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25" r:id="rId11"/>
    <p:sldId id="324" r:id="rId12"/>
    <p:sldId id="326" r:id="rId13"/>
    <p:sldId id="304" r:id="rId14"/>
    <p:sldId id="1942" r:id="rId15"/>
    <p:sldId id="1944"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1943"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0755" autoAdjust="0"/>
  </p:normalViewPr>
  <p:slideViewPr>
    <p:cSldViewPr snapToGrid="0">
      <p:cViewPr varScale="1">
        <p:scale>
          <a:sx n="120" d="100"/>
          <a:sy n="120" d="100"/>
        </p:scale>
        <p:origin x="251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5/27/2019 10:24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5/27/2019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1740647"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788751"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788751" y="3941336"/>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pic>
        <p:nvPicPr>
          <p:cNvPr id="3" name="Picture 2" descr="Azure Site Recovery Icon">
            <a:extLst>
              <a:ext uri="{FF2B5EF4-FFF2-40B4-BE49-F238E27FC236}">
                <a16:creationId xmlns:a16="http://schemas.microsoft.com/office/drawing/2014/main" id="{D2C84F97-EC3D-4433-AA6D-6E50D54D66AE}"/>
              </a:ext>
            </a:extLst>
          </p:cNvPr>
          <p:cNvPicPr>
            <a:picLocks noChangeAspect="1"/>
          </p:cNvPicPr>
          <p:nvPr/>
        </p:nvPicPr>
        <p:blipFill>
          <a:blip r:embed="rId3"/>
          <a:stretch>
            <a:fillRect/>
          </a:stretch>
        </p:blipFill>
        <p:spPr>
          <a:xfrm>
            <a:off x="5238410" y="1288473"/>
            <a:ext cx="1730761" cy="1599863"/>
          </a:xfrm>
          <a:prstGeom prst="rect">
            <a:avLst/>
          </a:prstGeom>
        </p:spPr>
      </p:pic>
      <p:sp>
        <p:nvSpPr>
          <p:cNvPr id="114" name="Rectangle 113">
            <a:extLst>
              <a:ext uri="{FF2B5EF4-FFF2-40B4-BE49-F238E27FC236}">
                <a16:creationId xmlns:a16="http://schemas.microsoft.com/office/drawing/2014/main" id="{B30574D1-FF21-4E16-A050-116BFB0D8B85}"/>
              </a:ext>
            </a:extLst>
          </p:cNvPr>
          <p:cNvSpPr/>
          <p:nvPr/>
        </p:nvSpPr>
        <p:spPr bwMode="auto">
          <a:xfrm>
            <a:off x="4309902"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309902" y="3941336"/>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4"/>
          <a:stretch>
            <a:fillRect/>
          </a:stretch>
        </p:blipFill>
        <p:spPr>
          <a:xfrm>
            <a:off x="9107980"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7831053"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7831053" y="3941336"/>
            <a:ext cx="3760057" cy="181938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Azure Site Recovery</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358116"/>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Migrate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Site Recovery</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703484"/>
          </a:xfrm>
        </p:spPr>
        <p:txBody>
          <a:bodyPr/>
          <a:lstStyle/>
          <a:p>
            <a:r>
              <a:rPr lang="en-IE" dirty="0"/>
              <a:t>Cut over</a:t>
            </a:r>
          </a:p>
          <a:p>
            <a:pPr lvl="1"/>
            <a:r>
              <a:rPr lang="en-IE" sz="2400" dirty="0"/>
              <a:t>ASR failover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Azure Site Recovery</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VNet with access to source and target</a:t>
            </a:r>
          </a:p>
          <a:p>
            <a:pPr lvl="1"/>
            <a:r>
              <a:rPr lang="en-IE" sz="2400" dirty="0"/>
              <a:t>DMS deploys into this VNet for connectivity</a:t>
            </a:r>
          </a:p>
          <a:p>
            <a:pPr lvl="1"/>
            <a:r>
              <a:rPr lang="en-IE" sz="2400" dirty="0"/>
              <a:t>Use S2S VPN or ExpressRoute for on-premises access</a:t>
            </a:r>
          </a:p>
          <a:p>
            <a:pPr lvl="1"/>
            <a:r>
              <a:rPr lang="en-IE" sz="2400" dirty="0"/>
              <a:t>Requires Internet access on TCP ports 443, 53, 9354, 445, 12000</a:t>
            </a:r>
          </a:p>
          <a:p>
            <a:pPr lvl="1"/>
            <a:r>
              <a:rPr lang="en-IE" sz="2400"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Build a business justification for cloud migration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4841</TotalTime>
  <Words>2860</Words>
  <Application>Microsoft Office PowerPoint</Application>
  <PresentationFormat>Widescreen</PresentationFormat>
  <Paragraphs>341</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97</cp:revision>
  <dcterms:created xsi:type="dcterms:W3CDTF">2016-01-21T23:17:09Z</dcterms:created>
  <dcterms:modified xsi:type="dcterms:W3CDTF">2019-05-27T09:26:26Z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