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3"/>
  </p:notesMasterIdLst>
  <p:sldIdLst>
    <p:sldId id="256" r:id="rId2"/>
    <p:sldId id="263" r:id="rId3"/>
    <p:sldId id="313" r:id="rId4"/>
    <p:sldId id="276" r:id="rId5"/>
    <p:sldId id="258" r:id="rId6"/>
    <p:sldId id="316" r:id="rId7"/>
    <p:sldId id="277" r:id="rId8"/>
    <p:sldId id="317" r:id="rId9"/>
    <p:sldId id="272" r:id="rId10"/>
    <p:sldId id="321" r:id="rId11"/>
    <p:sldId id="261" r:id="rId12"/>
    <p:sldId id="314" r:id="rId13"/>
    <p:sldId id="322" r:id="rId14"/>
    <p:sldId id="328" r:id="rId15"/>
    <p:sldId id="323" r:id="rId16"/>
    <p:sldId id="324" r:id="rId17"/>
    <p:sldId id="325" r:id="rId18"/>
    <p:sldId id="329" r:id="rId19"/>
    <p:sldId id="330" r:id="rId20"/>
    <p:sldId id="326" r:id="rId21"/>
    <p:sldId id="320" r:id="rId22"/>
  </p:sldIdLst>
  <p:sldSz cx="9144000" cy="5143500" type="screen16x9"/>
  <p:notesSz cx="6858000" cy="9144000"/>
  <p:embeddedFontLst>
    <p:embeddedFont>
      <p:font typeface="Krona One" panose="020B0604020202020204" charset="0"/>
      <p:regular r:id="rId24"/>
    </p:embeddedFont>
    <p:embeddedFont>
      <p:font typeface="Ubuntu" panose="020B0604020202020204" charset="0"/>
      <p:regular r:id="rId25"/>
      <p:bold r:id="rId26"/>
      <p:italic r:id="rId27"/>
      <p:boldItalic r:id="rId28"/>
    </p:embeddedFont>
    <p:embeddedFont>
      <p:font typeface="Verdana Pro Black" panose="020B0A04030504040204" pitchFamily="3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8">
          <p15:clr>
            <a:srgbClr val="FF0000"/>
          </p15:clr>
        </p15:guide>
        <p15:guide id="2" pos="519">
          <p15:clr>
            <a:srgbClr val="FFFF00"/>
          </p15:clr>
        </p15:guide>
        <p15:guide id="3" orient="horz" pos="2889">
          <p15:clr>
            <a:srgbClr val="FFFF00"/>
          </p15:clr>
        </p15:guide>
        <p15:guide id="4" orient="horz" pos="347">
          <p15:clr>
            <a:srgbClr val="FFFF00"/>
          </p15:clr>
        </p15:guide>
        <p15:guide id="5" pos="5249">
          <p15:clr>
            <a:srgbClr val="FFFF00"/>
          </p15:clr>
        </p15:guide>
        <p15:guide id="6" pos="2888">
          <p15:clr>
            <a:srgbClr val="9AA0A6"/>
          </p15:clr>
        </p15:guide>
        <p15:guide id="7" orient="horz">
          <p15:clr>
            <a:srgbClr val="9AA0A6"/>
          </p15:clr>
        </p15:guide>
        <p15:guide id="8" orient="horz" pos="132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B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471" dt="2021-05-13T11:47:02.331"/>
    <p1510:client id="{09860A2A-A099-76F6-110A-13B08E0105F2}" v="124" dt="2021-05-19T08:11:50.048"/>
    <p1510:client id="{60BFD99C-9354-3801-721E-36C777179505}" v="510" dt="2021-05-13T01:43:45.418"/>
    <p1510:client id="{8C91ED74-A9BD-4126-8D00-6C9733256CC6}" v="302" dt="2021-05-13T12:23:08.347"/>
  </p1510:revLst>
</p1510:revInfo>
</file>

<file path=ppt/tableStyles.xml><?xml version="1.0" encoding="utf-8"?>
<a:tblStyleLst xmlns:a="http://schemas.openxmlformats.org/drawingml/2006/main" def="{F90AB632-7F89-4E14-AD0F-5D79CFA49B39}">
  <a:tblStyle styleId="{F90AB632-7F89-4E14-AD0F-5D79CFA49B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02"/>
      </p:cViewPr>
      <p:guideLst>
        <p:guide orient="horz" pos="498"/>
        <p:guide pos="519"/>
        <p:guide orient="horz" pos="2889"/>
        <p:guide orient="horz" pos="347"/>
        <p:guide pos="5249"/>
        <p:guide pos="2888"/>
        <p:guide orient="horz"/>
        <p:guide orient="horz" pos="13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f39c49ba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f39c49ba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55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6f39c49ba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6f39c49b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102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6f39c49ba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6f39c49ba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449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89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93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f39c49ba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f39c49ba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442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1e807b215_2_31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11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553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6f39c49ba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6f39c49b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89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6f39c49ba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6f39c49ba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43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6ed1d3ee59_0_10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6ed1d3ee59_0_10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70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06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6f39c49ba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6f39c49ba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1e807b215_2_31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1e807b215_2_31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551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6f39c49ba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6f39c49b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6f39c49ba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6f39c49b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181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f39c49ba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f39c49ba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3 columns 4">
  <p:cSld name="BLANK_1_1_1_1_1_1_1_1">
    <p:spTree>
      <p:nvGrpSpPr>
        <p:cNvPr id="1" name="Shape 565"/>
        <p:cNvGrpSpPr/>
        <p:nvPr/>
      </p:nvGrpSpPr>
      <p:grpSpPr>
        <a:xfrm>
          <a:off x="0" y="0"/>
          <a:ext cx="0" cy="0"/>
          <a:chOff x="0" y="0"/>
          <a:chExt cx="0" cy="0"/>
        </a:xfrm>
      </p:grpSpPr>
      <p:grpSp>
        <p:nvGrpSpPr>
          <p:cNvPr id="566" name="Google Shape;566;p27"/>
          <p:cNvGrpSpPr/>
          <p:nvPr/>
        </p:nvGrpSpPr>
        <p:grpSpPr>
          <a:xfrm>
            <a:off x="-146206" y="971560"/>
            <a:ext cx="9436379" cy="3258279"/>
            <a:chOff x="-604425" y="-5735707"/>
            <a:chExt cx="7499904" cy="2589635"/>
          </a:xfrm>
        </p:grpSpPr>
        <p:sp>
          <p:nvSpPr>
            <p:cNvPr id="567" name="Google Shape;567;p27"/>
            <p:cNvSpPr/>
            <p:nvPr/>
          </p:nvSpPr>
          <p:spPr>
            <a:xfrm>
              <a:off x="-604425" y="-5735707"/>
              <a:ext cx="7499904" cy="2410421"/>
            </a:xfrm>
            <a:custGeom>
              <a:avLst/>
              <a:gdLst/>
              <a:ahLst/>
              <a:cxnLst/>
              <a:rect l="l" t="t" r="r" b="b"/>
              <a:pathLst>
                <a:path w="97127" h="31216" extrusionOk="0">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rgbClr val="1F424C">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409685" y="-5158515"/>
              <a:ext cx="7169027" cy="2012442"/>
            </a:xfrm>
            <a:custGeom>
              <a:avLst/>
              <a:gdLst/>
              <a:ahLst/>
              <a:cxnLst/>
              <a:rect l="l" t="t" r="r" b="b"/>
              <a:pathLst>
                <a:path w="92842" h="26062" extrusionOk="0">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rgbClr val="336574">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27"/>
          <p:cNvSpPr txBox="1">
            <a:spLocks noGrp="1"/>
          </p:cNvSpPr>
          <p:nvPr>
            <p:ph type="subTitle" idx="1"/>
          </p:nvPr>
        </p:nvSpPr>
        <p:spPr>
          <a:xfrm>
            <a:off x="356111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0" name="Google Shape;570;p27"/>
          <p:cNvSpPr txBox="1">
            <a:spLocks noGrp="1"/>
          </p:cNvSpPr>
          <p:nvPr>
            <p:ph type="subTitle" idx="2"/>
          </p:nvPr>
        </p:nvSpPr>
        <p:spPr>
          <a:xfrm>
            <a:off x="83280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1" name="Google Shape;571;p27"/>
          <p:cNvSpPr txBox="1">
            <a:spLocks noGrp="1"/>
          </p:cNvSpPr>
          <p:nvPr>
            <p:ph type="subTitle" idx="3"/>
          </p:nvPr>
        </p:nvSpPr>
        <p:spPr>
          <a:xfrm>
            <a:off x="82998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2" name="Google Shape;572;p27"/>
          <p:cNvSpPr txBox="1">
            <a:spLocks noGrp="1"/>
          </p:cNvSpPr>
          <p:nvPr>
            <p:ph type="subTitle" idx="4"/>
          </p:nvPr>
        </p:nvSpPr>
        <p:spPr>
          <a:xfrm>
            <a:off x="352996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3" name="Google Shape;573;p27"/>
          <p:cNvSpPr txBox="1">
            <a:spLocks noGrp="1"/>
          </p:cNvSpPr>
          <p:nvPr>
            <p:ph type="subTitle" idx="5"/>
          </p:nvPr>
        </p:nvSpPr>
        <p:spPr>
          <a:xfrm>
            <a:off x="6308485"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4" name="Google Shape;574;p27"/>
          <p:cNvSpPr txBox="1">
            <a:spLocks noGrp="1"/>
          </p:cNvSpPr>
          <p:nvPr>
            <p:ph type="subTitle" idx="6"/>
          </p:nvPr>
        </p:nvSpPr>
        <p:spPr>
          <a:xfrm>
            <a:off x="6310777"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5" name="Google Shape;575;p27"/>
          <p:cNvSpPr/>
          <p:nvPr/>
        </p:nvSpPr>
        <p:spPr>
          <a:xfrm>
            <a:off x="2750" y="3961141"/>
            <a:ext cx="9144000" cy="126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6" name="Google Shape;576;p27"/>
          <p:cNvCxnSpPr/>
          <p:nvPr/>
        </p:nvCxnSpPr>
        <p:spPr>
          <a:xfrm>
            <a:off x="79449" y="4593843"/>
            <a:ext cx="9269400" cy="0"/>
          </a:xfrm>
          <a:prstGeom prst="straightConnector1">
            <a:avLst/>
          </a:prstGeom>
          <a:noFill/>
          <a:ln w="152400" cap="flat" cmpd="sng">
            <a:solidFill>
              <a:schemeClr val="dk2"/>
            </a:solidFill>
            <a:prstDash val="dash"/>
            <a:round/>
            <a:headEnd type="none" w="med" len="med"/>
            <a:tailEnd type="none" w="med" len="med"/>
          </a:ln>
        </p:spPr>
      </p:cxnSp>
      <p:sp>
        <p:nvSpPr>
          <p:cNvPr id="577" name="Google Shape;577;p27"/>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3" name="Google Shape;43;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4" name="Google Shape;44;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6" name="Google Shape;46;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7" name="Google Shape;47;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3389744" y="4759529"/>
            <a:ext cx="563794" cy="390619"/>
            <a:chOff x="3394506" y="4742861"/>
            <a:chExt cx="563794" cy="390619"/>
          </a:xfrm>
        </p:grpSpPr>
        <p:sp>
          <p:nvSpPr>
            <p:cNvPr id="52" name="Google Shape;52;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6" name="Google Shape;5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6"/>
          <p:cNvSpPr/>
          <p:nvPr/>
        </p:nvSpPr>
        <p:spPr>
          <a:xfrm>
            <a:off x="-55350" y="133755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2750"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6"/>
          <p:cNvCxnSpPr/>
          <p:nvPr/>
        </p:nvCxnSpPr>
        <p:spPr>
          <a:xfrm>
            <a:off x="79449" y="4519952"/>
            <a:ext cx="9269400" cy="0"/>
          </a:xfrm>
          <a:prstGeom prst="straightConnector1">
            <a:avLst/>
          </a:prstGeom>
          <a:noFill/>
          <a:ln w="152400" cap="flat" cmpd="sng">
            <a:solidFill>
              <a:schemeClr val="dk2"/>
            </a:solidFill>
            <a:prstDash val="dash"/>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2">
  <p:cSld name="TITLE_AND_TWO_COLUMNS_1_2">
    <p:spTree>
      <p:nvGrpSpPr>
        <p:cNvPr id="1" name="Shape 239"/>
        <p:cNvGrpSpPr/>
        <p:nvPr/>
      </p:nvGrpSpPr>
      <p:grpSpPr>
        <a:xfrm>
          <a:off x="0" y="0"/>
          <a:ext cx="0" cy="0"/>
          <a:chOff x="0" y="0"/>
          <a:chExt cx="0" cy="0"/>
        </a:xfrm>
      </p:grpSpPr>
      <p:grpSp>
        <p:nvGrpSpPr>
          <p:cNvPr id="240" name="Google Shape;240;p15"/>
          <p:cNvGrpSpPr/>
          <p:nvPr/>
        </p:nvGrpSpPr>
        <p:grpSpPr>
          <a:xfrm>
            <a:off x="-3305083" y="-548461"/>
            <a:ext cx="15774103" cy="10669088"/>
            <a:chOff x="-3305083" y="-548461"/>
            <a:chExt cx="15774103" cy="10669088"/>
          </a:xfrm>
        </p:grpSpPr>
        <p:grpSp>
          <p:nvGrpSpPr>
            <p:cNvPr id="241" name="Google Shape;241;p15"/>
            <p:cNvGrpSpPr/>
            <p:nvPr/>
          </p:nvGrpSpPr>
          <p:grpSpPr>
            <a:xfrm rot="10800000" flipH="1">
              <a:off x="-3305083" y="-548461"/>
              <a:ext cx="15774103" cy="10669088"/>
              <a:chOff x="-785906" y="-1208675"/>
              <a:chExt cx="10735064" cy="7260847"/>
            </a:xfrm>
          </p:grpSpPr>
          <p:sp>
            <p:nvSpPr>
              <p:cNvPr id="242" name="Google Shape;242;p15"/>
              <p:cNvSpPr/>
              <p:nvPr/>
            </p:nvSpPr>
            <p:spPr>
              <a:xfrm>
                <a:off x="-299553" y="-676844"/>
                <a:ext cx="9513751" cy="6342783"/>
              </a:xfrm>
              <a:custGeom>
                <a:avLst/>
                <a:gdLst/>
                <a:ahLst/>
                <a:cxnLst/>
                <a:rect l="l" t="t" r="r" b="b"/>
                <a:pathLst>
                  <a:path w="56063" h="37377" extrusionOk="0">
                    <a:moveTo>
                      <a:pt x="1" y="0"/>
                    </a:moveTo>
                    <a:lnTo>
                      <a:pt x="1" y="37376"/>
                    </a:lnTo>
                    <a:lnTo>
                      <a:pt x="56063" y="37376"/>
                    </a:lnTo>
                    <a:lnTo>
                      <a:pt x="560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4655105" y="1374120"/>
                <a:ext cx="2420735" cy="2264104"/>
              </a:xfrm>
              <a:custGeom>
                <a:avLst/>
                <a:gdLst/>
                <a:ahLst/>
                <a:cxnLst/>
                <a:rect l="l" t="t" r="r" b="b"/>
                <a:pathLst>
                  <a:path w="14265" h="13342" extrusionOk="0">
                    <a:moveTo>
                      <a:pt x="4341" y="0"/>
                    </a:moveTo>
                    <a:lnTo>
                      <a:pt x="0" y="5605"/>
                    </a:lnTo>
                    <a:lnTo>
                      <a:pt x="2907" y="12614"/>
                    </a:lnTo>
                    <a:lnTo>
                      <a:pt x="9942" y="13342"/>
                    </a:lnTo>
                    <a:lnTo>
                      <a:pt x="14264" y="7297"/>
                    </a:lnTo>
                    <a:lnTo>
                      <a:pt x="11642" y="1052"/>
                    </a:lnTo>
                    <a:lnTo>
                      <a:pt x="4341"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6874579" y="2704888"/>
                <a:ext cx="630596" cy="602766"/>
              </a:xfrm>
              <a:custGeom>
                <a:avLst/>
                <a:gdLst/>
                <a:ahLst/>
                <a:cxnLst/>
                <a:rect l="l" t="t" r="r" b="b"/>
                <a:pathLst>
                  <a:path w="3716" h="3552" extrusionOk="0">
                    <a:moveTo>
                      <a:pt x="1185" y="0"/>
                    </a:moveTo>
                    <a:lnTo>
                      <a:pt x="1" y="1776"/>
                    </a:lnTo>
                    <a:lnTo>
                      <a:pt x="1976" y="3552"/>
                    </a:lnTo>
                    <a:lnTo>
                      <a:pt x="3715" y="1763"/>
                    </a:lnTo>
                    <a:lnTo>
                      <a:pt x="1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3968170" y="-448600"/>
                <a:ext cx="1051446" cy="889554"/>
              </a:xfrm>
              <a:custGeom>
                <a:avLst/>
                <a:gdLst/>
                <a:ahLst/>
                <a:cxnLst/>
                <a:rect l="l" t="t" r="r" b="b"/>
                <a:pathLst>
                  <a:path w="6196" h="5242" extrusionOk="0">
                    <a:moveTo>
                      <a:pt x="1940" y="1"/>
                    </a:moveTo>
                    <a:lnTo>
                      <a:pt x="0" y="3125"/>
                    </a:lnTo>
                    <a:lnTo>
                      <a:pt x="3311" y="5242"/>
                    </a:lnTo>
                    <a:lnTo>
                      <a:pt x="4225" y="4186"/>
                    </a:lnTo>
                    <a:lnTo>
                      <a:pt x="5610" y="4079"/>
                    </a:lnTo>
                    <a:lnTo>
                      <a:pt x="6195" y="644"/>
                    </a:lnTo>
                    <a:lnTo>
                      <a:pt x="19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6244152" y="-115824"/>
                <a:ext cx="478377" cy="1075712"/>
              </a:xfrm>
              <a:custGeom>
                <a:avLst/>
                <a:gdLst/>
                <a:ahLst/>
                <a:cxnLst/>
                <a:rect l="l" t="t" r="r" b="b"/>
                <a:pathLst>
                  <a:path w="2819" h="6339" extrusionOk="0">
                    <a:moveTo>
                      <a:pt x="959" y="1"/>
                    </a:moveTo>
                    <a:lnTo>
                      <a:pt x="0" y="5593"/>
                    </a:lnTo>
                    <a:lnTo>
                      <a:pt x="1923" y="6339"/>
                    </a:lnTo>
                    <a:lnTo>
                      <a:pt x="2819" y="445"/>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551956" y="-235460"/>
                <a:ext cx="528947" cy="1068925"/>
              </a:xfrm>
              <a:custGeom>
                <a:avLst/>
                <a:gdLst/>
                <a:ahLst/>
                <a:cxnLst/>
                <a:rect l="l" t="t" r="r" b="b"/>
                <a:pathLst>
                  <a:path w="3117" h="6299" extrusionOk="0">
                    <a:moveTo>
                      <a:pt x="320" y="1"/>
                    </a:moveTo>
                    <a:lnTo>
                      <a:pt x="1" y="5908"/>
                    </a:lnTo>
                    <a:lnTo>
                      <a:pt x="2637" y="6298"/>
                    </a:lnTo>
                    <a:lnTo>
                      <a:pt x="3116" y="657"/>
                    </a:lnTo>
                    <a:lnTo>
                      <a:pt x="3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2036164" y="1934462"/>
                <a:ext cx="1362671" cy="1448368"/>
              </a:xfrm>
              <a:custGeom>
                <a:avLst/>
                <a:gdLst/>
                <a:ahLst/>
                <a:cxnLst/>
                <a:rect l="l" t="t" r="r" b="b"/>
                <a:pathLst>
                  <a:path w="8030" h="8535" extrusionOk="0">
                    <a:moveTo>
                      <a:pt x="1518" y="0"/>
                    </a:moveTo>
                    <a:lnTo>
                      <a:pt x="1745" y="3378"/>
                    </a:lnTo>
                    <a:lnTo>
                      <a:pt x="0" y="5313"/>
                    </a:lnTo>
                    <a:lnTo>
                      <a:pt x="2065" y="7434"/>
                    </a:lnTo>
                    <a:lnTo>
                      <a:pt x="3786" y="8535"/>
                    </a:lnTo>
                    <a:lnTo>
                      <a:pt x="5473" y="8535"/>
                    </a:lnTo>
                    <a:lnTo>
                      <a:pt x="7155" y="7945"/>
                    </a:lnTo>
                    <a:lnTo>
                      <a:pt x="7653" y="6525"/>
                    </a:lnTo>
                    <a:lnTo>
                      <a:pt x="8030" y="5189"/>
                    </a:lnTo>
                    <a:lnTo>
                      <a:pt x="7155" y="3702"/>
                    </a:lnTo>
                    <a:lnTo>
                      <a:pt x="5735" y="2682"/>
                    </a:lnTo>
                    <a:lnTo>
                      <a:pt x="4519" y="36"/>
                    </a:lnTo>
                    <a:lnTo>
                      <a:pt x="1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5524805" y="791040"/>
                <a:ext cx="425771" cy="586984"/>
              </a:xfrm>
              <a:custGeom>
                <a:avLst/>
                <a:gdLst/>
                <a:ahLst/>
                <a:cxnLst/>
                <a:rect l="l" t="t" r="r" b="b"/>
                <a:pathLst>
                  <a:path w="2509" h="3459" extrusionOk="0">
                    <a:moveTo>
                      <a:pt x="298" y="1"/>
                    </a:moveTo>
                    <a:lnTo>
                      <a:pt x="1" y="3428"/>
                    </a:lnTo>
                    <a:lnTo>
                      <a:pt x="1994" y="3459"/>
                    </a:lnTo>
                    <a:lnTo>
                      <a:pt x="2508" y="520"/>
                    </a:lnTo>
                    <a:lnTo>
                      <a:pt x="2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6156758" y="18916"/>
                <a:ext cx="2504565" cy="2422602"/>
              </a:xfrm>
              <a:custGeom>
                <a:avLst/>
                <a:gdLst/>
                <a:ahLst/>
                <a:cxnLst/>
                <a:rect l="l" t="t" r="r" b="b"/>
                <a:pathLst>
                  <a:path w="14759" h="14276" extrusionOk="0">
                    <a:moveTo>
                      <a:pt x="6682" y="1"/>
                    </a:moveTo>
                    <a:cubicBezTo>
                      <a:pt x="6649" y="1"/>
                      <a:pt x="6632" y="1"/>
                      <a:pt x="6632" y="1"/>
                    </a:cubicBezTo>
                    <a:lnTo>
                      <a:pt x="6023" y="3126"/>
                    </a:lnTo>
                    <a:lnTo>
                      <a:pt x="7080" y="3552"/>
                    </a:lnTo>
                    <a:lnTo>
                      <a:pt x="2793" y="5661"/>
                    </a:lnTo>
                    <a:lnTo>
                      <a:pt x="325" y="5070"/>
                    </a:lnTo>
                    <a:lnTo>
                      <a:pt x="1" y="8372"/>
                    </a:lnTo>
                    <a:lnTo>
                      <a:pt x="2486" y="8900"/>
                    </a:lnTo>
                    <a:lnTo>
                      <a:pt x="5163" y="14275"/>
                    </a:lnTo>
                    <a:lnTo>
                      <a:pt x="14758" y="10316"/>
                    </a:lnTo>
                    <a:cubicBezTo>
                      <a:pt x="14758" y="10316"/>
                      <a:pt x="12881" y="5053"/>
                      <a:pt x="11052" y="2470"/>
                    </a:cubicBezTo>
                    <a:cubicBezTo>
                      <a:pt x="9378" y="98"/>
                      <a:pt x="7051"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2791487" y="3195993"/>
                <a:ext cx="1721242" cy="884463"/>
              </a:xfrm>
              <a:custGeom>
                <a:avLst/>
                <a:gdLst/>
                <a:ahLst/>
                <a:cxnLst/>
                <a:rect l="l" t="t" r="r" b="b"/>
                <a:pathLst>
                  <a:path w="10143" h="5212" extrusionOk="0">
                    <a:moveTo>
                      <a:pt x="8190" y="0"/>
                    </a:moveTo>
                    <a:lnTo>
                      <a:pt x="1" y="3609"/>
                    </a:lnTo>
                    <a:lnTo>
                      <a:pt x="117" y="4249"/>
                    </a:lnTo>
                    <a:lnTo>
                      <a:pt x="485" y="4812"/>
                    </a:lnTo>
                    <a:lnTo>
                      <a:pt x="1142" y="5083"/>
                    </a:lnTo>
                    <a:lnTo>
                      <a:pt x="2647" y="5211"/>
                    </a:lnTo>
                    <a:lnTo>
                      <a:pt x="10143" y="4900"/>
                    </a:lnTo>
                    <a:lnTo>
                      <a:pt x="8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705505" y="1374120"/>
                <a:ext cx="2370335" cy="2281583"/>
              </a:xfrm>
              <a:custGeom>
                <a:avLst/>
                <a:gdLst/>
                <a:ahLst/>
                <a:cxnLst/>
                <a:rect l="l" t="t" r="r" b="b"/>
                <a:pathLst>
                  <a:path w="13968" h="13445" extrusionOk="0">
                    <a:moveTo>
                      <a:pt x="4044" y="0"/>
                    </a:moveTo>
                    <a:lnTo>
                      <a:pt x="0" y="5601"/>
                    </a:lnTo>
                    <a:cubicBezTo>
                      <a:pt x="289" y="7842"/>
                      <a:pt x="2610" y="12614"/>
                      <a:pt x="2610" y="12614"/>
                    </a:cubicBezTo>
                    <a:lnTo>
                      <a:pt x="9481" y="13444"/>
                    </a:lnTo>
                    <a:lnTo>
                      <a:pt x="13967" y="7567"/>
                    </a:lnTo>
                    <a:lnTo>
                      <a:pt x="11345" y="1052"/>
                    </a:lnTo>
                    <a:lnTo>
                      <a:pt x="4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606654" y="3153908"/>
                <a:ext cx="789602" cy="637384"/>
              </a:xfrm>
              <a:custGeom>
                <a:avLst/>
                <a:gdLst/>
                <a:ahLst/>
                <a:cxnLst/>
                <a:rect l="l" t="t" r="r" b="b"/>
                <a:pathLst>
                  <a:path w="4653" h="3756" extrusionOk="0">
                    <a:moveTo>
                      <a:pt x="662" y="0"/>
                    </a:moveTo>
                    <a:lnTo>
                      <a:pt x="1" y="937"/>
                    </a:lnTo>
                    <a:lnTo>
                      <a:pt x="3991" y="3755"/>
                    </a:lnTo>
                    <a:lnTo>
                      <a:pt x="4653" y="2823"/>
                    </a:lnTo>
                    <a:lnTo>
                      <a:pt x="66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1987121" y="4471609"/>
                <a:ext cx="2847185" cy="1461774"/>
              </a:xfrm>
              <a:custGeom>
                <a:avLst/>
                <a:gdLst/>
                <a:ahLst/>
                <a:cxnLst/>
                <a:rect l="l" t="t" r="r" b="b"/>
                <a:pathLst>
                  <a:path w="16778" h="8614" extrusionOk="0">
                    <a:moveTo>
                      <a:pt x="11633" y="0"/>
                    </a:moveTo>
                    <a:cubicBezTo>
                      <a:pt x="10564" y="0"/>
                      <a:pt x="9549" y="116"/>
                      <a:pt x="8510" y="300"/>
                    </a:cubicBezTo>
                    <a:cubicBezTo>
                      <a:pt x="8048" y="380"/>
                      <a:pt x="7639" y="583"/>
                      <a:pt x="7178" y="628"/>
                    </a:cubicBezTo>
                    <a:cubicBezTo>
                      <a:pt x="6578" y="681"/>
                      <a:pt x="6002" y="677"/>
                      <a:pt x="5407" y="770"/>
                    </a:cubicBezTo>
                    <a:cubicBezTo>
                      <a:pt x="3761" y="1032"/>
                      <a:pt x="1950" y="1702"/>
                      <a:pt x="933" y="3131"/>
                    </a:cubicBezTo>
                    <a:cubicBezTo>
                      <a:pt x="1" y="4445"/>
                      <a:pt x="649" y="6362"/>
                      <a:pt x="689" y="7831"/>
                    </a:cubicBezTo>
                    <a:cubicBezTo>
                      <a:pt x="1461" y="7925"/>
                      <a:pt x="2092" y="7849"/>
                      <a:pt x="2717" y="7978"/>
                    </a:cubicBezTo>
                    <a:cubicBezTo>
                      <a:pt x="3628" y="8160"/>
                      <a:pt x="4511" y="8449"/>
                      <a:pt x="5443" y="8546"/>
                    </a:cubicBezTo>
                    <a:cubicBezTo>
                      <a:pt x="5905" y="8595"/>
                      <a:pt x="6363" y="8614"/>
                      <a:pt x="6818" y="8614"/>
                    </a:cubicBezTo>
                    <a:cubicBezTo>
                      <a:pt x="8269" y="8614"/>
                      <a:pt x="9695" y="8419"/>
                      <a:pt x="11168" y="8369"/>
                    </a:cubicBezTo>
                    <a:cubicBezTo>
                      <a:pt x="11567" y="8356"/>
                      <a:pt x="11968" y="8351"/>
                      <a:pt x="12369" y="8351"/>
                    </a:cubicBezTo>
                    <a:cubicBezTo>
                      <a:pt x="12672" y="8351"/>
                      <a:pt x="12975" y="8354"/>
                      <a:pt x="13276" y="8359"/>
                    </a:cubicBezTo>
                    <a:cubicBezTo>
                      <a:pt x="13831" y="8369"/>
                      <a:pt x="14650" y="8571"/>
                      <a:pt x="15339" y="8571"/>
                    </a:cubicBezTo>
                    <a:cubicBezTo>
                      <a:pt x="15620" y="8571"/>
                      <a:pt x="15879" y="8538"/>
                      <a:pt x="16091" y="8444"/>
                    </a:cubicBezTo>
                    <a:cubicBezTo>
                      <a:pt x="16374" y="8316"/>
                      <a:pt x="16640" y="7858"/>
                      <a:pt x="16694" y="7530"/>
                    </a:cubicBezTo>
                    <a:cubicBezTo>
                      <a:pt x="16778" y="6993"/>
                      <a:pt x="16694" y="6366"/>
                      <a:pt x="16694" y="5825"/>
                    </a:cubicBezTo>
                    <a:cubicBezTo>
                      <a:pt x="16694" y="4836"/>
                      <a:pt x="16543" y="3855"/>
                      <a:pt x="16298" y="2900"/>
                    </a:cubicBezTo>
                    <a:cubicBezTo>
                      <a:pt x="15859" y="1179"/>
                      <a:pt x="13520" y="24"/>
                      <a:pt x="11851" y="2"/>
                    </a:cubicBezTo>
                    <a:cubicBezTo>
                      <a:pt x="11778" y="1"/>
                      <a:pt x="11706"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7270144" y="5257478"/>
                <a:ext cx="1523884" cy="659954"/>
              </a:xfrm>
              <a:custGeom>
                <a:avLst/>
                <a:gdLst/>
                <a:ahLst/>
                <a:cxnLst/>
                <a:rect l="l" t="t" r="r" b="b"/>
                <a:pathLst>
                  <a:path w="8980" h="3889" extrusionOk="0">
                    <a:moveTo>
                      <a:pt x="1520" y="0"/>
                    </a:moveTo>
                    <a:cubicBezTo>
                      <a:pt x="617" y="0"/>
                      <a:pt x="1" y="891"/>
                      <a:pt x="120" y="1807"/>
                    </a:cubicBezTo>
                    <a:cubicBezTo>
                      <a:pt x="266" y="2929"/>
                      <a:pt x="1367" y="3263"/>
                      <a:pt x="2281" y="3587"/>
                    </a:cubicBezTo>
                    <a:cubicBezTo>
                      <a:pt x="2796" y="3888"/>
                      <a:pt x="3467" y="3862"/>
                      <a:pt x="3893" y="3875"/>
                    </a:cubicBezTo>
                    <a:cubicBezTo>
                      <a:pt x="4026" y="3881"/>
                      <a:pt x="4159" y="3883"/>
                      <a:pt x="4293" y="3883"/>
                    </a:cubicBezTo>
                    <a:cubicBezTo>
                      <a:pt x="5172" y="3883"/>
                      <a:pt x="6067" y="3785"/>
                      <a:pt x="6946" y="3777"/>
                    </a:cubicBezTo>
                    <a:cubicBezTo>
                      <a:pt x="8148" y="3769"/>
                      <a:pt x="8979" y="3302"/>
                      <a:pt x="8201" y="2144"/>
                    </a:cubicBezTo>
                    <a:cubicBezTo>
                      <a:pt x="7632" y="1284"/>
                      <a:pt x="6978" y="1065"/>
                      <a:pt x="6244" y="1065"/>
                    </a:cubicBezTo>
                    <a:cubicBezTo>
                      <a:pt x="5731" y="1065"/>
                      <a:pt x="5179" y="1172"/>
                      <a:pt x="4589" y="1243"/>
                    </a:cubicBezTo>
                    <a:cubicBezTo>
                      <a:pt x="4412" y="1264"/>
                      <a:pt x="4249" y="1278"/>
                      <a:pt x="4095" y="1278"/>
                    </a:cubicBezTo>
                    <a:cubicBezTo>
                      <a:pt x="3715" y="1278"/>
                      <a:pt x="3387" y="1194"/>
                      <a:pt x="3040" y="919"/>
                    </a:cubicBezTo>
                    <a:cubicBezTo>
                      <a:pt x="2662" y="626"/>
                      <a:pt x="2432" y="209"/>
                      <a:pt x="1957" y="67"/>
                    </a:cubicBezTo>
                    <a:cubicBezTo>
                      <a:pt x="1806" y="21"/>
                      <a:pt x="1659" y="0"/>
                      <a:pt x="1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85906" y="-808698"/>
                <a:ext cx="4960428" cy="3100713"/>
              </a:xfrm>
              <a:custGeom>
                <a:avLst/>
                <a:gdLst/>
                <a:ahLst/>
                <a:cxnLst/>
                <a:rect l="l" t="t" r="r" b="b"/>
                <a:pathLst>
                  <a:path w="29231" h="18272" extrusionOk="0">
                    <a:moveTo>
                      <a:pt x="22992" y="3838"/>
                    </a:moveTo>
                    <a:cubicBezTo>
                      <a:pt x="22992" y="3839"/>
                      <a:pt x="22991" y="3839"/>
                      <a:pt x="22991" y="3840"/>
                    </a:cubicBezTo>
                    <a:lnTo>
                      <a:pt x="22992" y="3838"/>
                    </a:lnTo>
                    <a:close/>
                    <a:moveTo>
                      <a:pt x="16621" y="9662"/>
                    </a:moveTo>
                    <a:cubicBezTo>
                      <a:pt x="16620" y="9663"/>
                      <a:pt x="16618" y="9663"/>
                      <a:pt x="16618" y="9663"/>
                    </a:cubicBezTo>
                    <a:cubicBezTo>
                      <a:pt x="16619" y="9663"/>
                      <a:pt x="16620" y="9662"/>
                      <a:pt x="16621" y="9662"/>
                    </a:cubicBezTo>
                    <a:close/>
                    <a:moveTo>
                      <a:pt x="8929" y="12873"/>
                    </a:moveTo>
                    <a:lnTo>
                      <a:pt x="8929" y="12873"/>
                    </a:lnTo>
                    <a:cubicBezTo>
                      <a:pt x="8929" y="12873"/>
                      <a:pt x="8931" y="12876"/>
                      <a:pt x="8933" y="12881"/>
                    </a:cubicBezTo>
                    <a:lnTo>
                      <a:pt x="8933" y="12881"/>
                    </a:lnTo>
                    <a:cubicBezTo>
                      <a:pt x="8930" y="12876"/>
                      <a:pt x="8929" y="12873"/>
                      <a:pt x="8929" y="12873"/>
                    </a:cubicBezTo>
                    <a:close/>
                    <a:moveTo>
                      <a:pt x="8306" y="13677"/>
                    </a:moveTo>
                    <a:cubicBezTo>
                      <a:pt x="8306" y="13678"/>
                      <a:pt x="8305" y="13679"/>
                      <a:pt x="8305" y="13680"/>
                    </a:cubicBezTo>
                    <a:cubicBezTo>
                      <a:pt x="8304" y="13681"/>
                      <a:pt x="8304" y="13681"/>
                      <a:pt x="8303" y="13682"/>
                    </a:cubicBezTo>
                    <a:lnTo>
                      <a:pt x="8303" y="13682"/>
                    </a:lnTo>
                    <a:cubicBezTo>
                      <a:pt x="8305" y="13680"/>
                      <a:pt x="8306" y="13679"/>
                      <a:pt x="8306" y="13677"/>
                    </a:cubicBezTo>
                    <a:close/>
                    <a:moveTo>
                      <a:pt x="28858" y="1"/>
                    </a:moveTo>
                    <a:cubicBezTo>
                      <a:pt x="28841" y="116"/>
                      <a:pt x="28792" y="241"/>
                      <a:pt x="28725" y="360"/>
                    </a:cubicBezTo>
                    <a:cubicBezTo>
                      <a:pt x="28659" y="480"/>
                      <a:pt x="28574" y="595"/>
                      <a:pt x="28485" y="706"/>
                    </a:cubicBezTo>
                    <a:cubicBezTo>
                      <a:pt x="28299" y="929"/>
                      <a:pt x="28086" y="1137"/>
                      <a:pt x="27868" y="1332"/>
                    </a:cubicBezTo>
                    <a:cubicBezTo>
                      <a:pt x="27642" y="1532"/>
                      <a:pt x="27411" y="1718"/>
                      <a:pt x="27172" y="1904"/>
                    </a:cubicBezTo>
                    <a:lnTo>
                      <a:pt x="26813" y="2180"/>
                    </a:lnTo>
                    <a:lnTo>
                      <a:pt x="26453" y="2464"/>
                    </a:lnTo>
                    <a:cubicBezTo>
                      <a:pt x="26213" y="2650"/>
                      <a:pt x="25978" y="2828"/>
                      <a:pt x="25729" y="2975"/>
                    </a:cubicBezTo>
                    <a:cubicBezTo>
                      <a:pt x="25481" y="3125"/>
                      <a:pt x="25223" y="3236"/>
                      <a:pt x="24943" y="3303"/>
                    </a:cubicBezTo>
                    <a:cubicBezTo>
                      <a:pt x="24384" y="3445"/>
                      <a:pt x="23771" y="3432"/>
                      <a:pt x="23150" y="3551"/>
                    </a:cubicBezTo>
                    <a:lnTo>
                      <a:pt x="23026" y="3578"/>
                    </a:lnTo>
                    <a:lnTo>
                      <a:pt x="23005" y="3698"/>
                    </a:lnTo>
                    <a:cubicBezTo>
                      <a:pt x="23001" y="3711"/>
                      <a:pt x="22999" y="3724"/>
                      <a:pt x="22998" y="3736"/>
                    </a:cubicBezTo>
                    <a:lnTo>
                      <a:pt x="22998" y="3736"/>
                    </a:lnTo>
                    <a:cubicBezTo>
                      <a:pt x="22722" y="3856"/>
                      <a:pt x="22454" y="4000"/>
                      <a:pt x="22196" y="4151"/>
                    </a:cubicBezTo>
                    <a:cubicBezTo>
                      <a:pt x="21907" y="4319"/>
                      <a:pt x="21633" y="4506"/>
                      <a:pt x="21358" y="4692"/>
                    </a:cubicBezTo>
                    <a:lnTo>
                      <a:pt x="20555" y="5247"/>
                    </a:lnTo>
                    <a:cubicBezTo>
                      <a:pt x="20288" y="5429"/>
                      <a:pt x="20026" y="5593"/>
                      <a:pt x="19764" y="5708"/>
                    </a:cubicBezTo>
                    <a:cubicBezTo>
                      <a:pt x="19631" y="5766"/>
                      <a:pt x="19502" y="5810"/>
                      <a:pt x="19373" y="5837"/>
                    </a:cubicBezTo>
                    <a:cubicBezTo>
                      <a:pt x="19240" y="5864"/>
                      <a:pt x="19090" y="5882"/>
                      <a:pt x="18925" y="5899"/>
                    </a:cubicBezTo>
                    <a:cubicBezTo>
                      <a:pt x="18756" y="5921"/>
                      <a:pt x="18574" y="5948"/>
                      <a:pt x="18375" y="6005"/>
                    </a:cubicBezTo>
                    <a:cubicBezTo>
                      <a:pt x="18277" y="6037"/>
                      <a:pt x="18175" y="6073"/>
                      <a:pt x="18078" y="6122"/>
                    </a:cubicBezTo>
                    <a:cubicBezTo>
                      <a:pt x="17976" y="6175"/>
                      <a:pt x="17886" y="6237"/>
                      <a:pt x="17806" y="6294"/>
                    </a:cubicBezTo>
                    <a:cubicBezTo>
                      <a:pt x="17652" y="6414"/>
                      <a:pt x="17527" y="6534"/>
                      <a:pt x="17403" y="6650"/>
                    </a:cubicBezTo>
                    <a:lnTo>
                      <a:pt x="17230" y="6814"/>
                    </a:lnTo>
                    <a:cubicBezTo>
                      <a:pt x="17163" y="6876"/>
                      <a:pt x="17093" y="6943"/>
                      <a:pt x="17021" y="7023"/>
                    </a:cubicBezTo>
                    <a:cubicBezTo>
                      <a:pt x="16950" y="7107"/>
                      <a:pt x="16870" y="7213"/>
                      <a:pt x="16812" y="7359"/>
                    </a:cubicBezTo>
                    <a:cubicBezTo>
                      <a:pt x="16786" y="7431"/>
                      <a:pt x="16768" y="7506"/>
                      <a:pt x="16755" y="7577"/>
                    </a:cubicBezTo>
                    <a:cubicBezTo>
                      <a:pt x="16746" y="7644"/>
                      <a:pt x="16741" y="7705"/>
                      <a:pt x="16741" y="7759"/>
                    </a:cubicBezTo>
                    <a:cubicBezTo>
                      <a:pt x="16737" y="7870"/>
                      <a:pt x="16741" y="7955"/>
                      <a:pt x="16746" y="8035"/>
                    </a:cubicBezTo>
                    <a:lnTo>
                      <a:pt x="16755" y="8269"/>
                    </a:lnTo>
                    <a:cubicBezTo>
                      <a:pt x="16755" y="8345"/>
                      <a:pt x="16755" y="8416"/>
                      <a:pt x="16751" y="8465"/>
                    </a:cubicBezTo>
                    <a:cubicBezTo>
                      <a:pt x="16741" y="8514"/>
                      <a:pt x="16733" y="8541"/>
                      <a:pt x="16728" y="8541"/>
                    </a:cubicBezTo>
                    <a:cubicBezTo>
                      <a:pt x="16728" y="8541"/>
                      <a:pt x="16729" y="8539"/>
                      <a:pt x="16729" y="8539"/>
                    </a:cubicBezTo>
                    <a:lnTo>
                      <a:pt x="16729" y="8539"/>
                    </a:lnTo>
                    <a:cubicBezTo>
                      <a:pt x="16728" y="8539"/>
                      <a:pt x="16726" y="8540"/>
                      <a:pt x="16720" y="8545"/>
                    </a:cubicBezTo>
                    <a:cubicBezTo>
                      <a:pt x="16702" y="8558"/>
                      <a:pt x="16671" y="8576"/>
                      <a:pt x="16618" y="8598"/>
                    </a:cubicBezTo>
                    <a:lnTo>
                      <a:pt x="16599" y="8607"/>
                    </a:lnTo>
                    <a:lnTo>
                      <a:pt x="16577" y="8615"/>
                    </a:lnTo>
                    <a:lnTo>
                      <a:pt x="16528" y="8633"/>
                    </a:lnTo>
                    <a:lnTo>
                      <a:pt x="16427" y="8668"/>
                    </a:lnTo>
                    <a:lnTo>
                      <a:pt x="16302" y="8709"/>
                    </a:lnTo>
                    <a:cubicBezTo>
                      <a:pt x="16284" y="8713"/>
                      <a:pt x="16245" y="8731"/>
                      <a:pt x="16218" y="8740"/>
                    </a:cubicBezTo>
                    <a:cubicBezTo>
                      <a:pt x="16200" y="8748"/>
                      <a:pt x="16182" y="8758"/>
                      <a:pt x="16165" y="8766"/>
                    </a:cubicBezTo>
                    <a:lnTo>
                      <a:pt x="16134" y="8780"/>
                    </a:lnTo>
                    <a:lnTo>
                      <a:pt x="16102" y="8797"/>
                    </a:lnTo>
                    <a:cubicBezTo>
                      <a:pt x="16081" y="8811"/>
                      <a:pt x="16058" y="8824"/>
                      <a:pt x="16036" y="8842"/>
                    </a:cubicBezTo>
                    <a:cubicBezTo>
                      <a:pt x="16014" y="8860"/>
                      <a:pt x="15991" y="8877"/>
                      <a:pt x="15969" y="8895"/>
                    </a:cubicBezTo>
                    <a:cubicBezTo>
                      <a:pt x="15948" y="8918"/>
                      <a:pt x="15929" y="8935"/>
                      <a:pt x="15911" y="8957"/>
                    </a:cubicBezTo>
                    <a:lnTo>
                      <a:pt x="15885" y="8988"/>
                    </a:lnTo>
                    <a:lnTo>
                      <a:pt x="15862" y="9020"/>
                    </a:lnTo>
                    <a:cubicBezTo>
                      <a:pt x="15850" y="9037"/>
                      <a:pt x="15836" y="9059"/>
                      <a:pt x="15823" y="9077"/>
                    </a:cubicBezTo>
                    <a:lnTo>
                      <a:pt x="15792" y="9131"/>
                    </a:lnTo>
                    <a:cubicBezTo>
                      <a:pt x="15774" y="9170"/>
                      <a:pt x="15761" y="9197"/>
                      <a:pt x="15747" y="9223"/>
                    </a:cubicBezTo>
                    <a:cubicBezTo>
                      <a:pt x="15703" y="9340"/>
                      <a:pt x="15672" y="9428"/>
                      <a:pt x="15649" y="9512"/>
                    </a:cubicBezTo>
                    <a:cubicBezTo>
                      <a:pt x="15557" y="9823"/>
                      <a:pt x="15463" y="10120"/>
                      <a:pt x="15352" y="10409"/>
                    </a:cubicBezTo>
                    <a:cubicBezTo>
                      <a:pt x="15299" y="10551"/>
                      <a:pt x="15237" y="10692"/>
                      <a:pt x="15175" y="10825"/>
                    </a:cubicBezTo>
                    <a:cubicBezTo>
                      <a:pt x="15112" y="10964"/>
                      <a:pt x="15046" y="11097"/>
                      <a:pt x="14975" y="11225"/>
                    </a:cubicBezTo>
                    <a:cubicBezTo>
                      <a:pt x="14904" y="11354"/>
                      <a:pt x="14824" y="11478"/>
                      <a:pt x="14744" y="11594"/>
                    </a:cubicBezTo>
                    <a:cubicBezTo>
                      <a:pt x="14660" y="11714"/>
                      <a:pt x="14567" y="11833"/>
                      <a:pt x="14483" y="11923"/>
                    </a:cubicBezTo>
                    <a:cubicBezTo>
                      <a:pt x="14309" y="12113"/>
                      <a:pt x="14105" y="12269"/>
                      <a:pt x="13865" y="12380"/>
                    </a:cubicBezTo>
                    <a:cubicBezTo>
                      <a:pt x="13446" y="12579"/>
                      <a:pt x="12942" y="12658"/>
                      <a:pt x="12416" y="12658"/>
                    </a:cubicBezTo>
                    <a:cubicBezTo>
                      <a:pt x="12347" y="12658"/>
                      <a:pt x="12279" y="12657"/>
                      <a:pt x="12210" y="12654"/>
                    </a:cubicBezTo>
                    <a:cubicBezTo>
                      <a:pt x="12134" y="12650"/>
                      <a:pt x="12060" y="12650"/>
                      <a:pt x="11984" y="12642"/>
                    </a:cubicBezTo>
                    <a:lnTo>
                      <a:pt x="11868" y="12632"/>
                    </a:lnTo>
                    <a:lnTo>
                      <a:pt x="11824" y="12632"/>
                    </a:lnTo>
                    <a:cubicBezTo>
                      <a:pt x="11822" y="12632"/>
                      <a:pt x="11822" y="12631"/>
                      <a:pt x="11823" y="12630"/>
                    </a:cubicBezTo>
                    <a:lnTo>
                      <a:pt x="11823" y="12630"/>
                    </a:lnTo>
                    <a:cubicBezTo>
                      <a:pt x="11823" y="12630"/>
                      <a:pt x="11823" y="12630"/>
                      <a:pt x="11823" y="12630"/>
                    </a:cubicBezTo>
                    <a:cubicBezTo>
                      <a:pt x="11825" y="12630"/>
                      <a:pt x="11826" y="12629"/>
                      <a:pt x="11824" y="12628"/>
                    </a:cubicBezTo>
                    <a:lnTo>
                      <a:pt x="11824" y="12628"/>
                    </a:lnTo>
                    <a:cubicBezTo>
                      <a:pt x="11824" y="12628"/>
                      <a:pt x="11823" y="12629"/>
                      <a:pt x="11823" y="12630"/>
                    </a:cubicBezTo>
                    <a:lnTo>
                      <a:pt x="11823" y="12630"/>
                    </a:lnTo>
                    <a:cubicBezTo>
                      <a:pt x="11820" y="12629"/>
                      <a:pt x="11815" y="12628"/>
                      <a:pt x="11815" y="12628"/>
                    </a:cubicBezTo>
                    <a:cubicBezTo>
                      <a:pt x="11771" y="12619"/>
                      <a:pt x="11695" y="12597"/>
                      <a:pt x="11624" y="12575"/>
                    </a:cubicBezTo>
                    <a:lnTo>
                      <a:pt x="11402" y="12503"/>
                    </a:lnTo>
                    <a:cubicBezTo>
                      <a:pt x="11091" y="12402"/>
                      <a:pt x="10776" y="12295"/>
                      <a:pt x="10448" y="12202"/>
                    </a:cubicBezTo>
                    <a:cubicBezTo>
                      <a:pt x="10120" y="12109"/>
                      <a:pt x="9782" y="12020"/>
                      <a:pt x="9405" y="11976"/>
                    </a:cubicBezTo>
                    <a:cubicBezTo>
                      <a:pt x="9302" y="11966"/>
                      <a:pt x="9195" y="11958"/>
                      <a:pt x="9081" y="11958"/>
                    </a:cubicBezTo>
                    <a:cubicBezTo>
                      <a:pt x="8984" y="11958"/>
                      <a:pt x="8882" y="11964"/>
                      <a:pt x="8770" y="11980"/>
                    </a:cubicBezTo>
                    <a:cubicBezTo>
                      <a:pt x="8739" y="11989"/>
                      <a:pt x="8708" y="11993"/>
                      <a:pt x="8677" y="11997"/>
                    </a:cubicBezTo>
                    <a:cubicBezTo>
                      <a:pt x="8641" y="12011"/>
                      <a:pt x="8606" y="12020"/>
                      <a:pt x="8575" y="12029"/>
                    </a:cubicBezTo>
                    <a:lnTo>
                      <a:pt x="8522" y="12046"/>
                    </a:lnTo>
                    <a:lnTo>
                      <a:pt x="8469" y="12073"/>
                    </a:lnTo>
                    <a:cubicBezTo>
                      <a:pt x="8428" y="12091"/>
                      <a:pt x="8393" y="12104"/>
                      <a:pt x="8358" y="12126"/>
                    </a:cubicBezTo>
                    <a:cubicBezTo>
                      <a:pt x="8207" y="12216"/>
                      <a:pt x="8060" y="12380"/>
                      <a:pt x="7985" y="12556"/>
                    </a:cubicBezTo>
                    <a:cubicBezTo>
                      <a:pt x="7953" y="12642"/>
                      <a:pt x="7926" y="12734"/>
                      <a:pt x="7922" y="12810"/>
                    </a:cubicBezTo>
                    <a:cubicBezTo>
                      <a:pt x="7918" y="12849"/>
                      <a:pt x="7914" y="12886"/>
                      <a:pt x="7914" y="12929"/>
                    </a:cubicBezTo>
                    <a:cubicBezTo>
                      <a:pt x="7918" y="12983"/>
                      <a:pt x="7922" y="13041"/>
                      <a:pt x="7932" y="13089"/>
                    </a:cubicBezTo>
                    <a:cubicBezTo>
                      <a:pt x="7953" y="13191"/>
                      <a:pt x="7989" y="13275"/>
                      <a:pt x="8024" y="13343"/>
                    </a:cubicBezTo>
                    <a:cubicBezTo>
                      <a:pt x="8060" y="13414"/>
                      <a:pt x="8096" y="13462"/>
                      <a:pt x="8127" y="13507"/>
                    </a:cubicBezTo>
                    <a:cubicBezTo>
                      <a:pt x="8189" y="13595"/>
                      <a:pt x="8238" y="13654"/>
                      <a:pt x="8264" y="13693"/>
                    </a:cubicBezTo>
                    <a:cubicBezTo>
                      <a:pt x="8267" y="13697"/>
                      <a:pt x="8270" y="13701"/>
                      <a:pt x="8272" y="13704"/>
                    </a:cubicBezTo>
                    <a:lnTo>
                      <a:pt x="8272" y="13704"/>
                    </a:lnTo>
                    <a:cubicBezTo>
                      <a:pt x="8256" y="13714"/>
                      <a:pt x="8234" y="13724"/>
                      <a:pt x="8211" y="13734"/>
                    </a:cubicBezTo>
                    <a:cubicBezTo>
                      <a:pt x="8162" y="13755"/>
                      <a:pt x="8109" y="13773"/>
                      <a:pt x="8047" y="13791"/>
                    </a:cubicBezTo>
                    <a:cubicBezTo>
                      <a:pt x="7922" y="13830"/>
                      <a:pt x="7776" y="13857"/>
                      <a:pt x="7612" y="13888"/>
                    </a:cubicBezTo>
                    <a:lnTo>
                      <a:pt x="7483" y="13910"/>
                    </a:lnTo>
                    <a:cubicBezTo>
                      <a:pt x="7439" y="13920"/>
                      <a:pt x="7390" y="13933"/>
                      <a:pt x="7346" y="13941"/>
                    </a:cubicBezTo>
                    <a:cubicBezTo>
                      <a:pt x="7256" y="13968"/>
                      <a:pt x="7160" y="13990"/>
                      <a:pt x="7043" y="14039"/>
                    </a:cubicBezTo>
                    <a:cubicBezTo>
                      <a:pt x="6986" y="14062"/>
                      <a:pt x="6920" y="14092"/>
                      <a:pt x="6853" y="14137"/>
                    </a:cubicBezTo>
                    <a:cubicBezTo>
                      <a:pt x="6787" y="14181"/>
                      <a:pt x="6711" y="14244"/>
                      <a:pt x="6658" y="14310"/>
                    </a:cubicBezTo>
                    <a:cubicBezTo>
                      <a:pt x="6627" y="14346"/>
                      <a:pt x="6609" y="14377"/>
                      <a:pt x="6586" y="14408"/>
                    </a:cubicBezTo>
                    <a:cubicBezTo>
                      <a:pt x="6568" y="14439"/>
                      <a:pt x="6556" y="14465"/>
                      <a:pt x="6537" y="14492"/>
                    </a:cubicBezTo>
                    <a:lnTo>
                      <a:pt x="6502" y="14563"/>
                    </a:lnTo>
                    <a:lnTo>
                      <a:pt x="6476" y="14625"/>
                    </a:lnTo>
                    <a:cubicBezTo>
                      <a:pt x="6445" y="14696"/>
                      <a:pt x="6414" y="14758"/>
                      <a:pt x="6382" y="14816"/>
                    </a:cubicBezTo>
                    <a:cubicBezTo>
                      <a:pt x="6343" y="14891"/>
                      <a:pt x="6338" y="14900"/>
                      <a:pt x="6298" y="14949"/>
                    </a:cubicBezTo>
                    <a:cubicBezTo>
                      <a:pt x="6232" y="15033"/>
                      <a:pt x="6111" y="15140"/>
                      <a:pt x="5978" y="15278"/>
                    </a:cubicBezTo>
                    <a:cubicBezTo>
                      <a:pt x="5912" y="15348"/>
                      <a:pt x="5837" y="15433"/>
                      <a:pt x="5769" y="15535"/>
                    </a:cubicBezTo>
                    <a:cubicBezTo>
                      <a:pt x="5708" y="15633"/>
                      <a:pt x="5659" y="15731"/>
                      <a:pt x="5624" y="15823"/>
                    </a:cubicBezTo>
                    <a:cubicBezTo>
                      <a:pt x="5548" y="16010"/>
                      <a:pt x="5508" y="16170"/>
                      <a:pt x="5464" y="16290"/>
                    </a:cubicBezTo>
                    <a:cubicBezTo>
                      <a:pt x="5450" y="16321"/>
                      <a:pt x="5441" y="16348"/>
                      <a:pt x="5429" y="16370"/>
                    </a:cubicBezTo>
                    <a:cubicBezTo>
                      <a:pt x="5419" y="16391"/>
                      <a:pt x="5410" y="16414"/>
                      <a:pt x="5392" y="16436"/>
                    </a:cubicBezTo>
                    <a:lnTo>
                      <a:pt x="5349" y="16503"/>
                    </a:lnTo>
                    <a:lnTo>
                      <a:pt x="5286" y="16569"/>
                    </a:lnTo>
                    <a:cubicBezTo>
                      <a:pt x="5202" y="16658"/>
                      <a:pt x="5099" y="16751"/>
                      <a:pt x="4980" y="16827"/>
                    </a:cubicBezTo>
                    <a:cubicBezTo>
                      <a:pt x="4869" y="16911"/>
                      <a:pt x="4736" y="16982"/>
                      <a:pt x="4603" y="17053"/>
                    </a:cubicBezTo>
                    <a:cubicBezTo>
                      <a:pt x="4337" y="17190"/>
                      <a:pt x="4048" y="17302"/>
                      <a:pt x="3755" y="17399"/>
                    </a:cubicBezTo>
                    <a:cubicBezTo>
                      <a:pt x="3604" y="17448"/>
                      <a:pt x="3458" y="17493"/>
                      <a:pt x="3307" y="17528"/>
                    </a:cubicBezTo>
                    <a:cubicBezTo>
                      <a:pt x="3160" y="17563"/>
                      <a:pt x="3009" y="17590"/>
                      <a:pt x="2854" y="17616"/>
                    </a:cubicBezTo>
                    <a:cubicBezTo>
                      <a:pt x="2543" y="17661"/>
                      <a:pt x="2228" y="17688"/>
                      <a:pt x="1918" y="17696"/>
                    </a:cubicBezTo>
                    <a:cubicBezTo>
                      <a:pt x="1611" y="17696"/>
                      <a:pt x="1301" y="17679"/>
                      <a:pt x="1012" y="17603"/>
                    </a:cubicBezTo>
                    <a:cubicBezTo>
                      <a:pt x="728" y="17536"/>
                      <a:pt x="466" y="17403"/>
                      <a:pt x="328" y="17190"/>
                    </a:cubicBezTo>
                    <a:lnTo>
                      <a:pt x="0" y="17364"/>
                    </a:lnTo>
                    <a:cubicBezTo>
                      <a:pt x="89" y="17546"/>
                      <a:pt x="226" y="17696"/>
                      <a:pt x="382" y="17808"/>
                    </a:cubicBezTo>
                    <a:cubicBezTo>
                      <a:pt x="537" y="17923"/>
                      <a:pt x="705" y="17999"/>
                      <a:pt x="875" y="18060"/>
                    </a:cubicBezTo>
                    <a:cubicBezTo>
                      <a:pt x="1211" y="18181"/>
                      <a:pt x="1558" y="18229"/>
                      <a:pt x="1900" y="18255"/>
                    </a:cubicBezTo>
                    <a:cubicBezTo>
                      <a:pt x="2046" y="18267"/>
                      <a:pt x="2190" y="18272"/>
                      <a:pt x="2334" y="18272"/>
                    </a:cubicBezTo>
                    <a:cubicBezTo>
                      <a:pt x="2531" y="18272"/>
                      <a:pt x="2728" y="18262"/>
                      <a:pt x="2925" y="18247"/>
                    </a:cubicBezTo>
                    <a:cubicBezTo>
                      <a:pt x="3094" y="18234"/>
                      <a:pt x="3266" y="18216"/>
                      <a:pt x="3440" y="18185"/>
                    </a:cubicBezTo>
                    <a:cubicBezTo>
                      <a:pt x="3612" y="18158"/>
                      <a:pt x="3778" y="18118"/>
                      <a:pt x="3946" y="18078"/>
                    </a:cubicBezTo>
                    <a:cubicBezTo>
                      <a:pt x="4278" y="17994"/>
                      <a:pt x="4607" y="17888"/>
                      <a:pt x="4931" y="17745"/>
                    </a:cubicBezTo>
                    <a:cubicBezTo>
                      <a:pt x="5095" y="17669"/>
                      <a:pt x="5255" y="17595"/>
                      <a:pt x="5410" y="17493"/>
                    </a:cubicBezTo>
                    <a:cubicBezTo>
                      <a:pt x="5570" y="17399"/>
                      <a:pt x="5726" y="17284"/>
                      <a:pt x="5872" y="17146"/>
                    </a:cubicBezTo>
                    <a:lnTo>
                      <a:pt x="5978" y="17030"/>
                    </a:lnTo>
                    <a:cubicBezTo>
                      <a:pt x="6014" y="16991"/>
                      <a:pt x="6050" y="16946"/>
                      <a:pt x="6080" y="16903"/>
                    </a:cubicBezTo>
                    <a:cubicBezTo>
                      <a:pt x="6116" y="16862"/>
                      <a:pt x="6148" y="16809"/>
                      <a:pt x="6174" y="16760"/>
                    </a:cubicBezTo>
                    <a:cubicBezTo>
                      <a:pt x="6201" y="16711"/>
                      <a:pt x="6222" y="16667"/>
                      <a:pt x="6245" y="16618"/>
                    </a:cubicBezTo>
                    <a:cubicBezTo>
                      <a:pt x="6324" y="16436"/>
                      <a:pt x="6373" y="16280"/>
                      <a:pt x="6427" y="16165"/>
                    </a:cubicBezTo>
                    <a:cubicBezTo>
                      <a:pt x="6453" y="16108"/>
                      <a:pt x="6480" y="16059"/>
                      <a:pt x="6507" y="16024"/>
                    </a:cubicBezTo>
                    <a:cubicBezTo>
                      <a:pt x="6529" y="15987"/>
                      <a:pt x="6564" y="15952"/>
                      <a:pt x="6613" y="15903"/>
                    </a:cubicBezTo>
                    <a:cubicBezTo>
                      <a:pt x="6707" y="15811"/>
                      <a:pt x="6844" y="15704"/>
                      <a:pt x="6986" y="15544"/>
                    </a:cubicBezTo>
                    <a:cubicBezTo>
                      <a:pt x="7026" y="15504"/>
                      <a:pt x="7062" y="15459"/>
                      <a:pt x="7097" y="15406"/>
                    </a:cubicBezTo>
                    <a:cubicBezTo>
                      <a:pt x="7137" y="15344"/>
                      <a:pt x="7154" y="15313"/>
                      <a:pt x="7181" y="15268"/>
                    </a:cubicBezTo>
                    <a:cubicBezTo>
                      <a:pt x="7230" y="15189"/>
                      <a:pt x="7275" y="15100"/>
                      <a:pt x="7314" y="15029"/>
                    </a:cubicBezTo>
                    <a:cubicBezTo>
                      <a:pt x="7346" y="14961"/>
                      <a:pt x="7374" y="14916"/>
                      <a:pt x="7377" y="14916"/>
                    </a:cubicBezTo>
                    <a:lnTo>
                      <a:pt x="7377" y="14916"/>
                    </a:lnTo>
                    <a:cubicBezTo>
                      <a:pt x="7377" y="14916"/>
                      <a:pt x="7377" y="14917"/>
                      <a:pt x="7377" y="14918"/>
                    </a:cubicBezTo>
                    <a:cubicBezTo>
                      <a:pt x="7377" y="14918"/>
                      <a:pt x="7373" y="14922"/>
                      <a:pt x="7373" y="14927"/>
                    </a:cubicBezTo>
                    <a:cubicBezTo>
                      <a:pt x="7367" y="14927"/>
                      <a:pt x="7367" y="14932"/>
                      <a:pt x="7367" y="14932"/>
                    </a:cubicBezTo>
                    <a:cubicBezTo>
                      <a:pt x="7367" y="14932"/>
                      <a:pt x="7377" y="14927"/>
                      <a:pt x="7394" y="14922"/>
                    </a:cubicBezTo>
                    <a:cubicBezTo>
                      <a:pt x="7430" y="14910"/>
                      <a:pt x="7492" y="14891"/>
                      <a:pt x="7563" y="14879"/>
                    </a:cubicBezTo>
                    <a:cubicBezTo>
                      <a:pt x="7594" y="14869"/>
                      <a:pt x="7629" y="14865"/>
                      <a:pt x="7666" y="14861"/>
                    </a:cubicBezTo>
                    <a:lnTo>
                      <a:pt x="7776" y="14842"/>
                    </a:lnTo>
                    <a:cubicBezTo>
                      <a:pt x="7936" y="14816"/>
                      <a:pt x="8113" y="14789"/>
                      <a:pt x="8305" y="14740"/>
                    </a:cubicBezTo>
                    <a:cubicBezTo>
                      <a:pt x="8397" y="14719"/>
                      <a:pt x="8500" y="14687"/>
                      <a:pt x="8602" y="14643"/>
                    </a:cubicBezTo>
                    <a:cubicBezTo>
                      <a:pt x="8628" y="14634"/>
                      <a:pt x="8655" y="14621"/>
                      <a:pt x="8682" y="14607"/>
                    </a:cubicBezTo>
                    <a:cubicBezTo>
                      <a:pt x="8708" y="14594"/>
                      <a:pt x="8735" y="14580"/>
                      <a:pt x="8762" y="14563"/>
                    </a:cubicBezTo>
                    <a:lnTo>
                      <a:pt x="8846" y="14514"/>
                    </a:lnTo>
                    <a:cubicBezTo>
                      <a:pt x="8877" y="14496"/>
                      <a:pt x="8903" y="14474"/>
                      <a:pt x="8934" y="14453"/>
                    </a:cubicBezTo>
                    <a:cubicBezTo>
                      <a:pt x="8961" y="14430"/>
                      <a:pt x="8987" y="14404"/>
                      <a:pt x="9018" y="14373"/>
                    </a:cubicBezTo>
                    <a:cubicBezTo>
                      <a:pt x="9045" y="14346"/>
                      <a:pt x="9072" y="14319"/>
                      <a:pt x="9098" y="14283"/>
                    </a:cubicBezTo>
                    <a:cubicBezTo>
                      <a:pt x="9125" y="14248"/>
                      <a:pt x="9151" y="14213"/>
                      <a:pt x="9174" y="14177"/>
                    </a:cubicBezTo>
                    <a:cubicBezTo>
                      <a:pt x="9196" y="14137"/>
                      <a:pt x="9214" y="14092"/>
                      <a:pt x="9231" y="14053"/>
                    </a:cubicBezTo>
                    <a:cubicBezTo>
                      <a:pt x="9249" y="14008"/>
                      <a:pt x="9258" y="13968"/>
                      <a:pt x="9268" y="13928"/>
                    </a:cubicBezTo>
                    <a:cubicBezTo>
                      <a:pt x="9280" y="13888"/>
                      <a:pt x="9290" y="13849"/>
                      <a:pt x="9290" y="13804"/>
                    </a:cubicBezTo>
                    <a:cubicBezTo>
                      <a:pt x="9303" y="13715"/>
                      <a:pt x="9298" y="13622"/>
                      <a:pt x="9280" y="13533"/>
                    </a:cubicBezTo>
                    <a:cubicBezTo>
                      <a:pt x="9249" y="13361"/>
                      <a:pt x="9170" y="13222"/>
                      <a:pt x="9108" y="13125"/>
                    </a:cubicBezTo>
                    <a:cubicBezTo>
                      <a:pt x="9075" y="13080"/>
                      <a:pt x="9046" y="13039"/>
                      <a:pt x="9020" y="13005"/>
                    </a:cubicBezTo>
                    <a:lnTo>
                      <a:pt x="9020" y="13005"/>
                    </a:lnTo>
                    <a:cubicBezTo>
                      <a:pt x="9023" y="13005"/>
                      <a:pt x="9026" y="13005"/>
                      <a:pt x="9029" y="13005"/>
                    </a:cubicBezTo>
                    <a:cubicBezTo>
                      <a:pt x="9099" y="13005"/>
                      <a:pt x="9187" y="13011"/>
                      <a:pt x="9276" y="13023"/>
                    </a:cubicBezTo>
                    <a:cubicBezTo>
                      <a:pt x="9551" y="13062"/>
                      <a:pt x="9849" y="13138"/>
                      <a:pt x="10146" y="13228"/>
                    </a:cubicBezTo>
                    <a:cubicBezTo>
                      <a:pt x="10448" y="13316"/>
                      <a:pt x="10745" y="13422"/>
                      <a:pt x="11060" y="13529"/>
                    </a:cubicBezTo>
                    <a:lnTo>
                      <a:pt x="11304" y="13609"/>
                    </a:lnTo>
                    <a:cubicBezTo>
                      <a:pt x="11388" y="13631"/>
                      <a:pt x="11468" y="13658"/>
                      <a:pt x="11589" y="13685"/>
                    </a:cubicBezTo>
                    <a:cubicBezTo>
                      <a:pt x="11601" y="13689"/>
                      <a:pt x="11611" y="13693"/>
                      <a:pt x="11633" y="13697"/>
                    </a:cubicBezTo>
                    <a:lnTo>
                      <a:pt x="11695" y="13707"/>
                    </a:lnTo>
                    <a:lnTo>
                      <a:pt x="11726" y="13707"/>
                    </a:lnTo>
                    <a:lnTo>
                      <a:pt x="11744" y="13711"/>
                    </a:lnTo>
                    <a:lnTo>
                      <a:pt x="11775" y="13711"/>
                    </a:lnTo>
                    <a:lnTo>
                      <a:pt x="11904" y="13724"/>
                    </a:lnTo>
                    <a:cubicBezTo>
                      <a:pt x="11992" y="13728"/>
                      <a:pt x="12081" y="13734"/>
                      <a:pt x="12170" y="13738"/>
                    </a:cubicBezTo>
                    <a:cubicBezTo>
                      <a:pt x="12260" y="13741"/>
                      <a:pt x="12351" y="13743"/>
                      <a:pt x="12442" y="13743"/>
                    </a:cubicBezTo>
                    <a:cubicBezTo>
                      <a:pt x="12706" y="13743"/>
                      <a:pt x="12974" y="13727"/>
                      <a:pt x="13248" y="13685"/>
                    </a:cubicBezTo>
                    <a:cubicBezTo>
                      <a:pt x="13613" y="13631"/>
                      <a:pt x="13985" y="13525"/>
                      <a:pt x="14336" y="13355"/>
                    </a:cubicBezTo>
                    <a:cubicBezTo>
                      <a:pt x="14691" y="13187"/>
                      <a:pt x="15020" y="12943"/>
                      <a:pt x="15282" y="12646"/>
                    </a:cubicBezTo>
                    <a:cubicBezTo>
                      <a:pt x="15419" y="12495"/>
                      <a:pt x="15526" y="12353"/>
                      <a:pt x="15628" y="12202"/>
                    </a:cubicBezTo>
                    <a:cubicBezTo>
                      <a:pt x="15725" y="12050"/>
                      <a:pt x="15823" y="11896"/>
                      <a:pt x="15907" y="11736"/>
                    </a:cubicBezTo>
                    <a:cubicBezTo>
                      <a:pt x="16253" y="11106"/>
                      <a:pt x="16458" y="10431"/>
                      <a:pt x="16630" y="9797"/>
                    </a:cubicBezTo>
                    <a:cubicBezTo>
                      <a:pt x="16645" y="9734"/>
                      <a:pt x="16663" y="9678"/>
                      <a:pt x="16676" y="9638"/>
                    </a:cubicBezTo>
                    <a:lnTo>
                      <a:pt x="16676" y="9638"/>
                    </a:lnTo>
                    <a:lnTo>
                      <a:pt x="16755" y="9610"/>
                    </a:lnTo>
                    <a:lnTo>
                      <a:pt x="16884" y="9561"/>
                    </a:lnTo>
                    <a:lnTo>
                      <a:pt x="16950" y="9534"/>
                    </a:lnTo>
                    <a:lnTo>
                      <a:pt x="16981" y="9521"/>
                    </a:lnTo>
                    <a:lnTo>
                      <a:pt x="17021" y="9504"/>
                    </a:lnTo>
                    <a:cubicBezTo>
                      <a:pt x="17119" y="9459"/>
                      <a:pt x="17230" y="9401"/>
                      <a:pt x="17341" y="9308"/>
                    </a:cubicBezTo>
                    <a:cubicBezTo>
                      <a:pt x="17452" y="9219"/>
                      <a:pt x="17562" y="9077"/>
                      <a:pt x="17625" y="8930"/>
                    </a:cubicBezTo>
                    <a:cubicBezTo>
                      <a:pt x="17687" y="8780"/>
                      <a:pt x="17705" y="8642"/>
                      <a:pt x="17709" y="8531"/>
                    </a:cubicBezTo>
                    <a:cubicBezTo>
                      <a:pt x="17718" y="8416"/>
                      <a:pt x="17709" y="8322"/>
                      <a:pt x="17705" y="8234"/>
                    </a:cubicBezTo>
                    <a:cubicBezTo>
                      <a:pt x="17700" y="8145"/>
                      <a:pt x="17691" y="8061"/>
                      <a:pt x="17687" y="7981"/>
                    </a:cubicBezTo>
                    <a:cubicBezTo>
                      <a:pt x="17678" y="7896"/>
                      <a:pt x="17673" y="7822"/>
                      <a:pt x="17673" y="7768"/>
                    </a:cubicBezTo>
                    <a:cubicBezTo>
                      <a:pt x="17669" y="7710"/>
                      <a:pt x="17673" y="7693"/>
                      <a:pt x="17673" y="7683"/>
                    </a:cubicBezTo>
                    <a:cubicBezTo>
                      <a:pt x="17673" y="7675"/>
                      <a:pt x="17687" y="7648"/>
                      <a:pt x="17722" y="7603"/>
                    </a:cubicBezTo>
                    <a:cubicBezTo>
                      <a:pt x="17753" y="7560"/>
                      <a:pt x="17802" y="7511"/>
                      <a:pt x="17851" y="7462"/>
                    </a:cubicBezTo>
                    <a:lnTo>
                      <a:pt x="18029" y="7279"/>
                    </a:lnTo>
                    <a:cubicBezTo>
                      <a:pt x="18140" y="7164"/>
                      <a:pt x="18246" y="7058"/>
                      <a:pt x="18348" y="6974"/>
                    </a:cubicBezTo>
                    <a:cubicBezTo>
                      <a:pt x="18397" y="6929"/>
                      <a:pt x="18441" y="6894"/>
                      <a:pt x="18482" y="6871"/>
                    </a:cubicBezTo>
                    <a:cubicBezTo>
                      <a:pt x="18525" y="6845"/>
                      <a:pt x="18579" y="6818"/>
                      <a:pt x="18637" y="6796"/>
                    </a:cubicBezTo>
                    <a:cubicBezTo>
                      <a:pt x="18748" y="6756"/>
                      <a:pt x="18890" y="6724"/>
                      <a:pt x="19045" y="6694"/>
                    </a:cubicBezTo>
                    <a:cubicBezTo>
                      <a:pt x="19201" y="6667"/>
                      <a:pt x="19373" y="6636"/>
                      <a:pt x="19560" y="6587"/>
                    </a:cubicBezTo>
                    <a:cubicBezTo>
                      <a:pt x="19746" y="6534"/>
                      <a:pt x="19924" y="6458"/>
                      <a:pt x="20088" y="6374"/>
                    </a:cubicBezTo>
                    <a:cubicBezTo>
                      <a:pt x="20412" y="6206"/>
                      <a:pt x="20688" y="5993"/>
                      <a:pt x="20949" y="5784"/>
                    </a:cubicBezTo>
                    <a:cubicBezTo>
                      <a:pt x="21206" y="5571"/>
                      <a:pt x="21460" y="5362"/>
                      <a:pt x="21708" y="5159"/>
                    </a:cubicBezTo>
                    <a:cubicBezTo>
                      <a:pt x="21956" y="4950"/>
                      <a:pt x="22210" y="4745"/>
                      <a:pt x="22467" y="4559"/>
                    </a:cubicBezTo>
                    <a:cubicBezTo>
                      <a:pt x="22720" y="4364"/>
                      <a:pt x="22986" y="4190"/>
                      <a:pt x="23261" y="4026"/>
                    </a:cubicBezTo>
                    <a:lnTo>
                      <a:pt x="23355" y="3973"/>
                    </a:lnTo>
                    <a:lnTo>
                      <a:pt x="23362" y="3895"/>
                    </a:lnTo>
                    <a:lnTo>
                      <a:pt x="23362" y="3895"/>
                    </a:lnTo>
                    <a:cubicBezTo>
                      <a:pt x="23603" y="3856"/>
                      <a:pt x="23853" y="3831"/>
                      <a:pt x="24105" y="3809"/>
                    </a:cubicBezTo>
                    <a:cubicBezTo>
                      <a:pt x="24411" y="3778"/>
                      <a:pt x="24722" y="3747"/>
                      <a:pt x="25033" y="3667"/>
                    </a:cubicBezTo>
                    <a:cubicBezTo>
                      <a:pt x="25343" y="3592"/>
                      <a:pt x="25649" y="3463"/>
                      <a:pt x="25920" y="3299"/>
                    </a:cubicBezTo>
                    <a:cubicBezTo>
                      <a:pt x="26195" y="3135"/>
                      <a:pt x="26444" y="2943"/>
                      <a:pt x="26684" y="2757"/>
                    </a:cubicBezTo>
                    <a:lnTo>
                      <a:pt x="27038" y="2477"/>
                    </a:lnTo>
                    <a:lnTo>
                      <a:pt x="27403" y="2203"/>
                    </a:lnTo>
                    <a:cubicBezTo>
                      <a:pt x="27642" y="2011"/>
                      <a:pt x="27882" y="1820"/>
                      <a:pt x="28118" y="1611"/>
                    </a:cubicBezTo>
                    <a:cubicBezTo>
                      <a:pt x="28348" y="1408"/>
                      <a:pt x="28570" y="1191"/>
                      <a:pt x="28774" y="941"/>
                    </a:cubicBezTo>
                    <a:cubicBezTo>
                      <a:pt x="28872" y="818"/>
                      <a:pt x="28970" y="689"/>
                      <a:pt x="29050" y="542"/>
                    </a:cubicBezTo>
                    <a:cubicBezTo>
                      <a:pt x="29134" y="400"/>
                      <a:pt x="29200" y="236"/>
                      <a:pt x="29231" y="54"/>
                    </a:cubicBezTo>
                    <a:lnTo>
                      <a:pt x="28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487747" y="4112699"/>
                <a:ext cx="1782842" cy="1759424"/>
              </a:xfrm>
              <a:custGeom>
                <a:avLst/>
                <a:gdLst/>
                <a:ahLst/>
                <a:cxnLst/>
                <a:rect l="l" t="t" r="r" b="b"/>
                <a:pathLst>
                  <a:path w="10506" h="10368" extrusionOk="0">
                    <a:moveTo>
                      <a:pt x="1" y="0"/>
                    </a:moveTo>
                    <a:lnTo>
                      <a:pt x="329" y="10368"/>
                    </a:lnTo>
                    <a:lnTo>
                      <a:pt x="9973" y="9831"/>
                    </a:lnTo>
                    <a:lnTo>
                      <a:pt x="10506" y="4216"/>
                    </a:lnTo>
                    <a:cubicBezTo>
                      <a:pt x="10506" y="4216"/>
                      <a:pt x="3418" y="249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1798248" y="1705370"/>
                <a:ext cx="327686" cy="403201"/>
              </a:xfrm>
              <a:custGeom>
                <a:avLst/>
                <a:gdLst/>
                <a:ahLst/>
                <a:cxnLst/>
                <a:rect l="l" t="t" r="r" b="b"/>
                <a:pathLst>
                  <a:path w="1931" h="2376" extrusionOk="0">
                    <a:moveTo>
                      <a:pt x="0" y="1"/>
                    </a:moveTo>
                    <a:lnTo>
                      <a:pt x="0" y="2375"/>
                    </a:lnTo>
                    <a:lnTo>
                      <a:pt x="1931" y="2375"/>
                    </a:lnTo>
                    <a:lnTo>
                      <a:pt x="1931" y="2002"/>
                    </a:lnTo>
                    <a:lnTo>
                      <a:pt x="373" y="2002"/>
                    </a:lnTo>
                    <a:lnTo>
                      <a:pt x="373" y="374"/>
                    </a:lnTo>
                    <a:lnTo>
                      <a:pt x="1931" y="374"/>
                    </a:lnTo>
                    <a:lnTo>
                      <a:pt x="193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1919412" y="2137759"/>
                <a:ext cx="196001" cy="63467"/>
              </a:xfrm>
              <a:custGeom>
                <a:avLst/>
                <a:gdLst/>
                <a:ahLst/>
                <a:cxnLst/>
                <a:rect l="l" t="t" r="r" b="b"/>
                <a:pathLst>
                  <a:path w="1155" h="374" extrusionOk="0">
                    <a:moveTo>
                      <a:pt x="0" y="1"/>
                    </a:moveTo>
                    <a:lnTo>
                      <a:pt x="0" y="374"/>
                    </a:lnTo>
                    <a:lnTo>
                      <a:pt x="1155" y="374"/>
                    </a:lnTo>
                    <a:lnTo>
                      <a:pt x="115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900575" y="2215990"/>
                <a:ext cx="199734" cy="64315"/>
              </a:xfrm>
              <a:custGeom>
                <a:avLst/>
                <a:gdLst/>
                <a:ahLst/>
                <a:cxnLst/>
                <a:rect l="l" t="t" r="r" b="b"/>
                <a:pathLst>
                  <a:path w="1177" h="379" extrusionOk="0">
                    <a:moveTo>
                      <a:pt x="0" y="1"/>
                    </a:moveTo>
                    <a:lnTo>
                      <a:pt x="0" y="378"/>
                    </a:lnTo>
                    <a:lnTo>
                      <a:pt x="1176" y="378"/>
                    </a:lnTo>
                    <a:lnTo>
                      <a:pt x="11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900575" y="2305081"/>
                <a:ext cx="279661" cy="63297"/>
              </a:xfrm>
              <a:custGeom>
                <a:avLst/>
                <a:gdLst/>
                <a:ahLst/>
                <a:cxnLst/>
                <a:rect l="l" t="t" r="r" b="b"/>
                <a:pathLst>
                  <a:path w="1648" h="373" extrusionOk="0">
                    <a:moveTo>
                      <a:pt x="0" y="0"/>
                    </a:moveTo>
                    <a:lnTo>
                      <a:pt x="0" y="373"/>
                    </a:lnTo>
                    <a:lnTo>
                      <a:pt x="1647" y="373"/>
                    </a:lnTo>
                    <a:lnTo>
                      <a:pt x="16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919412" y="2396039"/>
                <a:ext cx="233673" cy="63467"/>
              </a:xfrm>
              <a:custGeom>
                <a:avLst/>
                <a:gdLst/>
                <a:ahLst/>
                <a:cxnLst/>
                <a:rect l="l" t="t" r="r" b="b"/>
                <a:pathLst>
                  <a:path w="1377" h="374" extrusionOk="0">
                    <a:moveTo>
                      <a:pt x="0" y="1"/>
                    </a:moveTo>
                    <a:lnTo>
                      <a:pt x="0" y="374"/>
                    </a:lnTo>
                    <a:lnTo>
                      <a:pt x="1376" y="374"/>
                    </a:lnTo>
                    <a:lnTo>
                      <a:pt x="13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2433086" y="2090244"/>
                <a:ext cx="235201" cy="268461"/>
              </a:xfrm>
              <a:custGeom>
                <a:avLst/>
                <a:gdLst/>
                <a:ahLst/>
                <a:cxnLst/>
                <a:rect l="l" t="t" r="r" b="b"/>
                <a:pathLst>
                  <a:path w="1386" h="1582" extrusionOk="0">
                    <a:moveTo>
                      <a:pt x="684" y="258"/>
                    </a:moveTo>
                    <a:lnTo>
                      <a:pt x="1146" y="516"/>
                    </a:lnTo>
                    <a:lnTo>
                      <a:pt x="1159" y="1049"/>
                    </a:lnTo>
                    <a:lnTo>
                      <a:pt x="701" y="1319"/>
                    </a:lnTo>
                    <a:lnTo>
                      <a:pt x="236" y="1062"/>
                    </a:lnTo>
                    <a:lnTo>
                      <a:pt x="227" y="533"/>
                    </a:lnTo>
                    <a:lnTo>
                      <a:pt x="684" y="258"/>
                    </a:lnTo>
                    <a:close/>
                    <a:moveTo>
                      <a:pt x="680" y="1"/>
                    </a:moveTo>
                    <a:lnTo>
                      <a:pt x="1" y="410"/>
                    </a:lnTo>
                    <a:lnTo>
                      <a:pt x="14" y="1195"/>
                    </a:lnTo>
                    <a:lnTo>
                      <a:pt x="707" y="1581"/>
                    </a:lnTo>
                    <a:lnTo>
                      <a:pt x="1385" y="1172"/>
                    </a:lnTo>
                    <a:lnTo>
                      <a:pt x="1367"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2533886" y="2259093"/>
                <a:ext cx="234522" cy="268292"/>
              </a:xfrm>
              <a:custGeom>
                <a:avLst/>
                <a:gdLst/>
                <a:ahLst/>
                <a:cxnLst/>
                <a:rect l="l" t="t" r="r" b="b"/>
                <a:pathLst>
                  <a:path w="1382" h="1581" extrusionOk="0">
                    <a:moveTo>
                      <a:pt x="680" y="263"/>
                    </a:moveTo>
                    <a:lnTo>
                      <a:pt x="1146" y="519"/>
                    </a:lnTo>
                    <a:lnTo>
                      <a:pt x="1156" y="1048"/>
                    </a:lnTo>
                    <a:lnTo>
                      <a:pt x="703" y="1322"/>
                    </a:lnTo>
                    <a:lnTo>
                      <a:pt x="236" y="1066"/>
                    </a:lnTo>
                    <a:lnTo>
                      <a:pt x="228" y="533"/>
                    </a:lnTo>
                    <a:lnTo>
                      <a:pt x="680" y="263"/>
                    </a:lnTo>
                    <a:close/>
                    <a:moveTo>
                      <a:pt x="676" y="0"/>
                    </a:moveTo>
                    <a:lnTo>
                      <a:pt x="1" y="408"/>
                    </a:lnTo>
                    <a:lnTo>
                      <a:pt x="15" y="1199"/>
                    </a:lnTo>
                    <a:lnTo>
                      <a:pt x="707" y="1580"/>
                    </a:lnTo>
                    <a:lnTo>
                      <a:pt x="1381" y="1172"/>
                    </a:lnTo>
                    <a:lnTo>
                      <a:pt x="1369" y="386"/>
                    </a:lnTo>
                    <a:lnTo>
                      <a:pt x="676"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2429353" y="2428451"/>
                <a:ext cx="235031" cy="268461"/>
              </a:xfrm>
              <a:custGeom>
                <a:avLst/>
                <a:gdLst/>
                <a:ahLst/>
                <a:cxnLst/>
                <a:rect l="l" t="t" r="r" b="b"/>
                <a:pathLst>
                  <a:path w="1385" h="1582" extrusionOk="0">
                    <a:moveTo>
                      <a:pt x="684" y="258"/>
                    </a:moveTo>
                    <a:lnTo>
                      <a:pt x="1145" y="516"/>
                    </a:lnTo>
                    <a:lnTo>
                      <a:pt x="1159" y="1049"/>
                    </a:lnTo>
                    <a:lnTo>
                      <a:pt x="702" y="1319"/>
                    </a:lnTo>
                    <a:lnTo>
                      <a:pt x="236" y="1066"/>
                    </a:lnTo>
                    <a:lnTo>
                      <a:pt x="227" y="533"/>
                    </a:lnTo>
                    <a:lnTo>
                      <a:pt x="684" y="258"/>
                    </a:lnTo>
                    <a:close/>
                    <a:moveTo>
                      <a:pt x="680" y="1"/>
                    </a:moveTo>
                    <a:lnTo>
                      <a:pt x="0" y="410"/>
                    </a:lnTo>
                    <a:lnTo>
                      <a:pt x="14" y="1199"/>
                    </a:lnTo>
                    <a:lnTo>
                      <a:pt x="706" y="1581"/>
                    </a:lnTo>
                    <a:lnTo>
                      <a:pt x="1385" y="1172"/>
                    </a:lnTo>
                    <a:lnTo>
                      <a:pt x="1368"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944839" y="3092817"/>
                <a:ext cx="188364" cy="305965"/>
              </a:xfrm>
              <a:custGeom>
                <a:avLst/>
                <a:gdLst/>
                <a:ahLst/>
                <a:cxnLst/>
                <a:rect l="l" t="t" r="r" b="b"/>
                <a:pathLst>
                  <a:path w="1110" h="1803" extrusionOk="0">
                    <a:moveTo>
                      <a:pt x="177" y="0"/>
                    </a:moveTo>
                    <a:lnTo>
                      <a:pt x="1" y="138"/>
                    </a:lnTo>
                    <a:lnTo>
                      <a:pt x="786" y="1150"/>
                    </a:lnTo>
                    <a:lnTo>
                      <a:pt x="98" y="1616"/>
                    </a:lnTo>
                    <a:lnTo>
                      <a:pt x="222" y="1803"/>
                    </a:lnTo>
                    <a:lnTo>
                      <a:pt x="1110" y="1199"/>
                    </a:lnTo>
                    <a:lnTo>
                      <a:pt x="17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959969" y="1216641"/>
                <a:ext cx="333965" cy="256243"/>
              </a:xfrm>
              <a:custGeom>
                <a:avLst/>
                <a:gdLst/>
                <a:ahLst/>
                <a:cxnLst/>
                <a:rect l="l" t="t" r="r" b="b"/>
                <a:pathLst>
                  <a:path w="1968" h="1510" extrusionOk="0">
                    <a:moveTo>
                      <a:pt x="210" y="0"/>
                    </a:moveTo>
                    <a:lnTo>
                      <a:pt x="1" y="307"/>
                    </a:lnTo>
                    <a:lnTo>
                      <a:pt x="1754" y="1510"/>
                    </a:lnTo>
                    <a:lnTo>
                      <a:pt x="1967" y="1199"/>
                    </a:lnTo>
                    <a:lnTo>
                      <a:pt x="21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386419" y="1705370"/>
                <a:ext cx="285601" cy="68049"/>
              </a:xfrm>
              <a:custGeom>
                <a:avLst/>
                <a:gdLst/>
                <a:ahLst/>
                <a:cxnLst/>
                <a:rect l="l" t="t" r="r" b="b"/>
                <a:pathLst>
                  <a:path w="1683" h="401" extrusionOk="0">
                    <a:moveTo>
                      <a:pt x="5" y="1"/>
                    </a:moveTo>
                    <a:lnTo>
                      <a:pt x="1" y="374"/>
                    </a:lnTo>
                    <a:lnTo>
                      <a:pt x="1674" y="400"/>
                    </a:lnTo>
                    <a:lnTo>
                      <a:pt x="1683" y="27"/>
                    </a:lnTo>
                    <a:lnTo>
                      <a:pt x="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2472286" y="1469660"/>
                <a:ext cx="153916" cy="277286"/>
              </a:xfrm>
              <a:custGeom>
                <a:avLst/>
                <a:gdLst/>
                <a:ahLst/>
                <a:cxnLst/>
                <a:rect l="l" t="t" r="r" b="b"/>
                <a:pathLst>
                  <a:path w="907" h="1634" extrusionOk="0">
                    <a:moveTo>
                      <a:pt x="777" y="1"/>
                    </a:moveTo>
                    <a:cubicBezTo>
                      <a:pt x="1" y="276"/>
                      <a:pt x="71" y="1191"/>
                      <a:pt x="218" y="1634"/>
                    </a:cubicBezTo>
                    <a:lnTo>
                      <a:pt x="573" y="1519"/>
                    </a:lnTo>
                    <a:cubicBezTo>
                      <a:pt x="568" y="1510"/>
                      <a:pt x="271" y="578"/>
                      <a:pt x="906" y="351"/>
                    </a:cubicBezTo>
                    <a:lnTo>
                      <a:pt x="77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2369789" y="1502751"/>
                <a:ext cx="172582" cy="142716"/>
              </a:xfrm>
              <a:custGeom>
                <a:avLst/>
                <a:gdLst/>
                <a:ahLst/>
                <a:cxnLst/>
                <a:rect l="l" t="t" r="r" b="b"/>
                <a:pathLst>
                  <a:path w="1017" h="841" extrusionOk="0">
                    <a:moveTo>
                      <a:pt x="201" y="1"/>
                    </a:moveTo>
                    <a:lnTo>
                      <a:pt x="1" y="312"/>
                    </a:lnTo>
                    <a:lnTo>
                      <a:pt x="818" y="840"/>
                    </a:lnTo>
                    <a:lnTo>
                      <a:pt x="1017" y="525"/>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3107803" y="140420"/>
                <a:ext cx="807760" cy="742766"/>
              </a:xfrm>
              <a:custGeom>
                <a:avLst/>
                <a:gdLst/>
                <a:ahLst/>
                <a:cxnLst/>
                <a:rect l="l" t="t" r="r" b="b"/>
                <a:pathLst>
                  <a:path w="4760" h="4377" extrusionOk="0">
                    <a:moveTo>
                      <a:pt x="1479" y="498"/>
                    </a:moveTo>
                    <a:lnTo>
                      <a:pt x="4262" y="2543"/>
                    </a:lnTo>
                    <a:lnTo>
                      <a:pt x="3282" y="3874"/>
                    </a:lnTo>
                    <a:lnTo>
                      <a:pt x="503" y="1833"/>
                    </a:lnTo>
                    <a:lnTo>
                      <a:pt x="1479" y="498"/>
                    </a:lnTo>
                    <a:close/>
                    <a:moveTo>
                      <a:pt x="1404" y="0"/>
                    </a:moveTo>
                    <a:lnTo>
                      <a:pt x="1" y="1909"/>
                    </a:lnTo>
                    <a:lnTo>
                      <a:pt x="3362" y="4376"/>
                    </a:lnTo>
                    <a:lnTo>
                      <a:pt x="4759" y="2468"/>
                    </a:lnTo>
                    <a:lnTo>
                      <a:pt x="14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4167734" y="-276188"/>
                <a:ext cx="259128" cy="313431"/>
              </a:xfrm>
              <a:custGeom>
                <a:avLst/>
                <a:gdLst/>
                <a:ahLst/>
                <a:cxnLst/>
                <a:rect l="l" t="t" r="r" b="b"/>
                <a:pathLst>
                  <a:path w="1527" h="1847" extrusionOk="0">
                    <a:moveTo>
                      <a:pt x="1243" y="1"/>
                    </a:moveTo>
                    <a:lnTo>
                      <a:pt x="0" y="1634"/>
                    </a:lnTo>
                    <a:lnTo>
                      <a:pt x="285" y="1847"/>
                    </a:lnTo>
                    <a:lnTo>
                      <a:pt x="1527" y="218"/>
                    </a:lnTo>
                    <a:lnTo>
                      <a:pt x="1243"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4262595" y="-115824"/>
                <a:ext cx="172582" cy="197528"/>
              </a:xfrm>
              <a:custGeom>
                <a:avLst/>
                <a:gdLst/>
                <a:ahLst/>
                <a:cxnLst/>
                <a:rect l="l" t="t" r="r" b="b"/>
                <a:pathLst>
                  <a:path w="1017" h="1164" extrusionOk="0">
                    <a:moveTo>
                      <a:pt x="732" y="1"/>
                    </a:moveTo>
                    <a:lnTo>
                      <a:pt x="0" y="947"/>
                    </a:lnTo>
                    <a:lnTo>
                      <a:pt x="285" y="1164"/>
                    </a:lnTo>
                    <a:lnTo>
                      <a:pt x="1017" y="218"/>
                    </a:lnTo>
                    <a:lnTo>
                      <a:pt x="7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3334689" y="1143671"/>
                <a:ext cx="226207" cy="181576"/>
              </a:xfrm>
              <a:custGeom>
                <a:avLst/>
                <a:gdLst/>
                <a:ahLst/>
                <a:cxnLst/>
                <a:rect l="l" t="t" r="r" b="b"/>
                <a:pathLst>
                  <a:path w="1333" h="1070" extrusionOk="0">
                    <a:moveTo>
                      <a:pt x="204" y="0"/>
                    </a:moveTo>
                    <a:lnTo>
                      <a:pt x="1" y="293"/>
                    </a:lnTo>
                    <a:lnTo>
                      <a:pt x="1132" y="1070"/>
                    </a:lnTo>
                    <a:lnTo>
                      <a:pt x="1332" y="777"/>
                    </a:lnTo>
                    <a:lnTo>
                      <a:pt x="2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2883633" y="594360"/>
                <a:ext cx="226037" cy="181916"/>
              </a:xfrm>
              <a:custGeom>
                <a:avLst/>
                <a:gdLst/>
                <a:ahLst/>
                <a:cxnLst/>
                <a:rect l="l" t="t" r="r" b="b"/>
                <a:pathLst>
                  <a:path w="1332" h="1072" extrusionOk="0">
                    <a:moveTo>
                      <a:pt x="203" y="1"/>
                    </a:moveTo>
                    <a:lnTo>
                      <a:pt x="0" y="294"/>
                    </a:lnTo>
                    <a:lnTo>
                      <a:pt x="1131" y="1072"/>
                    </a:lnTo>
                    <a:lnTo>
                      <a:pt x="1332" y="779"/>
                    </a:lnTo>
                    <a:lnTo>
                      <a:pt x="20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2583608" y="529027"/>
                <a:ext cx="586984" cy="549990"/>
              </a:xfrm>
              <a:custGeom>
                <a:avLst/>
                <a:gdLst/>
                <a:ahLst/>
                <a:cxnLst/>
                <a:rect l="l" t="t" r="r" b="b"/>
                <a:pathLst>
                  <a:path w="3459" h="3241" extrusionOk="0">
                    <a:moveTo>
                      <a:pt x="205" y="0"/>
                    </a:moveTo>
                    <a:lnTo>
                      <a:pt x="1" y="293"/>
                    </a:lnTo>
                    <a:lnTo>
                      <a:pt x="2957" y="2321"/>
                    </a:lnTo>
                    <a:lnTo>
                      <a:pt x="2442" y="3032"/>
                    </a:lnTo>
                    <a:lnTo>
                      <a:pt x="2735" y="3241"/>
                    </a:lnTo>
                    <a:lnTo>
                      <a:pt x="3458" y="2233"/>
                    </a:lnTo>
                    <a:lnTo>
                      <a:pt x="20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3256967" y="1251259"/>
                <a:ext cx="226207" cy="181746"/>
              </a:xfrm>
              <a:custGeom>
                <a:avLst/>
                <a:gdLst/>
                <a:ahLst/>
                <a:cxnLst/>
                <a:rect l="l" t="t" r="r" b="b"/>
                <a:pathLst>
                  <a:path w="1333" h="1071" extrusionOk="0">
                    <a:moveTo>
                      <a:pt x="201" y="1"/>
                    </a:moveTo>
                    <a:lnTo>
                      <a:pt x="1" y="298"/>
                    </a:lnTo>
                    <a:lnTo>
                      <a:pt x="1129" y="1070"/>
                    </a:lnTo>
                    <a:lnTo>
                      <a:pt x="1332" y="777"/>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3102712" y="1332035"/>
                <a:ext cx="296122" cy="198885"/>
              </a:xfrm>
              <a:custGeom>
                <a:avLst/>
                <a:gdLst/>
                <a:ahLst/>
                <a:cxnLst/>
                <a:rect l="l" t="t" r="r" b="b"/>
                <a:pathLst>
                  <a:path w="1745" h="1172" extrusionOk="0">
                    <a:moveTo>
                      <a:pt x="467" y="0"/>
                    </a:moveTo>
                    <a:lnTo>
                      <a:pt x="0" y="670"/>
                    </a:lnTo>
                    <a:lnTo>
                      <a:pt x="293" y="874"/>
                    </a:lnTo>
                    <a:lnTo>
                      <a:pt x="559" y="496"/>
                    </a:lnTo>
                    <a:lnTo>
                      <a:pt x="1540" y="1172"/>
                    </a:lnTo>
                    <a:lnTo>
                      <a:pt x="1745" y="874"/>
                    </a:lnTo>
                    <a:lnTo>
                      <a:pt x="46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2964918" y="1481030"/>
                <a:ext cx="238934" cy="263710"/>
              </a:xfrm>
              <a:custGeom>
                <a:avLst/>
                <a:gdLst/>
                <a:ahLst/>
                <a:cxnLst/>
                <a:rect l="l" t="t" r="r" b="b"/>
                <a:pathLst>
                  <a:path w="1408" h="1554" extrusionOk="0">
                    <a:moveTo>
                      <a:pt x="213" y="1"/>
                    </a:moveTo>
                    <a:lnTo>
                      <a:pt x="0" y="288"/>
                    </a:lnTo>
                    <a:lnTo>
                      <a:pt x="896" y="946"/>
                    </a:lnTo>
                    <a:lnTo>
                      <a:pt x="590" y="1332"/>
                    </a:lnTo>
                    <a:lnTo>
                      <a:pt x="870" y="1554"/>
                    </a:lnTo>
                    <a:lnTo>
                      <a:pt x="1407" y="880"/>
                    </a:lnTo>
                    <a:lnTo>
                      <a:pt x="21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3086930" y="1829758"/>
                <a:ext cx="179201" cy="213310"/>
              </a:xfrm>
              <a:custGeom>
                <a:avLst/>
                <a:gdLst/>
                <a:ahLst/>
                <a:cxnLst/>
                <a:rect l="l" t="t" r="r" b="b"/>
                <a:pathLst>
                  <a:path w="1056" h="1257" extrusionOk="0">
                    <a:moveTo>
                      <a:pt x="768" y="1"/>
                    </a:moveTo>
                    <a:lnTo>
                      <a:pt x="0" y="1048"/>
                    </a:lnTo>
                    <a:lnTo>
                      <a:pt x="289" y="1257"/>
                    </a:lnTo>
                    <a:lnTo>
                      <a:pt x="1056" y="214"/>
                    </a:lnTo>
                    <a:lnTo>
                      <a:pt x="76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3159900" y="1910365"/>
                <a:ext cx="113188" cy="106231"/>
              </a:xfrm>
              <a:custGeom>
                <a:avLst/>
                <a:gdLst/>
                <a:ahLst/>
                <a:cxnLst/>
                <a:rect l="l" t="t" r="r" b="b"/>
                <a:pathLst>
                  <a:path w="667" h="626" extrusionOk="0">
                    <a:moveTo>
                      <a:pt x="218" y="1"/>
                    </a:moveTo>
                    <a:lnTo>
                      <a:pt x="1" y="280"/>
                    </a:lnTo>
                    <a:lnTo>
                      <a:pt x="449" y="626"/>
                    </a:lnTo>
                    <a:lnTo>
                      <a:pt x="666" y="347"/>
                    </a:lnTo>
                    <a:lnTo>
                      <a:pt x="21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79503" y="2329008"/>
                <a:ext cx="141867" cy="60582"/>
              </a:xfrm>
              <a:custGeom>
                <a:avLst/>
                <a:gdLst/>
                <a:ahLst/>
                <a:cxnLst/>
                <a:rect l="l" t="t" r="r" b="b"/>
                <a:pathLst>
                  <a:path w="836" h="357" extrusionOk="0">
                    <a:moveTo>
                      <a:pt x="1" y="1"/>
                    </a:moveTo>
                    <a:lnTo>
                      <a:pt x="1" y="357"/>
                    </a:lnTo>
                    <a:lnTo>
                      <a:pt x="836" y="357"/>
                    </a:lnTo>
                    <a:lnTo>
                      <a:pt x="83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72763" y="2445760"/>
                <a:ext cx="141697" cy="60412"/>
              </a:xfrm>
              <a:custGeom>
                <a:avLst/>
                <a:gdLst/>
                <a:ahLst/>
                <a:cxnLst/>
                <a:rect l="l" t="t" r="r" b="b"/>
                <a:pathLst>
                  <a:path w="835" h="356" extrusionOk="0">
                    <a:moveTo>
                      <a:pt x="0" y="1"/>
                    </a:moveTo>
                    <a:lnTo>
                      <a:pt x="0" y="356"/>
                    </a:lnTo>
                    <a:lnTo>
                      <a:pt x="834" y="356"/>
                    </a:lnTo>
                    <a:lnTo>
                      <a:pt x="83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8618" y="2543845"/>
                <a:ext cx="141697" cy="60243"/>
              </a:xfrm>
              <a:custGeom>
                <a:avLst/>
                <a:gdLst/>
                <a:ahLst/>
                <a:cxnLst/>
                <a:rect l="l" t="t" r="r" b="b"/>
                <a:pathLst>
                  <a:path w="835" h="355" extrusionOk="0">
                    <a:moveTo>
                      <a:pt x="1" y="0"/>
                    </a:moveTo>
                    <a:lnTo>
                      <a:pt x="1" y="355"/>
                    </a:lnTo>
                    <a:lnTo>
                      <a:pt x="835" y="355"/>
                    </a:lnTo>
                    <a:lnTo>
                      <a:pt x="83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37370" y="2773616"/>
                <a:ext cx="141188" cy="79758"/>
              </a:xfrm>
              <a:custGeom>
                <a:avLst/>
                <a:gdLst/>
                <a:ahLst/>
                <a:cxnLst/>
                <a:rect l="l" t="t" r="r" b="b"/>
                <a:pathLst>
                  <a:path w="832" h="470" extrusionOk="0">
                    <a:moveTo>
                      <a:pt x="0" y="0"/>
                    </a:moveTo>
                    <a:lnTo>
                      <a:pt x="0" y="470"/>
                    </a:lnTo>
                    <a:lnTo>
                      <a:pt x="831" y="470"/>
                    </a:lnTo>
                    <a:lnTo>
                      <a:pt x="83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214291" y="2543845"/>
                <a:ext cx="348728" cy="60243"/>
              </a:xfrm>
              <a:custGeom>
                <a:avLst/>
                <a:gdLst/>
                <a:ahLst/>
                <a:cxnLst/>
                <a:rect l="l" t="t" r="r" b="b"/>
                <a:pathLst>
                  <a:path w="2055" h="355" extrusionOk="0">
                    <a:moveTo>
                      <a:pt x="0" y="0"/>
                    </a:moveTo>
                    <a:lnTo>
                      <a:pt x="0" y="355"/>
                    </a:lnTo>
                    <a:lnTo>
                      <a:pt x="2055" y="355"/>
                    </a:lnTo>
                    <a:lnTo>
                      <a:pt x="20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87697" y="2655167"/>
                <a:ext cx="455129" cy="60582"/>
              </a:xfrm>
              <a:custGeom>
                <a:avLst/>
                <a:gdLst/>
                <a:ahLst/>
                <a:cxnLst/>
                <a:rect l="l" t="t" r="r" b="b"/>
                <a:pathLst>
                  <a:path w="2682" h="357" extrusionOk="0">
                    <a:moveTo>
                      <a:pt x="0" y="0"/>
                    </a:moveTo>
                    <a:lnTo>
                      <a:pt x="0" y="356"/>
                    </a:lnTo>
                    <a:lnTo>
                      <a:pt x="2682" y="356"/>
                    </a:lnTo>
                    <a:lnTo>
                      <a:pt x="268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522971" y="2754610"/>
                <a:ext cx="227734" cy="49043"/>
              </a:xfrm>
              <a:custGeom>
                <a:avLst/>
                <a:gdLst/>
                <a:ahLst/>
                <a:cxnLst/>
                <a:rect l="l" t="t" r="r" b="b"/>
                <a:pathLst>
                  <a:path w="1342" h="289" extrusionOk="0">
                    <a:moveTo>
                      <a:pt x="0" y="0"/>
                    </a:moveTo>
                    <a:lnTo>
                      <a:pt x="0" y="289"/>
                    </a:lnTo>
                    <a:lnTo>
                      <a:pt x="1342" y="289"/>
                    </a:lnTo>
                    <a:lnTo>
                      <a:pt x="134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250437" y="3308163"/>
                <a:ext cx="369941" cy="49212"/>
              </a:xfrm>
              <a:custGeom>
                <a:avLst/>
                <a:gdLst/>
                <a:ahLst/>
                <a:cxnLst/>
                <a:rect l="l" t="t" r="r" b="b"/>
                <a:pathLst>
                  <a:path w="2180" h="290" extrusionOk="0">
                    <a:moveTo>
                      <a:pt x="0" y="1"/>
                    </a:moveTo>
                    <a:lnTo>
                      <a:pt x="0" y="290"/>
                    </a:lnTo>
                    <a:lnTo>
                      <a:pt x="2180" y="290"/>
                    </a:lnTo>
                    <a:lnTo>
                      <a:pt x="218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94049" y="3423387"/>
                <a:ext cx="252510" cy="49212"/>
              </a:xfrm>
              <a:custGeom>
                <a:avLst/>
                <a:gdLst/>
                <a:ahLst/>
                <a:cxnLst/>
                <a:rect l="l" t="t" r="r" b="b"/>
                <a:pathLst>
                  <a:path w="1488" h="290" extrusionOk="0">
                    <a:moveTo>
                      <a:pt x="1" y="1"/>
                    </a:moveTo>
                    <a:lnTo>
                      <a:pt x="1" y="289"/>
                    </a:lnTo>
                    <a:lnTo>
                      <a:pt x="1488" y="289"/>
                    </a:lnTo>
                    <a:lnTo>
                      <a:pt x="148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349710" y="3544042"/>
                <a:ext cx="187855" cy="49043"/>
              </a:xfrm>
              <a:custGeom>
                <a:avLst/>
                <a:gdLst/>
                <a:ahLst/>
                <a:cxnLst/>
                <a:rect l="l" t="t" r="r" b="b"/>
                <a:pathLst>
                  <a:path w="1107" h="289" extrusionOk="0">
                    <a:moveTo>
                      <a:pt x="1" y="0"/>
                    </a:moveTo>
                    <a:lnTo>
                      <a:pt x="1" y="289"/>
                    </a:lnTo>
                    <a:lnTo>
                      <a:pt x="1107" y="289"/>
                    </a:lnTo>
                    <a:lnTo>
                      <a:pt x="110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349710" y="3210247"/>
                <a:ext cx="49212" cy="377577"/>
              </a:xfrm>
              <a:custGeom>
                <a:avLst/>
                <a:gdLst/>
                <a:ahLst/>
                <a:cxnLst/>
                <a:rect l="l" t="t" r="r" b="b"/>
                <a:pathLst>
                  <a:path w="290" h="2225" extrusionOk="0">
                    <a:moveTo>
                      <a:pt x="1" y="1"/>
                    </a:moveTo>
                    <a:lnTo>
                      <a:pt x="1" y="2225"/>
                    </a:lnTo>
                    <a:lnTo>
                      <a:pt x="290" y="2225"/>
                    </a:lnTo>
                    <a:lnTo>
                      <a:pt x="29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87697" y="2853204"/>
                <a:ext cx="455129" cy="61261"/>
              </a:xfrm>
              <a:custGeom>
                <a:avLst/>
                <a:gdLst/>
                <a:ahLst/>
                <a:cxnLst/>
                <a:rect l="l" t="t" r="r" b="b"/>
                <a:pathLst>
                  <a:path w="2682" h="361" extrusionOk="0">
                    <a:moveTo>
                      <a:pt x="0" y="1"/>
                    </a:moveTo>
                    <a:lnTo>
                      <a:pt x="0" y="361"/>
                    </a:lnTo>
                    <a:lnTo>
                      <a:pt x="2682" y="361"/>
                    </a:lnTo>
                    <a:lnTo>
                      <a:pt x="268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250437" y="2754610"/>
                <a:ext cx="130497" cy="60582"/>
              </a:xfrm>
              <a:custGeom>
                <a:avLst/>
                <a:gdLst/>
                <a:ahLst/>
                <a:cxnLst/>
                <a:rect l="l" t="t" r="r" b="b"/>
                <a:pathLst>
                  <a:path w="769" h="357" extrusionOk="0">
                    <a:moveTo>
                      <a:pt x="0" y="0"/>
                    </a:moveTo>
                    <a:lnTo>
                      <a:pt x="0" y="356"/>
                    </a:lnTo>
                    <a:lnTo>
                      <a:pt x="768" y="356"/>
                    </a:lnTo>
                    <a:lnTo>
                      <a:pt x="7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298631" y="2695046"/>
                <a:ext cx="35636" cy="189213"/>
              </a:xfrm>
              <a:custGeom>
                <a:avLst/>
                <a:gdLst/>
                <a:ahLst/>
                <a:cxnLst/>
                <a:rect l="l" t="t" r="r" b="b"/>
                <a:pathLst>
                  <a:path w="210" h="1115" extrusionOk="0">
                    <a:moveTo>
                      <a:pt x="1" y="1"/>
                    </a:moveTo>
                    <a:lnTo>
                      <a:pt x="1" y="1115"/>
                    </a:lnTo>
                    <a:lnTo>
                      <a:pt x="209" y="1115"/>
                    </a:lnTo>
                    <a:lnTo>
                      <a:pt x="209"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250437" y="3210247"/>
                <a:ext cx="124388" cy="81455"/>
              </a:xfrm>
              <a:custGeom>
                <a:avLst/>
                <a:gdLst/>
                <a:ahLst/>
                <a:cxnLst/>
                <a:rect l="l" t="t" r="r" b="b"/>
                <a:pathLst>
                  <a:path w="733" h="480" extrusionOk="0">
                    <a:moveTo>
                      <a:pt x="0" y="1"/>
                    </a:moveTo>
                    <a:lnTo>
                      <a:pt x="0" y="480"/>
                    </a:lnTo>
                    <a:lnTo>
                      <a:pt x="733" y="480"/>
                    </a:lnTo>
                    <a:lnTo>
                      <a:pt x="73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694223" y="2467651"/>
                <a:ext cx="225358" cy="187685"/>
              </a:xfrm>
              <a:custGeom>
                <a:avLst/>
                <a:gdLst/>
                <a:ahLst/>
                <a:cxnLst/>
                <a:rect l="l" t="t" r="r" b="b"/>
                <a:pathLst>
                  <a:path w="1328" h="1106" extrusionOk="0">
                    <a:moveTo>
                      <a:pt x="1" y="1"/>
                    </a:moveTo>
                    <a:lnTo>
                      <a:pt x="1" y="1105"/>
                    </a:lnTo>
                    <a:lnTo>
                      <a:pt x="1327" y="1105"/>
                    </a:lnTo>
                    <a:lnTo>
                      <a:pt x="132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929736" y="2427772"/>
                <a:ext cx="175637" cy="67200"/>
              </a:xfrm>
              <a:custGeom>
                <a:avLst/>
                <a:gdLst/>
                <a:ahLst/>
                <a:cxnLst/>
                <a:rect l="l" t="t" r="r" b="b"/>
                <a:pathLst>
                  <a:path w="1035" h="396" extrusionOk="0">
                    <a:moveTo>
                      <a:pt x="0" y="0"/>
                    </a:moveTo>
                    <a:lnTo>
                      <a:pt x="0" y="396"/>
                    </a:lnTo>
                    <a:lnTo>
                      <a:pt x="1034" y="396"/>
                    </a:lnTo>
                    <a:lnTo>
                      <a:pt x="103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661811" y="2190535"/>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716963" y="1795140"/>
                <a:ext cx="58037" cy="272025"/>
              </a:xfrm>
              <a:custGeom>
                <a:avLst/>
                <a:gdLst/>
                <a:ahLst/>
                <a:cxnLst/>
                <a:rect l="l" t="t" r="r" b="b"/>
                <a:pathLst>
                  <a:path w="342" h="1603" extrusionOk="0">
                    <a:moveTo>
                      <a:pt x="0" y="0"/>
                    </a:moveTo>
                    <a:lnTo>
                      <a:pt x="0" y="1602"/>
                    </a:lnTo>
                    <a:lnTo>
                      <a:pt x="341" y="1602"/>
                    </a:lnTo>
                    <a:lnTo>
                      <a:pt x="34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661811" y="2268087"/>
                <a:ext cx="179370" cy="47515"/>
              </a:xfrm>
              <a:custGeom>
                <a:avLst/>
                <a:gdLst/>
                <a:ahLst/>
                <a:cxnLst/>
                <a:rect l="l" t="t" r="r" b="b"/>
                <a:pathLst>
                  <a:path w="1057" h="280" extrusionOk="0">
                    <a:moveTo>
                      <a:pt x="0" y="1"/>
                    </a:moveTo>
                    <a:lnTo>
                      <a:pt x="0" y="280"/>
                    </a:lnTo>
                    <a:lnTo>
                      <a:pt x="1057" y="280"/>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1661811" y="2346317"/>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97133" y="816325"/>
                <a:ext cx="556608" cy="432050"/>
              </a:xfrm>
              <a:custGeom>
                <a:avLst/>
                <a:gdLst/>
                <a:ahLst/>
                <a:cxnLst/>
                <a:rect l="l" t="t" r="r" b="b"/>
                <a:pathLst>
                  <a:path w="3280" h="2546" extrusionOk="0">
                    <a:moveTo>
                      <a:pt x="1331" y="1"/>
                    </a:moveTo>
                    <a:cubicBezTo>
                      <a:pt x="901" y="1"/>
                      <a:pt x="521" y="178"/>
                      <a:pt x="328" y="513"/>
                    </a:cubicBezTo>
                    <a:cubicBezTo>
                      <a:pt x="0" y="1077"/>
                      <a:pt x="324" y="1876"/>
                      <a:pt x="1052" y="2293"/>
                    </a:cubicBezTo>
                    <a:cubicBezTo>
                      <a:pt x="1344" y="2463"/>
                      <a:pt x="1657" y="2545"/>
                      <a:pt x="1948" y="2545"/>
                    </a:cubicBezTo>
                    <a:cubicBezTo>
                      <a:pt x="2378" y="2545"/>
                      <a:pt x="2760" y="2367"/>
                      <a:pt x="2956" y="2031"/>
                    </a:cubicBezTo>
                    <a:cubicBezTo>
                      <a:pt x="3280" y="1468"/>
                      <a:pt x="2956" y="673"/>
                      <a:pt x="2232" y="251"/>
                    </a:cubicBezTo>
                    <a:cubicBezTo>
                      <a:pt x="1938" y="83"/>
                      <a:pt x="1623" y="1"/>
                      <a:pt x="1331" y="1"/>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349792" y="2025589"/>
                <a:ext cx="173261" cy="180219"/>
              </a:xfrm>
              <a:custGeom>
                <a:avLst/>
                <a:gdLst/>
                <a:ahLst/>
                <a:cxnLst/>
                <a:rect l="l" t="t" r="r" b="b"/>
                <a:pathLst>
                  <a:path w="1021" h="1062" extrusionOk="0">
                    <a:moveTo>
                      <a:pt x="519" y="0"/>
                    </a:moveTo>
                    <a:lnTo>
                      <a:pt x="0" y="675"/>
                    </a:lnTo>
                    <a:lnTo>
                      <a:pt x="502" y="1061"/>
                    </a:lnTo>
                    <a:lnTo>
                      <a:pt x="1021" y="387"/>
                    </a:lnTo>
                    <a:lnTo>
                      <a:pt x="51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3830884" y="1822122"/>
                <a:ext cx="212631" cy="231467"/>
              </a:xfrm>
              <a:custGeom>
                <a:avLst/>
                <a:gdLst/>
                <a:ahLst/>
                <a:cxnLst/>
                <a:rect l="l" t="t" r="r" b="b"/>
                <a:pathLst>
                  <a:path w="1253" h="1364" extrusionOk="0">
                    <a:moveTo>
                      <a:pt x="752" y="1"/>
                    </a:moveTo>
                    <a:lnTo>
                      <a:pt x="1" y="978"/>
                    </a:lnTo>
                    <a:lnTo>
                      <a:pt x="498" y="1363"/>
                    </a:lnTo>
                    <a:lnTo>
                      <a:pt x="1252" y="388"/>
                    </a:lnTo>
                    <a:lnTo>
                      <a:pt x="75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1640090" y="474045"/>
                <a:ext cx="283225" cy="322425"/>
              </a:xfrm>
              <a:custGeom>
                <a:avLst/>
                <a:gdLst/>
                <a:ahLst/>
                <a:cxnLst/>
                <a:rect l="l" t="t" r="r" b="b"/>
                <a:pathLst>
                  <a:path w="1669" h="1900" extrusionOk="0">
                    <a:moveTo>
                      <a:pt x="1167" y="1"/>
                    </a:moveTo>
                    <a:lnTo>
                      <a:pt x="0" y="1514"/>
                    </a:lnTo>
                    <a:lnTo>
                      <a:pt x="497" y="1900"/>
                    </a:lnTo>
                    <a:lnTo>
                      <a:pt x="1669" y="386"/>
                    </a:lnTo>
                    <a:lnTo>
                      <a:pt x="116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342243" y="-241569"/>
                <a:ext cx="150861" cy="150182"/>
              </a:xfrm>
              <a:custGeom>
                <a:avLst/>
                <a:gdLst/>
                <a:ahLst/>
                <a:cxnLst/>
                <a:rect l="l" t="t" r="r" b="b"/>
                <a:pathLst>
                  <a:path w="889" h="885" extrusionOk="0">
                    <a:moveTo>
                      <a:pt x="387" y="0"/>
                    </a:moveTo>
                    <a:lnTo>
                      <a:pt x="0" y="498"/>
                    </a:lnTo>
                    <a:lnTo>
                      <a:pt x="502" y="885"/>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548595" y="-194733"/>
                <a:ext cx="150861" cy="150691"/>
              </a:xfrm>
              <a:custGeom>
                <a:avLst/>
                <a:gdLst/>
                <a:ahLst/>
                <a:cxnLst/>
                <a:rect l="l" t="t" r="r" b="b"/>
                <a:pathLst>
                  <a:path w="889" h="888" extrusionOk="0">
                    <a:moveTo>
                      <a:pt x="387" y="0"/>
                    </a:moveTo>
                    <a:lnTo>
                      <a:pt x="1" y="502"/>
                    </a:lnTo>
                    <a:lnTo>
                      <a:pt x="498" y="888"/>
                    </a:lnTo>
                    <a:lnTo>
                      <a:pt x="888"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233806" y="260056"/>
                <a:ext cx="150861" cy="150861"/>
              </a:xfrm>
              <a:custGeom>
                <a:avLst/>
                <a:gdLst/>
                <a:ahLst/>
                <a:cxnLst/>
                <a:rect l="l" t="t" r="r" b="b"/>
                <a:pathLst>
                  <a:path w="889" h="889" extrusionOk="0">
                    <a:moveTo>
                      <a:pt x="387" y="0"/>
                    </a:moveTo>
                    <a:lnTo>
                      <a:pt x="0" y="502"/>
                    </a:lnTo>
                    <a:lnTo>
                      <a:pt x="502"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19139" y="188614"/>
                <a:ext cx="150861" cy="150691"/>
              </a:xfrm>
              <a:custGeom>
                <a:avLst/>
                <a:gdLst/>
                <a:ahLst/>
                <a:cxnLst/>
                <a:rect l="l" t="t" r="r" b="b"/>
                <a:pathLst>
                  <a:path w="889" h="888" extrusionOk="0">
                    <a:moveTo>
                      <a:pt x="386" y="1"/>
                    </a:moveTo>
                    <a:lnTo>
                      <a:pt x="1" y="501"/>
                    </a:lnTo>
                    <a:lnTo>
                      <a:pt x="502" y="888"/>
                    </a:lnTo>
                    <a:lnTo>
                      <a:pt x="888" y="386"/>
                    </a:lnTo>
                    <a:lnTo>
                      <a:pt x="38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1706272" y="-95290"/>
                <a:ext cx="150861" cy="150691"/>
              </a:xfrm>
              <a:custGeom>
                <a:avLst/>
                <a:gdLst/>
                <a:ahLst/>
                <a:cxnLst/>
                <a:rect l="l" t="t" r="r" b="b"/>
                <a:pathLst>
                  <a:path w="889" h="888" extrusionOk="0">
                    <a:moveTo>
                      <a:pt x="387" y="0"/>
                    </a:moveTo>
                    <a:lnTo>
                      <a:pt x="0" y="502"/>
                    </a:lnTo>
                    <a:lnTo>
                      <a:pt x="498" y="887"/>
                    </a:lnTo>
                    <a:lnTo>
                      <a:pt x="889"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2405934" y="-387000"/>
                <a:ext cx="99612" cy="94352"/>
              </a:xfrm>
              <a:custGeom>
                <a:avLst/>
                <a:gdLst/>
                <a:ahLst/>
                <a:cxnLst/>
                <a:rect l="l" t="t" r="r" b="b"/>
                <a:pathLst>
                  <a:path w="587" h="556" extrusionOk="0">
                    <a:moveTo>
                      <a:pt x="205" y="1"/>
                    </a:moveTo>
                    <a:lnTo>
                      <a:pt x="1" y="263"/>
                    </a:lnTo>
                    <a:lnTo>
                      <a:pt x="382" y="556"/>
                    </a:lnTo>
                    <a:lnTo>
                      <a:pt x="587" y="298"/>
                    </a:lnTo>
                    <a:lnTo>
                      <a:pt x="20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2594977" y="-433497"/>
                <a:ext cx="131346" cy="119128"/>
              </a:xfrm>
              <a:custGeom>
                <a:avLst/>
                <a:gdLst/>
                <a:ahLst/>
                <a:cxnLst/>
                <a:rect l="l" t="t" r="r" b="b"/>
                <a:pathLst>
                  <a:path w="774" h="702" extrusionOk="0">
                    <a:moveTo>
                      <a:pt x="200" y="0"/>
                    </a:moveTo>
                    <a:lnTo>
                      <a:pt x="1" y="258"/>
                    </a:lnTo>
                    <a:lnTo>
                      <a:pt x="573" y="701"/>
                    </a:lnTo>
                    <a:lnTo>
                      <a:pt x="773" y="444"/>
                    </a:lnTo>
                    <a:lnTo>
                      <a:pt x="2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2519632" y="-658007"/>
                <a:ext cx="131346" cy="119976"/>
              </a:xfrm>
              <a:custGeom>
                <a:avLst/>
                <a:gdLst/>
                <a:ahLst/>
                <a:cxnLst/>
                <a:rect l="l" t="t" r="r" b="b"/>
                <a:pathLst>
                  <a:path w="774" h="707" extrusionOk="0">
                    <a:moveTo>
                      <a:pt x="201" y="0"/>
                    </a:moveTo>
                    <a:lnTo>
                      <a:pt x="1" y="262"/>
                    </a:lnTo>
                    <a:lnTo>
                      <a:pt x="574" y="706"/>
                    </a:lnTo>
                    <a:lnTo>
                      <a:pt x="773" y="444"/>
                    </a:lnTo>
                    <a:lnTo>
                      <a:pt x="20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2537789" y="-504431"/>
                <a:ext cx="145431" cy="56000"/>
              </a:xfrm>
              <a:custGeom>
                <a:avLst/>
                <a:gdLst/>
                <a:ahLst/>
                <a:cxnLst/>
                <a:rect l="l" t="t" r="r" b="b"/>
                <a:pathLst>
                  <a:path w="857" h="330" extrusionOk="0">
                    <a:moveTo>
                      <a:pt x="0" y="1"/>
                    </a:moveTo>
                    <a:lnTo>
                      <a:pt x="0" y="330"/>
                    </a:lnTo>
                    <a:lnTo>
                      <a:pt x="857" y="330"/>
                    </a:lnTo>
                    <a:lnTo>
                      <a:pt x="8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2240140" y="-248357"/>
                <a:ext cx="164607" cy="163588"/>
              </a:xfrm>
              <a:custGeom>
                <a:avLst/>
                <a:gdLst/>
                <a:ahLst/>
                <a:cxnLst/>
                <a:rect l="l" t="t" r="r" b="b"/>
                <a:pathLst>
                  <a:path w="970" h="964" extrusionOk="0">
                    <a:moveTo>
                      <a:pt x="423" y="1"/>
                    </a:moveTo>
                    <a:lnTo>
                      <a:pt x="1" y="542"/>
                    </a:lnTo>
                    <a:lnTo>
                      <a:pt x="547" y="964"/>
                    </a:lnTo>
                    <a:lnTo>
                      <a:pt x="969" y="423"/>
                    </a:lnTo>
                    <a:lnTo>
                      <a:pt x="42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2354855" y="387499"/>
                <a:ext cx="188364" cy="195152"/>
              </a:xfrm>
              <a:custGeom>
                <a:avLst/>
                <a:gdLst/>
                <a:ahLst/>
                <a:cxnLst/>
                <a:rect l="l" t="t" r="r" b="b"/>
                <a:pathLst>
                  <a:path w="1110" h="1150" extrusionOk="0">
                    <a:moveTo>
                      <a:pt x="564" y="0"/>
                    </a:moveTo>
                    <a:lnTo>
                      <a:pt x="0" y="728"/>
                    </a:lnTo>
                    <a:lnTo>
                      <a:pt x="546" y="1150"/>
                    </a:lnTo>
                    <a:lnTo>
                      <a:pt x="1109" y="421"/>
                    </a:lnTo>
                    <a:lnTo>
                      <a:pt x="56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2806760" y="1084786"/>
                <a:ext cx="188364" cy="195322"/>
              </a:xfrm>
              <a:custGeom>
                <a:avLst/>
                <a:gdLst/>
                <a:ahLst/>
                <a:cxnLst/>
                <a:rect l="l" t="t" r="r" b="b"/>
                <a:pathLst>
                  <a:path w="1110" h="1151" extrusionOk="0">
                    <a:moveTo>
                      <a:pt x="564" y="1"/>
                    </a:moveTo>
                    <a:lnTo>
                      <a:pt x="0" y="733"/>
                    </a:lnTo>
                    <a:lnTo>
                      <a:pt x="546" y="1150"/>
                    </a:lnTo>
                    <a:lnTo>
                      <a:pt x="1109" y="423"/>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1559483" y="-244454"/>
                <a:ext cx="189892" cy="180898"/>
              </a:xfrm>
              <a:custGeom>
                <a:avLst/>
                <a:gdLst/>
                <a:ahLst/>
                <a:cxnLst/>
                <a:rect l="l" t="t" r="r" b="b"/>
                <a:pathLst>
                  <a:path w="1119" h="1066" extrusionOk="0">
                    <a:moveTo>
                      <a:pt x="386" y="0"/>
                    </a:moveTo>
                    <a:lnTo>
                      <a:pt x="0" y="502"/>
                    </a:lnTo>
                    <a:lnTo>
                      <a:pt x="728" y="1066"/>
                    </a:lnTo>
                    <a:lnTo>
                      <a:pt x="1119" y="564"/>
                    </a:lnTo>
                    <a:lnTo>
                      <a:pt x="38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1290513" y="-392091"/>
                <a:ext cx="189213" cy="180898"/>
              </a:xfrm>
              <a:custGeom>
                <a:avLst/>
                <a:gdLst/>
                <a:ahLst/>
                <a:cxnLst/>
                <a:rect l="l" t="t" r="r" b="b"/>
                <a:pathLst>
                  <a:path w="1115" h="1066" extrusionOk="0">
                    <a:moveTo>
                      <a:pt x="387" y="0"/>
                    </a:moveTo>
                    <a:lnTo>
                      <a:pt x="0" y="502"/>
                    </a:lnTo>
                    <a:lnTo>
                      <a:pt x="729" y="1065"/>
                    </a:lnTo>
                    <a:lnTo>
                      <a:pt x="1115" y="564"/>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1487192" y="-678371"/>
                <a:ext cx="365528" cy="312752"/>
              </a:xfrm>
              <a:custGeom>
                <a:avLst/>
                <a:gdLst/>
                <a:ahLst/>
                <a:cxnLst/>
                <a:rect l="l" t="t" r="r" b="b"/>
                <a:pathLst>
                  <a:path w="2154" h="1843" extrusionOk="0">
                    <a:moveTo>
                      <a:pt x="346" y="1"/>
                    </a:moveTo>
                    <a:lnTo>
                      <a:pt x="0" y="444"/>
                    </a:lnTo>
                    <a:lnTo>
                      <a:pt x="1811" y="1843"/>
                    </a:lnTo>
                    <a:lnTo>
                      <a:pt x="2153" y="1398"/>
                    </a:lnTo>
                    <a:lnTo>
                      <a:pt x="34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1986442" y="-590298"/>
                <a:ext cx="336850" cy="282716"/>
              </a:xfrm>
              <a:custGeom>
                <a:avLst/>
                <a:gdLst/>
                <a:ahLst/>
                <a:cxnLst/>
                <a:rect l="l" t="t" r="r" b="b"/>
                <a:pathLst>
                  <a:path w="1985" h="1666" extrusionOk="0">
                    <a:moveTo>
                      <a:pt x="250" y="1"/>
                    </a:moveTo>
                    <a:lnTo>
                      <a:pt x="0" y="320"/>
                    </a:lnTo>
                    <a:lnTo>
                      <a:pt x="1741" y="1666"/>
                    </a:lnTo>
                    <a:lnTo>
                      <a:pt x="1985" y="1346"/>
                    </a:lnTo>
                    <a:lnTo>
                      <a:pt x="25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1624817" y="-840262"/>
                <a:ext cx="312752" cy="365528"/>
              </a:xfrm>
              <a:custGeom>
                <a:avLst/>
                <a:gdLst/>
                <a:ahLst/>
                <a:cxnLst/>
                <a:rect l="l" t="t" r="r" b="b"/>
                <a:pathLst>
                  <a:path w="1843" h="2154" extrusionOk="0">
                    <a:moveTo>
                      <a:pt x="1400" y="0"/>
                    </a:moveTo>
                    <a:lnTo>
                      <a:pt x="1" y="1807"/>
                    </a:lnTo>
                    <a:lnTo>
                      <a:pt x="445" y="2153"/>
                    </a:lnTo>
                    <a:lnTo>
                      <a:pt x="1843" y="342"/>
                    </a:lnTo>
                    <a:lnTo>
                      <a:pt x="14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2032260" y="-825329"/>
                <a:ext cx="438668" cy="528268"/>
              </a:xfrm>
              <a:custGeom>
                <a:avLst/>
                <a:gdLst/>
                <a:ahLst/>
                <a:cxnLst/>
                <a:rect l="l" t="t" r="r" b="b"/>
                <a:pathLst>
                  <a:path w="2585" h="3113" extrusionOk="0">
                    <a:moveTo>
                      <a:pt x="2141" y="1"/>
                    </a:moveTo>
                    <a:lnTo>
                      <a:pt x="1" y="2770"/>
                    </a:lnTo>
                    <a:lnTo>
                      <a:pt x="445" y="3112"/>
                    </a:lnTo>
                    <a:lnTo>
                      <a:pt x="2584" y="343"/>
                    </a:lnTo>
                    <a:lnTo>
                      <a:pt x="214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992185" y="-173860"/>
                <a:ext cx="180898" cy="190061"/>
              </a:xfrm>
              <a:custGeom>
                <a:avLst/>
                <a:gdLst/>
                <a:ahLst/>
                <a:cxnLst/>
                <a:rect l="l" t="t" r="r" b="b"/>
                <a:pathLst>
                  <a:path w="1066" h="1120" extrusionOk="0">
                    <a:moveTo>
                      <a:pt x="564" y="1"/>
                    </a:moveTo>
                    <a:lnTo>
                      <a:pt x="1" y="729"/>
                    </a:lnTo>
                    <a:lnTo>
                      <a:pt x="502" y="1119"/>
                    </a:lnTo>
                    <a:lnTo>
                      <a:pt x="1066" y="388"/>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196134" y="-105981"/>
                <a:ext cx="328704" cy="314280"/>
              </a:xfrm>
              <a:custGeom>
                <a:avLst/>
                <a:gdLst/>
                <a:ahLst/>
                <a:cxnLst/>
                <a:rect l="l" t="t" r="r" b="b"/>
                <a:pathLst>
                  <a:path w="1937" h="1852" extrusionOk="0">
                    <a:moveTo>
                      <a:pt x="689" y="0"/>
                    </a:moveTo>
                    <a:lnTo>
                      <a:pt x="1" y="889"/>
                    </a:lnTo>
                    <a:lnTo>
                      <a:pt x="1248" y="1852"/>
                    </a:lnTo>
                    <a:lnTo>
                      <a:pt x="1936" y="964"/>
                    </a:lnTo>
                    <a:lnTo>
                      <a:pt x="68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682826" y="193196"/>
                <a:ext cx="217722" cy="237237"/>
              </a:xfrm>
              <a:custGeom>
                <a:avLst/>
                <a:gdLst/>
                <a:ahLst/>
                <a:cxnLst/>
                <a:rect l="l" t="t" r="r" b="b"/>
                <a:pathLst>
                  <a:path w="1283" h="1398" extrusionOk="0">
                    <a:moveTo>
                      <a:pt x="781" y="0"/>
                    </a:moveTo>
                    <a:lnTo>
                      <a:pt x="0" y="1012"/>
                    </a:lnTo>
                    <a:lnTo>
                      <a:pt x="502" y="1398"/>
                    </a:lnTo>
                    <a:lnTo>
                      <a:pt x="1283" y="386"/>
                    </a:lnTo>
                    <a:lnTo>
                      <a:pt x="78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791263" y="-595558"/>
                <a:ext cx="217722" cy="237577"/>
              </a:xfrm>
              <a:custGeom>
                <a:avLst/>
                <a:gdLst/>
                <a:ahLst/>
                <a:cxnLst/>
                <a:rect l="l" t="t" r="r" b="b"/>
                <a:pathLst>
                  <a:path w="1283" h="1400" extrusionOk="0">
                    <a:moveTo>
                      <a:pt x="781" y="1"/>
                    </a:moveTo>
                    <a:lnTo>
                      <a:pt x="0" y="1013"/>
                    </a:lnTo>
                    <a:lnTo>
                      <a:pt x="502" y="1399"/>
                    </a:lnTo>
                    <a:lnTo>
                      <a:pt x="1283" y="387"/>
                    </a:lnTo>
                    <a:lnTo>
                      <a:pt x="78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791263" y="694821"/>
                <a:ext cx="275080" cy="107588"/>
              </a:xfrm>
              <a:custGeom>
                <a:avLst/>
                <a:gdLst/>
                <a:ahLst/>
                <a:cxnLst/>
                <a:rect l="l" t="t" r="r" b="b"/>
                <a:pathLst>
                  <a:path w="1621" h="634" extrusionOk="0">
                    <a:moveTo>
                      <a:pt x="0" y="0"/>
                    </a:moveTo>
                    <a:lnTo>
                      <a:pt x="0" y="634"/>
                    </a:lnTo>
                    <a:lnTo>
                      <a:pt x="1620" y="634"/>
                    </a:lnTo>
                    <a:lnTo>
                      <a:pt x="162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1196331" y="27401"/>
                <a:ext cx="241310" cy="220098"/>
              </a:xfrm>
              <a:custGeom>
                <a:avLst/>
                <a:gdLst/>
                <a:ahLst/>
                <a:cxnLst/>
                <a:rect l="l" t="t" r="r" b="b"/>
                <a:pathLst>
                  <a:path w="1422" h="1297" extrusionOk="0">
                    <a:moveTo>
                      <a:pt x="391" y="0"/>
                    </a:moveTo>
                    <a:lnTo>
                      <a:pt x="0" y="498"/>
                    </a:lnTo>
                    <a:lnTo>
                      <a:pt x="1035" y="1297"/>
                    </a:lnTo>
                    <a:lnTo>
                      <a:pt x="1421" y="795"/>
                    </a:lnTo>
                    <a:lnTo>
                      <a:pt x="39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1130827" y="138044"/>
                <a:ext cx="220946" cy="194473"/>
              </a:xfrm>
              <a:custGeom>
                <a:avLst/>
                <a:gdLst/>
                <a:ahLst/>
                <a:cxnLst/>
                <a:rect l="l" t="t" r="r" b="b"/>
                <a:pathLst>
                  <a:path w="1302" h="1146" extrusionOk="0">
                    <a:moveTo>
                      <a:pt x="271" y="0"/>
                    </a:moveTo>
                    <a:lnTo>
                      <a:pt x="1" y="347"/>
                    </a:lnTo>
                    <a:lnTo>
                      <a:pt x="1035" y="1145"/>
                    </a:lnTo>
                    <a:lnTo>
                      <a:pt x="1301" y="799"/>
                    </a:lnTo>
                    <a:lnTo>
                      <a:pt x="27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1021033" y="288056"/>
                <a:ext cx="220607" cy="194473"/>
              </a:xfrm>
              <a:custGeom>
                <a:avLst/>
                <a:gdLst/>
                <a:ahLst/>
                <a:cxnLst/>
                <a:rect l="l" t="t" r="r" b="b"/>
                <a:pathLst>
                  <a:path w="1300" h="1146" extrusionOk="0">
                    <a:moveTo>
                      <a:pt x="266" y="0"/>
                    </a:moveTo>
                    <a:lnTo>
                      <a:pt x="0" y="347"/>
                    </a:lnTo>
                    <a:lnTo>
                      <a:pt x="1029" y="1146"/>
                    </a:lnTo>
                    <a:lnTo>
                      <a:pt x="1300" y="799"/>
                    </a:lnTo>
                    <a:lnTo>
                      <a:pt x="26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1524695" y="447742"/>
                <a:ext cx="247249" cy="293746"/>
              </a:xfrm>
              <a:custGeom>
                <a:avLst/>
                <a:gdLst/>
                <a:ahLst/>
                <a:cxnLst/>
                <a:rect l="l" t="t" r="r" b="b"/>
                <a:pathLst>
                  <a:path w="1457" h="1731" extrusionOk="0">
                    <a:moveTo>
                      <a:pt x="1168" y="0"/>
                    </a:moveTo>
                    <a:lnTo>
                      <a:pt x="1" y="1514"/>
                    </a:lnTo>
                    <a:lnTo>
                      <a:pt x="285" y="1731"/>
                    </a:lnTo>
                    <a:lnTo>
                      <a:pt x="1457" y="217"/>
                    </a:lnTo>
                    <a:lnTo>
                      <a:pt x="11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185612" y="1177441"/>
                <a:ext cx="247080" cy="294765"/>
              </a:xfrm>
              <a:custGeom>
                <a:avLst/>
                <a:gdLst/>
                <a:ahLst/>
                <a:cxnLst/>
                <a:rect l="l" t="t" r="r" b="b"/>
                <a:pathLst>
                  <a:path w="1456" h="1737" extrusionOk="0">
                    <a:moveTo>
                      <a:pt x="1173" y="0"/>
                    </a:moveTo>
                    <a:lnTo>
                      <a:pt x="1" y="1514"/>
                    </a:lnTo>
                    <a:lnTo>
                      <a:pt x="284" y="1737"/>
                    </a:lnTo>
                    <a:lnTo>
                      <a:pt x="1456" y="223"/>
                    </a:lnTo>
                    <a:lnTo>
                      <a:pt x="1173"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86534" y="1535333"/>
                <a:ext cx="247249" cy="294595"/>
              </a:xfrm>
              <a:custGeom>
                <a:avLst/>
                <a:gdLst/>
                <a:ahLst/>
                <a:cxnLst/>
                <a:rect l="l" t="t" r="r" b="b"/>
                <a:pathLst>
                  <a:path w="1457" h="1736" extrusionOk="0">
                    <a:moveTo>
                      <a:pt x="1172" y="0"/>
                    </a:moveTo>
                    <a:lnTo>
                      <a:pt x="1" y="1513"/>
                    </a:lnTo>
                    <a:lnTo>
                      <a:pt x="285" y="1736"/>
                    </a:lnTo>
                    <a:lnTo>
                      <a:pt x="1457" y="218"/>
                    </a:lnTo>
                    <a:lnTo>
                      <a:pt x="117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214365" y="1454048"/>
                <a:ext cx="293916" cy="246231"/>
              </a:xfrm>
              <a:custGeom>
                <a:avLst/>
                <a:gdLst/>
                <a:ahLst/>
                <a:cxnLst/>
                <a:rect l="l" t="t" r="r" b="b"/>
                <a:pathLst>
                  <a:path w="1732" h="1451" extrusionOk="0">
                    <a:moveTo>
                      <a:pt x="218" y="0"/>
                    </a:moveTo>
                    <a:lnTo>
                      <a:pt x="0" y="283"/>
                    </a:lnTo>
                    <a:lnTo>
                      <a:pt x="1514" y="1451"/>
                    </a:lnTo>
                    <a:lnTo>
                      <a:pt x="1731" y="1166"/>
                    </a:lnTo>
                    <a:lnTo>
                      <a:pt x="21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1564744" y="440105"/>
                <a:ext cx="100970" cy="105722"/>
              </a:xfrm>
              <a:custGeom>
                <a:avLst/>
                <a:gdLst/>
                <a:ahLst/>
                <a:cxnLst/>
                <a:rect l="l" t="t" r="r" b="b"/>
                <a:pathLst>
                  <a:path w="595" h="623" extrusionOk="0">
                    <a:moveTo>
                      <a:pt x="311" y="0"/>
                    </a:moveTo>
                    <a:lnTo>
                      <a:pt x="0" y="400"/>
                    </a:lnTo>
                    <a:lnTo>
                      <a:pt x="285" y="622"/>
                    </a:lnTo>
                    <a:lnTo>
                      <a:pt x="595" y="223"/>
                    </a:lnTo>
                    <a:lnTo>
                      <a:pt x="31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466659" y="566530"/>
                <a:ext cx="101309" cy="105891"/>
              </a:xfrm>
              <a:custGeom>
                <a:avLst/>
                <a:gdLst/>
                <a:ahLst/>
                <a:cxnLst/>
                <a:rect l="l" t="t" r="r" b="b"/>
                <a:pathLst>
                  <a:path w="597" h="624" extrusionOk="0">
                    <a:moveTo>
                      <a:pt x="312" y="1"/>
                    </a:moveTo>
                    <a:lnTo>
                      <a:pt x="1" y="405"/>
                    </a:lnTo>
                    <a:lnTo>
                      <a:pt x="285" y="623"/>
                    </a:lnTo>
                    <a:lnTo>
                      <a:pt x="596" y="224"/>
                    </a:lnTo>
                    <a:lnTo>
                      <a:pt x="31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3752654" y="1778510"/>
                <a:ext cx="170376" cy="198885"/>
              </a:xfrm>
              <a:custGeom>
                <a:avLst/>
                <a:gdLst/>
                <a:ahLst/>
                <a:cxnLst/>
                <a:rect l="l" t="t" r="r" b="b"/>
                <a:pathLst>
                  <a:path w="1004" h="1172" extrusionOk="0">
                    <a:moveTo>
                      <a:pt x="755" y="0"/>
                    </a:moveTo>
                    <a:lnTo>
                      <a:pt x="1" y="977"/>
                    </a:lnTo>
                    <a:lnTo>
                      <a:pt x="249" y="1172"/>
                    </a:lnTo>
                    <a:lnTo>
                      <a:pt x="1004" y="196"/>
                    </a:lnTo>
                    <a:lnTo>
                      <a:pt x="7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3751126" y="1801079"/>
                <a:ext cx="101140" cy="108606"/>
              </a:xfrm>
              <a:custGeom>
                <a:avLst/>
                <a:gdLst/>
                <a:ahLst/>
                <a:cxnLst/>
                <a:rect l="l" t="t" r="r" b="b"/>
                <a:pathLst>
                  <a:path w="596" h="640" extrusionOk="0">
                    <a:moveTo>
                      <a:pt x="347" y="0"/>
                    </a:moveTo>
                    <a:lnTo>
                      <a:pt x="1" y="444"/>
                    </a:lnTo>
                    <a:lnTo>
                      <a:pt x="249" y="639"/>
                    </a:lnTo>
                    <a:lnTo>
                      <a:pt x="595" y="192"/>
                    </a:lnTo>
                    <a:lnTo>
                      <a:pt x="3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3211149" y="2022535"/>
                <a:ext cx="150861" cy="150861"/>
              </a:xfrm>
              <a:custGeom>
                <a:avLst/>
                <a:gdLst/>
                <a:ahLst/>
                <a:cxnLst/>
                <a:rect l="l" t="t" r="r" b="b"/>
                <a:pathLst>
                  <a:path w="889" h="889" extrusionOk="0">
                    <a:moveTo>
                      <a:pt x="387" y="0"/>
                    </a:moveTo>
                    <a:lnTo>
                      <a:pt x="0" y="498"/>
                    </a:lnTo>
                    <a:lnTo>
                      <a:pt x="498"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3042470" y="2076668"/>
                <a:ext cx="100970" cy="97406"/>
              </a:xfrm>
              <a:custGeom>
                <a:avLst/>
                <a:gdLst/>
                <a:ahLst/>
                <a:cxnLst/>
                <a:rect l="l" t="t" r="r" b="b"/>
                <a:pathLst>
                  <a:path w="595" h="574" extrusionOk="0">
                    <a:moveTo>
                      <a:pt x="222" y="1"/>
                    </a:moveTo>
                    <a:lnTo>
                      <a:pt x="0" y="285"/>
                    </a:lnTo>
                    <a:lnTo>
                      <a:pt x="373" y="574"/>
                    </a:lnTo>
                    <a:lnTo>
                      <a:pt x="595" y="285"/>
                    </a:lnTo>
                    <a:lnTo>
                      <a:pt x="22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3086930" y="2175432"/>
                <a:ext cx="86715" cy="86715"/>
              </a:xfrm>
              <a:custGeom>
                <a:avLst/>
                <a:gdLst/>
                <a:ahLst/>
                <a:cxnLst/>
                <a:rect l="l" t="t" r="r" b="b"/>
                <a:pathLst>
                  <a:path w="511" h="511" extrusionOk="0">
                    <a:moveTo>
                      <a:pt x="222" y="0"/>
                    </a:moveTo>
                    <a:lnTo>
                      <a:pt x="0" y="289"/>
                    </a:lnTo>
                    <a:lnTo>
                      <a:pt x="289" y="511"/>
                    </a:lnTo>
                    <a:lnTo>
                      <a:pt x="511" y="223"/>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3162955" y="2158123"/>
                <a:ext cx="95879" cy="93503"/>
              </a:xfrm>
              <a:custGeom>
                <a:avLst/>
                <a:gdLst/>
                <a:ahLst/>
                <a:cxnLst/>
                <a:rect l="l" t="t" r="r" b="b"/>
                <a:pathLst>
                  <a:path w="565" h="551" extrusionOk="0">
                    <a:moveTo>
                      <a:pt x="222" y="0"/>
                    </a:moveTo>
                    <a:lnTo>
                      <a:pt x="1" y="289"/>
                    </a:lnTo>
                    <a:lnTo>
                      <a:pt x="342" y="551"/>
                    </a:lnTo>
                    <a:lnTo>
                      <a:pt x="564" y="262"/>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1402683" y="927477"/>
                <a:ext cx="255564" cy="255564"/>
              </a:xfrm>
              <a:custGeom>
                <a:avLst/>
                <a:gdLst/>
                <a:ahLst/>
                <a:cxnLst/>
                <a:rect l="l" t="t" r="r" b="b"/>
                <a:pathLst>
                  <a:path w="1506" h="1506" extrusionOk="0">
                    <a:moveTo>
                      <a:pt x="755" y="0"/>
                    </a:moveTo>
                    <a:cubicBezTo>
                      <a:pt x="338" y="0"/>
                      <a:pt x="1" y="338"/>
                      <a:pt x="1" y="750"/>
                    </a:cubicBezTo>
                    <a:cubicBezTo>
                      <a:pt x="1" y="1168"/>
                      <a:pt x="338" y="1505"/>
                      <a:pt x="755" y="1505"/>
                    </a:cubicBezTo>
                    <a:cubicBezTo>
                      <a:pt x="1173" y="1505"/>
                      <a:pt x="1506" y="1168"/>
                      <a:pt x="1506" y="750"/>
                    </a:cubicBezTo>
                    <a:cubicBezTo>
                      <a:pt x="1506" y="338"/>
                      <a:pt x="1173" y="0"/>
                      <a:pt x="755" y="0"/>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2485183" y="645779"/>
                <a:ext cx="249455" cy="187685"/>
              </a:xfrm>
              <a:custGeom>
                <a:avLst/>
                <a:gdLst/>
                <a:ahLst/>
                <a:cxnLst/>
                <a:rect l="l" t="t" r="r" b="b"/>
                <a:pathLst>
                  <a:path w="1470" h="1106" extrusionOk="0">
                    <a:moveTo>
                      <a:pt x="191" y="1"/>
                    </a:moveTo>
                    <a:lnTo>
                      <a:pt x="0" y="306"/>
                    </a:lnTo>
                    <a:lnTo>
                      <a:pt x="1283" y="1105"/>
                    </a:lnTo>
                    <a:lnTo>
                      <a:pt x="1469" y="804"/>
                    </a:lnTo>
                    <a:lnTo>
                      <a:pt x="19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5332877" y="1976547"/>
                <a:ext cx="1061458" cy="1062137"/>
              </a:xfrm>
              <a:custGeom>
                <a:avLst/>
                <a:gdLst/>
                <a:ahLst/>
                <a:cxnLst/>
                <a:rect l="l" t="t" r="r" b="b"/>
                <a:pathLst>
                  <a:path w="6255" h="6259" extrusionOk="0">
                    <a:moveTo>
                      <a:pt x="3125" y="973"/>
                    </a:moveTo>
                    <a:cubicBezTo>
                      <a:pt x="4315" y="973"/>
                      <a:pt x="5282" y="1940"/>
                      <a:pt x="5282" y="3130"/>
                    </a:cubicBezTo>
                    <a:cubicBezTo>
                      <a:pt x="5282" y="4319"/>
                      <a:pt x="4315" y="5287"/>
                      <a:pt x="3125" y="5287"/>
                    </a:cubicBezTo>
                    <a:cubicBezTo>
                      <a:pt x="1935" y="5287"/>
                      <a:pt x="968" y="4319"/>
                      <a:pt x="968" y="3130"/>
                    </a:cubicBezTo>
                    <a:cubicBezTo>
                      <a:pt x="968" y="1940"/>
                      <a:pt x="1935" y="973"/>
                      <a:pt x="3125" y="973"/>
                    </a:cubicBezTo>
                    <a:close/>
                    <a:moveTo>
                      <a:pt x="3125" y="1"/>
                    </a:moveTo>
                    <a:cubicBezTo>
                      <a:pt x="1402" y="1"/>
                      <a:pt x="1" y="1403"/>
                      <a:pt x="1" y="3130"/>
                    </a:cubicBezTo>
                    <a:cubicBezTo>
                      <a:pt x="1" y="4852"/>
                      <a:pt x="1402" y="6259"/>
                      <a:pt x="3125" y="6259"/>
                    </a:cubicBezTo>
                    <a:cubicBezTo>
                      <a:pt x="4852" y="6259"/>
                      <a:pt x="6254" y="4852"/>
                      <a:pt x="6254" y="3130"/>
                    </a:cubicBezTo>
                    <a:cubicBezTo>
                      <a:pt x="6254" y="1403"/>
                      <a:pt x="4852" y="1"/>
                      <a:pt x="3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5148246" y="-1052723"/>
                <a:ext cx="1159373" cy="6987464"/>
              </a:xfrm>
              <a:custGeom>
                <a:avLst/>
                <a:gdLst/>
                <a:ahLst/>
                <a:cxnLst/>
                <a:rect l="l" t="t" r="r" b="b"/>
                <a:pathLst>
                  <a:path w="6832"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5419423" y="-1052723"/>
                <a:ext cx="1159204" cy="6987464"/>
              </a:xfrm>
              <a:custGeom>
                <a:avLst/>
                <a:gdLst/>
                <a:ahLst/>
                <a:cxnLst/>
                <a:rect l="l" t="t" r="r" b="b"/>
                <a:pathLst>
                  <a:path w="6831"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4566014" y="1300132"/>
                <a:ext cx="2594844" cy="2414286"/>
              </a:xfrm>
              <a:custGeom>
                <a:avLst/>
                <a:gdLst/>
                <a:ahLst/>
                <a:cxnLst/>
                <a:rect l="l" t="t" r="r" b="b"/>
                <a:pathLst>
                  <a:path w="15291" h="14227" extrusionOk="0">
                    <a:moveTo>
                      <a:pt x="5380" y="822"/>
                    </a:moveTo>
                    <a:cubicBezTo>
                      <a:pt x="5421" y="822"/>
                      <a:pt x="5456" y="827"/>
                      <a:pt x="5495" y="831"/>
                    </a:cubicBezTo>
                    <a:lnTo>
                      <a:pt x="11217" y="1514"/>
                    </a:lnTo>
                    <a:cubicBezTo>
                      <a:pt x="11567" y="1555"/>
                      <a:pt x="11874" y="1786"/>
                      <a:pt x="12015" y="2110"/>
                    </a:cubicBezTo>
                    <a:lnTo>
                      <a:pt x="14279" y="7409"/>
                    </a:lnTo>
                    <a:cubicBezTo>
                      <a:pt x="14422" y="7733"/>
                      <a:pt x="14377" y="8110"/>
                      <a:pt x="14164" y="8394"/>
                    </a:cubicBezTo>
                    <a:lnTo>
                      <a:pt x="10711" y="13006"/>
                    </a:lnTo>
                    <a:cubicBezTo>
                      <a:pt x="10520" y="13260"/>
                      <a:pt x="10220" y="13407"/>
                      <a:pt x="9907" y="13407"/>
                    </a:cubicBezTo>
                    <a:cubicBezTo>
                      <a:pt x="9871" y="13407"/>
                      <a:pt x="9834" y="13405"/>
                      <a:pt x="9797" y="13401"/>
                    </a:cubicBezTo>
                    <a:lnTo>
                      <a:pt x="4075" y="12713"/>
                    </a:lnTo>
                    <a:cubicBezTo>
                      <a:pt x="3725" y="12672"/>
                      <a:pt x="3418" y="12442"/>
                      <a:pt x="3276" y="12118"/>
                    </a:cubicBezTo>
                    <a:lnTo>
                      <a:pt x="1009" y="6823"/>
                    </a:lnTo>
                    <a:cubicBezTo>
                      <a:pt x="871" y="6494"/>
                      <a:pt x="915" y="6117"/>
                      <a:pt x="1128" y="5834"/>
                    </a:cubicBezTo>
                    <a:lnTo>
                      <a:pt x="4581" y="1221"/>
                    </a:lnTo>
                    <a:cubicBezTo>
                      <a:pt x="4772" y="969"/>
                      <a:pt x="5069" y="822"/>
                      <a:pt x="5380" y="822"/>
                    </a:cubicBezTo>
                    <a:close/>
                    <a:moveTo>
                      <a:pt x="5373" y="1"/>
                    </a:moveTo>
                    <a:cubicBezTo>
                      <a:pt x="4807" y="1"/>
                      <a:pt x="4266" y="269"/>
                      <a:pt x="3924" y="729"/>
                    </a:cubicBezTo>
                    <a:lnTo>
                      <a:pt x="472" y="5340"/>
                    </a:lnTo>
                    <a:cubicBezTo>
                      <a:pt x="81" y="5860"/>
                      <a:pt x="1" y="6553"/>
                      <a:pt x="254" y="7147"/>
                    </a:cubicBezTo>
                    <a:lnTo>
                      <a:pt x="2522" y="12442"/>
                    </a:lnTo>
                    <a:cubicBezTo>
                      <a:pt x="2775" y="13037"/>
                      <a:pt x="3334" y="13454"/>
                      <a:pt x="3977" y="13530"/>
                    </a:cubicBezTo>
                    <a:lnTo>
                      <a:pt x="9699" y="14217"/>
                    </a:lnTo>
                    <a:cubicBezTo>
                      <a:pt x="9770" y="14222"/>
                      <a:pt x="9841" y="14226"/>
                      <a:pt x="9912" y="14226"/>
                    </a:cubicBezTo>
                    <a:cubicBezTo>
                      <a:pt x="10480" y="14226"/>
                      <a:pt x="11022" y="13960"/>
                      <a:pt x="11368" y="13498"/>
                    </a:cubicBezTo>
                    <a:lnTo>
                      <a:pt x="14821" y="8887"/>
                    </a:lnTo>
                    <a:cubicBezTo>
                      <a:pt x="15207" y="8372"/>
                      <a:pt x="15291" y="7680"/>
                      <a:pt x="15038" y="7085"/>
                    </a:cubicBezTo>
                    <a:lnTo>
                      <a:pt x="12771" y="1786"/>
                    </a:lnTo>
                    <a:cubicBezTo>
                      <a:pt x="12513" y="1190"/>
                      <a:pt x="11958" y="774"/>
                      <a:pt x="11315" y="698"/>
                    </a:cubicBezTo>
                    <a:lnTo>
                      <a:pt x="5593" y="14"/>
                    </a:lnTo>
                    <a:cubicBezTo>
                      <a:pt x="5520" y="5"/>
                      <a:pt x="5446" y="1"/>
                      <a:pt x="5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2712578" y="959719"/>
                <a:ext cx="2704639" cy="1620441"/>
              </a:xfrm>
              <a:custGeom>
                <a:avLst/>
                <a:gdLst/>
                <a:ahLst/>
                <a:cxnLst/>
                <a:rect l="l" t="t" r="r" b="b"/>
                <a:pathLst>
                  <a:path w="15938" h="9549" extrusionOk="0">
                    <a:moveTo>
                      <a:pt x="12379" y="1"/>
                    </a:moveTo>
                    <a:lnTo>
                      <a:pt x="6693" y="7493"/>
                    </a:lnTo>
                    <a:cubicBezTo>
                      <a:pt x="6170" y="8181"/>
                      <a:pt x="5406" y="8616"/>
                      <a:pt x="4546" y="8709"/>
                    </a:cubicBezTo>
                    <a:cubicBezTo>
                      <a:pt x="4430" y="8721"/>
                      <a:pt x="4314" y="8728"/>
                      <a:pt x="4199" y="8728"/>
                    </a:cubicBezTo>
                    <a:cubicBezTo>
                      <a:pt x="3462" y="8728"/>
                      <a:pt x="2761" y="8470"/>
                      <a:pt x="2188" y="7986"/>
                    </a:cubicBezTo>
                    <a:lnTo>
                      <a:pt x="2016" y="7834"/>
                    </a:lnTo>
                    <a:cubicBezTo>
                      <a:pt x="773" y="6783"/>
                      <a:pt x="546" y="4985"/>
                      <a:pt x="1492" y="3653"/>
                    </a:cubicBezTo>
                    <a:lnTo>
                      <a:pt x="3524" y="783"/>
                    </a:lnTo>
                    <a:lnTo>
                      <a:pt x="2854" y="308"/>
                    </a:lnTo>
                    <a:lnTo>
                      <a:pt x="817" y="3179"/>
                    </a:lnTo>
                    <a:cubicBezTo>
                      <a:pt x="249" y="3987"/>
                      <a:pt x="0" y="4968"/>
                      <a:pt x="125" y="5949"/>
                    </a:cubicBezTo>
                    <a:cubicBezTo>
                      <a:pt x="244" y="6929"/>
                      <a:pt x="728" y="7822"/>
                      <a:pt x="1483" y="8465"/>
                    </a:cubicBezTo>
                    <a:lnTo>
                      <a:pt x="1656" y="8612"/>
                    </a:lnTo>
                    <a:cubicBezTo>
                      <a:pt x="2375" y="9224"/>
                      <a:pt x="3267" y="9548"/>
                      <a:pt x="4194" y="9548"/>
                    </a:cubicBezTo>
                    <a:cubicBezTo>
                      <a:pt x="4341" y="9548"/>
                      <a:pt x="4487" y="9539"/>
                      <a:pt x="4634" y="9526"/>
                    </a:cubicBezTo>
                    <a:cubicBezTo>
                      <a:pt x="5722" y="9406"/>
                      <a:pt x="6684" y="8860"/>
                      <a:pt x="7346" y="7990"/>
                    </a:cubicBezTo>
                    <a:lnTo>
                      <a:pt x="12583" y="1093"/>
                    </a:lnTo>
                    <a:lnTo>
                      <a:pt x="15508" y="2891"/>
                    </a:lnTo>
                    <a:lnTo>
                      <a:pt x="15938" y="2194"/>
                    </a:lnTo>
                    <a:lnTo>
                      <a:pt x="12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3953915" y="1124156"/>
                <a:ext cx="1065700" cy="810475"/>
              </a:xfrm>
              <a:custGeom>
                <a:avLst/>
                <a:gdLst/>
                <a:ahLst/>
                <a:cxnLst/>
                <a:rect l="l" t="t" r="r" b="b"/>
                <a:pathLst>
                  <a:path w="6280" h="4776" extrusionOk="0">
                    <a:moveTo>
                      <a:pt x="470" y="0"/>
                    </a:moveTo>
                    <a:lnTo>
                      <a:pt x="0" y="674"/>
                    </a:lnTo>
                    <a:lnTo>
                      <a:pt x="5805" y="4775"/>
                    </a:lnTo>
                    <a:lnTo>
                      <a:pt x="6279" y="4101"/>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4205237" y="1741516"/>
                <a:ext cx="585456" cy="470911"/>
              </a:xfrm>
              <a:custGeom>
                <a:avLst/>
                <a:gdLst/>
                <a:ahLst/>
                <a:cxnLst/>
                <a:rect l="l" t="t" r="r" b="b"/>
                <a:pathLst>
                  <a:path w="3450" h="2775" extrusionOk="0">
                    <a:moveTo>
                      <a:pt x="476" y="1"/>
                    </a:moveTo>
                    <a:lnTo>
                      <a:pt x="1" y="676"/>
                    </a:lnTo>
                    <a:lnTo>
                      <a:pt x="2975" y="2775"/>
                    </a:lnTo>
                    <a:lnTo>
                      <a:pt x="3450" y="2100"/>
                    </a:lnTo>
                    <a:lnTo>
                      <a:pt x="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3192991" y="710434"/>
                <a:ext cx="1597702" cy="1158525"/>
              </a:xfrm>
              <a:custGeom>
                <a:avLst/>
                <a:gdLst/>
                <a:ahLst/>
                <a:cxnLst/>
                <a:rect l="l" t="t" r="r" b="b"/>
                <a:pathLst>
                  <a:path w="9415" h="6827" extrusionOk="0">
                    <a:moveTo>
                      <a:pt x="6113" y="1"/>
                    </a:moveTo>
                    <a:lnTo>
                      <a:pt x="2593" y="4706"/>
                    </a:lnTo>
                    <a:cubicBezTo>
                      <a:pt x="1985" y="5518"/>
                      <a:pt x="1013" y="6001"/>
                      <a:pt x="1" y="6001"/>
                    </a:cubicBezTo>
                    <a:lnTo>
                      <a:pt x="1" y="6827"/>
                    </a:lnTo>
                    <a:cubicBezTo>
                      <a:pt x="1270" y="6827"/>
                      <a:pt x="2487" y="6220"/>
                      <a:pt x="3250" y="5198"/>
                    </a:cubicBezTo>
                    <a:lnTo>
                      <a:pt x="6295" y="1128"/>
                    </a:lnTo>
                    <a:lnTo>
                      <a:pt x="8944" y="2975"/>
                    </a:lnTo>
                    <a:lnTo>
                      <a:pt x="9415" y="2300"/>
                    </a:lnTo>
                    <a:lnTo>
                      <a:pt x="6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3406131" y="1556206"/>
                <a:ext cx="294765" cy="532850"/>
              </a:xfrm>
              <a:custGeom>
                <a:avLst/>
                <a:gdLst/>
                <a:ahLst/>
                <a:cxnLst/>
                <a:rect l="l" t="t" r="r" b="b"/>
                <a:pathLst>
                  <a:path w="1737" h="3140" extrusionOk="0">
                    <a:moveTo>
                      <a:pt x="1102" y="1"/>
                    </a:moveTo>
                    <a:cubicBezTo>
                      <a:pt x="645" y="547"/>
                      <a:pt x="1" y="1914"/>
                      <a:pt x="871" y="3139"/>
                    </a:cubicBezTo>
                    <a:lnTo>
                      <a:pt x="1541" y="2664"/>
                    </a:lnTo>
                    <a:cubicBezTo>
                      <a:pt x="826" y="1652"/>
                      <a:pt x="1696" y="574"/>
                      <a:pt x="1737" y="525"/>
                    </a:cubicBezTo>
                    <a:lnTo>
                      <a:pt x="1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3264604" y="1762049"/>
                <a:ext cx="326328" cy="252510"/>
              </a:xfrm>
              <a:custGeom>
                <a:avLst/>
                <a:gdLst/>
                <a:ahLst/>
                <a:cxnLst/>
                <a:rect l="l" t="t" r="r" b="b"/>
                <a:pathLst>
                  <a:path w="1923" h="1488" extrusionOk="0">
                    <a:moveTo>
                      <a:pt x="156" y="0"/>
                    </a:moveTo>
                    <a:lnTo>
                      <a:pt x="156" y="0"/>
                    </a:lnTo>
                    <a:cubicBezTo>
                      <a:pt x="138" y="93"/>
                      <a:pt x="0" y="928"/>
                      <a:pt x="498" y="1314"/>
                    </a:cubicBezTo>
                    <a:cubicBezTo>
                      <a:pt x="648" y="1429"/>
                      <a:pt x="830" y="1487"/>
                      <a:pt x="1043" y="1487"/>
                    </a:cubicBezTo>
                    <a:cubicBezTo>
                      <a:pt x="1293" y="1487"/>
                      <a:pt x="1590" y="1407"/>
                      <a:pt x="1922" y="1252"/>
                    </a:cubicBezTo>
                    <a:lnTo>
                      <a:pt x="1701" y="777"/>
                    </a:lnTo>
                    <a:cubicBezTo>
                      <a:pt x="1435" y="901"/>
                      <a:pt x="1211" y="964"/>
                      <a:pt x="1044" y="964"/>
                    </a:cubicBezTo>
                    <a:cubicBezTo>
                      <a:pt x="949" y="964"/>
                      <a:pt x="872" y="943"/>
                      <a:pt x="817" y="901"/>
                    </a:cubicBezTo>
                    <a:cubicBezTo>
                      <a:pt x="609" y="736"/>
                      <a:pt x="640" y="253"/>
                      <a:pt x="670" y="93"/>
                    </a:cubicBezTo>
                    <a:lnTo>
                      <a:pt x="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105203" y="2325275"/>
                <a:ext cx="1989364" cy="3559066"/>
              </a:xfrm>
              <a:custGeom>
                <a:avLst/>
                <a:gdLst/>
                <a:ahLst/>
                <a:cxnLst/>
                <a:rect l="l" t="t" r="r" b="b"/>
                <a:pathLst>
                  <a:path w="11723" h="20973" extrusionOk="0">
                    <a:moveTo>
                      <a:pt x="11066" y="0"/>
                    </a:moveTo>
                    <a:lnTo>
                      <a:pt x="2389" y="11430"/>
                    </a:lnTo>
                    <a:cubicBezTo>
                      <a:pt x="1528" y="12561"/>
                      <a:pt x="973" y="13901"/>
                      <a:pt x="773" y="15308"/>
                    </a:cubicBezTo>
                    <a:lnTo>
                      <a:pt x="0" y="20857"/>
                    </a:lnTo>
                    <a:lnTo>
                      <a:pt x="818" y="20972"/>
                    </a:lnTo>
                    <a:lnTo>
                      <a:pt x="1590" y="15425"/>
                    </a:lnTo>
                    <a:cubicBezTo>
                      <a:pt x="1768" y="14155"/>
                      <a:pt x="2268" y="12948"/>
                      <a:pt x="3041" y="11926"/>
                    </a:cubicBezTo>
                    <a:lnTo>
                      <a:pt x="11722" y="498"/>
                    </a:lnTo>
                    <a:lnTo>
                      <a:pt x="110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3791854" y="2301178"/>
                <a:ext cx="863421" cy="1789800"/>
              </a:xfrm>
              <a:custGeom>
                <a:avLst/>
                <a:gdLst/>
                <a:ahLst/>
                <a:cxnLst/>
                <a:rect l="l" t="t" r="r" b="b"/>
                <a:pathLst>
                  <a:path w="5088" h="10547" extrusionOk="0">
                    <a:moveTo>
                      <a:pt x="759" y="1"/>
                    </a:moveTo>
                    <a:lnTo>
                      <a:pt x="1" y="320"/>
                    </a:lnTo>
                    <a:lnTo>
                      <a:pt x="4332" y="10546"/>
                    </a:lnTo>
                    <a:lnTo>
                      <a:pt x="5087" y="10227"/>
                    </a:lnTo>
                    <a:lnTo>
                      <a:pt x="7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2530323" y="2812646"/>
                <a:ext cx="2338771" cy="1141216"/>
              </a:xfrm>
              <a:custGeom>
                <a:avLst/>
                <a:gdLst/>
                <a:ahLst/>
                <a:cxnLst/>
                <a:rect l="l" t="t" r="r" b="b"/>
                <a:pathLst>
                  <a:path w="13782" h="6725" extrusionOk="0">
                    <a:moveTo>
                      <a:pt x="13453" y="0"/>
                    </a:moveTo>
                    <a:lnTo>
                      <a:pt x="843" y="5464"/>
                    </a:lnTo>
                    <a:lnTo>
                      <a:pt x="843" y="5464"/>
                    </a:lnTo>
                    <a:lnTo>
                      <a:pt x="884" y="2934"/>
                    </a:lnTo>
                    <a:lnTo>
                      <a:pt x="62" y="2921"/>
                    </a:lnTo>
                    <a:lnTo>
                      <a:pt x="1" y="6725"/>
                    </a:lnTo>
                    <a:lnTo>
                      <a:pt x="13781" y="755"/>
                    </a:lnTo>
                    <a:lnTo>
                      <a:pt x="13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3334689" y="2420984"/>
                <a:ext cx="1367083" cy="711881"/>
              </a:xfrm>
              <a:custGeom>
                <a:avLst/>
                <a:gdLst/>
                <a:ahLst/>
                <a:cxnLst/>
                <a:rect l="l" t="t" r="r" b="b"/>
                <a:pathLst>
                  <a:path w="8056" h="4195" extrusionOk="0">
                    <a:moveTo>
                      <a:pt x="7724" y="1"/>
                    </a:moveTo>
                    <a:lnTo>
                      <a:pt x="1" y="3445"/>
                    </a:lnTo>
                    <a:lnTo>
                      <a:pt x="333" y="4195"/>
                    </a:lnTo>
                    <a:lnTo>
                      <a:pt x="8056" y="755"/>
                    </a:lnTo>
                    <a:lnTo>
                      <a:pt x="77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4761166" y="-316067"/>
                <a:ext cx="318183" cy="1377774"/>
              </a:xfrm>
              <a:custGeom>
                <a:avLst/>
                <a:gdLst/>
                <a:ahLst/>
                <a:cxnLst/>
                <a:rect l="l" t="t" r="r" b="b"/>
                <a:pathLst>
                  <a:path w="1875" h="8119" extrusionOk="0">
                    <a:moveTo>
                      <a:pt x="1057" y="1"/>
                    </a:moveTo>
                    <a:lnTo>
                      <a:pt x="0" y="8012"/>
                    </a:lnTo>
                    <a:lnTo>
                      <a:pt x="817" y="8118"/>
                    </a:lnTo>
                    <a:lnTo>
                      <a:pt x="1874" y="107"/>
                    </a:lnTo>
                    <a:lnTo>
                      <a:pt x="10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5424683" y="-240721"/>
                <a:ext cx="254716" cy="1617217"/>
              </a:xfrm>
              <a:custGeom>
                <a:avLst/>
                <a:gdLst/>
                <a:ahLst/>
                <a:cxnLst/>
                <a:rect l="l" t="t" r="r" b="b"/>
                <a:pathLst>
                  <a:path w="1501" h="9530" extrusionOk="0">
                    <a:moveTo>
                      <a:pt x="529" y="1"/>
                    </a:moveTo>
                    <a:lnTo>
                      <a:pt x="1" y="9476"/>
                    </a:lnTo>
                    <a:lnTo>
                      <a:pt x="973" y="9529"/>
                    </a:lnTo>
                    <a:lnTo>
                      <a:pt x="1501" y="54"/>
                    </a:lnTo>
                    <a:lnTo>
                      <a:pt x="5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6396371" y="-1208675"/>
                <a:ext cx="576462" cy="2709390"/>
              </a:xfrm>
              <a:custGeom>
                <a:avLst/>
                <a:gdLst/>
                <a:ahLst/>
                <a:cxnLst/>
                <a:rect l="l" t="t" r="r" b="b"/>
                <a:pathLst>
                  <a:path w="3397" h="15966" extrusionOk="0">
                    <a:moveTo>
                      <a:pt x="2432" y="1"/>
                    </a:moveTo>
                    <a:lnTo>
                      <a:pt x="0" y="15815"/>
                    </a:lnTo>
                    <a:lnTo>
                      <a:pt x="959" y="15966"/>
                    </a:lnTo>
                    <a:lnTo>
                      <a:pt x="3396" y="152"/>
                    </a:lnTo>
                    <a:lnTo>
                      <a:pt x="2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7054628" y="-1006735"/>
                <a:ext cx="455977" cy="1628417"/>
              </a:xfrm>
              <a:custGeom>
                <a:avLst/>
                <a:gdLst/>
                <a:ahLst/>
                <a:cxnLst/>
                <a:rect l="l" t="t" r="r" b="b"/>
                <a:pathLst>
                  <a:path w="2687" h="9596" extrusionOk="0">
                    <a:moveTo>
                      <a:pt x="1732" y="0"/>
                    </a:moveTo>
                    <a:lnTo>
                      <a:pt x="1" y="9419"/>
                    </a:lnTo>
                    <a:lnTo>
                      <a:pt x="955" y="9596"/>
                    </a:lnTo>
                    <a:lnTo>
                      <a:pt x="2686" y="178"/>
                    </a:lnTo>
                    <a:lnTo>
                      <a:pt x="17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7682169" y="-1206979"/>
                <a:ext cx="350256" cy="1364877"/>
              </a:xfrm>
              <a:custGeom>
                <a:avLst/>
                <a:gdLst/>
                <a:ahLst/>
                <a:cxnLst/>
                <a:rect l="l" t="t" r="r" b="b"/>
                <a:pathLst>
                  <a:path w="2064" h="8043" extrusionOk="0">
                    <a:moveTo>
                      <a:pt x="1105" y="0"/>
                    </a:moveTo>
                    <a:lnTo>
                      <a:pt x="0" y="7905"/>
                    </a:lnTo>
                    <a:lnTo>
                      <a:pt x="959" y="8042"/>
                    </a:lnTo>
                    <a:lnTo>
                      <a:pt x="2063" y="133"/>
                    </a:lnTo>
                    <a:lnTo>
                      <a:pt x="1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7997467" y="-903559"/>
                <a:ext cx="1758066" cy="948439"/>
              </a:xfrm>
              <a:custGeom>
                <a:avLst/>
                <a:gdLst/>
                <a:ahLst/>
                <a:cxnLst/>
                <a:rect l="l" t="t" r="r" b="b"/>
                <a:pathLst>
                  <a:path w="10360" h="5589" extrusionOk="0">
                    <a:moveTo>
                      <a:pt x="9948" y="1"/>
                    </a:moveTo>
                    <a:lnTo>
                      <a:pt x="1" y="4710"/>
                    </a:lnTo>
                    <a:lnTo>
                      <a:pt x="414" y="5589"/>
                    </a:lnTo>
                    <a:lnTo>
                      <a:pt x="10360" y="879"/>
                    </a:lnTo>
                    <a:lnTo>
                      <a:pt x="9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8453953" y="-301812"/>
                <a:ext cx="833215" cy="1392029"/>
              </a:xfrm>
              <a:custGeom>
                <a:avLst/>
                <a:gdLst/>
                <a:ahLst/>
                <a:cxnLst/>
                <a:rect l="l" t="t" r="r" b="b"/>
                <a:pathLst>
                  <a:path w="4910" h="8203" extrusionOk="0">
                    <a:moveTo>
                      <a:pt x="862" y="1"/>
                    </a:moveTo>
                    <a:lnTo>
                      <a:pt x="0" y="449"/>
                    </a:lnTo>
                    <a:lnTo>
                      <a:pt x="4048" y="8203"/>
                    </a:lnTo>
                    <a:lnTo>
                      <a:pt x="4910" y="7754"/>
                    </a:lnTo>
                    <a:lnTo>
                      <a:pt x="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907555" y="18407"/>
                <a:ext cx="971688" cy="590717"/>
              </a:xfrm>
              <a:custGeom>
                <a:avLst/>
                <a:gdLst/>
                <a:ahLst/>
                <a:cxnLst/>
                <a:rect l="l" t="t" r="r" b="b"/>
                <a:pathLst>
                  <a:path w="5726" h="3481" extrusionOk="0">
                    <a:moveTo>
                      <a:pt x="5299" y="0"/>
                    </a:moveTo>
                    <a:lnTo>
                      <a:pt x="0" y="2606"/>
                    </a:lnTo>
                    <a:lnTo>
                      <a:pt x="430" y="3480"/>
                    </a:lnTo>
                    <a:lnTo>
                      <a:pt x="5726" y="875"/>
                    </a:lnTo>
                    <a:lnTo>
                      <a:pt x="5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8626536" y="531233"/>
                <a:ext cx="1169046" cy="647905"/>
              </a:xfrm>
              <a:custGeom>
                <a:avLst/>
                <a:gdLst/>
                <a:ahLst/>
                <a:cxnLst/>
                <a:rect l="l" t="t" r="r" b="b"/>
                <a:pathLst>
                  <a:path w="6889" h="3818" extrusionOk="0">
                    <a:moveTo>
                      <a:pt x="6489" y="0"/>
                    </a:moveTo>
                    <a:lnTo>
                      <a:pt x="1" y="2929"/>
                    </a:lnTo>
                    <a:lnTo>
                      <a:pt x="400" y="3818"/>
                    </a:lnTo>
                    <a:lnTo>
                      <a:pt x="6888" y="889"/>
                    </a:lnTo>
                    <a:lnTo>
                      <a:pt x="6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757542" y="730967"/>
                <a:ext cx="1191616" cy="647057"/>
              </a:xfrm>
              <a:custGeom>
                <a:avLst/>
                <a:gdLst/>
                <a:ahLst/>
                <a:cxnLst/>
                <a:rect l="l" t="t" r="r" b="b"/>
                <a:pathLst>
                  <a:path w="7022" h="3813" extrusionOk="0">
                    <a:moveTo>
                      <a:pt x="6632" y="0"/>
                    </a:moveTo>
                    <a:lnTo>
                      <a:pt x="1" y="2924"/>
                    </a:lnTo>
                    <a:lnTo>
                      <a:pt x="391" y="3813"/>
                    </a:lnTo>
                    <a:lnTo>
                      <a:pt x="7022" y="888"/>
                    </a:lnTo>
                    <a:lnTo>
                      <a:pt x="6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4210498" y="195402"/>
                <a:ext cx="727833" cy="638063"/>
              </a:xfrm>
              <a:custGeom>
                <a:avLst/>
                <a:gdLst/>
                <a:ahLst/>
                <a:cxnLst/>
                <a:rect l="l" t="t" r="r" b="b"/>
                <a:pathLst>
                  <a:path w="4289" h="3760" extrusionOk="0">
                    <a:moveTo>
                      <a:pt x="2696" y="0"/>
                    </a:moveTo>
                    <a:lnTo>
                      <a:pt x="1" y="3440"/>
                    </a:lnTo>
                    <a:lnTo>
                      <a:pt x="414" y="3759"/>
                    </a:lnTo>
                    <a:lnTo>
                      <a:pt x="2948" y="524"/>
                    </a:lnTo>
                    <a:lnTo>
                      <a:pt x="4288" y="524"/>
                    </a:lnTo>
                    <a:lnTo>
                      <a:pt x="42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3932024" y="19086"/>
                <a:ext cx="627541" cy="495008"/>
              </a:xfrm>
              <a:custGeom>
                <a:avLst/>
                <a:gdLst/>
                <a:ahLst/>
                <a:cxnLst/>
                <a:rect l="l" t="t" r="r" b="b"/>
                <a:pathLst>
                  <a:path w="3698" h="2917" extrusionOk="0">
                    <a:moveTo>
                      <a:pt x="470" y="0"/>
                    </a:moveTo>
                    <a:lnTo>
                      <a:pt x="0" y="675"/>
                    </a:lnTo>
                    <a:lnTo>
                      <a:pt x="3227" y="2917"/>
                    </a:lnTo>
                    <a:lnTo>
                      <a:pt x="3698" y="2242"/>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3699199" y="-507316"/>
                <a:ext cx="711881" cy="890403"/>
              </a:xfrm>
              <a:custGeom>
                <a:avLst/>
                <a:gdLst/>
                <a:ahLst/>
                <a:cxnLst/>
                <a:rect l="l" t="t" r="r" b="b"/>
                <a:pathLst>
                  <a:path w="4195" h="5247" extrusionOk="0">
                    <a:moveTo>
                      <a:pt x="3534" y="1"/>
                    </a:moveTo>
                    <a:lnTo>
                      <a:pt x="0" y="4758"/>
                    </a:lnTo>
                    <a:lnTo>
                      <a:pt x="662" y="5247"/>
                    </a:lnTo>
                    <a:lnTo>
                      <a:pt x="4195" y="488"/>
                    </a:lnTo>
                    <a:lnTo>
                      <a:pt x="3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6242625" y="2612233"/>
                <a:ext cx="3378338" cy="2325195"/>
              </a:xfrm>
              <a:custGeom>
                <a:avLst/>
                <a:gdLst/>
                <a:ahLst/>
                <a:cxnLst/>
                <a:rect l="l" t="t" r="r" b="b"/>
                <a:pathLst>
                  <a:path w="19908" h="13702" extrusionOk="0">
                    <a:moveTo>
                      <a:pt x="458" y="1"/>
                    </a:moveTo>
                    <a:lnTo>
                      <a:pt x="1" y="685"/>
                    </a:lnTo>
                    <a:lnTo>
                      <a:pt x="19449" y="13702"/>
                    </a:lnTo>
                    <a:lnTo>
                      <a:pt x="19907" y="13019"/>
                    </a:lnTo>
                    <a:lnTo>
                      <a:pt x="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6630554" y="2612233"/>
                <a:ext cx="1032779" cy="1480102"/>
              </a:xfrm>
              <a:custGeom>
                <a:avLst/>
                <a:gdLst/>
                <a:ahLst/>
                <a:cxnLst/>
                <a:rect l="l" t="t" r="r" b="b"/>
                <a:pathLst>
                  <a:path w="6086" h="8722" extrusionOk="0">
                    <a:moveTo>
                      <a:pt x="2805" y="1"/>
                    </a:moveTo>
                    <a:lnTo>
                      <a:pt x="2353" y="685"/>
                    </a:lnTo>
                    <a:lnTo>
                      <a:pt x="4865" y="2349"/>
                    </a:lnTo>
                    <a:lnTo>
                      <a:pt x="1" y="8195"/>
                    </a:lnTo>
                    <a:lnTo>
                      <a:pt x="636" y="8722"/>
                    </a:lnTo>
                    <a:lnTo>
                      <a:pt x="6085" y="2171"/>
                    </a:lnTo>
                    <a:lnTo>
                      <a:pt x="2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4970573" y="121583"/>
                <a:ext cx="3400059" cy="2920155"/>
              </a:xfrm>
              <a:custGeom>
                <a:avLst/>
                <a:gdLst/>
                <a:ahLst/>
                <a:cxnLst/>
                <a:rect l="l" t="t" r="r" b="b"/>
                <a:pathLst>
                  <a:path w="20036" h="17208" extrusionOk="0">
                    <a:moveTo>
                      <a:pt x="107" y="0"/>
                    </a:moveTo>
                    <a:lnTo>
                      <a:pt x="1" y="816"/>
                    </a:lnTo>
                    <a:lnTo>
                      <a:pt x="3511" y="1265"/>
                    </a:lnTo>
                    <a:lnTo>
                      <a:pt x="6307" y="1109"/>
                    </a:lnTo>
                    <a:lnTo>
                      <a:pt x="7777" y="1256"/>
                    </a:lnTo>
                    <a:lnTo>
                      <a:pt x="9672" y="2366"/>
                    </a:lnTo>
                    <a:lnTo>
                      <a:pt x="13515" y="3094"/>
                    </a:lnTo>
                    <a:cubicBezTo>
                      <a:pt x="13946" y="3174"/>
                      <a:pt x="14310" y="3458"/>
                      <a:pt x="14488" y="3858"/>
                    </a:cubicBezTo>
                    <a:lnTo>
                      <a:pt x="18935" y="13764"/>
                    </a:lnTo>
                    <a:lnTo>
                      <a:pt x="16693" y="14674"/>
                    </a:lnTo>
                    <a:lnTo>
                      <a:pt x="14949" y="16667"/>
                    </a:lnTo>
                    <a:lnTo>
                      <a:pt x="15566" y="17208"/>
                    </a:lnTo>
                    <a:lnTo>
                      <a:pt x="17186" y="15366"/>
                    </a:lnTo>
                    <a:lnTo>
                      <a:pt x="20035" y="14203"/>
                    </a:lnTo>
                    <a:lnTo>
                      <a:pt x="15238" y="3520"/>
                    </a:lnTo>
                    <a:cubicBezTo>
                      <a:pt x="14949" y="2876"/>
                      <a:pt x="14363" y="2414"/>
                      <a:pt x="13666" y="2286"/>
                    </a:cubicBezTo>
                    <a:lnTo>
                      <a:pt x="9965" y="1584"/>
                    </a:lnTo>
                    <a:lnTo>
                      <a:pt x="8034" y="453"/>
                    </a:lnTo>
                    <a:lnTo>
                      <a:pt x="6325" y="284"/>
                    </a:lnTo>
                    <a:lnTo>
                      <a:pt x="3543" y="444"/>
                    </a:ln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4868075" y="610312"/>
                <a:ext cx="1097603" cy="313431"/>
              </a:xfrm>
              <a:custGeom>
                <a:avLst/>
                <a:gdLst/>
                <a:ahLst/>
                <a:cxnLst/>
                <a:rect l="l" t="t" r="r" b="b"/>
                <a:pathLst>
                  <a:path w="6468" h="1847" extrusionOk="0">
                    <a:moveTo>
                      <a:pt x="134" y="1"/>
                    </a:moveTo>
                    <a:lnTo>
                      <a:pt x="1" y="812"/>
                    </a:lnTo>
                    <a:lnTo>
                      <a:pt x="6339" y="1847"/>
                    </a:lnTo>
                    <a:lnTo>
                      <a:pt x="6468" y="1039"/>
                    </a:ln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6244152" y="791040"/>
                <a:ext cx="326328" cy="194643"/>
              </a:xfrm>
              <a:custGeom>
                <a:avLst/>
                <a:gdLst/>
                <a:ahLst/>
                <a:cxnLst/>
                <a:rect l="l" t="t" r="r" b="b"/>
                <a:pathLst>
                  <a:path w="1923" h="1147" extrusionOk="0">
                    <a:moveTo>
                      <a:pt x="0" y="1"/>
                    </a:moveTo>
                    <a:lnTo>
                      <a:pt x="0" y="831"/>
                    </a:lnTo>
                    <a:lnTo>
                      <a:pt x="1923" y="1146"/>
                    </a:lnTo>
                    <a:lnTo>
                      <a:pt x="1923" y="31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6802966" y="1761200"/>
                <a:ext cx="460389" cy="314959"/>
              </a:xfrm>
              <a:custGeom>
                <a:avLst/>
                <a:gdLst/>
                <a:ahLst/>
                <a:cxnLst/>
                <a:rect l="l" t="t" r="r" b="b"/>
                <a:pathLst>
                  <a:path w="2713" h="1856" extrusionOk="0">
                    <a:moveTo>
                      <a:pt x="2362" y="1"/>
                    </a:moveTo>
                    <a:lnTo>
                      <a:pt x="1" y="1114"/>
                    </a:lnTo>
                    <a:lnTo>
                      <a:pt x="347" y="1855"/>
                    </a:lnTo>
                    <a:lnTo>
                      <a:pt x="2713" y="747"/>
                    </a:lnTo>
                    <a:lnTo>
                      <a:pt x="23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7004906" y="1684497"/>
                <a:ext cx="1740757" cy="860875"/>
              </a:xfrm>
              <a:custGeom>
                <a:avLst/>
                <a:gdLst/>
                <a:ahLst/>
                <a:cxnLst/>
                <a:rect l="l" t="t" r="r" b="b"/>
                <a:pathLst>
                  <a:path w="10258" h="5073" extrusionOk="0">
                    <a:moveTo>
                      <a:pt x="9930" y="0"/>
                    </a:moveTo>
                    <a:lnTo>
                      <a:pt x="1" y="4319"/>
                    </a:lnTo>
                    <a:lnTo>
                      <a:pt x="329" y="5073"/>
                    </a:lnTo>
                    <a:lnTo>
                      <a:pt x="10258" y="750"/>
                    </a:lnTo>
                    <a:lnTo>
                      <a:pt x="9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7624133" y="791040"/>
                <a:ext cx="616172" cy="376728"/>
              </a:xfrm>
              <a:custGeom>
                <a:avLst/>
                <a:gdLst/>
                <a:ahLst/>
                <a:cxnLst/>
                <a:rect l="l" t="t" r="r" b="b"/>
                <a:pathLst>
                  <a:path w="3631" h="2220" extrusionOk="0">
                    <a:moveTo>
                      <a:pt x="3298" y="1"/>
                    </a:moveTo>
                    <a:lnTo>
                      <a:pt x="0" y="1470"/>
                    </a:lnTo>
                    <a:lnTo>
                      <a:pt x="332" y="2220"/>
                    </a:lnTo>
                    <a:lnTo>
                      <a:pt x="3630" y="755"/>
                    </a:lnTo>
                    <a:lnTo>
                      <a:pt x="3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7431186" y="356614"/>
                <a:ext cx="595299" cy="385722"/>
              </a:xfrm>
              <a:custGeom>
                <a:avLst/>
                <a:gdLst/>
                <a:ahLst/>
                <a:cxnLst/>
                <a:rect l="l" t="t" r="r" b="b"/>
                <a:pathLst>
                  <a:path w="3508" h="2273" extrusionOk="0">
                    <a:moveTo>
                      <a:pt x="3147" y="0"/>
                    </a:moveTo>
                    <a:lnTo>
                      <a:pt x="0" y="1531"/>
                    </a:lnTo>
                    <a:lnTo>
                      <a:pt x="361" y="2272"/>
                    </a:lnTo>
                    <a:lnTo>
                      <a:pt x="3507" y="736"/>
                    </a:lnTo>
                    <a:lnTo>
                      <a:pt x="31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3611126" y="-920869"/>
                <a:ext cx="5804842" cy="4021322"/>
              </a:xfrm>
              <a:custGeom>
                <a:avLst/>
                <a:gdLst/>
                <a:ahLst/>
                <a:cxnLst/>
                <a:rect l="l" t="t" r="r" b="b"/>
                <a:pathLst>
                  <a:path w="34207" h="23697" extrusionOk="0">
                    <a:moveTo>
                      <a:pt x="422" y="0"/>
                    </a:moveTo>
                    <a:lnTo>
                      <a:pt x="0" y="701"/>
                    </a:lnTo>
                    <a:lnTo>
                      <a:pt x="2752" y="2358"/>
                    </a:lnTo>
                    <a:cubicBezTo>
                      <a:pt x="3995" y="3108"/>
                      <a:pt x="5353" y="3591"/>
                      <a:pt x="6791" y="3796"/>
                    </a:cubicBezTo>
                    <a:lnTo>
                      <a:pt x="14607" y="4918"/>
                    </a:lnTo>
                    <a:lnTo>
                      <a:pt x="22552" y="6027"/>
                    </a:lnTo>
                    <a:cubicBezTo>
                      <a:pt x="23994" y="6232"/>
                      <a:pt x="25246" y="7129"/>
                      <a:pt x="25894" y="8438"/>
                    </a:cubicBezTo>
                    <a:lnTo>
                      <a:pt x="33470" y="23697"/>
                    </a:lnTo>
                    <a:lnTo>
                      <a:pt x="34206" y="23328"/>
                    </a:lnTo>
                    <a:lnTo>
                      <a:pt x="26631" y="8069"/>
                    </a:lnTo>
                    <a:cubicBezTo>
                      <a:pt x="25858" y="6520"/>
                      <a:pt x="24376" y="5455"/>
                      <a:pt x="22663" y="5216"/>
                    </a:cubicBezTo>
                    <a:lnTo>
                      <a:pt x="14723" y="4101"/>
                    </a:lnTo>
                    <a:lnTo>
                      <a:pt x="6906" y="2983"/>
                    </a:lnTo>
                    <a:cubicBezTo>
                      <a:pt x="5579" y="2792"/>
                      <a:pt x="4327" y="2344"/>
                      <a:pt x="3178" y="1656"/>
                    </a:cubicBezTo>
                    <a:lnTo>
                      <a:pt x="4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3794739" y="-1130954"/>
                <a:ext cx="5805691" cy="4021322"/>
              </a:xfrm>
              <a:custGeom>
                <a:avLst/>
                <a:gdLst/>
                <a:ahLst/>
                <a:cxnLst/>
                <a:rect l="l" t="t" r="r" b="b"/>
                <a:pathLst>
                  <a:path w="34212" h="23697" extrusionOk="0">
                    <a:moveTo>
                      <a:pt x="427" y="1"/>
                    </a:moveTo>
                    <a:lnTo>
                      <a:pt x="1" y="706"/>
                    </a:lnTo>
                    <a:lnTo>
                      <a:pt x="2757" y="2361"/>
                    </a:lnTo>
                    <a:cubicBezTo>
                      <a:pt x="4001" y="3107"/>
                      <a:pt x="5359" y="3590"/>
                      <a:pt x="6797" y="3795"/>
                    </a:cubicBezTo>
                    <a:lnTo>
                      <a:pt x="14608" y="4918"/>
                    </a:lnTo>
                    <a:lnTo>
                      <a:pt x="22552" y="6028"/>
                    </a:lnTo>
                    <a:cubicBezTo>
                      <a:pt x="24000" y="6232"/>
                      <a:pt x="25246" y="7132"/>
                      <a:pt x="25895" y="8437"/>
                    </a:cubicBezTo>
                    <a:lnTo>
                      <a:pt x="33475" y="23696"/>
                    </a:lnTo>
                    <a:lnTo>
                      <a:pt x="34212" y="23329"/>
                    </a:lnTo>
                    <a:lnTo>
                      <a:pt x="26631" y="8070"/>
                    </a:lnTo>
                    <a:cubicBezTo>
                      <a:pt x="25864" y="6520"/>
                      <a:pt x="24381" y="5454"/>
                      <a:pt x="22668" y="5215"/>
                    </a:cubicBezTo>
                    <a:lnTo>
                      <a:pt x="14723" y="4106"/>
                    </a:lnTo>
                    <a:lnTo>
                      <a:pt x="6912" y="2983"/>
                    </a:lnTo>
                    <a:cubicBezTo>
                      <a:pt x="5585" y="2791"/>
                      <a:pt x="4329" y="2344"/>
                      <a:pt x="3179" y="1656"/>
                    </a:cubicBezTo>
                    <a:lnTo>
                      <a:pt x="4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8068401" y="2854052"/>
                <a:ext cx="1255083" cy="1497580"/>
              </a:xfrm>
              <a:custGeom>
                <a:avLst/>
                <a:gdLst/>
                <a:ahLst/>
                <a:cxnLst/>
                <a:rect l="l" t="t" r="r" b="b"/>
                <a:pathLst>
                  <a:path w="7396" h="8825" extrusionOk="0">
                    <a:moveTo>
                      <a:pt x="6752" y="0"/>
                    </a:moveTo>
                    <a:lnTo>
                      <a:pt x="1279" y="6770"/>
                    </a:lnTo>
                    <a:lnTo>
                      <a:pt x="0" y="8296"/>
                    </a:lnTo>
                    <a:lnTo>
                      <a:pt x="631" y="8824"/>
                    </a:lnTo>
                    <a:lnTo>
                      <a:pt x="1913" y="7293"/>
                    </a:lnTo>
                    <a:lnTo>
                      <a:pt x="7395" y="520"/>
                    </a:lnTo>
                    <a:lnTo>
                      <a:pt x="6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386419" y="-820747"/>
                <a:ext cx="457335" cy="1303277"/>
              </a:xfrm>
              <a:custGeom>
                <a:avLst/>
                <a:gdLst/>
                <a:ahLst/>
                <a:cxnLst/>
                <a:rect l="l" t="t" r="r" b="b"/>
                <a:pathLst>
                  <a:path w="2695" h="7680" extrusionOk="0">
                    <a:moveTo>
                      <a:pt x="2490" y="0"/>
                    </a:moveTo>
                    <a:lnTo>
                      <a:pt x="1971" y="37"/>
                    </a:lnTo>
                    <a:lnTo>
                      <a:pt x="2158" y="2766"/>
                    </a:lnTo>
                    <a:lnTo>
                      <a:pt x="1" y="6046"/>
                    </a:lnTo>
                    <a:lnTo>
                      <a:pt x="1500" y="6929"/>
                    </a:lnTo>
                    <a:lnTo>
                      <a:pt x="1185" y="7377"/>
                    </a:lnTo>
                    <a:lnTo>
                      <a:pt x="1611" y="7680"/>
                    </a:lnTo>
                    <a:lnTo>
                      <a:pt x="2255" y="6769"/>
                    </a:lnTo>
                    <a:lnTo>
                      <a:pt x="742" y="5873"/>
                    </a:lnTo>
                    <a:lnTo>
                      <a:pt x="2695" y="2907"/>
                    </a:lnTo>
                    <a:lnTo>
                      <a:pt x="2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392813" y="-991802"/>
                <a:ext cx="2078116" cy="2316371"/>
              </a:xfrm>
              <a:custGeom>
                <a:avLst/>
                <a:gdLst/>
                <a:ahLst/>
                <a:cxnLst/>
                <a:rect l="l" t="t" r="r" b="b"/>
                <a:pathLst>
                  <a:path w="12246" h="13650" extrusionOk="0">
                    <a:moveTo>
                      <a:pt x="6338" y="1"/>
                    </a:moveTo>
                    <a:lnTo>
                      <a:pt x="1238" y="6539"/>
                    </a:lnTo>
                    <a:cubicBezTo>
                      <a:pt x="288" y="7756"/>
                      <a:pt x="1" y="9362"/>
                      <a:pt x="475" y="10831"/>
                    </a:cubicBezTo>
                    <a:lnTo>
                      <a:pt x="839" y="11958"/>
                    </a:lnTo>
                    <a:cubicBezTo>
                      <a:pt x="1052" y="12619"/>
                      <a:pt x="1669" y="13068"/>
                      <a:pt x="2365" y="13068"/>
                    </a:cubicBezTo>
                    <a:lnTo>
                      <a:pt x="4070" y="13068"/>
                    </a:lnTo>
                    <a:cubicBezTo>
                      <a:pt x="4514" y="13068"/>
                      <a:pt x="4954" y="13139"/>
                      <a:pt x="5374" y="13285"/>
                    </a:cubicBezTo>
                    <a:lnTo>
                      <a:pt x="6200" y="13569"/>
                    </a:lnTo>
                    <a:cubicBezTo>
                      <a:pt x="6360" y="13623"/>
                      <a:pt x="6525" y="13649"/>
                      <a:pt x="6689" y="13649"/>
                    </a:cubicBezTo>
                    <a:cubicBezTo>
                      <a:pt x="6946" y="13649"/>
                      <a:pt x="7199" y="13588"/>
                      <a:pt x="7425" y="13459"/>
                    </a:cubicBezTo>
                    <a:cubicBezTo>
                      <a:pt x="7798" y="13250"/>
                      <a:pt x="8069" y="12890"/>
                      <a:pt x="8158" y="12473"/>
                    </a:cubicBezTo>
                    <a:lnTo>
                      <a:pt x="8233" y="12149"/>
                    </a:lnTo>
                    <a:cubicBezTo>
                      <a:pt x="8437" y="11212"/>
                      <a:pt x="8877" y="10325"/>
                      <a:pt x="9494" y="9593"/>
                    </a:cubicBezTo>
                    <a:lnTo>
                      <a:pt x="10909" y="7910"/>
                    </a:lnTo>
                    <a:lnTo>
                      <a:pt x="10776" y="7542"/>
                    </a:lnTo>
                    <a:cubicBezTo>
                      <a:pt x="10688" y="7293"/>
                      <a:pt x="10803" y="7018"/>
                      <a:pt x="11042" y="6908"/>
                    </a:cubicBezTo>
                    <a:cubicBezTo>
                      <a:pt x="11110" y="6875"/>
                      <a:pt x="11182" y="6859"/>
                      <a:pt x="11255" y="6859"/>
                    </a:cubicBezTo>
                    <a:cubicBezTo>
                      <a:pt x="11341" y="6859"/>
                      <a:pt x="11427" y="6881"/>
                      <a:pt x="11505" y="6925"/>
                    </a:cubicBezTo>
                    <a:lnTo>
                      <a:pt x="11993" y="7196"/>
                    </a:lnTo>
                    <a:lnTo>
                      <a:pt x="12245" y="6738"/>
                    </a:lnTo>
                    <a:lnTo>
                      <a:pt x="11757" y="6468"/>
                    </a:lnTo>
                    <a:cubicBezTo>
                      <a:pt x="11602" y="6380"/>
                      <a:pt x="11430" y="6336"/>
                      <a:pt x="11257" y="6336"/>
                    </a:cubicBezTo>
                    <a:cubicBezTo>
                      <a:pt x="11108" y="6336"/>
                      <a:pt x="10959" y="6369"/>
                      <a:pt x="10821" y="6433"/>
                    </a:cubicBezTo>
                    <a:cubicBezTo>
                      <a:pt x="10333" y="6658"/>
                      <a:pt x="10102" y="7213"/>
                      <a:pt x="10284" y="7719"/>
                    </a:cubicBezTo>
                    <a:lnTo>
                      <a:pt x="10315" y="7803"/>
                    </a:lnTo>
                    <a:lnTo>
                      <a:pt x="9094" y="9255"/>
                    </a:lnTo>
                    <a:cubicBezTo>
                      <a:pt x="8420" y="10054"/>
                      <a:pt x="7945" y="11017"/>
                      <a:pt x="7718" y="12033"/>
                    </a:cubicBezTo>
                    <a:lnTo>
                      <a:pt x="7648" y="12357"/>
                    </a:lnTo>
                    <a:cubicBezTo>
                      <a:pt x="7590" y="12633"/>
                      <a:pt x="7412" y="12869"/>
                      <a:pt x="7168" y="13002"/>
                    </a:cubicBezTo>
                    <a:cubicBezTo>
                      <a:pt x="7019" y="13086"/>
                      <a:pt x="6853" y="13128"/>
                      <a:pt x="6686" y="13128"/>
                    </a:cubicBezTo>
                    <a:cubicBezTo>
                      <a:pt x="6580" y="13128"/>
                      <a:pt x="6473" y="13111"/>
                      <a:pt x="6369" y="13076"/>
                    </a:cubicBezTo>
                    <a:lnTo>
                      <a:pt x="5544" y="12793"/>
                    </a:lnTo>
                    <a:cubicBezTo>
                      <a:pt x="5069" y="12629"/>
                      <a:pt x="4571" y="12544"/>
                      <a:pt x="4070" y="12544"/>
                    </a:cubicBezTo>
                    <a:lnTo>
                      <a:pt x="2365" y="12544"/>
                    </a:lnTo>
                    <a:cubicBezTo>
                      <a:pt x="1896" y="12544"/>
                      <a:pt x="1482" y="12242"/>
                      <a:pt x="1336" y="11794"/>
                    </a:cubicBezTo>
                    <a:lnTo>
                      <a:pt x="976" y="10671"/>
                    </a:lnTo>
                    <a:cubicBezTo>
                      <a:pt x="554" y="9366"/>
                      <a:pt x="808" y="7942"/>
                      <a:pt x="1652" y="6863"/>
                    </a:cubicBezTo>
                    <a:lnTo>
                      <a:pt x="6751" y="320"/>
                    </a:lnTo>
                    <a:lnTo>
                      <a:pt x="63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476983" y="-221206"/>
                <a:ext cx="1200101" cy="970330"/>
              </a:xfrm>
              <a:custGeom>
                <a:avLst/>
                <a:gdLst/>
                <a:ahLst/>
                <a:cxnLst/>
                <a:rect l="l" t="t" r="r" b="b"/>
                <a:pathLst>
                  <a:path w="7072" h="5718" extrusionOk="0">
                    <a:moveTo>
                      <a:pt x="4857" y="1"/>
                    </a:moveTo>
                    <a:lnTo>
                      <a:pt x="2096" y="3715"/>
                    </a:lnTo>
                    <a:cubicBezTo>
                      <a:pt x="1599" y="4390"/>
                      <a:pt x="836" y="4821"/>
                      <a:pt x="1" y="4896"/>
                    </a:cubicBezTo>
                    <a:lnTo>
                      <a:pt x="77" y="5718"/>
                    </a:lnTo>
                    <a:cubicBezTo>
                      <a:pt x="1142" y="5615"/>
                      <a:pt x="2119" y="5065"/>
                      <a:pt x="2758" y="4208"/>
                    </a:cubicBezTo>
                    <a:lnTo>
                      <a:pt x="5061" y="1105"/>
                    </a:lnTo>
                    <a:lnTo>
                      <a:pt x="6632" y="2100"/>
                    </a:lnTo>
                    <a:lnTo>
                      <a:pt x="7072" y="1408"/>
                    </a:lnTo>
                    <a:lnTo>
                      <a:pt x="4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648960" y="-862153"/>
                <a:ext cx="1255083" cy="1486211"/>
              </a:xfrm>
              <a:custGeom>
                <a:avLst/>
                <a:gdLst/>
                <a:ahLst/>
                <a:cxnLst/>
                <a:rect l="l" t="t" r="r" b="b"/>
                <a:pathLst>
                  <a:path w="7396" h="8758" extrusionOk="0">
                    <a:moveTo>
                      <a:pt x="6761" y="1"/>
                    </a:moveTo>
                    <a:lnTo>
                      <a:pt x="1" y="8234"/>
                    </a:lnTo>
                    <a:lnTo>
                      <a:pt x="636" y="8758"/>
                    </a:lnTo>
                    <a:lnTo>
                      <a:pt x="7395" y="525"/>
                    </a:lnTo>
                    <a:lnTo>
                      <a:pt x="6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483166" y="335402"/>
                <a:ext cx="1011736" cy="578668"/>
              </a:xfrm>
              <a:custGeom>
                <a:avLst/>
                <a:gdLst/>
                <a:ahLst/>
                <a:cxnLst/>
                <a:rect l="l" t="t" r="r" b="b"/>
                <a:pathLst>
                  <a:path w="5962" h="3410" extrusionOk="0">
                    <a:moveTo>
                      <a:pt x="515" y="1"/>
                    </a:moveTo>
                    <a:lnTo>
                      <a:pt x="1" y="644"/>
                    </a:lnTo>
                    <a:lnTo>
                      <a:pt x="2166" y="2375"/>
                    </a:lnTo>
                    <a:cubicBezTo>
                      <a:pt x="3010" y="3050"/>
                      <a:pt x="4057" y="3409"/>
                      <a:pt x="5122" y="3409"/>
                    </a:cubicBezTo>
                    <a:cubicBezTo>
                      <a:pt x="5402" y="3409"/>
                      <a:pt x="5681" y="3387"/>
                      <a:pt x="5961" y="3334"/>
                    </a:cubicBezTo>
                    <a:lnTo>
                      <a:pt x="5814" y="2526"/>
                    </a:lnTo>
                    <a:cubicBezTo>
                      <a:pt x="5584" y="2568"/>
                      <a:pt x="5352" y="2588"/>
                      <a:pt x="5121" y="2588"/>
                    </a:cubicBezTo>
                    <a:cubicBezTo>
                      <a:pt x="4240" y="2588"/>
                      <a:pt x="3376" y="2291"/>
                      <a:pt x="2676" y="1732"/>
                    </a:cubicBezTo>
                    <a:lnTo>
                      <a:pt x="5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629399" y="1168447"/>
                <a:ext cx="1897557" cy="2285316"/>
              </a:xfrm>
              <a:custGeom>
                <a:avLst/>
                <a:gdLst/>
                <a:ahLst/>
                <a:cxnLst/>
                <a:rect l="l" t="t" r="r" b="b"/>
                <a:pathLst>
                  <a:path w="11182" h="13467" extrusionOk="0">
                    <a:moveTo>
                      <a:pt x="463" y="0"/>
                    </a:moveTo>
                    <a:lnTo>
                      <a:pt x="1" y="684"/>
                    </a:lnTo>
                    <a:lnTo>
                      <a:pt x="3334" y="2921"/>
                    </a:lnTo>
                    <a:lnTo>
                      <a:pt x="3534" y="7861"/>
                    </a:lnTo>
                    <a:lnTo>
                      <a:pt x="2131" y="9525"/>
                    </a:lnTo>
                    <a:lnTo>
                      <a:pt x="1940" y="10418"/>
                    </a:lnTo>
                    <a:lnTo>
                      <a:pt x="5394" y="12854"/>
                    </a:lnTo>
                    <a:cubicBezTo>
                      <a:pt x="5984" y="13271"/>
                      <a:pt x="6662" y="13466"/>
                      <a:pt x="7342" y="13466"/>
                    </a:cubicBezTo>
                    <a:cubicBezTo>
                      <a:pt x="8393" y="13466"/>
                      <a:pt x="9432" y="12983"/>
                      <a:pt x="10093" y="12073"/>
                    </a:cubicBezTo>
                    <a:cubicBezTo>
                      <a:pt x="11181" y="10572"/>
                      <a:pt x="10880" y="8513"/>
                      <a:pt x="9411" y="7390"/>
                    </a:cubicBezTo>
                    <a:lnTo>
                      <a:pt x="8895" y="6995"/>
                    </a:lnTo>
                    <a:lnTo>
                      <a:pt x="8393" y="7648"/>
                    </a:lnTo>
                    <a:lnTo>
                      <a:pt x="8909" y="8042"/>
                    </a:lnTo>
                    <a:cubicBezTo>
                      <a:pt x="10023" y="8895"/>
                      <a:pt x="10253" y="10453"/>
                      <a:pt x="9428" y="11590"/>
                    </a:cubicBezTo>
                    <a:cubicBezTo>
                      <a:pt x="8927" y="12280"/>
                      <a:pt x="8139" y="12648"/>
                      <a:pt x="7341" y="12648"/>
                    </a:cubicBezTo>
                    <a:cubicBezTo>
                      <a:pt x="6830" y="12648"/>
                      <a:pt x="6315" y="12497"/>
                      <a:pt x="5869" y="12184"/>
                    </a:cubicBezTo>
                    <a:lnTo>
                      <a:pt x="2854" y="10058"/>
                    </a:lnTo>
                    <a:lnTo>
                      <a:pt x="2890" y="9898"/>
                    </a:lnTo>
                    <a:lnTo>
                      <a:pt x="4368" y="8149"/>
                    </a:lnTo>
                    <a:lnTo>
                      <a:pt x="4138" y="2468"/>
                    </a:lnTo>
                    <a:lnTo>
                      <a:pt x="4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143358" y="1682121"/>
                <a:ext cx="1892976" cy="1294113"/>
              </a:xfrm>
              <a:custGeom>
                <a:avLst/>
                <a:gdLst/>
                <a:ahLst/>
                <a:cxnLst/>
                <a:rect l="l" t="t" r="r" b="b"/>
                <a:pathLst>
                  <a:path w="11155" h="7626" extrusionOk="0">
                    <a:moveTo>
                      <a:pt x="383" y="0"/>
                    </a:moveTo>
                    <a:lnTo>
                      <a:pt x="1" y="728"/>
                    </a:lnTo>
                    <a:lnTo>
                      <a:pt x="1018" y="1266"/>
                    </a:lnTo>
                    <a:cubicBezTo>
                      <a:pt x="1661" y="1602"/>
                      <a:pt x="2061" y="2268"/>
                      <a:pt x="2061" y="2997"/>
                    </a:cubicBezTo>
                    <a:lnTo>
                      <a:pt x="2061" y="4954"/>
                    </a:lnTo>
                    <a:lnTo>
                      <a:pt x="3605" y="5269"/>
                    </a:lnTo>
                    <a:lnTo>
                      <a:pt x="7893" y="7625"/>
                    </a:lnTo>
                    <a:lnTo>
                      <a:pt x="11154" y="7625"/>
                    </a:lnTo>
                    <a:lnTo>
                      <a:pt x="11154" y="6800"/>
                    </a:lnTo>
                    <a:lnTo>
                      <a:pt x="8106" y="6800"/>
                    </a:lnTo>
                    <a:lnTo>
                      <a:pt x="3889" y="4492"/>
                    </a:lnTo>
                    <a:lnTo>
                      <a:pt x="2886" y="4284"/>
                    </a:lnTo>
                    <a:lnTo>
                      <a:pt x="2886" y="2997"/>
                    </a:lnTo>
                    <a:cubicBezTo>
                      <a:pt x="2886" y="1962"/>
                      <a:pt x="2317" y="1017"/>
                      <a:pt x="1399" y="537"/>
                    </a:cubicBezTo>
                    <a:lnTo>
                      <a:pt x="3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487747" y="1088010"/>
                <a:ext cx="1194670" cy="1089119"/>
              </a:xfrm>
              <a:custGeom>
                <a:avLst/>
                <a:gdLst/>
                <a:ahLst/>
                <a:cxnLst/>
                <a:rect l="l" t="t" r="r" b="b"/>
                <a:pathLst>
                  <a:path w="7040" h="6418" extrusionOk="0">
                    <a:moveTo>
                      <a:pt x="6405" y="0"/>
                    </a:moveTo>
                    <a:cubicBezTo>
                      <a:pt x="6294" y="133"/>
                      <a:pt x="3760" y="3262"/>
                      <a:pt x="3147" y="4767"/>
                    </a:cubicBezTo>
                    <a:cubicBezTo>
                      <a:pt x="2905" y="5348"/>
                      <a:pt x="2304" y="5594"/>
                      <a:pt x="1760" y="5594"/>
                    </a:cubicBezTo>
                    <a:cubicBezTo>
                      <a:pt x="1705" y="5594"/>
                      <a:pt x="1652" y="5592"/>
                      <a:pt x="1599" y="5587"/>
                    </a:cubicBezTo>
                    <a:cubicBezTo>
                      <a:pt x="1181" y="5548"/>
                      <a:pt x="853" y="5361"/>
                      <a:pt x="804" y="5126"/>
                    </a:cubicBezTo>
                    <a:lnTo>
                      <a:pt x="1" y="5294"/>
                    </a:lnTo>
                    <a:cubicBezTo>
                      <a:pt x="124" y="5898"/>
                      <a:pt x="724" y="6333"/>
                      <a:pt x="1527" y="6404"/>
                    </a:cubicBezTo>
                    <a:cubicBezTo>
                      <a:pt x="1603" y="6413"/>
                      <a:pt x="1679" y="6418"/>
                      <a:pt x="1758" y="6418"/>
                    </a:cubicBezTo>
                    <a:cubicBezTo>
                      <a:pt x="2588" y="6418"/>
                      <a:pt x="3520" y="6018"/>
                      <a:pt x="3906" y="5077"/>
                    </a:cubicBezTo>
                    <a:cubicBezTo>
                      <a:pt x="4479" y="3688"/>
                      <a:pt x="7017" y="550"/>
                      <a:pt x="7040" y="519"/>
                    </a:cubicBezTo>
                    <a:lnTo>
                      <a:pt x="6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600692" y="3407266"/>
                <a:ext cx="1593799" cy="932148"/>
              </a:xfrm>
              <a:custGeom>
                <a:avLst/>
                <a:gdLst/>
                <a:ahLst/>
                <a:cxnLst/>
                <a:rect l="l" t="t" r="r" b="b"/>
                <a:pathLst>
                  <a:path w="9392" h="5493" extrusionOk="0">
                    <a:moveTo>
                      <a:pt x="7974" y="0"/>
                    </a:moveTo>
                    <a:cubicBezTo>
                      <a:pt x="7563" y="0"/>
                      <a:pt x="7095" y="67"/>
                      <a:pt x="6613" y="269"/>
                    </a:cubicBezTo>
                    <a:cubicBezTo>
                      <a:pt x="6187" y="447"/>
                      <a:pt x="5446" y="486"/>
                      <a:pt x="4727" y="522"/>
                    </a:cubicBezTo>
                    <a:cubicBezTo>
                      <a:pt x="3351" y="597"/>
                      <a:pt x="1931" y="677"/>
                      <a:pt x="1390" y="1623"/>
                    </a:cubicBezTo>
                    <a:lnTo>
                      <a:pt x="1310" y="1769"/>
                    </a:lnTo>
                    <a:cubicBezTo>
                      <a:pt x="634" y="2945"/>
                      <a:pt x="0" y="4059"/>
                      <a:pt x="976" y="5493"/>
                    </a:cubicBezTo>
                    <a:lnTo>
                      <a:pt x="1656" y="5032"/>
                    </a:lnTo>
                    <a:cubicBezTo>
                      <a:pt x="999" y="4063"/>
                      <a:pt x="1314" y="3424"/>
                      <a:pt x="2024" y="2178"/>
                    </a:cubicBezTo>
                    <a:lnTo>
                      <a:pt x="2109" y="2031"/>
                    </a:lnTo>
                    <a:cubicBezTo>
                      <a:pt x="2424" y="1472"/>
                      <a:pt x="3670" y="1406"/>
                      <a:pt x="4772" y="1343"/>
                    </a:cubicBezTo>
                    <a:cubicBezTo>
                      <a:pt x="5597" y="1299"/>
                      <a:pt x="6374" y="1259"/>
                      <a:pt x="6929" y="1028"/>
                    </a:cubicBezTo>
                    <a:cubicBezTo>
                      <a:pt x="7293" y="874"/>
                      <a:pt x="7653" y="822"/>
                      <a:pt x="7969" y="822"/>
                    </a:cubicBezTo>
                    <a:cubicBezTo>
                      <a:pt x="8592" y="822"/>
                      <a:pt x="9048" y="1020"/>
                      <a:pt x="9055" y="1023"/>
                    </a:cubicBezTo>
                    <a:lnTo>
                      <a:pt x="9391" y="273"/>
                    </a:lnTo>
                    <a:cubicBezTo>
                      <a:pt x="9356" y="256"/>
                      <a:pt x="8775" y="0"/>
                      <a:pt x="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832669" y="3696091"/>
                <a:ext cx="462426" cy="556099"/>
              </a:xfrm>
              <a:custGeom>
                <a:avLst/>
                <a:gdLst/>
                <a:ahLst/>
                <a:cxnLst/>
                <a:rect l="l" t="t" r="r" b="b"/>
                <a:pathLst>
                  <a:path w="2725" h="3277" extrusionOk="0">
                    <a:moveTo>
                      <a:pt x="564" y="1"/>
                    </a:moveTo>
                    <a:lnTo>
                      <a:pt x="0" y="600"/>
                    </a:lnTo>
                    <a:lnTo>
                      <a:pt x="1150" y="1679"/>
                    </a:lnTo>
                    <a:cubicBezTo>
                      <a:pt x="1473" y="1984"/>
                      <a:pt x="1704" y="2375"/>
                      <a:pt x="1811" y="2810"/>
                    </a:cubicBezTo>
                    <a:lnTo>
                      <a:pt x="1930" y="3276"/>
                    </a:lnTo>
                    <a:lnTo>
                      <a:pt x="2725" y="3076"/>
                    </a:lnTo>
                    <a:lnTo>
                      <a:pt x="2610" y="2611"/>
                    </a:lnTo>
                    <a:cubicBezTo>
                      <a:pt x="2463" y="2021"/>
                      <a:pt x="2153" y="1492"/>
                      <a:pt x="1709" y="1079"/>
                    </a:cubicBezTo>
                    <a:lnTo>
                      <a:pt x="5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625468" y="2730513"/>
                <a:ext cx="692366" cy="986791"/>
              </a:xfrm>
              <a:custGeom>
                <a:avLst/>
                <a:gdLst/>
                <a:ahLst/>
                <a:cxnLst/>
                <a:rect l="l" t="t" r="r" b="b"/>
                <a:pathLst>
                  <a:path w="4080" h="5815" extrusionOk="0">
                    <a:moveTo>
                      <a:pt x="3467" y="1"/>
                    </a:moveTo>
                    <a:lnTo>
                      <a:pt x="2268" y="1346"/>
                    </a:lnTo>
                    <a:lnTo>
                      <a:pt x="0" y="2828"/>
                    </a:lnTo>
                    <a:lnTo>
                      <a:pt x="1346" y="5814"/>
                    </a:lnTo>
                    <a:lnTo>
                      <a:pt x="2096" y="5478"/>
                    </a:lnTo>
                    <a:lnTo>
                      <a:pt x="1039" y="3134"/>
                    </a:lnTo>
                    <a:lnTo>
                      <a:pt x="2810" y="1971"/>
                    </a:lnTo>
                    <a:lnTo>
                      <a:pt x="4079" y="547"/>
                    </a:lnTo>
                    <a:lnTo>
                      <a:pt x="34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224886" y="3001519"/>
                <a:ext cx="975591" cy="566620"/>
              </a:xfrm>
              <a:custGeom>
                <a:avLst/>
                <a:gdLst/>
                <a:ahLst/>
                <a:cxnLst/>
                <a:rect l="l" t="t" r="r" b="b"/>
                <a:pathLst>
                  <a:path w="5749" h="3339" extrusionOk="0">
                    <a:moveTo>
                      <a:pt x="3711" y="1"/>
                    </a:moveTo>
                    <a:cubicBezTo>
                      <a:pt x="3349" y="1"/>
                      <a:pt x="2993" y="160"/>
                      <a:pt x="2752" y="458"/>
                    </a:cubicBezTo>
                    <a:lnTo>
                      <a:pt x="1097" y="2518"/>
                    </a:lnTo>
                    <a:lnTo>
                      <a:pt x="1" y="2518"/>
                    </a:lnTo>
                    <a:lnTo>
                      <a:pt x="1" y="3339"/>
                    </a:lnTo>
                    <a:lnTo>
                      <a:pt x="1492" y="3339"/>
                    </a:lnTo>
                    <a:lnTo>
                      <a:pt x="3391" y="974"/>
                    </a:lnTo>
                    <a:cubicBezTo>
                      <a:pt x="3471" y="877"/>
                      <a:pt x="3590" y="825"/>
                      <a:pt x="3709" y="825"/>
                    </a:cubicBezTo>
                    <a:cubicBezTo>
                      <a:pt x="3781" y="825"/>
                      <a:pt x="3854" y="844"/>
                      <a:pt x="3920" y="884"/>
                    </a:cubicBezTo>
                    <a:lnTo>
                      <a:pt x="5318" y="1737"/>
                    </a:lnTo>
                    <a:lnTo>
                      <a:pt x="5749" y="1031"/>
                    </a:lnTo>
                    <a:lnTo>
                      <a:pt x="4350" y="179"/>
                    </a:lnTo>
                    <a:cubicBezTo>
                      <a:pt x="4151" y="59"/>
                      <a:pt x="3930" y="1"/>
                      <a:pt x="3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42560" y="3788067"/>
                <a:ext cx="8079298" cy="920609"/>
              </a:xfrm>
              <a:custGeom>
                <a:avLst/>
                <a:gdLst/>
                <a:ahLst/>
                <a:cxnLst/>
                <a:rect l="l" t="t" r="r" b="b"/>
                <a:pathLst>
                  <a:path w="47610" h="5425" extrusionOk="0">
                    <a:moveTo>
                      <a:pt x="443" y="0"/>
                    </a:moveTo>
                    <a:lnTo>
                      <a:pt x="0" y="692"/>
                    </a:lnTo>
                    <a:cubicBezTo>
                      <a:pt x="314" y="893"/>
                      <a:pt x="7478" y="5424"/>
                      <a:pt x="12476" y="5424"/>
                    </a:cubicBezTo>
                    <a:cubicBezTo>
                      <a:pt x="12676" y="5424"/>
                      <a:pt x="12871" y="5414"/>
                      <a:pt x="13062" y="5402"/>
                    </a:cubicBezTo>
                    <a:cubicBezTo>
                      <a:pt x="15081" y="5242"/>
                      <a:pt x="16333" y="4625"/>
                      <a:pt x="17656" y="3968"/>
                    </a:cubicBezTo>
                    <a:cubicBezTo>
                      <a:pt x="19584" y="3014"/>
                      <a:pt x="21762" y="1936"/>
                      <a:pt x="27065" y="1936"/>
                    </a:cubicBezTo>
                    <a:cubicBezTo>
                      <a:pt x="27242" y="1936"/>
                      <a:pt x="27422" y="1937"/>
                      <a:pt x="27606" y="1940"/>
                    </a:cubicBezTo>
                    <a:cubicBezTo>
                      <a:pt x="37011" y="2064"/>
                      <a:pt x="47295" y="4785"/>
                      <a:pt x="47396" y="4812"/>
                    </a:cubicBezTo>
                    <a:lnTo>
                      <a:pt x="47610" y="4017"/>
                    </a:lnTo>
                    <a:cubicBezTo>
                      <a:pt x="47508" y="3990"/>
                      <a:pt x="37127" y="1243"/>
                      <a:pt x="27620" y="1119"/>
                    </a:cubicBezTo>
                    <a:cubicBezTo>
                      <a:pt x="27437" y="1116"/>
                      <a:pt x="27257" y="1115"/>
                      <a:pt x="27080" y="1115"/>
                    </a:cubicBezTo>
                    <a:cubicBezTo>
                      <a:pt x="21575" y="1115"/>
                      <a:pt x="19304" y="2238"/>
                      <a:pt x="17292" y="3231"/>
                    </a:cubicBezTo>
                    <a:cubicBezTo>
                      <a:pt x="15987" y="3880"/>
                      <a:pt x="14860" y="4435"/>
                      <a:pt x="13000" y="4580"/>
                    </a:cubicBezTo>
                    <a:cubicBezTo>
                      <a:pt x="12829" y="4594"/>
                      <a:pt x="12653" y="4600"/>
                      <a:pt x="12474" y="4600"/>
                    </a:cubicBezTo>
                    <a:cubicBezTo>
                      <a:pt x="7721" y="4600"/>
                      <a:pt x="516" y="47"/>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8191771" y="4755004"/>
                <a:ext cx="1304804" cy="876997"/>
              </a:xfrm>
              <a:custGeom>
                <a:avLst/>
                <a:gdLst/>
                <a:ahLst/>
                <a:cxnLst/>
                <a:rect l="l" t="t" r="r" b="b"/>
                <a:pathLst>
                  <a:path w="7689" h="5168" extrusionOk="0">
                    <a:moveTo>
                      <a:pt x="432" y="1"/>
                    </a:moveTo>
                    <a:lnTo>
                      <a:pt x="1" y="698"/>
                    </a:lnTo>
                    <a:lnTo>
                      <a:pt x="7254" y="5167"/>
                    </a:lnTo>
                    <a:lnTo>
                      <a:pt x="7688" y="4466"/>
                    </a:lnTo>
                    <a:lnTo>
                      <a:pt x="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42560" y="4027511"/>
                <a:ext cx="10039134" cy="1844612"/>
              </a:xfrm>
              <a:custGeom>
                <a:avLst/>
                <a:gdLst/>
                <a:ahLst/>
                <a:cxnLst/>
                <a:rect l="l" t="t" r="r" b="b"/>
                <a:pathLst>
                  <a:path w="59159" h="10870" extrusionOk="0">
                    <a:moveTo>
                      <a:pt x="443" y="0"/>
                    </a:moveTo>
                    <a:lnTo>
                      <a:pt x="0" y="697"/>
                    </a:lnTo>
                    <a:cubicBezTo>
                      <a:pt x="314" y="897"/>
                      <a:pt x="7478" y="5424"/>
                      <a:pt x="12476" y="5424"/>
                    </a:cubicBezTo>
                    <a:cubicBezTo>
                      <a:pt x="12676" y="5424"/>
                      <a:pt x="12871" y="5420"/>
                      <a:pt x="13062" y="5402"/>
                    </a:cubicBezTo>
                    <a:cubicBezTo>
                      <a:pt x="15081" y="5247"/>
                      <a:pt x="16333" y="4630"/>
                      <a:pt x="17656" y="3973"/>
                    </a:cubicBezTo>
                    <a:cubicBezTo>
                      <a:pt x="19584" y="3019"/>
                      <a:pt x="21762" y="1941"/>
                      <a:pt x="27065" y="1941"/>
                    </a:cubicBezTo>
                    <a:cubicBezTo>
                      <a:pt x="27242" y="1941"/>
                      <a:pt x="27422" y="1942"/>
                      <a:pt x="27606" y="1944"/>
                    </a:cubicBezTo>
                    <a:cubicBezTo>
                      <a:pt x="35720" y="2051"/>
                      <a:pt x="44356" y="4052"/>
                      <a:pt x="46811" y="4665"/>
                    </a:cubicBezTo>
                    <a:cubicBezTo>
                      <a:pt x="47171" y="4754"/>
                      <a:pt x="47530" y="4870"/>
                      <a:pt x="47876" y="5003"/>
                    </a:cubicBezTo>
                    <a:lnTo>
                      <a:pt x="49457" y="5624"/>
                    </a:lnTo>
                    <a:cubicBezTo>
                      <a:pt x="50815" y="6152"/>
                      <a:pt x="52128" y="6809"/>
                      <a:pt x="53371" y="7572"/>
                    </a:cubicBezTo>
                    <a:lnTo>
                      <a:pt x="58724" y="10870"/>
                    </a:lnTo>
                    <a:lnTo>
                      <a:pt x="59158" y="10169"/>
                    </a:lnTo>
                    <a:lnTo>
                      <a:pt x="53802" y="6871"/>
                    </a:lnTo>
                    <a:cubicBezTo>
                      <a:pt x="52519" y="6081"/>
                      <a:pt x="51161" y="5402"/>
                      <a:pt x="49758" y="4856"/>
                    </a:cubicBezTo>
                    <a:lnTo>
                      <a:pt x="48174" y="4239"/>
                    </a:lnTo>
                    <a:cubicBezTo>
                      <a:pt x="47796" y="4089"/>
                      <a:pt x="47406" y="3964"/>
                      <a:pt x="47011" y="3866"/>
                    </a:cubicBezTo>
                    <a:cubicBezTo>
                      <a:pt x="44534" y="3249"/>
                      <a:pt x="35818" y="1230"/>
                      <a:pt x="27620" y="1123"/>
                    </a:cubicBezTo>
                    <a:cubicBezTo>
                      <a:pt x="27437" y="1121"/>
                      <a:pt x="27257" y="1120"/>
                      <a:pt x="27080" y="1120"/>
                    </a:cubicBezTo>
                    <a:cubicBezTo>
                      <a:pt x="21575" y="1120"/>
                      <a:pt x="19304" y="2243"/>
                      <a:pt x="17292" y="3237"/>
                    </a:cubicBezTo>
                    <a:cubicBezTo>
                      <a:pt x="15987" y="3880"/>
                      <a:pt x="14860" y="4439"/>
                      <a:pt x="13000" y="4585"/>
                    </a:cubicBezTo>
                    <a:cubicBezTo>
                      <a:pt x="12829" y="4598"/>
                      <a:pt x="12654" y="4605"/>
                      <a:pt x="12475" y="4605"/>
                    </a:cubicBezTo>
                    <a:cubicBezTo>
                      <a:pt x="7721" y="4605"/>
                      <a:pt x="516" y="48"/>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7813176" y="4197717"/>
                <a:ext cx="348898" cy="265237"/>
              </a:xfrm>
              <a:custGeom>
                <a:avLst/>
                <a:gdLst/>
                <a:ahLst/>
                <a:cxnLst/>
                <a:rect l="l" t="t" r="r" b="b"/>
                <a:pathLst>
                  <a:path w="2056" h="1563" extrusionOk="0">
                    <a:moveTo>
                      <a:pt x="1811" y="1"/>
                    </a:moveTo>
                    <a:lnTo>
                      <a:pt x="0" y="1185"/>
                    </a:lnTo>
                    <a:lnTo>
                      <a:pt x="248" y="1562"/>
                    </a:lnTo>
                    <a:lnTo>
                      <a:pt x="2055" y="37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8136110" y="4240651"/>
                <a:ext cx="91976" cy="366207"/>
              </a:xfrm>
              <a:custGeom>
                <a:avLst/>
                <a:gdLst/>
                <a:ahLst/>
                <a:cxnLst/>
                <a:rect l="l" t="t" r="r" b="b"/>
                <a:pathLst>
                  <a:path w="542" h="2158" extrusionOk="0">
                    <a:moveTo>
                      <a:pt x="95" y="0"/>
                    </a:moveTo>
                    <a:lnTo>
                      <a:pt x="1" y="2135"/>
                    </a:lnTo>
                    <a:lnTo>
                      <a:pt x="445" y="2157"/>
                    </a:lnTo>
                    <a:lnTo>
                      <a:pt x="542" y="23"/>
                    </a:lnTo>
                    <a:lnTo>
                      <a:pt x="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7425926" y="4350106"/>
                <a:ext cx="909239" cy="642475"/>
              </a:xfrm>
              <a:custGeom>
                <a:avLst/>
                <a:gdLst/>
                <a:ahLst/>
                <a:cxnLst/>
                <a:rect l="l" t="t" r="r" b="b"/>
                <a:pathLst>
                  <a:path w="5358" h="3786" extrusionOk="0">
                    <a:moveTo>
                      <a:pt x="2016" y="824"/>
                    </a:moveTo>
                    <a:cubicBezTo>
                      <a:pt x="2322" y="824"/>
                      <a:pt x="2682" y="900"/>
                      <a:pt x="3055" y="1069"/>
                    </a:cubicBezTo>
                    <a:cubicBezTo>
                      <a:pt x="3955" y="1477"/>
                      <a:pt x="4381" y="2196"/>
                      <a:pt x="4204" y="2587"/>
                    </a:cubicBezTo>
                    <a:cubicBezTo>
                      <a:pt x="4103" y="2815"/>
                      <a:pt x="3780" y="2959"/>
                      <a:pt x="3349" y="2959"/>
                    </a:cubicBezTo>
                    <a:cubicBezTo>
                      <a:pt x="3042" y="2959"/>
                      <a:pt x="2679" y="2885"/>
                      <a:pt x="2304" y="2715"/>
                    </a:cubicBezTo>
                    <a:cubicBezTo>
                      <a:pt x="1408" y="2307"/>
                      <a:pt x="977" y="1588"/>
                      <a:pt x="1154" y="1197"/>
                    </a:cubicBezTo>
                    <a:cubicBezTo>
                      <a:pt x="1256" y="971"/>
                      <a:pt x="1580" y="824"/>
                      <a:pt x="2016" y="824"/>
                    </a:cubicBezTo>
                    <a:close/>
                    <a:moveTo>
                      <a:pt x="2010" y="0"/>
                    </a:moveTo>
                    <a:cubicBezTo>
                      <a:pt x="1270" y="0"/>
                      <a:pt x="656" y="299"/>
                      <a:pt x="404" y="856"/>
                    </a:cubicBezTo>
                    <a:cubicBezTo>
                      <a:pt x="1" y="1739"/>
                      <a:pt x="689" y="2884"/>
                      <a:pt x="1963" y="3466"/>
                    </a:cubicBezTo>
                    <a:cubicBezTo>
                      <a:pt x="2437" y="3683"/>
                      <a:pt x="2912" y="3786"/>
                      <a:pt x="3347" y="3786"/>
                    </a:cubicBezTo>
                    <a:cubicBezTo>
                      <a:pt x="4088" y="3786"/>
                      <a:pt x="4706" y="3483"/>
                      <a:pt x="4958" y="2928"/>
                    </a:cubicBezTo>
                    <a:cubicBezTo>
                      <a:pt x="5358" y="2045"/>
                      <a:pt x="4674" y="900"/>
                      <a:pt x="3395" y="318"/>
                    </a:cubicBezTo>
                    <a:cubicBezTo>
                      <a:pt x="2922" y="103"/>
                      <a:pt x="2444" y="0"/>
                      <a:pt x="2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1690490" y="3794855"/>
                <a:ext cx="958282" cy="862403"/>
              </a:xfrm>
              <a:custGeom>
                <a:avLst/>
                <a:gdLst/>
                <a:ahLst/>
                <a:cxnLst/>
                <a:rect l="l" t="t" r="r" b="b"/>
                <a:pathLst>
                  <a:path w="5647" h="5082" extrusionOk="0">
                    <a:moveTo>
                      <a:pt x="5091" y="1"/>
                    </a:moveTo>
                    <a:cubicBezTo>
                      <a:pt x="5077" y="18"/>
                      <a:pt x="3444" y="1496"/>
                      <a:pt x="2255" y="2158"/>
                    </a:cubicBezTo>
                    <a:cubicBezTo>
                      <a:pt x="910" y="2898"/>
                      <a:pt x="36" y="4643"/>
                      <a:pt x="1" y="4718"/>
                    </a:cubicBezTo>
                    <a:lnTo>
                      <a:pt x="737" y="5082"/>
                    </a:lnTo>
                    <a:cubicBezTo>
                      <a:pt x="746" y="5065"/>
                      <a:pt x="1536" y="3493"/>
                      <a:pt x="2650" y="2877"/>
                    </a:cubicBezTo>
                    <a:cubicBezTo>
                      <a:pt x="3928" y="2170"/>
                      <a:pt x="5575" y="671"/>
                      <a:pt x="5646" y="608"/>
                    </a:cubicBezTo>
                    <a:lnTo>
                      <a:pt x="5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316334" y="3771437"/>
                <a:ext cx="445286" cy="681675"/>
              </a:xfrm>
              <a:custGeom>
                <a:avLst/>
                <a:gdLst/>
                <a:ahLst/>
                <a:cxnLst/>
                <a:rect l="l" t="t" r="r" b="b"/>
                <a:pathLst>
                  <a:path w="2624" h="4017" extrusionOk="0">
                    <a:moveTo>
                      <a:pt x="1895" y="0"/>
                    </a:moveTo>
                    <a:lnTo>
                      <a:pt x="0" y="3640"/>
                    </a:lnTo>
                    <a:lnTo>
                      <a:pt x="729" y="4017"/>
                    </a:lnTo>
                    <a:lnTo>
                      <a:pt x="2624" y="382"/>
                    </a:lnTo>
                    <a:lnTo>
                      <a:pt x="18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770614" y="3759389"/>
                <a:ext cx="664366" cy="354159"/>
              </a:xfrm>
              <a:custGeom>
                <a:avLst/>
                <a:gdLst/>
                <a:ahLst/>
                <a:cxnLst/>
                <a:rect l="l" t="t" r="r" b="b"/>
                <a:pathLst>
                  <a:path w="3915" h="2087" extrusionOk="0">
                    <a:moveTo>
                      <a:pt x="0" y="1"/>
                    </a:moveTo>
                    <a:lnTo>
                      <a:pt x="0" y="568"/>
                    </a:lnTo>
                    <a:cubicBezTo>
                      <a:pt x="0" y="1301"/>
                      <a:pt x="577" y="1909"/>
                      <a:pt x="1309" y="1949"/>
                    </a:cubicBezTo>
                    <a:lnTo>
                      <a:pt x="3897" y="2086"/>
                    </a:lnTo>
                    <a:lnTo>
                      <a:pt x="3915" y="1714"/>
                    </a:lnTo>
                    <a:lnTo>
                      <a:pt x="1327" y="1572"/>
                    </a:lnTo>
                    <a:cubicBezTo>
                      <a:pt x="795" y="1545"/>
                      <a:pt x="377" y="1101"/>
                      <a:pt x="377" y="568"/>
                    </a:cubicBez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4770839" y="1552473"/>
                <a:ext cx="602935" cy="658596"/>
              </a:xfrm>
              <a:custGeom>
                <a:avLst/>
                <a:gdLst/>
                <a:ahLst/>
                <a:cxnLst/>
                <a:rect l="l" t="t" r="r" b="b"/>
                <a:pathLst>
                  <a:path w="3553" h="3881" extrusionOk="0">
                    <a:moveTo>
                      <a:pt x="2700" y="1"/>
                    </a:moveTo>
                    <a:lnTo>
                      <a:pt x="2430" y="258"/>
                    </a:lnTo>
                    <a:lnTo>
                      <a:pt x="2509" y="343"/>
                    </a:lnTo>
                    <a:cubicBezTo>
                      <a:pt x="3108" y="982"/>
                      <a:pt x="3149" y="1977"/>
                      <a:pt x="2594" y="2655"/>
                    </a:cubicBezTo>
                    <a:lnTo>
                      <a:pt x="2438" y="2850"/>
                    </a:lnTo>
                    <a:cubicBezTo>
                      <a:pt x="2093" y="3277"/>
                      <a:pt x="1588" y="3505"/>
                      <a:pt x="1072" y="3505"/>
                    </a:cubicBezTo>
                    <a:cubicBezTo>
                      <a:pt x="771" y="3505"/>
                      <a:pt x="467" y="3427"/>
                      <a:pt x="187" y="3268"/>
                    </a:cubicBezTo>
                    <a:lnTo>
                      <a:pt x="1" y="3591"/>
                    </a:lnTo>
                    <a:cubicBezTo>
                      <a:pt x="339" y="3782"/>
                      <a:pt x="707" y="3880"/>
                      <a:pt x="1076" y="3880"/>
                    </a:cubicBezTo>
                    <a:cubicBezTo>
                      <a:pt x="1697" y="3880"/>
                      <a:pt x="2309" y="3601"/>
                      <a:pt x="2731" y="3085"/>
                    </a:cubicBezTo>
                    <a:lnTo>
                      <a:pt x="2886" y="2891"/>
                    </a:lnTo>
                    <a:cubicBezTo>
                      <a:pt x="3552" y="2065"/>
                      <a:pt x="3507" y="862"/>
                      <a:pt x="2780" y="86"/>
                    </a:cubicBezTo>
                    <a:lnTo>
                      <a:pt x="27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137894" y="3141011"/>
                <a:ext cx="523347" cy="1002743"/>
              </a:xfrm>
              <a:custGeom>
                <a:avLst/>
                <a:gdLst/>
                <a:ahLst/>
                <a:cxnLst/>
                <a:rect l="l" t="t" r="r" b="b"/>
                <a:pathLst>
                  <a:path w="3084" h="5909" extrusionOk="0">
                    <a:moveTo>
                      <a:pt x="1563" y="1"/>
                    </a:moveTo>
                    <a:cubicBezTo>
                      <a:pt x="1048" y="1"/>
                      <a:pt x="565" y="328"/>
                      <a:pt x="426" y="800"/>
                    </a:cubicBezTo>
                    <a:cubicBezTo>
                      <a:pt x="288" y="1265"/>
                      <a:pt x="484" y="1714"/>
                      <a:pt x="693" y="2135"/>
                    </a:cubicBezTo>
                    <a:lnTo>
                      <a:pt x="1478" y="3698"/>
                    </a:lnTo>
                    <a:cubicBezTo>
                      <a:pt x="1390" y="3681"/>
                      <a:pt x="1303" y="3673"/>
                      <a:pt x="1216" y="3673"/>
                    </a:cubicBezTo>
                    <a:cubicBezTo>
                      <a:pt x="960" y="3673"/>
                      <a:pt x="714" y="3746"/>
                      <a:pt x="515" y="3889"/>
                    </a:cubicBezTo>
                    <a:cubicBezTo>
                      <a:pt x="213" y="4106"/>
                      <a:pt x="27" y="4475"/>
                      <a:pt x="13" y="4883"/>
                    </a:cubicBezTo>
                    <a:cubicBezTo>
                      <a:pt x="0" y="5292"/>
                      <a:pt x="160" y="5673"/>
                      <a:pt x="448" y="5908"/>
                    </a:cubicBezTo>
                    <a:lnTo>
                      <a:pt x="781" y="5505"/>
                    </a:lnTo>
                    <a:cubicBezTo>
                      <a:pt x="621" y="5371"/>
                      <a:pt x="527" y="5145"/>
                      <a:pt x="537" y="4901"/>
                    </a:cubicBezTo>
                    <a:cubicBezTo>
                      <a:pt x="546" y="4657"/>
                      <a:pt x="652" y="4434"/>
                      <a:pt x="820" y="4315"/>
                    </a:cubicBezTo>
                    <a:cubicBezTo>
                      <a:pt x="933" y="4234"/>
                      <a:pt x="1072" y="4193"/>
                      <a:pt x="1221" y="4193"/>
                    </a:cubicBezTo>
                    <a:cubicBezTo>
                      <a:pt x="1302" y="4193"/>
                      <a:pt x="1386" y="4205"/>
                      <a:pt x="1469" y="4231"/>
                    </a:cubicBezTo>
                    <a:cubicBezTo>
                      <a:pt x="1656" y="4288"/>
                      <a:pt x="1811" y="4399"/>
                      <a:pt x="1904" y="4541"/>
                    </a:cubicBezTo>
                    <a:lnTo>
                      <a:pt x="1975" y="4683"/>
                    </a:lnTo>
                    <a:lnTo>
                      <a:pt x="2450" y="4470"/>
                    </a:lnTo>
                    <a:cubicBezTo>
                      <a:pt x="2428" y="4407"/>
                      <a:pt x="2397" y="4346"/>
                      <a:pt x="2361" y="4284"/>
                    </a:cubicBezTo>
                    <a:lnTo>
                      <a:pt x="1162" y="1900"/>
                    </a:lnTo>
                    <a:cubicBezTo>
                      <a:pt x="990" y="1558"/>
                      <a:pt x="843" y="1230"/>
                      <a:pt x="927" y="951"/>
                    </a:cubicBezTo>
                    <a:cubicBezTo>
                      <a:pt x="1002" y="701"/>
                      <a:pt x="1285" y="523"/>
                      <a:pt x="1576" y="523"/>
                    </a:cubicBezTo>
                    <a:cubicBezTo>
                      <a:pt x="1616" y="523"/>
                      <a:pt x="1655" y="526"/>
                      <a:pt x="1695" y="533"/>
                    </a:cubicBezTo>
                    <a:cubicBezTo>
                      <a:pt x="2015" y="595"/>
                      <a:pt x="2307" y="871"/>
                      <a:pt x="2436" y="1230"/>
                    </a:cubicBezTo>
                    <a:cubicBezTo>
                      <a:pt x="2583" y="1643"/>
                      <a:pt x="2512" y="2091"/>
                      <a:pt x="2428" y="2393"/>
                    </a:cubicBezTo>
                    <a:lnTo>
                      <a:pt x="2934" y="2531"/>
                    </a:lnTo>
                    <a:cubicBezTo>
                      <a:pt x="3084" y="1994"/>
                      <a:pt x="3084" y="1483"/>
                      <a:pt x="2930" y="1057"/>
                    </a:cubicBezTo>
                    <a:cubicBezTo>
                      <a:pt x="2738" y="525"/>
                      <a:pt x="2295" y="116"/>
                      <a:pt x="1793" y="23"/>
                    </a:cubicBezTo>
                    <a:cubicBezTo>
                      <a:pt x="1716" y="8"/>
                      <a:pt x="1639" y="1"/>
                      <a:pt x="15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696539" y="3569667"/>
                <a:ext cx="617869" cy="728342"/>
              </a:xfrm>
              <a:custGeom>
                <a:avLst/>
                <a:gdLst/>
                <a:ahLst/>
                <a:cxnLst/>
                <a:rect l="l" t="t" r="r" b="b"/>
                <a:pathLst>
                  <a:path w="3641" h="4292" extrusionOk="0">
                    <a:moveTo>
                      <a:pt x="3503" y="0"/>
                    </a:moveTo>
                    <a:cubicBezTo>
                      <a:pt x="2473" y="284"/>
                      <a:pt x="1559" y="910"/>
                      <a:pt x="920" y="1758"/>
                    </a:cubicBezTo>
                    <a:cubicBezTo>
                      <a:pt x="765" y="1895"/>
                      <a:pt x="649" y="2073"/>
                      <a:pt x="591" y="2268"/>
                    </a:cubicBezTo>
                    <a:lnTo>
                      <a:pt x="1" y="4292"/>
                    </a:lnTo>
                    <a:lnTo>
                      <a:pt x="1070" y="2473"/>
                    </a:lnTo>
                    <a:cubicBezTo>
                      <a:pt x="1142" y="2348"/>
                      <a:pt x="1221" y="2228"/>
                      <a:pt x="1306" y="2113"/>
                    </a:cubicBezTo>
                    <a:cubicBezTo>
                      <a:pt x="1422" y="2024"/>
                      <a:pt x="1566" y="1969"/>
                      <a:pt x="1711" y="1969"/>
                    </a:cubicBezTo>
                    <a:cubicBezTo>
                      <a:pt x="1727" y="1969"/>
                      <a:pt x="1743" y="1970"/>
                      <a:pt x="1758" y="1971"/>
                    </a:cubicBezTo>
                    <a:cubicBezTo>
                      <a:pt x="2047" y="1998"/>
                      <a:pt x="2309" y="2233"/>
                      <a:pt x="2371" y="2526"/>
                    </a:cubicBezTo>
                    <a:cubicBezTo>
                      <a:pt x="2434" y="2813"/>
                      <a:pt x="2295" y="3147"/>
                      <a:pt x="2047" y="3319"/>
                    </a:cubicBezTo>
                    <a:cubicBezTo>
                      <a:pt x="1909" y="3414"/>
                      <a:pt x="1740" y="3463"/>
                      <a:pt x="1569" y="3463"/>
                    </a:cubicBezTo>
                    <a:cubicBezTo>
                      <a:pt x="1426" y="3463"/>
                      <a:pt x="1282" y="3429"/>
                      <a:pt x="1155" y="3360"/>
                    </a:cubicBezTo>
                    <a:lnTo>
                      <a:pt x="910" y="3821"/>
                    </a:lnTo>
                    <a:cubicBezTo>
                      <a:pt x="1111" y="3929"/>
                      <a:pt x="1339" y="3982"/>
                      <a:pt x="1565" y="3982"/>
                    </a:cubicBezTo>
                    <a:cubicBezTo>
                      <a:pt x="1841" y="3982"/>
                      <a:pt x="2116" y="3904"/>
                      <a:pt x="2340" y="3751"/>
                    </a:cubicBezTo>
                    <a:cubicBezTo>
                      <a:pt x="2766" y="3462"/>
                      <a:pt x="2993" y="2911"/>
                      <a:pt x="2886" y="2414"/>
                    </a:cubicBezTo>
                    <a:cubicBezTo>
                      <a:pt x="2780" y="1930"/>
                      <a:pt x="2375" y="1545"/>
                      <a:pt x="1896" y="1461"/>
                    </a:cubicBezTo>
                    <a:cubicBezTo>
                      <a:pt x="2393" y="1016"/>
                      <a:pt x="2993" y="683"/>
                      <a:pt x="3641" y="506"/>
                    </a:cubicBezTo>
                    <a:lnTo>
                      <a:pt x="35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765666" y="4696967"/>
                <a:ext cx="506377" cy="1230986"/>
              </a:xfrm>
              <a:custGeom>
                <a:avLst/>
                <a:gdLst/>
                <a:ahLst/>
                <a:cxnLst/>
                <a:rect l="l" t="t" r="r" b="b"/>
                <a:pathLst>
                  <a:path w="2984" h="7254" extrusionOk="0">
                    <a:moveTo>
                      <a:pt x="2318" y="1"/>
                    </a:moveTo>
                    <a:cubicBezTo>
                      <a:pt x="2136" y="250"/>
                      <a:pt x="560" y="2487"/>
                      <a:pt x="357" y="3698"/>
                    </a:cubicBezTo>
                    <a:cubicBezTo>
                      <a:pt x="166" y="4857"/>
                      <a:pt x="6" y="7103"/>
                      <a:pt x="1" y="7195"/>
                    </a:cubicBezTo>
                    <a:lnTo>
                      <a:pt x="818" y="7254"/>
                    </a:lnTo>
                    <a:cubicBezTo>
                      <a:pt x="822" y="7232"/>
                      <a:pt x="982" y="4954"/>
                      <a:pt x="1168" y="3836"/>
                    </a:cubicBezTo>
                    <a:cubicBezTo>
                      <a:pt x="1311" y="2967"/>
                      <a:pt x="2526" y="1115"/>
                      <a:pt x="2983" y="476"/>
                    </a:cubicBezTo>
                    <a:lnTo>
                      <a:pt x="2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243167" y="5082350"/>
                <a:ext cx="702039" cy="240122"/>
              </a:xfrm>
              <a:custGeom>
                <a:avLst/>
                <a:gdLst/>
                <a:ahLst/>
                <a:cxnLst/>
                <a:rect l="l" t="t" r="r" b="b"/>
                <a:pathLst>
                  <a:path w="4137" h="1415" extrusionOk="0">
                    <a:moveTo>
                      <a:pt x="1658" y="0"/>
                    </a:moveTo>
                    <a:cubicBezTo>
                      <a:pt x="721" y="0"/>
                      <a:pt x="50" y="333"/>
                      <a:pt x="0" y="358"/>
                    </a:cubicBezTo>
                    <a:lnTo>
                      <a:pt x="306" y="956"/>
                    </a:lnTo>
                    <a:cubicBezTo>
                      <a:pt x="316" y="952"/>
                      <a:pt x="870" y="678"/>
                      <a:pt x="1652" y="678"/>
                    </a:cubicBezTo>
                    <a:cubicBezTo>
                      <a:pt x="2255" y="678"/>
                      <a:pt x="2994" y="841"/>
                      <a:pt x="3724" y="1415"/>
                    </a:cubicBezTo>
                    <a:lnTo>
                      <a:pt x="4136" y="886"/>
                    </a:lnTo>
                    <a:cubicBezTo>
                      <a:pt x="3261" y="198"/>
                      <a:pt x="2381" y="0"/>
                      <a:pt x="1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188185" y="5299733"/>
                <a:ext cx="463953" cy="752439"/>
              </a:xfrm>
              <a:custGeom>
                <a:avLst/>
                <a:gdLst/>
                <a:ahLst/>
                <a:cxnLst/>
                <a:rect l="l" t="t" r="r" b="b"/>
                <a:pathLst>
                  <a:path w="2734" h="4434" extrusionOk="0">
                    <a:moveTo>
                      <a:pt x="736" y="0"/>
                    </a:moveTo>
                    <a:lnTo>
                      <a:pt x="0" y="359"/>
                    </a:lnTo>
                    <a:lnTo>
                      <a:pt x="1998" y="4434"/>
                    </a:lnTo>
                    <a:lnTo>
                      <a:pt x="2734" y="406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795193" y="4448530"/>
                <a:ext cx="1078767" cy="593772"/>
              </a:xfrm>
              <a:custGeom>
                <a:avLst/>
                <a:gdLst/>
                <a:ahLst/>
                <a:cxnLst/>
                <a:rect l="l" t="t" r="r" b="b"/>
                <a:pathLst>
                  <a:path w="6357" h="3499" extrusionOk="0">
                    <a:moveTo>
                      <a:pt x="5992" y="0"/>
                    </a:moveTo>
                    <a:cubicBezTo>
                      <a:pt x="5581" y="1826"/>
                      <a:pt x="2370" y="3123"/>
                      <a:pt x="1293" y="3123"/>
                    </a:cubicBezTo>
                    <a:cubicBezTo>
                      <a:pt x="1264" y="3123"/>
                      <a:pt x="1237" y="3122"/>
                      <a:pt x="1212" y="3120"/>
                    </a:cubicBezTo>
                    <a:cubicBezTo>
                      <a:pt x="422" y="3067"/>
                      <a:pt x="422" y="2602"/>
                      <a:pt x="422" y="2548"/>
                    </a:cubicBezTo>
                    <a:lnTo>
                      <a:pt x="257" y="2541"/>
                    </a:lnTo>
                    <a:lnTo>
                      <a:pt x="257" y="2541"/>
                    </a:lnTo>
                    <a:lnTo>
                      <a:pt x="49" y="2526"/>
                    </a:lnTo>
                    <a:lnTo>
                      <a:pt x="49" y="2526"/>
                    </a:lnTo>
                    <a:cubicBezTo>
                      <a:pt x="49" y="2534"/>
                      <a:pt x="0" y="3409"/>
                      <a:pt x="1185" y="3493"/>
                    </a:cubicBezTo>
                    <a:cubicBezTo>
                      <a:pt x="1217" y="3498"/>
                      <a:pt x="1248" y="3498"/>
                      <a:pt x="1283" y="3498"/>
                    </a:cubicBezTo>
                    <a:cubicBezTo>
                      <a:pt x="1904" y="3498"/>
                      <a:pt x="3036" y="3134"/>
                      <a:pt x="3981" y="2624"/>
                    </a:cubicBezTo>
                    <a:cubicBezTo>
                      <a:pt x="4749" y="2206"/>
                      <a:pt x="6076" y="1328"/>
                      <a:pt x="6356" y="80"/>
                    </a:cubicBezTo>
                    <a:lnTo>
                      <a:pt x="59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2088261" y="3621424"/>
                <a:ext cx="244195" cy="319710"/>
              </a:xfrm>
              <a:custGeom>
                <a:avLst/>
                <a:gdLst/>
                <a:ahLst/>
                <a:cxnLst/>
                <a:rect l="l" t="t" r="r" b="b"/>
                <a:pathLst>
                  <a:path w="1439" h="1884" extrusionOk="0">
                    <a:moveTo>
                      <a:pt x="217" y="1"/>
                    </a:moveTo>
                    <a:lnTo>
                      <a:pt x="0" y="308"/>
                    </a:lnTo>
                    <a:lnTo>
                      <a:pt x="896" y="943"/>
                    </a:lnTo>
                    <a:lnTo>
                      <a:pt x="315" y="1644"/>
                    </a:lnTo>
                    <a:lnTo>
                      <a:pt x="603" y="1883"/>
                    </a:lnTo>
                    <a:lnTo>
                      <a:pt x="1438" y="867"/>
                    </a:lnTo>
                    <a:lnTo>
                      <a:pt x="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2275607" y="1887795"/>
                <a:ext cx="527420" cy="104873"/>
              </a:xfrm>
              <a:custGeom>
                <a:avLst/>
                <a:gdLst/>
                <a:ahLst/>
                <a:cxnLst/>
                <a:rect l="l" t="t" r="r" b="b"/>
                <a:pathLst>
                  <a:path w="3108" h="618" extrusionOk="0">
                    <a:moveTo>
                      <a:pt x="1" y="1"/>
                    </a:moveTo>
                    <a:lnTo>
                      <a:pt x="1" y="617"/>
                    </a:lnTo>
                    <a:lnTo>
                      <a:pt x="3108" y="617"/>
                    </a:lnTo>
                    <a:lnTo>
                      <a:pt x="3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5564005" y="4525912"/>
                <a:ext cx="1002743" cy="540487"/>
              </a:xfrm>
              <a:custGeom>
                <a:avLst/>
                <a:gdLst/>
                <a:ahLst/>
                <a:cxnLst/>
                <a:rect l="l" t="t" r="r" b="b"/>
                <a:pathLst>
                  <a:path w="5909" h="3185" extrusionOk="0">
                    <a:moveTo>
                      <a:pt x="5373" y="0"/>
                    </a:moveTo>
                    <a:cubicBezTo>
                      <a:pt x="1722" y="0"/>
                      <a:pt x="73" y="2719"/>
                      <a:pt x="1" y="2842"/>
                    </a:cubicBezTo>
                    <a:lnTo>
                      <a:pt x="583" y="3184"/>
                    </a:lnTo>
                    <a:cubicBezTo>
                      <a:pt x="595" y="3159"/>
                      <a:pt x="2103" y="673"/>
                      <a:pt x="5391" y="673"/>
                    </a:cubicBezTo>
                    <a:cubicBezTo>
                      <a:pt x="5543" y="673"/>
                      <a:pt x="5699" y="678"/>
                      <a:pt x="5860" y="689"/>
                    </a:cubicBezTo>
                    <a:lnTo>
                      <a:pt x="5909" y="19"/>
                    </a:lnTo>
                    <a:cubicBezTo>
                      <a:pt x="5725" y="6"/>
                      <a:pt x="5547" y="0"/>
                      <a:pt x="53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4662402" y="4273911"/>
                <a:ext cx="755833" cy="693045"/>
              </a:xfrm>
              <a:custGeom>
                <a:avLst/>
                <a:gdLst/>
                <a:ahLst/>
                <a:cxnLst/>
                <a:rect l="l" t="t" r="r" b="b"/>
                <a:pathLst>
                  <a:path w="4454" h="4084" extrusionOk="0">
                    <a:moveTo>
                      <a:pt x="107" y="0"/>
                    </a:moveTo>
                    <a:lnTo>
                      <a:pt x="1" y="666"/>
                    </a:lnTo>
                    <a:cubicBezTo>
                      <a:pt x="27" y="670"/>
                      <a:pt x="2917" y="1176"/>
                      <a:pt x="3809" y="4083"/>
                    </a:cubicBezTo>
                    <a:lnTo>
                      <a:pt x="4453" y="3883"/>
                    </a:lnTo>
                    <a:cubicBezTo>
                      <a:pt x="3441" y="581"/>
                      <a:pt x="246" y="22"/>
                      <a:pt x="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4593844" y="4495706"/>
                <a:ext cx="528268" cy="1285289"/>
              </a:xfrm>
              <a:custGeom>
                <a:avLst/>
                <a:gdLst/>
                <a:ahLst/>
                <a:cxnLst/>
                <a:rect l="l" t="t" r="r" b="b"/>
                <a:pathLst>
                  <a:path w="3113" h="7574" extrusionOk="0">
                    <a:moveTo>
                      <a:pt x="1066" y="672"/>
                    </a:moveTo>
                    <a:cubicBezTo>
                      <a:pt x="1204" y="672"/>
                      <a:pt x="1363" y="721"/>
                      <a:pt x="1484" y="841"/>
                    </a:cubicBezTo>
                    <a:cubicBezTo>
                      <a:pt x="1816" y="1160"/>
                      <a:pt x="2029" y="1520"/>
                      <a:pt x="2150" y="1959"/>
                    </a:cubicBezTo>
                    <a:cubicBezTo>
                      <a:pt x="1865" y="1959"/>
                      <a:pt x="1492" y="1951"/>
                      <a:pt x="1355" y="1889"/>
                    </a:cubicBezTo>
                    <a:cubicBezTo>
                      <a:pt x="1044" y="1756"/>
                      <a:pt x="724" y="1351"/>
                      <a:pt x="707" y="1072"/>
                    </a:cubicBezTo>
                    <a:cubicBezTo>
                      <a:pt x="693" y="890"/>
                      <a:pt x="747" y="770"/>
                      <a:pt x="876" y="712"/>
                    </a:cubicBezTo>
                    <a:cubicBezTo>
                      <a:pt x="929" y="685"/>
                      <a:pt x="996" y="672"/>
                      <a:pt x="1066" y="672"/>
                    </a:cubicBezTo>
                    <a:close/>
                    <a:moveTo>
                      <a:pt x="1070" y="0"/>
                    </a:moveTo>
                    <a:cubicBezTo>
                      <a:pt x="903" y="0"/>
                      <a:pt x="738" y="34"/>
                      <a:pt x="587" y="105"/>
                    </a:cubicBezTo>
                    <a:cubicBezTo>
                      <a:pt x="210" y="282"/>
                      <a:pt x="1" y="659"/>
                      <a:pt x="37" y="1121"/>
                    </a:cubicBezTo>
                    <a:cubicBezTo>
                      <a:pt x="77" y="1711"/>
                      <a:pt x="613" y="2301"/>
                      <a:pt x="1084" y="2506"/>
                    </a:cubicBezTo>
                    <a:cubicBezTo>
                      <a:pt x="1351" y="2621"/>
                      <a:pt x="1795" y="2635"/>
                      <a:pt x="2274" y="2635"/>
                    </a:cubicBezTo>
                    <a:cubicBezTo>
                      <a:pt x="2278" y="2674"/>
                      <a:pt x="2283" y="2709"/>
                      <a:pt x="2291" y="2750"/>
                    </a:cubicBezTo>
                    <a:cubicBezTo>
                      <a:pt x="2340" y="3082"/>
                      <a:pt x="2393" y="3424"/>
                      <a:pt x="2412" y="3739"/>
                    </a:cubicBezTo>
                    <a:cubicBezTo>
                      <a:pt x="2434" y="4104"/>
                      <a:pt x="2381" y="4440"/>
                      <a:pt x="2327" y="4796"/>
                    </a:cubicBezTo>
                    <a:cubicBezTo>
                      <a:pt x="2295" y="4978"/>
                      <a:pt x="2269" y="5164"/>
                      <a:pt x="2248" y="5359"/>
                    </a:cubicBezTo>
                    <a:cubicBezTo>
                      <a:pt x="2176" y="6074"/>
                      <a:pt x="2172" y="6784"/>
                      <a:pt x="2172" y="7574"/>
                    </a:cubicBezTo>
                    <a:lnTo>
                      <a:pt x="2846" y="7570"/>
                    </a:lnTo>
                    <a:cubicBezTo>
                      <a:pt x="2842" y="6802"/>
                      <a:pt x="2846" y="6109"/>
                      <a:pt x="2918" y="5431"/>
                    </a:cubicBezTo>
                    <a:cubicBezTo>
                      <a:pt x="2935" y="5249"/>
                      <a:pt x="2961" y="5071"/>
                      <a:pt x="2993" y="4898"/>
                    </a:cubicBezTo>
                    <a:cubicBezTo>
                      <a:pt x="3051" y="4525"/>
                      <a:pt x="3112" y="4139"/>
                      <a:pt x="3086" y="3700"/>
                    </a:cubicBezTo>
                    <a:cubicBezTo>
                      <a:pt x="3063" y="3354"/>
                      <a:pt x="3010" y="2994"/>
                      <a:pt x="2953" y="2647"/>
                    </a:cubicBezTo>
                    <a:cubicBezTo>
                      <a:pt x="2935" y="2510"/>
                      <a:pt x="2913" y="2377"/>
                      <a:pt x="2895" y="2248"/>
                    </a:cubicBezTo>
                    <a:cubicBezTo>
                      <a:pt x="2789" y="1484"/>
                      <a:pt x="2478" y="867"/>
                      <a:pt x="1955" y="357"/>
                    </a:cubicBezTo>
                    <a:cubicBezTo>
                      <a:pt x="1713" y="124"/>
                      <a:pt x="1389" y="0"/>
                      <a:pt x="1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5881848" y="5075053"/>
                <a:ext cx="762451" cy="725457"/>
              </a:xfrm>
              <a:custGeom>
                <a:avLst/>
                <a:gdLst/>
                <a:ahLst/>
                <a:cxnLst/>
                <a:rect l="l" t="t" r="r" b="b"/>
                <a:pathLst>
                  <a:path w="4493" h="4275" extrusionOk="0">
                    <a:moveTo>
                      <a:pt x="1786" y="0"/>
                    </a:moveTo>
                    <a:cubicBezTo>
                      <a:pt x="1223" y="0"/>
                      <a:pt x="727" y="393"/>
                      <a:pt x="613" y="964"/>
                    </a:cubicBezTo>
                    <a:lnTo>
                      <a:pt x="1" y="3996"/>
                    </a:lnTo>
                    <a:lnTo>
                      <a:pt x="586" y="4111"/>
                    </a:lnTo>
                    <a:lnTo>
                      <a:pt x="1199" y="1085"/>
                    </a:lnTo>
                    <a:cubicBezTo>
                      <a:pt x="1259" y="796"/>
                      <a:pt x="1506" y="600"/>
                      <a:pt x="1792" y="600"/>
                    </a:cubicBezTo>
                    <a:cubicBezTo>
                      <a:pt x="1828" y="600"/>
                      <a:pt x="1864" y="603"/>
                      <a:pt x="1901" y="610"/>
                    </a:cubicBezTo>
                    <a:lnTo>
                      <a:pt x="3360" y="862"/>
                    </a:lnTo>
                    <a:cubicBezTo>
                      <a:pt x="3663" y="915"/>
                      <a:pt x="3880" y="1186"/>
                      <a:pt x="3866" y="1488"/>
                    </a:cubicBezTo>
                    <a:lnTo>
                      <a:pt x="3733" y="4248"/>
                    </a:lnTo>
                    <a:lnTo>
                      <a:pt x="4333" y="4275"/>
                    </a:lnTo>
                    <a:lnTo>
                      <a:pt x="4462" y="1519"/>
                    </a:lnTo>
                    <a:cubicBezTo>
                      <a:pt x="4493" y="915"/>
                      <a:pt x="4062" y="378"/>
                      <a:pt x="3467" y="276"/>
                    </a:cubicBezTo>
                    <a:lnTo>
                      <a:pt x="2002" y="19"/>
                    </a:lnTo>
                    <a:cubicBezTo>
                      <a:pt x="1929" y="6"/>
                      <a:pt x="1857"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6192225" y="5185866"/>
                <a:ext cx="186158" cy="619226"/>
              </a:xfrm>
              <a:custGeom>
                <a:avLst/>
                <a:gdLst/>
                <a:ahLst/>
                <a:cxnLst/>
                <a:rect l="l" t="t" r="r" b="b"/>
                <a:pathLst>
                  <a:path w="1097" h="3649" extrusionOk="0">
                    <a:moveTo>
                      <a:pt x="507" y="0"/>
                    </a:moveTo>
                    <a:lnTo>
                      <a:pt x="1" y="3564"/>
                    </a:lnTo>
                    <a:lnTo>
                      <a:pt x="591" y="3649"/>
                    </a:lnTo>
                    <a:lnTo>
                      <a:pt x="1097" y="86"/>
                    </a:lnTo>
                    <a:lnTo>
                      <a:pt x="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5"/>
            <p:cNvSpPr/>
            <p:nvPr/>
          </p:nvSpPr>
          <p:spPr>
            <a:xfrm>
              <a:off x="-531102" y="-214000"/>
              <a:ext cx="5020575" cy="2140750"/>
            </a:xfrm>
            <a:custGeom>
              <a:avLst/>
              <a:gdLst/>
              <a:ahLst/>
              <a:cxnLst/>
              <a:rect l="l" t="t" r="r" b="b"/>
              <a:pathLst>
                <a:path w="200823" h="85630" extrusionOk="0">
                  <a:moveTo>
                    <a:pt x="0" y="1971"/>
                  </a:moveTo>
                  <a:lnTo>
                    <a:pt x="7882" y="53529"/>
                  </a:lnTo>
                  <a:lnTo>
                    <a:pt x="17734" y="52051"/>
                  </a:lnTo>
                  <a:lnTo>
                    <a:pt x="25779" y="51476"/>
                  </a:lnTo>
                  <a:lnTo>
                    <a:pt x="30541" y="51641"/>
                  </a:lnTo>
                  <a:lnTo>
                    <a:pt x="38915" y="52215"/>
                  </a:lnTo>
                  <a:lnTo>
                    <a:pt x="46140" y="53447"/>
                  </a:lnTo>
                  <a:lnTo>
                    <a:pt x="55171" y="55746"/>
                  </a:lnTo>
                  <a:lnTo>
                    <a:pt x="68471" y="60836"/>
                  </a:lnTo>
                  <a:lnTo>
                    <a:pt x="73479" y="63134"/>
                  </a:lnTo>
                  <a:lnTo>
                    <a:pt x="77994" y="65269"/>
                  </a:lnTo>
                  <a:lnTo>
                    <a:pt x="86697" y="69538"/>
                  </a:lnTo>
                  <a:lnTo>
                    <a:pt x="97944" y="74464"/>
                  </a:lnTo>
                  <a:lnTo>
                    <a:pt x="103034" y="76517"/>
                  </a:lnTo>
                  <a:lnTo>
                    <a:pt x="113789" y="79801"/>
                  </a:lnTo>
                  <a:lnTo>
                    <a:pt x="131769" y="83413"/>
                  </a:lnTo>
                  <a:lnTo>
                    <a:pt x="141548" y="84726"/>
                  </a:lnTo>
                  <a:lnTo>
                    <a:pt x="153042" y="85630"/>
                  </a:lnTo>
                  <a:lnTo>
                    <a:pt x="183993" y="77255"/>
                  </a:lnTo>
                  <a:lnTo>
                    <a:pt x="200823" y="0"/>
                  </a:lnTo>
                  <a:lnTo>
                    <a:pt x="124635" y="66500"/>
                  </a:lnTo>
                  <a:lnTo>
                    <a:pt x="58701" y="1642"/>
                  </a:lnTo>
                  <a:close/>
                </a:path>
              </a:pathLst>
            </a:custGeom>
            <a:solidFill>
              <a:schemeClr val="accent3"/>
            </a:solidFill>
            <a:ln>
              <a:noFill/>
            </a:ln>
          </p:spPr>
        </p:sp>
      </p:grpSp>
      <p:sp>
        <p:nvSpPr>
          <p:cNvPr id="422" name="Google Shape;422;p15"/>
          <p:cNvSpPr/>
          <p:nvPr/>
        </p:nvSpPr>
        <p:spPr>
          <a:xfrm rot="10800000" flipH="1">
            <a:off x="-17150" y="4050"/>
            <a:ext cx="9186900" cy="5166000"/>
          </a:xfrm>
          <a:prstGeom prst="rect">
            <a:avLst/>
          </a:prstGeom>
          <a:solidFill>
            <a:srgbClr val="00ABBF">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txBox="1">
            <a:spLocks noGrp="1"/>
          </p:cNvSpPr>
          <p:nvPr>
            <p:ph type="subTitle" idx="1"/>
          </p:nvPr>
        </p:nvSpPr>
        <p:spPr>
          <a:xfrm>
            <a:off x="3666095" y="3269800"/>
            <a:ext cx="1828800" cy="9144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None/>
              <a:defRPr>
                <a:solidFill>
                  <a:srgbClr val="FFFFFF"/>
                </a:solidFill>
              </a:defRPr>
            </a:lvl1pPr>
            <a:lvl2pPr lvl="1" algn="ctr">
              <a:lnSpc>
                <a:spcPct val="100000"/>
              </a:lnSpc>
              <a:spcBef>
                <a:spcPts val="0"/>
              </a:spcBef>
              <a:spcAft>
                <a:spcPts val="0"/>
              </a:spcAft>
              <a:buNone/>
              <a:defRPr>
                <a:solidFill>
                  <a:srgbClr val="FFFFFF"/>
                </a:solidFill>
              </a:defRPr>
            </a:lvl2pPr>
            <a:lvl3pPr lvl="2" algn="ctr">
              <a:lnSpc>
                <a:spcPct val="100000"/>
              </a:lnSpc>
              <a:spcBef>
                <a:spcPts val="0"/>
              </a:spcBef>
              <a:spcAft>
                <a:spcPts val="0"/>
              </a:spcAft>
              <a:buNone/>
              <a:defRPr>
                <a:solidFill>
                  <a:srgbClr val="FFFFFF"/>
                </a:solidFill>
              </a:defRPr>
            </a:lvl3pPr>
            <a:lvl4pPr lvl="3" algn="ctr">
              <a:lnSpc>
                <a:spcPct val="100000"/>
              </a:lnSpc>
              <a:spcBef>
                <a:spcPts val="0"/>
              </a:spcBef>
              <a:spcAft>
                <a:spcPts val="0"/>
              </a:spcAft>
              <a:buNone/>
              <a:defRPr>
                <a:solidFill>
                  <a:srgbClr val="FFFFFF"/>
                </a:solidFill>
              </a:defRPr>
            </a:lvl4pPr>
            <a:lvl5pPr lvl="4" algn="ctr">
              <a:lnSpc>
                <a:spcPct val="100000"/>
              </a:lnSpc>
              <a:spcBef>
                <a:spcPts val="0"/>
              </a:spcBef>
              <a:spcAft>
                <a:spcPts val="0"/>
              </a:spcAft>
              <a:buNone/>
              <a:defRPr>
                <a:solidFill>
                  <a:srgbClr val="FFFFFF"/>
                </a:solidFill>
              </a:defRPr>
            </a:lvl5pPr>
            <a:lvl6pPr lvl="5" algn="ctr">
              <a:lnSpc>
                <a:spcPct val="100000"/>
              </a:lnSpc>
              <a:spcBef>
                <a:spcPts val="0"/>
              </a:spcBef>
              <a:spcAft>
                <a:spcPts val="0"/>
              </a:spcAft>
              <a:buNone/>
              <a:defRPr>
                <a:solidFill>
                  <a:srgbClr val="FFFFFF"/>
                </a:solidFill>
              </a:defRPr>
            </a:lvl6pPr>
            <a:lvl7pPr lvl="6" algn="ctr">
              <a:lnSpc>
                <a:spcPct val="100000"/>
              </a:lnSpc>
              <a:spcBef>
                <a:spcPts val="0"/>
              </a:spcBef>
              <a:spcAft>
                <a:spcPts val="0"/>
              </a:spcAft>
              <a:buNone/>
              <a:defRPr>
                <a:solidFill>
                  <a:srgbClr val="FFFFFF"/>
                </a:solidFill>
              </a:defRPr>
            </a:lvl7pPr>
            <a:lvl8pPr lvl="7" algn="ctr">
              <a:lnSpc>
                <a:spcPct val="100000"/>
              </a:lnSpc>
              <a:spcBef>
                <a:spcPts val="0"/>
              </a:spcBef>
              <a:spcAft>
                <a:spcPts val="0"/>
              </a:spcAft>
              <a:buNone/>
              <a:defRPr>
                <a:solidFill>
                  <a:srgbClr val="FFFFFF"/>
                </a:solidFill>
              </a:defRPr>
            </a:lvl8pPr>
            <a:lvl9pPr lvl="8" algn="ctr">
              <a:lnSpc>
                <a:spcPct val="100000"/>
              </a:lnSpc>
              <a:spcBef>
                <a:spcPts val="0"/>
              </a:spcBef>
              <a:spcAft>
                <a:spcPts val="0"/>
              </a:spcAft>
              <a:buNone/>
              <a:defRPr>
                <a:solidFill>
                  <a:srgbClr val="FFFFFF"/>
                </a:solidFill>
              </a:defRPr>
            </a:lvl9pPr>
          </a:lstStyle>
          <a:p>
            <a:endParaRPr/>
          </a:p>
        </p:txBody>
      </p:sp>
      <p:sp>
        <p:nvSpPr>
          <p:cNvPr id="424" name="Google Shape;424;p15"/>
          <p:cNvSpPr txBox="1">
            <a:spLocks noGrp="1"/>
          </p:cNvSpPr>
          <p:nvPr>
            <p:ph type="subTitle" idx="2"/>
          </p:nvPr>
        </p:nvSpPr>
        <p:spPr>
          <a:xfrm>
            <a:off x="966975" y="2142778"/>
            <a:ext cx="1828800" cy="914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25" name="Google Shape;425;p15"/>
          <p:cNvSpPr txBox="1">
            <a:spLocks noGrp="1"/>
          </p:cNvSpPr>
          <p:nvPr>
            <p:ph type="subTitle" idx="3"/>
          </p:nvPr>
        </p:nvSpPr>
        <p:spPr>
          <a:xfrm>
            <a:off x="6372151" y="1334404"/>
            <a:ext cx="1828800" cy="914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26" name="Google Shape;426;p15"/>
          <p:cNvSpPr txBox="1">
            <a:spLocks noGrp="1"/>
          </p:cNvSpPr>
          <p:nvPr>
            <p:ph type="title" hasCustomPrompt="1"/>
          </p:nvPr>
        </p:nvSpPr>
        <p:spPr>
          <a:xfrm>
            <a:off x="943571" y="1637913"/>
            <a:ext cx="7314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7" name="Google Shape;427;p15"/>
          <p:cNvSpPr txBox="1">
            <a:spLocks noGrp="1"/>
          </p:cNvSpPr>
          <p:nvPr>
            <p:ph type="title" idx="4" hasCustomPrompt="1"/>
          </p:nvPr>
        </p:nvSpPr>
        <p:spPr>
          <a:xfrm>
            <a:off x="3849225" y="2765793"/>
            <a:ext cx="7314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8" name="Google Shape;428;p15"/>
          <p:cNvSpPr txBox="1">
            <a:spLocks noGrp="1"/>
          </p:cNvSpPr>
          <p:nvPr>
            <p:ph type="title" idx="5" hasCustomPrompt="1"/>
          </p:nvPr>
        </p:nvSpPr>
        <p:spPr>
          <a:xfrm>
            <a:off x="6553104" y="833644"/>
            <a:ext cx="7314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9" name="Google Shape;429;p15"/>
          <p:cNvSpPr txBox="1">
            <a:spLocks noGrp="1"/>
          </p:cNvSpPr>
          <p:nvPr>
            <p:ph type="title" idx="6"/>
          </p:nvPr>
        </p:nvSpPr>
        <p:spPr>
          <a:xfrm>
            <a:off x="713232" y="393192"/>
            <a:ext cx="77175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69"/>
        <p:cNvGrpSpPr/>
        <p:nvPr/>
      </p:nvGrpSpPr>
      <p:grpSpPr>
        <a:xfrm>
          <a:off x="0" y="0"/>
          <a:ext cx="0" cy="0"/>
          <a:chOff x="0" y="0"/>
          <a:chExt cx="0" cy="0"/>
        </a:xfrm>
      </p:grpSpPr>
      <p:sp>
        <p:nvSpPr>
          <p:cNvPr id="470" name="Google Shape;470;p19"/>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472" name="Google Shape;472;p19"/>
          <p:cNvSpPr txBox="1">
            <a:spLocks noGrp="1"/>
          </p:cNvSpPr>
          <p:nvPr>
            <p:ph type="subTitle" idx="1"/>
          </p:nvPr>
        </p:nvSpPr>
        <p:spPr>
          <a:xfrm>
            <a:off x="26690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3" name="Google Shape;473;p19"/>
          <p:cNvSpPr txBox="1">
            <a:spLocks noGrp="1"/>
          </p:cNvSpPr>
          <p:nvPr>
            <p:ph type="subTitle" idx="2"/>
          </p:nvPr>
        </p:nvSpPr>
        <p:spPr>
          <a:xfrm>
            <a:off x="62409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4" name="Google Shape;474;p19"/>
          <p:cNvSpPr txBox="1">
            <a:spLocks noGrp="1"/>
          </p:cNvSpPr>
          <p:nvPr>
            <p:ph type="subTitle" idx="3"/>
          </p:nvPr>
        </p:nvSpPr>
        <p:spPr>
          <a:xfrm>
            <a:off x="1500077" y="2082239"/>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5" name="Google Shape;475;p19"/>
          <p:cNvSpPr txBox="1">
            <a:spLocks noGrp="1"/>
          </p:cNvSpPr>
          <p:nvPr>
            <p:ph type="subTitle" idx="4"/>
          </p:nvPr>
        </p:nvSpPr>
        <p:spPr>
          <a:xfrm>
            <a:off x="5072030" y="2084832"/>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6" name="Google Shape;476;p19"/>
          <p:cNvSpPr txBox="1">
            <a:spLocks noGrp="1"/>
          </p:cNvSpPr>
          <p:nvPr>
            <p:ph type="subTitle" idx="5"/>
          </p:nvPr>
        </p:nvSpPr>
        <p:spPr>
          <a:xfrm>
            <a:off x="2671996"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7" name="Google Shape;477;p19"/>
          <p:cNvSpPr txBox="1">
            <a:spLocks noGrp="1"/>
          </p:cNvSpPr>
          <p:nvPr>
            <p:ph type="subTitle" idx="6"/>
          </p:nvPr>
        </p:nvSpPr>
        <p:spPr>
          <a:xfrm>
            <a:off x="5072030" y="3749040"/>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8" name="Google Shape;478;p19"/>
          <p:cNvSpPr txBox="1">
            <a:spLocks noGrp="1"/>
          </p:cNvSpPr>
          <p:nvPr>
            <p:ph type="subTitle" idx="7"/>
          </p:nvPr>
        </p:nvSpPr>
        <p:spPr>
          <a:xfrm>
            <a:off x="1500077" y="3752989"/>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9" name="Google Shape;479;p19"/>
          <p:cNvSpPr txBox="1">
            <a:spLocks noGrp="1"/>
          </p:cNvSpPr>
          <p:nvPr>
            <p:ph type="subTitle" idx="8"/>
          </p:nvPr>
        </p:nvSpPr>
        <p:spPr>
          <a:xfrm>
            <a:off x="6244953"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grpSp>
        <p:nvGrpSpPr>
          <p:cNvPr id="480" name="Google Shape;480;p19"/>
          <p:cNvGrpSpPr/>
          <p:nvPr/>
        </p:nvGrpSpPr>
        <p:grpSpPr>
          <a:xfrm rot="-748857">
            <a:off x="7169336" y="3604972"/>
            <a:ext cx="2411057" cy="1590264"/>
            <a:chOff x="7513054" y="3864348"/>
            <a:chExt cx="2411225" cy="1590375"/>
          </a:xfrm>
        </p:grpSpPr>
        <p:sp>
          <p:nvSpPr>
            <p:cNvPr id="481" name="Google Shape;481;p19"/>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9"/>
          <p:cNvSpPr txBox="1">
            <a:spLocks noGrp="1"/>
          </p:cNvSpPr>
          <p:nvPr>
            <p:ph type="title" idx="9" hasCustomPrompt="1"/>
          </p:nvPr>
        </p:nvSpPr>
        <p:spPr>
          <a:xfrm>
            <a:off x="1495488"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4" name="Google Shape;484;p19"/>
          <p:cNvSpPr txBox="1">
            <a:spLocks noGrp="1"/>
          </p:cNvSpPr>
          <p:nvPr>
            <p:ph type="title" idx="13" hasCustomPrompt="1"/>
          </p:nvPr>
        </p:nvSpPr>
        <p:spPr>
          <a:xfrm>
            <a:off x="1495488"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5" name="Google Shape;485;p19"/>
          <p:cNvSpPr txBox="1">
            <a:spLocks noGrp="1"/>
          </p:cNvSpPr>
          <p:nvPr>
            <p:ph type="title" idx="14" hasCustomPrompt="1"/>
          </p:nvPr>
        </p:nvSpPr>
        <p:spPr>
          <a:xfrm>
            <a:off x="5069200"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6" name="Google Shape;486;p19"/>
          <p:cNvSpPr txBox="1">
            <a:spLocks noGrp="1"/>
          </p:cNvSpPr>
          <p:nvPr>
            <p:ph type="title" idx="15" hasCustomPrompt="1"/>
          </p:nvPr>
        </p:nvSpPr>
        <p:spPr>
          <a:xfrm>
            <a:off x="5069200"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Numbers">
  <p:cSld name="BLANK_1_1_1_1_1_1">
    <p:spTree>
      <p:nvGrpSpPr>
        <p:cNvPr id="1" name="Shape 512"/>
        <p:cNvGrpSpPr/>
        <p:nvPr/>
      </p:nvGrpSpPr>
      <p:grpSpPr>
        <a:xfrm>
          <a:off x="0" y="0"/>
          <a:ext cx="0" cy="0"/>
          <a:chOff x="0" y="0"/>
          <a:chExt cx="0" cy="0"/>
        </a:xfrm>
      </p:grpSpPr>
      <p:sp>
        <p:nvSpPr>
          <p:cNvPr id="513" name="Google Shape;513;p25"/>
          <p:cNvSpPr/>
          <p:nvPr/>
        </p:nvSpPr>
        <p:spPr>
          <a:xfrm>
            <a:off x="7950" y="4597900"/>
            <a:ext cx="9144000" cy="540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txBox="1">
            <a:spLocks noGrp="1"/>
          </p:cNvSpPr>
          <p:nvPr>
            <p:ph type="title"/>
          </p:nvPr>
        </p:nvSpPr>
        <p:spPr>
          <a:xfrm>
            <a:off x="713232" y="374904"/>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515" name="Google Shape;515;p25"/>
          <p:cNvSpPr txBox="1">
            <a:spLocks noGrp="1"/>
          </p:cNvSpPr>
          <p:nvPr>
            <p:ph type="subTitle" idx="1"/>
          </p:nvPr>
        </p:nvSpPr>
        <p:spPr>
          <a:xfrm>
            <a:off x="5290900" y="1979922"/>
            <a:ext cx="1828800" cy="64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FFFFFF"/>
                </a:solidFill>
              </a:defRPr>
            </a:lvl1pPr>
            <a:lvl2pPr lvl="1">
              <a:lnSpc>
                <a:spcPct val="100000"/>
              </a:lnSpc>
              <a:spcBef>
                <a:spcPts val="0"/>
              </a:spcBef>
              <a:spcAft>
                <a:spcPts val="0"/>
              </a:spcAft>
              <a:buNone/>
              <a:defRPr>
                <a:solidFill>
                  <a:srgbClr val="FFFFFF"/>
                </a:solidFill>
              </a:defRPr>
            </a:lvl2pPr>
            <a:lvl3pPr lvl="2">
              <a:lnSpc>
                <a:spcPct val="100000"/>
              </a:lnSpc>
              <a:spcBef>
                <a:spcPts val="0"/>
              </a:spcBef>
              <a:spcAft>
                <a:spcPts val="0"/>
              </a:spcAft>
              <a:buNone/>
              <a:defRPr>
                <a:solidFill>
                  <a:srgbClr val="FFFFFF"/>
                </a:solidFill>
              </a:defRPr>
            </a:lvl3pPr>
            <a:lvl4pPr lvl="3">
              <a:lnSpc>
                <a:spcPct val="100000"/>
              </a:lnSpc>
              <a:spcBef>
                <a:spcPts val="0"/>
              </a:spcBef>
              <a:spcAft>
                <a:spcPts val="0"/>
              </a:spcAft>
              <a:buNone/>
              <a:defRPr>
                <a:solidFill>
                  <a:srgbClr val="FFFFFF"/>
                </a:solidFill>
              </a:defRPr>
            </a:lvl4pPr>
            <a:lvl5pPr lvl="4">
              <a:lnSpc>
                <a:spcPct val="100000"/>
              </a:lnSpc>
              <a:spcBef>
                <a:spcPts val="0"/>
              </a:spcBef>
              <a:spcAft>
                <a:spcPts val="0"/>
              </a:spcAft>
              <a:buNone/>
              <a:defRPr>
                <a:solidFill>
                  <a:srgbClr val="FFFFFF"/>
                </a:solidFill>
              </a:defRPr>
            </a:lvl5pPr>
            <a:lvl6pPr lvl="5">
              <a:lnSpc>
                <a:spcPct val="100000"/>
              </a:lnSpc>
              <a:spcBef>
                <a:spcPts val="0"/>
              </a:spcBef>
              <a:spcAft>
                <a:spcPts val="0"/>
              </a:spcAft>
              <a:buNone/>
              <a:defRPr>
                <a:solidFill>
                  <a:srgbClr val="FFFFFF"/>
                </a:solidFill>
              </a:defRPr>
            </a:lvl6pPr>
            <a:lvl7pPr lvl="6">
              <a:lnSpc>
                <a:spcPct val="100000"/>
              </a:lnSpc>
              <a:spcBef>
                <a:spcPts val="0"/>
              </a:spcBef>
              <a:spcAft>
                <a:spcPts val="0"/>
              </a:spcAft>
              <a:buNone/>
              <a:defRPr>
                <a:solidFill>
                  <a:srgbClr val="FFFFFF"/>
                </a:solidFill>
              </a:defRPr>
            </a:lvl7pPr>
            <a:lvl8pPr lvl="7">
              <a:lnSpc>
                <a:spcPct val="100000"/>
              </a:lnSpc>
              <a:spcBef>
                <a:spcPts val="0"/>
              </a:spcBef>
              <a:spcAft>
                <a:spcPts val="0"/>
              </a:spcAft>
              <a:buNone/>
              <a:defRPr>
                <a:solidFill>
                  <a:srgbClr val="FFFFFF"/>
                </a:solidFill>
              </a:defRPr>
            </a:lvl8pPr>
            <a:lvl9pPr lvl="8">
              <a:lnSpc>
                <a:spcPct val="100000"/>
              </a:lnSpc>
              <a:spcBef>
                <a:spcPts val="0"/>
              </a:spcBef>
              <a:spcAft>
                <a:spcPts val="0"/>
              </a:spcAft>
              <a:buNone/>
              <a:defRPr>
                <a:solidFill>
                  <a:srgbClr val="FFFFFF"/>
                </a:solidFill>
              </a:defRPr>
            </a:lvl9pPr>
          </a:lstStyle>
          <a:p>
            <a:endParaRPr/>
          </a:p>
        </p:txBody>
      </p:sp>
      <p:sp>
        <p:nvSpPr>
          <p:cNvPr id="516" name="Google Shape;516;p25"/>
          <p:cNvSpPr txBox="1">
            <a:spLocks noGrp="1"/>
          </p:cNvSpPr>
          <p:nvPr>
            <p:ph type="subTitle" idx="2"/>
          </p:nvPr>
        </p:nvSpPr>
        <p:spPr>
          <a:xfrm>
            <a:off x="720739" y="3834325"/>
            <a:ext cx="41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defRPr>
            </a:lvl1pPr>
            <a:lvl2pPr lvl="1" rtl="0">
              <a:spcBef>
                <a:spcPts val="1600"/>
              </a:spcBef>
              <a:spcAft>
                <a:spcPts val="0"/>
              </a:spcAft>
              <a:buNone/>
              <a:defRPr sz="1200">
                <a:solidFill>
                  <a:srgbClr val="FFFFFF"/>
                </a:solidFill>
              </a:defRPr>
            </a:lvl2pPr>
            <a:lvl3pPr lvl="2" rtl="0">
              <a:spcBef>
                <a:spcPts val="1600"/>
              </a:spcBef>
              <a:spcAft>
                <a:spcPts val="0"/>
              </a:spcAft>
              <a:buNone/>
              <a:defRPr sz="1200">
                <a:solidFill>
                  <a:srgbClr val="FFFFFF"/>
                </a:solidFill>
              </a:defRPr>
            </a:lvl3pPr>
            <a:lvl4pPr lvl="3" rtl="0">
              <a:spcBef>
                <a:spcPts val="1600"/>
              </a:spcBef>
              <a:spcAft>
                <a:spcPts val="0"/>
              </a:spcAft>
              <a:buNone/>
              <a:defRPr sz="1200">
                <a:solidFill>
                  <a:srgbClr val="FFFFFF"/>
                </a:solidFill>
              </a:defRPr>
            </a:lvl4pPr>
            <a:lvl5pPr lvl="4" rtl="0">
              <a:spcBef>
                <a:spcPts val="1600"/>
              </a:spcBef>
              <a:spcAft>
                <a:spcPts val="0"/>
              </a:spcAft>
              <a:buNone/>
              <a:defRPr sz="1200">
                <a:solidFill>
                  <a:srgbClr val="FFFFFF"/>
                </a:solidFill>
              </a:defRPr>
            </a:lvl5pPr>
            <a:lvl6pPr lvl="5" rtl="0">
              <a:spcBef>
                <a:spcPts val="1600"/>
              </a:spcBef>
              <a:spcAft>
                <a:spcPts val="0"/>
              </a:spcAft>
              <a:buNone/>
              <a:defRPr sz="1200">
                <a:solidFill>
                  <a:srgbClr val="FFFFFF"/>
                </a:solidFill>
              </a:defRPr>
            </a:lvl6pPr>
            <a:lvl7pPr lvl="6" rtl="0">
              <a:spcBef>
                <a:spcPts val="1600"/>
              </a:spcBef>
              <a:spcAft>
                <a:spcPts val="0"/>
              </a:spcAft>
              <a:buNone/>
              <a:defRPr sz="1200">
                <a:solidFill>
                  <a:srgbClr val="FFFFFF"/>
                </a:solidFill>
              </a:defRPr>
            </a:lvl7pPr>
            <a:lvl8pPr lvl="7" rtl="0">
              <a:spcBef>
                <a:spcPts val="1600"/>
              </a:spcBef>
              <a:spcAft>
                <a:spcPts val="0"/>
              </a:spcAft>
              <a:buNone/>
              <a:defRPr sz="1200">
                <a:solidFill>
                  <a:srgbClr val="FFFFFF"/>
                </a:solidFill>
              </a:defRPr>
            </a:lvl8pPr>
            <a:lvl9pPr lvl="8" rtl="0">
              <a:spcBef>
                <a:spcPts val="1600"/>
              </a:spcBef>
              <a:spcAft>
                <a:spcPts val="1600"/>
              </a:spcAft>
              <a:buNone/>
              <a:defRPr sz="1200">
                <a:solidFill>
                  <a:srgbClr val="FFFFFF"/>
                </a:solidFill>
              </a:defRPr>
            </a:lvl9pPr>
          </a:lstStyle>
          <a:p>
            <a:endParaRPr/>
          </a:p>
        </p:txBody>
      </p:sp>
      <p:sp>
        <p:nvSpPr>
          <p:cNvPr id="517" name="Google Shape;517;p25"/>
          <p:cNvSpPr txBox="1">
            <a:spLocks noGrp="1"/>
          </p:cNvSpPr>
          <p:nvPr>
            <p:ph type="subTitle" idx="3"/>
          </p:nvPr>
        </p:nvSpPr>
        <p:spPr>
          <a:xfrm>
            <a:off x="5286377" y="3359276"/>
            <a:ext cx="18288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518" name="Google Shape;518;p25"/>
          <p:cNvSpPr txBox="1">
            <a:spLocks noGrp="1"/>
          </p:cNvSpPr>
          <p:nvPr>
            <p:ph type="title" idx="4" hasCustomPrompt="1"/>
          </p:nvPr>
        </p:nvSpPr>
        <p:spPr>
          <a:xfrm>
            <a:off x="5290529" y="1359570"/>
            <a:ext cx="2099400" cy="576000"/>
          </a:xfrm>
          <a:prstGeom prst="rect">
            <a:avLst/>
          </a:prstGeom>
          <a:solidFill>
            <a:srgbClr val="E83D3D"/>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5"/>
          <p:cNvSpPr txBox="1">
            <a:spLocks noGrp="1"/>
          </p:cNvSpPr>
          <p:nvPr>
            <p:ph type="title" idx="5" hasCustomPrompt="1"/>
          </p:nvPr>
        </p:nvSpPr>
        <p:spPr>
          <a:xfrm>
            <a:off x="5286375" y="2739545"/>
            <a:ext cx="1144800" cy="576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 id="2147483659" r:id="rId6"/>
    <p:sldLayoutId id="2147483661" r:id="rId7"/>
    <p:sldLayoutId id="2147483665" r:id="rId8"/>
    <p:sldLayoutId id="2147483671"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4XIgWITx11E?feature=oembed" TargetMode="Externa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7"/>
        <p:cNvGrpSpPr/>
        <p:nvPr/>
      </p:nvGrpSpPr>
      <p:grpSpPr>
        <a:xfrm>
          <a:off x="0" y="0"/>
          <a:ext cx="0" cy="0"/>
          <a:chOff x="0" y="0"/>
          <a:chExt cx="0" cy="0"/>
        </a:xfrm>
      </p:grpSpPr>
      <p:sp>
        <p:nvSpPr>
          <p:cNvPr id="598" name="Google Shape;598;p32"/>
          <p:cNvSpPr txBox="1">
            <a:spLocks noGrp="1"/>
          </p:cNvSpPr>
          <p:nvPr>
            <p:ph type="ctrTitle"/>
          </p:nvPr>
        </p:nvSpPr>
        <p:spPr>
          <a:xfrm>
            <a:off x="1569699" y="817950"/>
            <a:ext cx="3323133"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b="1"/>
              <a:t>Quick</a:t>
            </a:r>
            <a:br>
              <a:rPr lang="en-US" sz="4800" b="1"/>
            </a:br>
            <a:r>
              <a:rPr lang="en-US" sz="4800" b="1"/>
              <a:t>Mobility</a:t>
            </a:r>
            <a:endParaRPr lang="en-US" sz="4800" b="1">
              <a:solidFill>
                <a:srgbClr val="FFFFFF"/>
              </a:solidFill>
            </a:endParaRPr>
          </a:p>
        </p:txBody>
      </p:sp>
      <p:sp>
        <p:nvSpPr>
          <p:cNvPr id="599" name="Google Shape;599;p32"/>
          <p:cNvSpPr txBox="1">
            <a:spLocks noGrp="1"/>
          </p:cNvSpPr>
          <p:nvPr>
            <p:ph type="subTitle" idx="1"/>
          </p:nvPr>
        </p:nvSpPr>
        <p:spPr>
          <a:xfrm>
            <a:off x="1543232" y="3014670"/>
            <a:ext cx="3967912" cy="6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b="1"/>
              <a:t>INTEGRANTES:</a:t>
            </a:r>
          </a:p>
          <a:p>
            <a:pPr marL="285750" lvl="0" indent="-285750" algn="l" rtl="0">
              <a:spcBef>
                <a:spcPts val="0"/>
              </a:spcBef>
              <a:spcAft>
                <a:spcPts val="0"/>
              </a:spcAft>
              <a:buClr>
                <a:schemeClr val="dk1"/>
              </a:buClr>
              <a:buSzPts val="1100"/>
              <a:buFontTx/>
              <a:buChar char="-"/>
            </a:pPr>
            <a:r>
              <a:rPr lang="es-ES"/>
              <a:t>Juan Sebastián Muñoz Dorado</a:t>
            </a:r>
          </a:p>
          <a:p>
            <a:pPr marL="285750" lvl="0" indent="-285750" algn="l" rtl="0">
              <a:spcBef>
                <a:spcPts val="0"/>
              </a:spcBef>
              <a:spcAft>
                <a:spcPts val="0"/>
              </a:spcAft>
              <a:buClr>
                <a:schemeClr val="dk1"/>
              </a:buClr>
              <a:buSzPts val="1100"/>
              <a:buFontTx/>
              <a:buChar char="-"/>
            </a:pPr>
            <a:r>
              <a:rPr lang="es-ES"/>
              <a:t>Alejandro Toro Daza</a:t>
            </a:r>
          </a:p>
          <a:p>
            <a:pPr marL="285750" lvl="0" indent="-285750" algn="l" rtl="0">
              <a:spcBef>
                <a:spcPts val="0"/>
              </a:spcBef>
              <a:spcAft>
                <a:spcPts val="0"/>
              </a:spcAft>
              <a:buClr>
                <a:schemeClr val="dk1"/>
              </a:buClr>
              <a:buSzPts val="1100"/>
              <a:buFontTx/>
              <a:buChar char="-"/>
            </a:pPr>
            <a:r>
              <a:rPr lang="es-ES"/>
              <a:t>Laura Alejandra Bernal Hernández</a:t>
            </a:r>
            <a:endParaRPr/>
          </a:p>
        </p:txBody>
      </p:sp>
      <p:grpSp>
        <p:nvGrpSpPr>
          <p:cNvPr id="600" name="Google Shape;600;p32"/>
          <p:cNvGrpSpPr/>
          <p:nvPr/>
        </p:nvGrpSpPr>
        <p:grpSpPr>
          <a:xfrm>
            <a:off x="5173120" y="1048631"/>
            <a:ext cx="5158658" cy="3620319"/>
            <a:chOff x="5173120" y="1048631"/>
            <a:chExt cx="5158658" cy="3620319"/>
          </a:xfrm>
        </p:grpSpPr>
        <p:sp>
          <p:nvSpPr>
            <p:cNvPr id="601" name="Google Shape;601;p32"/>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2"/>
            <p:cNvGrpSpPr/>
            <p:nvPr/>
          </p:nvGrpSpPr>
          <p:grpSpPr>
            <a:xfrm>
              <a:off x="5173120" y="1048631"/>
              <a:ext cx="5158658" cy="3620319"/>
              <a:chOff x="5173120" y="1048631"/>
              <a:chExt cx="5158658" cy="3620319"/>
            </a:xfrm>
          </p:grpSpPr>
          <p:sp>
            <p:nvSpPr>
              <p:cNvPr id="603" name="Google Shape;603;p32"/>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32"/>
              <p:cNvGrpSpPr/>
              <p:nvPr/>
            </p:nvGrpSpPr>
            <p:grpSpPr>
              <a:xfrm>
                <a:off x="5173120" y="1048631"/>
                <a:ext cx="5158658" cy="3231941"/>
                <a:chOff x="5593100" y="1024150"/>
                <a:chExt cx="594425" cy="372425"/>
              </a:xfrm>
            </p:grpSpPr>
            <p:sp>
              <p:nvSpPr>
                <p:cNvPr id="605" name="Google Shape;605;p32"/>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48"/>
          <p:cNvSpPr txBox="1">
            <a:spLocks noGrp="1"/>
          </p:cNvSpPr>
          <p:nvPr>
            <p:ph type="title"/>
          </p:nvPr>
        </p:nvSpPr>
        <p:spPr>
          <a:xfrm>
            <a:off x="32528" y="10421"/>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Diagrama de Despliegue</a:t>
            </a:r>
            <a:endParaRPr/>
          </a:p>
        </p:txBody>
      </p:sp>
      <p:grpSp>
        <p:nvGrpSpPr>
          <p:cNvPr id="1365" name="Google Shape;1365;p48"/>
          <p:cNvGrpSpPr/>
          <p:nvPr/>
        </p:nvGrpSpPr>
        <p:grpSpPr>
          <a:xfrm>
            <a:off x="6949498" y="2768618"/>
            <a:ext cx="1938276" cy="2372625"/>
            <a:chOff x="1411475" y="323425"/>
            <a:chExt cx="311650" cy="381500"/>
          </a:xfrm>
        </p:grpSpPr>
        <p:sp>
          <p:nvSpPr>
            <p:cNvPr id="1366" name="Google Shape;1366;p48"/>
            <p:cNvSpPr/>
            <p:nvPr/>
          </p:nvSpPr>
          <p:spPr>
            <a:xfrm>
              <a:off x="1548150" y="616725"/>
              <a:ext cx="38300" cy="88200"/>
            </a:xfrm>
            <a:custGeom>
              <a:avLst/>
              <a:gdLst/>
              <a:ahLst/>
              <a:cxnLst/>
              <a:rect l="l" t="t" r="r" b="b"/>
              <a:pathLst>
                <a:path w="1532" h="3528" extrusionOk="0">
                  <a:moveTo>
                    <a:pt x="1" y="1"/>
                  </a:moveTo>
                  <a:lnTo>
                    <a:pt x="1" y="3527"/>
                  </a:lnTo>
                  <a:lnTo>
                    <a:pt x="1532" y="3527"/>
                  </a:lnTo>
                  <a:lnTo>
                    <a:pt x="1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567250" y="616725"/>
              <a:ext cx="19200" cy="88200"/>
            </a:xfrm>
            <a:custGeom>
              <a:avLst/>
              <a:gdLst/>
              <a:ahLst/>
              <a:cxnLst/>
              <a:rect l="l" t="t" r="r" b="b"/>
              <a:pathLst>
                <a:path w="768" h="3528" extrusionOk="0">
                  <a:moveTo>
                    <a:pt x="733" y="1"/>
                  </a:moveTo>
                  <a:lnTo>
                    <a:pt x="0" y="730"/>
                  </a:lnTo>
                  <a:lnTo>
                    <a:pt x="0" y="3527"/>
                  </a:lnTo>
                  <a:lnTo>
                    <a:pt x="768" y="3527"/>
                  </a:lnTo>
                  <a:lnTo>
                    <a:pt x="768" y="1"/>
                  </a:lnTo>
                  <a:close/>
                </a:path>
              </a:pathLst>
            </a:custGeom>
            <a:solidFill>
              <a:srgbClr val="DAD9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411475" y="323425"/>
              <a:ext cx="311650" cy="311550"/>
            </a:xfrm>
            <a:custGeom>
              <a:avLst/>
              <a:gdLst/>
              <a:ahLst/>
              <a:cxnLst/>
              <a:rect l="l" t="t" r="r" b="b"/>
              <a:pathLst>
                <a:path w="12466" h="12462" extrusionOk="0">
                  <a:moveTo>
                    <a:pt x="6231" y="1"/>
                  </a:moveTo>
                  <a:lnTo>
                    <a:pt x="1" y="6231"/>
                  </a:lnTo>
                  <a:lnTo>
                    <a:pt x="6231" y="12462"/>
                  </a:lnTo>
                  <a:lnTo>
                    <a:pt x="12465" y="6231"/>
                  </a:lnTo>
                  <a:lnTo>
                    <a:pt x="6231" y="1"/>
                  </a:lnTo>
                  <a:close/>
                </a:path>
              </a:pathLst>
            </a:custGeom>
            <a:solidFill>
              <a:srgbClr val="FFD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428175" y="340525"/>
              <a:ext cx="278250" cy="277425"/>
            </a:xfrm>
            <a:custGeom>
              <a:avLst/>
              <a:gdLst/>
              <a:ahLst/>
              <a:cxnLst/>
              <a:rect l="l" t="t" r="r" b="b"/>
              <a:pathLst>
                <a:path w="11130" h="11097" extrusionOk="0">
                  <a:moveTo>
                    <a:pt x="5563" y="404"/>
                  </a:moveTo>
                  <a:lnTo>
                    <a:pt x="10707" y="5547"/>
                  </a:lnTo>
                  <a:lnTo>
                    <a:pt x="5563" y="10690"/>
                  </a:lnTo>
                  <a:lnTo>
                    <a:pt x="424" y="5547"/>
                  </a:lnTo>
                  <a:lnTo>
                    <a:pt x="5563" y="404"/>
                  </a:lnTo>
                  <a:close/>
                  <a:moveTo>
                    <a:pt x="5565" y="1"/>
                  </a:moveTo>
                  <a:cubicBezTo>
                    <a:pt x="5522" y="1"/>
                    <a:pt x="5479" y="17"/>
                    <a:pt x="5446" y="50"/>
                  </a:cubicBezTo>
                  <a:lnTo>
                    <a:pt x="65" y="5431"/>
                  </a:lnTo>
                  <a:cubicBezTo>
                    <a:pt x="0" y="5496"/>
                    <a:pt x="0" y="5602"/>
                    <a:pt x="65" y="5668"/>
                  </a:cubicBezTo>
                  <a:lnTo>
                    <a:pt x="5446" y="11045"/>
                  </a:lnTo>
                  <a:cubicBezTo>
                    <a:pt x="5477" y="11079"/>
                    <a:pt x="5522" y="11096"/>
                    <a:pt x="5563" y="11096"/>
                  </a:cubicBezTo>
                  <a:cubicBezTo>
                    <a:pt x="5608" y="11096"/>
                    <a:pt x="5649" y="11079"/>
                    <a:pt x="5683" y="11045"/>
                  </a:cubicBezTo>
                  <a:lnTo>
                    <a:pt x="11064" y="5668"/>
                  </a:lnTo>
                  <a:cubicBezTo>
                    <a:pt x="11129" y="5602"/>
                    <a:pt x="11129" y="5496"/>
                    <a:pt x="11064" y="5431"/>
                  </a:cubicBezTo>
                  <a:lnTo>
                    <a:pt x="5683" y="50"/>
                  </a:lnTo>
                  <a:cubicBezTo>
                    <a:pt x="5651" y="17"/>
                    <a:pt x="5608" y="1"/>
                    <a:pt x="5565"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567250" y="340450"/>
              <a:ext cx="139175" cy="277500"/>
            </a:xfrm>
            <a:custGeom>
              <a:avLst/>
              <a:gdLst/>
              <a:ahLst/>
              <a:cxnLst/>
              <a:rect l="l" t="t" r="r" b="b"/>
              <a:pathLst>
                <a:path w="5567" h="11100" extrusionOk="0">
                  <a:moveTo>
                    <a:pt x="0" y="1"/>
                  </a:moveTo>
                  <a:lnTo>
                    <a:pt x="0" y="407"/>
                  </a:lnTo>
                  <a:lnTo>
                    <a:pt x="5144" y="5550"/>
                  </a:lnTo>
                  <a:lnTo>
                    <a:pt x="0" y="10693"/>
                  </a:lnTo>
                  <a:lnTo>
                    <a:pt x="0" y="11099"/>
                  </a:lnTo>
                  <a:cubicBezTo>
                    <a:pt x="45" y="11099"/>
                    <a:pt x="86" y="11082"/>
                    <a:pt x="120" y="11048"/>
                  </a:cubicBezTo>
                  <a:lnTo>
                    <a:pt x="5501" y="5671"/>
                  </a:lnTo>
                  <a:cubicBezTo>
                    <a:pt x="5566" y="5605"/>
                    <a:pt x="5566" y="5499"/>
                    <a:pt x="5501" y="5434"/>
                  </a:cubicBezTo>
                  <a:lnTo>
                    <a:pt x="120" y="53"/>
                  </a:lnTo>
                  <a:cubicBezTo>
                    <a:pt x="86" y="18"/>
                    <a:pt x="45" y="1"/>
                    <a:pt x="0"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567250" y="323425"/>
              <a:ext cx="155875" cy="311550"/>
            </a:xfrm>
            <a:custGeom>
              <a:avLst/>
              <a:gdLst/>
              <a:ahLst/>
              <a:cxnLst/>
              <a:rect l="l" t="t" r="r" b="b"/>
              <a:pathLst>
                <a:path w="6235" h="12462" extrusionOk="0">
                  <a:moveTo>
                    <a:pt x="0" y="7163"/>
                  </a:moveTo>
                  <a:lnTo>
                    <a:pt x="0" y="8092"/>
                  </a:lnTo>
                  <a:cubicBezTo>
                    <a:pt x="158" y="7952"/>
                    <a:pt x="368" y="7865"/>
                    <a:pt x="595" y="7865"/>
                  </a:cubicBezTo>
                  <a:lnTo>
                    <a:pt x="912" y="7865"/>
                  </a:lnTo>
                  <a:cubicBezTo>
                    <a:pt x="1094" y="7865"/>
                    <a:pt x="1246" y="7714"/>
                    <a:pt x="1246" y="7528"/>
                  </a:cubicBezTo>
                  <a:lnTo>
                    <a:pt x="1246" y="7498"/>
                  </a:lnTo>
                  <a:cubicBezTo>
                    <a:pt x="1246" y="7315"/>
                    <a:pt x="1094" y="7163"/>
                    <a:pt x="912" y="7163"/>
                  </a:cubicBezTo>
                  <a:close/>
                  <a:moveTo>
                    <a:pt x="0" y="1088"/>
                  </a:moveTo>
                  <a:lnTo>
                    <a:pt x="0" y="3087"/>
                  </a:lnTo>
                  <a:cubicBezTo>
                    <a:pt x="17" y="3084"/>
                    <a:pt x="34" y="3084"/>
                    <a:pt x="52" y="3084"/>
                  </a:cubicBezTo>
                  <a:cubicBezTo>
                    <a:pt x="145" y="3084"/>
                    <a:pt x="231" y="3128"/>
                    <a:pt x="282" y="3204"/>
                  </a:cubicBezTo>
                  <a:lnTo>
                    <a:pt x="998" y="4236"/>
                  </a:lnTo>
                  <a:cubicBezTo>
                    <a:pt x="1057" y="4322"/>
                    <a:pt x="1063" y="4435"/>
                    <a:pt x="1015" y="4525"/>
                  </a:cubicBezTo>
                  <a:cubicBezTo>
                    <a:pt x="967" y="4618"/>
                    <a:pt x="871" y="4676"/>
                    <a:pt x="768" y="4676"/>
                  </a:cubicBezTo>
                  <a:lnTo>
                    <a:pt x="317" y="4676"/>
                  </a:lnTo>
                  <a:lnTo>
                    <a:pt x="317" y="5041"/>
                  </a:lnTo>
                  <a:cubicBezTo>
                    <a:pt x="317" y="5313"/>
                    <a:pt x="193" y="5557"/>
                    <a:pt x="0" y="5722"/>
                  </a:cubicBezTo>
                  <a:lnTo>
                    <a:pt x="0" y="6603"/>
                  </a:lnTo>
                  <a:lnTo>
                    <a:pt x="912" y="6603"/>
                  </a:lnTo>
                  <a:cubicBezTo>
                    <a:pt x="1404" y="6603"/>
                    <a:pt x="1806" y="7006"/>
                    <a:pt x="1806" y="7498"/>
                  </a:cubicBezTo>
                  <a:lnTo>
                    <a:pt x="1806" y="7528"/>
                  </a:lnTo>
                  <a:cubicBezTo>
                    <a:pt x="1806" y="8024"/>
                    <a:pt x="1404" y="8422"/>
                    <a:pt x="912" y="8422"/>
                  </a:cubicBezTo>
                  <a:lnTo>
                    <a:pt x="595" y="8422"/>
                  </a:lnTo>
                  <a:cubicBezTo>
                    <a:pt x="413" y="8422"/>
                    <a:pt x="261" y="8574"/>
                    <a:pt x="261" y="8760"/>
                  </a:cubicBezTo>
                  <a:lnTo>
                    <a:pt x="261" y="9190"/>
                  </a:lnTo>
                  <a:cubicBezTo>
                    <a:pt x="261" y="9338"/>
                    <a:pt x="148" y="9459"/>
                    <a:pt x="0" y="9469"/>
                  </a:cubicBezTo>
                  <a:lnTo>
                    <a:pt x="0" y="11374"/>
                  </a:lnTo>
                  <a:lnTo>
                    <a:pt x="5144" y="6231"/>
                  </a:lnTo>
                  <a:lnTo>
                    <a:pt x="0" y="1088"/>
                  </a:lnTo>
                  <a:close/>
                  <a:moveTo>
                    <a:pt x="0" y="1"/>
                  </a:moveTo>
                  <a:lnTo>
                    <a:pt x="0" y="682"/>
                  </a:lnTo>
                  <a:cubicBezTo>
                    <a:pt x="45" y="682"/>
                    <a:pt x="86" y="699"/>
                    <a:pt x="120" y="734"/>
                  </a:cubicBezTo>
                  <a:lnTo>
                    <a:pt x="5501" y="6115"/>
                  </a:lnTo>
                  <a:cubicBezTo>
                    <a:pt x="5566" y="6180"/>
                    <a:pt x="5566" y="6286"/>
                    <a:pt x="5501" y="6352"/>
                  </a:cubicBezTo>
                  <a:lnTo>
                    <a:pt x="120" y="11729"/>
                  </a:lnTo>
                  <a:cubicBezTo>
                    <a:pt x="86" y="11763"/>
                    <a:pt x="45" y="11780"/>
                    <a:pt x="0" y="11780"/>
                  </a:cubicBezTo>
                  <a:lnTo>
                    <a:pt x="0" y="12462"/>
                  </a:lnTo>
                  <a:lnTo>
                    <a:pt x="6234" y="6231"/>
                  </a:lnTo>
                  <a:lnTo>
                    <a:pt x="0" y="1"/>
                  </a:lnTo>
                  <a:close/>
                </a:path>
              </a:pathLst>
            </a:custGeom>
            <a:solidFill>
              <a:srgbClr val="DCB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567250" y="400500"/>
              <a:ext cx="45175" cy="159650"/>
            </a:xfrm>
            <a:custGeom>
              <a:avLst/>
              <a:gdLst/>
              <a:ahLst/>
              <a:cxnLst/>
              <a:rect l="l" t="t" r="r" b="b"/>
              <a:pathLst>
                <a:path w="1807" h="6386" extrusionOk="0">
                  <a:moveTo>
                    <a:pt x="52" y="1"/>
                  </a:moveTo>
                  <a:cubicBezTo>
                    <a:pt x="34" y="1"/>
                    <a:pt x="17" y="1"/>
                    <a:pt x="0" y="4"/>
                  </a:cubicBezTo>
                  <a:lnTo>
                    <a:pt x="0" y="2639"/>
                  </a:lnTo>
                  <a:cubicBezTo>
                    <a:pt x="193" y="2474"/>
                    <a:pt x="317" y="2230"/>
                    <a:pt x="317" y="1958"/>
                  </a:cubicBezTo>
                  <a:lnTo>
                    <a:pt x="317" y="1593"/>
                  </a:lnTo>
                  <a:lnTo>
                    <a:pt x="768" y="1593"/>
                  </a:lnTo>
                  <a:cubicBezTo>
                    <a:pt x="871" y="1593"/>
                    <a:pt x="967" y="1535"/>
                    <a:pt x="1015" y="1442"/>
                  </a:cubicBezTo>
                  <a:cubicBezTo>
                    <a:pt x="1063" y="1352"/>
                    <a:pt x="1057" y="1239"/>
                    <a:pt x="998" y="1153"/>
                  </a:cubicBezTo>
                  <a:lnTo>
                    <a:pt x="282" y="121"/>
                  </a:lnTo>
                  <a:cubicBezTo>
                    <a:pt x="231" y="45"/>
                    <a:pt x="145" y="1"/>
                    <a:pt x="52" y="1"/>
                  </a:cubicBezTo>
                  <a:close/>
                  <a:moveTo>
                    <a:pt x="0" y="3520"/>
                  </a:moveTo>
                  <a:lnTo>
                    <a:pt x="0" y="4080"/>
                  </a:lnTo>
                  <a:lnTo>
                    <a:pt x="912" y="4080"/>
                  </a:lnTo>
                  <a:cubicBezTo>
                    <a:pt x="1094" y="4080"/>
                    <a:pt x="1246" y="4232"/>
                    <a:pt x="1246" y="4415"/>
                  </a:cubicBezTo>
                  <a:lnTo>
                    <a:pt x="1246" y="4445"/>
                  </a:lnTo>
                  <a:cubicBezTo>
                    <a:pt x="1246" y="4631"/>
                    <a:pt x="1094" y="4782"/>
                    <a:pt x="912" y="4782"/>
                  </a:cubicBezTo>
                  <a:lnTo>
                    <a:pt x="595" y="4782"/>
                  </a:lnTo>
                  <a:cubicBezTo>
                    <a:pt x="368" y="4782"/>
                    <a:pt x="158" y="4869"/>
                    <a:pt x="0" y="5009"/>
                  </a:cubicBezTo>
                  <a:lnTo>
                    <a:pt x="0" y="6386"/>
                  </a:lnTo>
                  <a:cubicBezTo>
                    <a:pt x="148" y="6376"/>
                    <a:pt x="261" y="6255"/>
                    <a:pt x="261" y="6107"/>
                  </a:cubicBezTo>
                  <a:lnTo>
                    <a:pt x="261" y="5677"/>
                  </a:lnTo>
                  <a:cubicBezTo>
                    <a:pt x="261" y="5491"/>
                    <a:pt x="413" y="5339"/>
                    <a:pt x="595" y="5339"/>
                  </a:cubicBezTo>
                  <a:lnTo>
                    <a:pt x="912" y="5339"/>
                  </a:lnTo>
                  <a:cubicBezTo>
                    <a:pt x="1404" y="5339"/>
                    <a:pt x="1806" y="4941"/>
                    <a:pt x="1806" y="4445"/>
                  </a:cubicBezTo>
                  <a:lnTo>
                    <a:pt x="1806" y="4415"/>
                  </a:lnTo>
                  <a:cubicBezTo>
                    <a:pt x="1806" y="3923"/>
                    <a:pt x="1404" y="3520"/>
                    <a:pt x="912" y="3520"/>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526225" y="400500"/>
              <a:ext cx="86200" cy="159650"/>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Diagram&#10;&#10;Description automatically generated">
            <a:extLst>
              <a:ext uri="{FF2B5EF4-FFF2-40B4-BE49-F238E27FC236}">
                <a16:creationId xmlns:a16="http://schemas.microsoft.com/office/drawing/2014/main" id="{18C754FB-5ADD-42E8-BD7A-77093B9AD9D9}"/>
              </a:ext>
            </a:extLst>
          </p:cNvPr>
          <p:cNvPicPr>
            <a:picLocks noChangeAspect="1"/>
          </p:cNvPicPr>
          <p:nvPr/>
        </p:nvPicPr>
        <p:blipFill>
          <a:blip r:embed="rId3"/>
          <a:stretch>
            <a:fillRect/>
          </a:stretch>
        </p:blipFill>
        <p:spPr>
          <a:xfrm>
            <a:off x="0" y="1547569"/>
            <a:ext cx="7362265" cy="1649234"/>
          </a:xfrm>
          <a:prstGeom prst="rect">
            <a:avLst/>
          </a:prstGeom>
        </p:spPr>
      </p:pic>
    </p:spTree>
    <p:extLst>
      <p:ext uri="{BB962C8B-B14F-4D97-AF65-F5344CB8AC3E}">
        <p14:creationId xmlns:p14="http://schemas.microsoft.com/office/powerpoint/2010/main" val="234639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4" name="Google Shape;934;p37"/>
          <p:cNvSpPr txBox="1">
            <a:spLocks noGrp="1"/>
          </p:cNvSpPr>
          <p:nvPr>
            <p:ph type="title"/>
          </p:nvPr>
        </p:nvSpPr>
        <p:spPr>
          <a:xfrm>
            <a:off x="0"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Diagrama Casos de Uso</a:t>
            </a:r>
            <a:endParaRPr/>
          </a:p>
          <a:p>
            <a:pPr marL="0" lvl="0" indent="0" algn="l" rtl="0">
              <a:spcBef>
                <a:spcPts val="0"/>
              </a:spcBef>
              <a:spcAft>
                <a:spcPts val="0"/>
              </a:spcAft>
              <a:buNone/>
            </a:pPr>
            <a:endParaRPr/>
          </a:p>
        </p:txBody>
      </p:sp>
      <p:grpSp>
        <p:nvGrpSpPr>
          <p:cNvPr id="939" name="Google Shape;939;p37"/>
          <p:cNvGrpSpPr/>
          <p:nvPr/>
        </p:nvGrpSpPr>
        <p:grpSpPr>
          <a:xfrm>
            <a:off x="8214341" y="3105444"/>
            <a:ext cx="927735" cy="1123702"/>
            <a:chOff x="5393564" y="872537"/>
            <a:chExt cx="2437559" cy="2952450"/>
          </a:xfrm>
        </p:grpSpPr>
        <p:sp>
          <p:nvSpPr>
            <p:cNvPr id="940" name="Google Shape;940;p37"/>
            <p:cNvSpPr/>
            <p:nvPr/>
          </p:nvSpPr>
          <p:spPr>
            <a:xfrm>
              <a:off x="5393564" y="872537"/>
              <a:ext cx="1425715" cy="2917212"/>
            </a:xfrm>
            <a:custGeom>
              <a:avLst/>
              <a:gdLst/>
              <a:ahLst/>
              <a:cxnLst/>
              <a:rect l="l" t="t" r="r" b="b"/>
              <a:pathLst>
                <a:path w="3965" h="8113" extrusionOk="0">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5398598" y="875414"/>
              <a:ext cx="1423917" cy="2917931"/>
            </a:xfrm>
            <a:custGeom>
              <a:avLst/>
              <a:gdLst/>
              <a:ahLst/>
              <a:cxnLst/>
              <a:rect l="l" t="t" r="r" b="b"/>
              <a:pathLst>
                <a:path w="3960" h="8115" extrusionOk="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5403272" y="880448"/>
              <a:ext cx="1423917" cy="2917571"/>
            </a:xfrm>
            <a:custGeom>
              <a:avLst/>
              <a:gdLst/>
              <a:ahLst/>
              <a:cxnLst/>
              <a:rect l="l" t="t" r="r" b="b"/>
              <a:pathLst>
                <a:path w="3960" h="8114" extrusionOk="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5407947" y="885122"/>
              <a:ext cx="1424277" cy="2917571"/>
            </a:xfrm>
            <a:custGeom>
              <a:avLst/>
              <a:gdLst/>
              <a:ahLst/>
              <a:cxnLst/>
              <a:rect l="l" t="t" r="r" b="b"/>
              <a:pathLst>
                <a:path w="3961" h="8114" extrusionOk="0">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5411183" y="890156"/>
              <a:ext cx="1425715" cy="2917212"/>
            </a:xfrm>
            <a:custGeom>
              <a:avLst/>
              <a:gdLst/>
              <a:ahLst/>
              <a:cxnLst/>
              <a:rect l="l" t="t" r="r" b="b"/>
              <a:pathLst>
                <a:path w="3965" h="8113" extrusionOk="0">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5416217" y="894471"/>
              <a:ext cx="1425355" cy="2917931"/>
            </a:xfrm>
            <a:custGeom>
              <a:avLst/>
              <a:gdLst/>
              <a:ahLst/>
              <a:cxnLst/>
              <a:rect l="l" t="t" r="r" b="b"/>
              <a:pathLst>
                <a:path w="3964" h="8115" extrusionOk="0">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5420891" y="899505"/>
              <a:ext cx="1425355" cy="2917571"/>
            </a:xfrm>
            <a:custGeom>
              <a:avLst/>
              <a:gdLst/>
              <a:ahLst/>
              <a:cxnLst/>
              <a:rect l="l" t="t" r="r" b="b"/>
              <a:pathLst>
                <a:path w="3964" h="8114" extrusionOk="0">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5425566" y="902741"/>
              <a:ext cx="1423917" cy="2917571"/>
            </a:xfrm>
            <a:custGeom>
              <a:avLst/>
              <a:gdLst/>
              <a:ahLst/>
              <a:cxnLst/>
              <a:rect l="l" t="t" r="r" b="b"/>
              <a:pathLst>
                <a:path w="3960" h="8114" extrusionOk="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5430240" y="907416"/>
              <a:ext cx="1424277" cy="2917571"/>
            </a:xfrm>
            <a:custGeom>
              <a:avLst/>
              <a:gdLst/>
              <a:ahLst/>
              <a:cxnLst/>
              <a:rect l="l" t="t" r="r" b="b"/>
              <a:pathLst>
                <a:path w="3961" h="8114" extrusionOk="0">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5716102" y="872537"/>
              <a:ext cx="1792481" cy="2591799"/>
            </a:xfrm>
            <a:custGeom>
              <a:avLst/>
              <a:gdLst/>
              <a:ahLst/>
              <a:cxnLst/>
              <a:rect l="l" t="t" r="r" b="b"/>
              <a:pathLst>
                <a:path w="4985" h="7208" extrusionOk="0">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5393564" y="3425510"/>
              <a:ext cx="2437559" cy="390136"/>
            </a:xfrm>
            <a:custGeom>
              <a:avLst/>
              <a:gdLst/>
              <a:ahLst/>
              <a:cxnLst/>
              <a:rect l="l" t="t" r="r" b="b"/>
              <a:pathLst>
                <a:path w="6779" h="1085" extrusionOk="0">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6146873" y="1556806"/>
              <a:ext cx="930940" cy="262488"/>
            </a:xfrm>
            <a:custGeom>
              <a:avLst/>
              <a:gdLst/>
              <a:ahLst/>
              <a:cxnLst/>
              <a:rect l="l" t="t" r="r" b="b"/>
              <a:pathLst>
                <a:path w="2589" h="730" extrusionOk="0">
                  <a:moveTo>
                    <a:pt x="191" y="1"/>
                  </a:moveTo>
                  <a:lnTo>
                    <a:pt x="1" y="729"/>
                  </a:lnTo>
                  <a:lnTo>
                    <a:pt x="2588" y="729"/>
                  </a:lnTo>
                  <a:lnTo>
                    <a:pt x="23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6021022" y="2037196"/>
              <a:ext cx="1182642" cy="260690"/>
            </a:xfrm>
            <a:custGeom>
              <a:avLst/>
              <a:gdLst/>
              <a:ahLst/>
              <a:cxnLst/>
              <a:rect l="l" t="t" r="r" b="b"/>
              <a:pathLst>
                <a:path w="3289" h="725" extrusionOk="0">
                  <a:moveTo>
                    <a:pt x="191" y="0"/>
                  </a:moveTo>
                  <a:lnTo>
                    <a:pt x="0" y="725"/>
                  </a:lnTo>
                  <a:lnTo>
                    <a:pt x="3289" y="725"/>
                  </a:lnTo>
                  <a:lnTo>
                    <a:pt x="30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6611443" y="2193970"/>
              <a:ext cx="887431" cy="1231895"/>
            </a:xfrm>
            <a:custGeom>
              <a:avLst/>
              <a:gdLst/>
              <a:ahLst/>
              <a:cxnLst/>
              <a:rect l="l" t="t" r="r" b="b"/>
              <a:pathLst>
                <a:path w="2468" h="3426" extrusionOk="0">
                  <a:moveTo>
                    <a:pt x="1572" y="0"/>
                  </a:moveTo>
                  <a:lnTo>
                    <a:pt x="1647" y="289"/>
                  </a:lnTo>
                  <a:lnTo>
                    <a:pt x="1" y="289"/>
                  </a:lnTo>
                  <a:lnTo>
                    <a:pt x="1" y="3426"/>
                  </a:lnTo>
                  <a:lnTo>
                    <a:pt x="2468" y="3426"/>
                  </a:lnTo>
                  <a:lnTo>
                    <a:pt x="1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6611443" y="1818935"/>
              <a:ext cx="523541" cy="218620"/>
            </a:xfrm>
            <a:custGeom>
              <a:avLst/>
              <a:gdLst/>
              <a:ahLst/>
              <a:cxnLst/>
              <a:rect l="l" t="t" r="r" b="b"/>
              <a:pathLst>
                <a:path w="1456" h="608" extrusionOk="0">
                  <a:moveTo>
                    <a:pt x="1" y="0"/>
                  </a:moveTo>
                  <a:lnTo>
                    <a:pt x="1" y="607"/>
                  </a:lnTo>
                  <a:lnTo>
                    <a:pt x="1456" y="607"/>
                  </a:lnTo>
                  <a:lnTo>
                    <a:pt x="1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6611443" y="872537"/>
              <a:ext cx="426456" cy="791419"/>
            </a:xfrm>
            <a:custGeom>
              <a:avLst/>
              <a:gdLst/>
              <a:ahLst/>
              <a:cxnLst/>
              <a:rect l="l" t="t" r="r" b="b"/>
              <a:pathLst>
                <a:path w="1186" h="2201" extrusionOk="0">
                  <a:moveTo>
                    <a:pt x="1" y="0"/>
                  </a:moveTo>
                  <a:lnTo>
                    <a:pt x="1" y="1904"/>
                  </a:lnTo>
                  <a:lnTo>
                    <a:pt x="1105" y="1904"/>
                  </a:lnTo>
                  <a:lnTo>
                    <a:pt x="1185" y="2201"/>
                  </a:lnTo>
                  <a:lnTo>
                    <a:pt x="714" y="422"/>
                  </a:lnTo>
                  <a:cubicBezTo>
                    <a:pt x="653" y="173"/>
                    <a:pt x="427"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6611443" y="3425510"/>
              <a:ext cx="1219678" cy="390136"/>
            </a:xfrm>
            <a:custGeom>
              <a:avLst/>
              <a:gdLst/>
              <a:ahLst/>
              <a:cxnLst/>
              <a:rect l="l" t="t" r="r" b="b"/>
              <a:pathLst>
                <a:path w="3392" h="1085" extrusionOk="0">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6611443" y="1556806"/>
              <a:ext cx="466369" cy="262488"/>
            </a:xfrm>
            <a:custGeom>
              <a:avLst/>
              <a:gdLst/>
              <a:ahLst/>
              <a:cxnLst/>
              <a:rect l="l" t="t" r="r" b="b"/>
              <a:pathLst>
                <a:path w="1297" h="730" extrusionOk="0">
                  <a:moveTo>
                    <a:pt x="1" y="1"/>
                  </a:moveTo>
                  <a:lnTo>
                    <a:pt x="1" y="729"/>
                  </a:lnTo>
                  <a:lnTo>
                    <a:pt x="1296" y="729"/>
                  </a:lnTo>
                  <a:lnTo>
                    <a:pt x="1185" y="298"/>
                  </a:lnTo>
                  <a:lnTo>
                    <a:pt x="1105"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6611443" y="2037196"/>
              <a:ext cx="592220" cy="260690"/>
            </a:xfrm>
            <a:custGeom>
              <a:avLst/>
              <a:gdLst/>
              <a:ahLst/>
              <a:cxnLst/>
              <a:rect l="l" t="t" r="r" b="b"/>
              <a:pathLst>
                <a:path w="1647" h="725" extrusionOk="0">
                  <a:moveTo>
                    <a:pt x="1" y="0"/>
                  </a:moveTo>
                  <a:lnTo>
                    <a:pt x="1" y="725"/>
                  </a:lnTo>
                  <a:lnTo>
                    <a:pt x="1647" y="725"/>
                  </a:lnTo>
                  <a:lnTo>
                    <a:pt x="1572" y="436"/>
                  </a:lnTo>
                  <a:lnTo>
                    <a:pt x="1456"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7"/>
          <p:cNvGrpSpPr/>
          <p:nvPr/>
        </p:nvGrpSpPr>
        <p:grpSpPr>
          <a:xfrm>
            <a:off x="111910" y="3187504"/>
            <a:ext cx="927735" cy="1123702"/>
            <a:chOff x="5393564" y="872537"/>
            <a:chExt cx="2437559" cy="2952450"/>
          </a:xfrm>
        </p:grpSpPr>
        <p:sp>
          <p:nvSpPr>
            <p:cNvPr id="980" name="Google Shape;980;p37"/>
            <p:cNvSpPr/>
            <p:nvPr/>
          </p:nvSpPr>
          <p:spPr>
            <a:xfrm>
              <a:off x="5393564" y="872537"/>
              <a:ext cx="1425715" cy="2917212"/>
            </a:xfrm>
            <a:custGeom>
              <a:avLst/>
              <a:gdLst/>
              <a:ahLst/>
              <a:cxnLst/>
              <a:rect l="l" t="t" r="r" b="b"/>
              <a:pathLst>
                <a:path w="3965" h="8113" extrusionOk="0">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5398598" y="875414"/>
              <a:ext cx="1423917" cy="2917931"/>
            </a:xfrm>
            <a:custGeom>
              <a:avLst/>
              <a:gdLst/>
              <a:ahLst/>
              <a:cxnLst/>
              <a:rect l="l" t="t" r="r" b="b"/>
              <a:pathLst>
                <a:path w="3960" h="8115" extrusionOk="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5403272" y="880448"/>
              <a:ext cx="1423917" cy="2917571"/>
            </a:xfrm>
            <a:custGeom>
              <a:avLst/>
              <a:gdLst/>
              <a:ahLst/>
              <a:cxnLst/>
              <a:rect l="l" t="t" r="r" b="b"/>
              <a:pathLst>
                <a:path w="3960" h="8114" extrusionOk="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5407947" y="885122"/>
              <a:ext cx="1424277" cy="2917571"/>
            </a:xfrm>
            <a:custGeom>
              <a:avLst/>
              <a:gdLst/>
              <a:ahLst/>
              <a:cxnLst/>
              <a:rect l="l" t="t" r="r" b="b"/>
              <a:pathLst>
                <a:path w="3961" h="8114" extrusionOk="0">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5411183" y="890156"/>
              <a:ext cx="1425715" cy="2917212"/>
            </a:xfrm>
            <a:custGeom>
              <a:avLst/>
              <a:gdLst/>
              <a:ahLst/>
              <a:cxnLst/>
              <a:rect l="l" t="t" r="r" b="b"/>
              <a:pathLst>
                <a:path w="3965" h="8113" extrusionOk="0">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5416217" y="894471"/>
              <a:ext cx="1425355" cy="2917931"/>
            </a:xfrm>
            <a:custGeom>
              <a:avLst/>
              <a:gdLst/>
              <a:ahLst/>
              <a:cxnLst/>
              <a:rect l="l" t="t" r="r" b="b"/>
              <a:pathLst>
                <a:path w="3964" h="8115" extrusionOk="0">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5420891" y="899505"/>
              <a:ext cx="1425355" cy="2917571"/>
            </a:xfrm>
            <a:custGeom>
              <a:avLst/>
              <a:gdLst/>
              <a:ahLst/>
              <a:cxnLst/>
              <a:rect l="l" t="t" r="r" b="b"/>
              <a:pathLst>
                <a:path w="3964" h="8114" extrusionOk="0">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5425566" y="902741"/>
              <a:ext cx="1423917" cy="2917571"/>
            </a:xfrm>
            <a:custGeom>
              <a:avLst/>
              <a:gdLst/>
              <a:ahLst/>
              <a:cxnLst/>
              <a:rect l="l" t="t" r="r" b="b"/>
              <a:pathLst>
                <a:path w="3960" h="8114" extrusionOk="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5430240" y="907416"/>
              <a:ext cx="1424277" cy="2917571"/>
            </a:xfrm>
            <a:custGeom>
              <a:avLst/>
              <a:gdLst/>
              <a:ahLst/>
              <a:cxnLst/>
              <a:rect l="l" t="t" r="r" b="b"/>
              <a:pathLst>
                <a:path w="3961" h="8114" extrusionOk="0">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5716102" y="872537"/>
              <a:ext cx="1792481" cy="2591799"/>
            </a:xfrm>
            <a:custGeom>
              <a:avLst/>
              <a:gdLst/>
              <a:ahLst/>
              <a:cxnLst/>
              <a:rect l="l" t="t" r="r" b="b"/>
              <a:pathLst>
                <a:path w="4985" h="7208" extrusionOk="0">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5393564" y="3425510"/>
              <a:ext cx="2437559" cy="390136"/>
            </a:xfrm>
            <a:custGeom>
              <a:avLst/>
              <a:gdLst/>
              <a:ahLst/>
              <a:cxnLst/>
              <a:rect l="l" t="t" r="r" b="b"/>
              <a:pathLst>
                <a:path w="6779" h="1085" extrusionOk="0">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6146873" y="1556806"/>
              <a:ext cx="930940" cy="262488"/>
            </a:xfrm>
            <a:custGeom>
              <a:avLst/>
              <a:gdLst/>
              <a:ahLst/>
              <a:cxnLst/>
              <a:rect l="l" t="t" r="r" b="b"/>
              <a:pathLst>
                <a:path w="2589" h="730" extrusionOk="0">
                  <a:moveTo>
                    <a:pt x="191" y="1"/>
                  </a:moveTo>
                  <a:lnTo>
                    <a:pt x="1" y="729"/>
                  </a:lnTo>
                  <a:lnTo>
                    <a:pt x="2588" y="729"/>
                  </a:lnTo>
                  <a:lnTo>
                    <a:pt x="23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6021022" y="2037196"/>
              <a:ext cx="1182642" cy="260690"/>
            </a:xfrm>
            <a:custGeom>
              <a:avLst/>
              <a:gdLst/>
              <a:ahLst/>
              <a:cxnLst/>
              <a:rect l="l" t="t" r="r" b="b"/>
              <a:pathLst>
                <a:path w="3289" h="725" extrusionOk="0">
                  <a:moveTo>
                    <a:pt x="191" y="0"/>
                  </a:moveTo>
                  <a:lnTo>
                    <a:pt x="0" y="725"/>
                  </a:lnTo>
                  <a:lnTo>
                    <a:pt x="3289" y="725"/>
                  </a:lnTo>
                  <a:lnTo>
                    <a:pt x="30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6611443" y="2193970"/>
              <a:ext cx="887431" cy="1231895"/>
            </a:xfrm>
            <a:custGeom>
              <a:avLst/>
              <a:gdLst/>
              <a:ahLst/>
              <a:cxnLst/>
              <a:rect l="l" t="t" r="r" b="b"/>
              <a:pathLst>
                <a:path w="2468" h="3426" extrusionOk="0">
                  <a:moveTo>
                    <a:pt x="1572" y="0"/>
                  </a:moveTo>
                  <a:lnTo>
                    <a:pt x="1647" y="289"/>
                  </a:lnTo>
                  <a:lnTo>
                    <a:pt x="1" y="289"/>
                  </a:lnTo>
                  <a:lnTo>
                    <a:pt x="1" y="3426"/>
                  </a:lnTo>
                  <a:lnTo>
                    <a:pt x="2468" y="3426"/>
                  </a:lnTo>
                  <a:lnTo>
                    <a:pt x="1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6611443" y="1818935"/>
              <a:ext cx="523541" cy="218620"/>
            </a:xfrm>
            <a:custGeom>
              <a:avLst/>
              <a:gdLst/>
              <a:ahLst/>
              <a:cxnLst/>
              <a:rect l="l" t="t" r="r" b="b"/>
              <a:pathLst>
                <a:path w="1456" h="608" extrusionOk="0">
                  <a:moveTo>
                    <a:pt x="1" y="0"/>
                  </a:moveTo>
                  <a:lnTo>
                    <a:pt x="1" y="607"/>
                  </a:lnTo>
                  <a:lnTo>
                    <a:pt x="1456" y="607"/>
                  </a:lnTo>
                  <a:lnTo>
                    <a:pt x="1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6611443" y="872537"/>
              <a:ext cx="426456" cy="791419"/>
            </a:xfrm>
            <a:custGeom>
              <a:avLst/>
              <a:gdLst/>
              <a:ahLst/>
              <a:cxnLst/>
              <a:rect l="l" t="t" r="r" b="b"/>
              <a:pathLst>
                <a:path w="1186" h="2201" extrusionOk="0">
                  <a:moveTo>
                    <a:pt x="1" y="0"/>
                  </a:moveTo>
                  <a:lnTo>
                    <a:pt x="1" y="1904"/>
                  </a:lnTo>
                  <a:lnTo>
                    <a:pt x="1105" y="1904"/>
                  </a:lnTo>
                  <a:lnTo>
                    <a:pt x="1185" y="2201"/>
                  </a:lnTo>
                  <a:lnTo>
                    <a:pt x="714" y="422"/>
                  </a:lnTo>
                  <a:cubicBezTo>
                    <a:pt x="653" y="173"/>
                    <a:pt x="427"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6611443" y="3425510"/>
              <a:ext cx="1219678" cy="390136"/>
            </a:xfrm>
            <a:custGeom>
              <a:avLst/>
              <a:gdLst/>
              <a:ahLst/>
              <a:cxnLst/>
              <a:rect l="l" t="t" r="r" b="b"/>
              <a:pathLst>
                <a:path w="3392" h="1085" extrusionOk="0">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6611443" y="1556806"/>
              <a:ext cx="466369" cy="262488"/>
            </a:xfrm>
            <a:custGeom>
              <a:avLst/>
              <a:gdLst/>
              <a:ahLst/>
              <a:cxnLst/>
              <a:rect l="l" t="t" r="r" b="b"/>
              <a:pathLst>
                <a:path w="1297" h="730" extrusionOk="0">
                  <a:moveTo>
                    <a:pt x="1" y="1"/>
                  </a:moveTo>
                  <a:lnTo>
                    <a:pt x="1" y="729"/>
                  </a:lnTo>
                  <a:lnTo>
                    <a:pt x="1296" y="729"/>
                  </a:lnTo>
                  <a:lnTo>
                    <a:pt x="1185" y="298"/>
                  </a:lnTo>
                  <a:lnTo>
                    <a:pt x="1105"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7"/>
            <p:cNvSpPr/>
            <p:nvPr/>
          </p:nvSpPr>
          <p:spPr>
            <a:xfrm>
              <a:off x="6611443" y="2037196"/>
              <a:ext cx="592220" cy="260690"/>
            </a:xfrm>
            <a:custGeom>
              <a:avLst/>
              <a:gdLst/>
              <a:ahLst/>
              <a:cxnLst/>
              <a:rect l="l" t="t" r="r" b="b"/>
              <a:pathLst>
                <a:path w="1647" h="725" extrusionOk="0">
                  <a:moveTo>
                    <a:pt x="1" y="0"/>
                  </a:moveTo>
                  <a:lnTo>
                    <a:pt x="1" y="725"/>
                  </a:lnTo>
                  <a:lnTo>
                    <a:pt x="1647" y="725"/>
                  </a:lnTo>
                  <a:lnTo>
                    <a:pt x="1572" y="436"/>
                  </a:lnTo>
                  <a:lnTo>
                    <a:pt x="1456"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Diagram&#10;&#10;Description automatically generated">
            <a:extLst>
              <a:ext uri="{FF2B5EF4-FFF2-40B4-BE49-F238E27FC236}">
                <a16:creationId xmlns:a16="http://schemas.microsoft.com/office/drawing/2014/main" id="{F3223A38-551F-4106-974B-C9A4EBB96462}"/>
              </a:ext>
            </a:extLst>
          </p:cNvPr>
          <p:cNvPicPr>
            <a:picLocks noChangeAspect="1"/>
          </p:cNvPicPr>
          <p:nvPr/>
        </p:nvPicPr>
        <p:blipFill>
          <a:blip r:embed="rId3"/>
          <a:stretch>
            <a:fillRect/>
          </a:stretch>
        </p:blipFill>
        <p:spPr>
          <a:xfrm>
            <a:off x="2768840" y="572700"/>
            <a:ext cx="3606319" cy="4570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70" name="Google Shape;1570;p53"/>
          <p:cNvSpPr txBox="1">
            <a:spLocks noGrp="1"/>
          </p:cNvSpPr>
          <p:nvPr>
            <p:ph type="title"/>
          </p:nvPr>
        </p:nvSpPr>
        <p:spPr>
          <a:xfrm>
            <a:off x="0" y="0"/>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Diagrama C&amp;C</a:t>
            </a:r>
            <a:endParaRPr/>
          </a:p>
        </p:txBody>
      </p:sp>
      <p:grpSp>
        <p:nvGrpSpPr>
          <p:cNvPr id="33" name="Google Shape;1992;p57">
            <a:extLst>
              <a:ext uri="{FF2B5EF4-FFF2-40B4-BE49-F238E27FC236}">
                <a16:creationId xmlns:a16="http://schemas.microsoft.com/office/drawing/2014/main" id="{FD5713F9-ABF5-4E7E-9FC2-991F6F729C2C}"/>
              </a:ext>
            </a:extLst>
          </p:cNvPr>
          <p:cNvGrpSpPr/>
          <p:nvPr/>
        </p:nvGrpSpPr>
        <p:grpSpPr>
          <a:xfrm>
            <a:off x="7248963" y="1423211"/>
            <a:ext cx="1895037" cy="2567211"/>
            <a:chOff x="5717164" y="1323015"/>
            <a:chExt cx="2118543" cy="2869996"/>
          </a:xfrm>
        </p:grpSpPr>
        <p:sp>
          <p:nvSpPr>
            <p:cNvPr id="34" name="Google Shape;1993;p57">
              <a:extLst>
                <a:ext uri="{FF2B5EF4-FFF2-40B4-BE49-F238E27FC236}">
                  <a16:creationId xmlns:a16="http://schemas.microsoft.com/office/drawing/2014/main" id="{6CBD9122-1E82-43CE-9583-5609D962940E}"/>
                </a:ext>
              </a:extLst>
            </p:cNvPr>
            <p:cNvSpPr/>
            <p:nvPr/>
          </p:nvSpPr>
          <p:spPr>
            <a:xfrm>
              <a:off x="5973495" y="1762903"/>
              <a:ext cx="300514" cy="326504"/>
            </a:xfrm>
            <a:custGeom>
              <a:avLst/>
              <a:gdLst/>
              <a:ahLst/>
              <a:cxnLst/>
              <a:rect l="l" t="t" r="r" b="b"/>
              <a:pathLst>
                <a:path w="925" h="1005" extrusionOk="0">
                  <a:moveTo>
                    <a:pt x="45" y="1"/>
                  </a:moveTo>
                  <a:cubicBezTo>
                    <a:pt x="19" y="1"/>
                    <a:pt x="1" y="19"/>
                    <a:pt x="1" y="45"/>
                  </a:cubicBezTo>
                  <a:lnTo>
                    <a:pt x="1" y="959"/>
                  </a:lnTo>
                  <a:cubicBezTo>
                    <a:pt x="1" y="982"/>
                    <a:pt x="19" y="1004"/>
                    <a:pt x="45" y="1004"/>
                  </a:cubicBezTo>
                  <a:lnTo>
                    <a:pt x="924" y="1004"/>
                  </a:lnTo>
                  <a:lnTo>
                    <a:pt x="924" y="1"/>
                  </a:ln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94;p57">
              <a:extLst>
                <a:ext uri="{FF2B5EF4-FFF2-40B4-BE49-F238E27FC236}">
                  <a16:creationId xmlns:a16="http://schemas.microsoft.com/office/drawing/2014/main" id="{BFCF9558-3C28-404D-A009-FA80E5C25D6B}"/>
                </a:ext>
              </a:extLst>
            </p:cNvPr>
            <p:cNvSpPr/>
            <p:nvPr/>
          </p:nvSpPr>
          <p:spPr>
            <a:xfrm>
              <a:off x="6171022" y="1323015"/>
              <a:ext cx="1579567" cy="2680910"/>
            </a:xfrm>
            <a:custGeom>
              <a:avLst/>
              <a:gdLst/>
              <a:ahLst/>
              <a:cxnLst/>
              <a:rect l="l" t="t" r="r" b="b"/>
              <a:pathLst>
                <a:path w="4862" h="8252" extrusionOk="0">
                  <a:moveTo>
                    <a:pt x="161" y="1"/>
                  </a:moveTo>
                  <a:cubicBezTo>
                    <a:pt x="76" y="1"/>
                    <a:pt x="1" y="72"/>
                    <a:pt x="1" y="161"/>
                  </a:cubicBezTo>
                  <a:lnTo>
                    <a:pt x="1" y="8252"/>
                  </a:lnTo>
                  <a:lnTo>
                    <a:pt x="4861" y="8252"/>
                  </a:lnTo>
                  <a:lnTo>
                    <a:pt x="4861" y="161"/>
                  </a:lnTo>
                  <a:cubicBezTo>
                    <a:pt x="4861" y="72"/>
                    <a:pt x="4790" y="1"/>
                    <a:pt x="4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95;p57">
              <a:extLst>
                <a:ext uri="{FF2B5EF4-FFF2-40B4-BE49-F238E27FC236}">
                  <a16:creationId xmlns:a16="http://schemas.microsoft.com/office/drawing/2014/main" id="{C11CFC93-BA63-4894-939B-2F039A5CB332}"/>
                </a:ext>
              </a:extLst>
            </p:cNvPr>
            <p:cNvSpPr/>
            <p:nvPr/>
          </p:nvSpPr>
          <p:spPr>
            <a:xfrm>
              <a:off x="6085904" y="4003605"/>
              <a:ext cx="1749804" cy="189405"/>
            </a:xfrm>
            <a:custGeom>
              <a:avLst/>
              <a:gdLst/>
              <a:ahLst/>
              <a:cxnLst/>
              <a:rect l="l" t="t" r="r" b="b"/>
              <a:pathLst>
                <a:path w="5386" h="583" extrusionOk="0">
                  <a:moveTo>
                    <a:pt x="54" y="1"/>
                  </a:moveTo>
                  <a:cubicBezTo>
                    <a:pt x="27" y="1"/>
                    <a:pt x="1" y="23"/>
                    <a:pt x="1" y="54"/>
                  </a:cubicBezTo>
                  <a:lnTo>
                    <a:pt x="1" y="529"/>
                  </a:lnTo>
                  <a:cubicBezTo>
                    <a:pt x="1" y="560"/>
                    <a:pt x="27" y="582"/>
                    <a:pt x="54" y="582"/>
                  </a:cubicBezTo>
                  <a:lnTo>
                    <a:pt x="5332" y="582"/>
                  </a:lnTo>
                  <a:cubicBezTo>
                    <a:pt x="5363" y="582"/>
                    <a:pt x="5385" y="560"/>
                    <a:pt x="5385" y="529"/>
                  </a:cubicBezTo>
                  <a:lnTo>
                    <a:pt x="5385" y="54"/>
                  </a:lnTo>
                  <a:cubicBezTo>
                    <a:pt x="5385" y="23"/>
                    <a:pt x="5363" y="1"/>
                    <a:pt x="5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96;p57">
              <a:extLst>
                <a:ext uri="{FF2B5EF4-FFF2-40B4-BE49-F238E27FC236}">
                  <a16:creationId xmlns:a16="http://schemas.microsoft.com/office/drawing/2014/main" id="{F6B14690-932D-4518-AAD3-F77AD1B8EB08}"/>
                </a:ext>
              </a:extLst>
            </p:cNvPr>
            <p:cNvSpPr/>
            <p:nvPr/>
          </p:nvSpPr>
          <p:spPr>
            <a:xfrm>
              <a:off x="6534564" y="2421761"/>
              <a:ext cx="170562" cy="170562"/>
            </a:xfrm>
            <a:custGeom>
              <a:avLst/>
              <a:gdLst/>
              <a:ahLst/>
              <a:cxnLst/>
              <a:rect l="l" t="t" r="r" b="b"/>
              <a:pathLst>
                <a:path w="525" h="525" extrusionOk="0">
                  <a:moveTo>
                    <a:pt x="262" y="1"/>
                  </a:moveTo>
                  <a:cubicBezTo>
                    <a:pt x="121" y="1"/>
                    <a:pt x="0" y="121"/>
                    <a:pt x="0" y="263"/>
                  </a:cubicBezTo>
                  <a:cubicBezTo>
                    <a:pt x="0" y="410"/>
                    <a:pt x="121" y="525"/>
                    <a:pt x="262" y="525"/>
                  </a:cubicBezTo>
                  <a:cubicBezTo>
                    <a:pt x="409" y="525"/>
                    <a:pt x="524" y="410"/>
                    <a:pt x="524" y="263"/>
                  </a:cubicBezTo>
                  <a:cubicBezTo>
                    <a:pt x="524" y="121"/>
                    <a:pt x="40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7;p57">
              <a:extLst>
                <a:ext uri="{FF2B5EF4-FFF2-40B4-BE49-F238E27FC236}">
                  <a16:creationId xmlns:a16="http://schemas.microsoft.com/office/drawing/2014/main" id="{803CC345-9734-4AFD-BD19-DDD39B516005}"/>
                </a:ext>
              </a:extLst>
            </p:cNvPr>
            <p:cNvSpPr/>
            <p:nvPr/>
          </p:nvSpPr>
          <p:spPr>
            <a:xfrm>
              <a:off x="5717164" y="1855494"/>
              <a:ext cx="454182" cy="1727712"/>
            </a:xfrm>
            <a:custGeom>
              <a:avLst/>
              <a:gdLst/>
              <a:ahLst/>
              <a:cxnLst/>
              <a:rect l="l" t="t" r="r" b="b"/>
              <a:pathLst>
                <a:path w="1398" h="5318" extrusionOk="0">
                  <a:moveTo>
                    <a:pt x="648" y="0"/>
                  </a:moveTo>
                  <a:cubicBezTo>
                    <a:pt x="289" y="0"/>
                    <a:pt x="0" y="293"/>
                    <a:pt x="0" y="652"/>
                  </a:cubicBezTo>
                  <a:lnTo>
                    <a:pt x="0" y="4669"/>
                  </a:lnTo>
                  <a:cubicBezTo>
                    <a:pt x="0" y="5025"/>
                    <a:pt x="289" y="5318"/>
                    <a:pt x="648" y="5318"/>
                  </a:cubicBezTo>
                  <a:lnTo>
                    <a:pt x="1398" y="5318"/>
                  </a:lnTo>
                  <a:lnTo>
                    <a:pt x="1398" y="4882"/>
                  </a:lnTo>
                  <a:lnTo>
                    <a:pt x="648" y="4882"/>
                  </a:lnTo>
                  <a:cubicBezTo>
                    <a:pt x="529" y="4882"/>
                    <a:pt x="431" y="4789"/>
                    <a:pt x="431" y="4669"/>
                  </a:cubicBezTo>
                  <a:lnTo>
                    <a:pt x="431" y="652"/>
                  </a:lnTo>
                  <a:cubicBezTo>
                    <a:pt x="431" y="533"/>
                    <a:pt x="529" y="435"/>
                    <a:pt x="648" y="435"/>
                  </a:cubicBezTo>
                  <a:lnTo>
                    <a:pt x="790" y="435"/>
                  </a:lnTo>
                  <a:lnTo>
                    <a:pt x="7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98;p57">
              <a:extLst>
                <a:ext uri="{FF2B5EF4-FFF2-40B4-BE49-F238E27FC236}">
                  <a16:creationId xmlns:a16="http://schemas.microsoft.com/office/drawing/2014/main" id="{1E89F70C-8E28-4619-862A-23CEB37BC89C}"/>
                </a:ext>
              </a:extLst>
            </p:cNvPr>
            <p:cNvSpPr/>
            <p:nvPr/>
          </p:nvSpPr>
          <p:spPr>
            <a:xfrm>
              <a:off x="7216488" y="2421761"/>
              <a:ext cx="170562" cy="170562"/>
            </a:xfrm>
            <a:custGeom>
              <a:avLst/>
              <a:gdLst/>
              <a:ahLst/>
              <a:cxnLst/>
              <a:rect l="l" t="t" r="r" b="b"/>
              <a:pathLst>
                <a:path w="525" h="525" extrusionOk="0">
                  <a:moveTo>
                    <a:pt x="263" y="1"/>
                  </a:moveTo>
                  <a:cubicBezTo>
                    <a:pt x="121" y="1"/>
                    <a:pt x="1" y="121"/>
                    <a:pt x="1" y="263"/>
                  </a:cubicBezTo>
                  <a:cubicBezTo>
                    <a:pt x="1" y="410"/>
                    <a:pt x="121" y="525"/>
                    <a:pt x="263" y="525"/>
                  </a:cubicBezTo>
                  <a:cubicBezTo>
                    <a:pt x="409" y="525"/>
                    <a:pt x="525" y="410"/>
                    <a:pt x="525" y="263"/>
                  </a:cubicBezTo>
                  <a:cubicBezTo>
                    <a:pt x="525" y="121"/>
                    <a:pt x="409"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99;p57">
              <a:extLst>
                <a:ext uri="{FF2B5EF4-FFF2-40B4-BE49-F238E27FC236}">
                  <a16:creationId xmlns:a16="http://schemas.microsoft.com/office/drawing/2014/main" id="{C65CD090-3CFB-47D9-8681-341B98A0EB41}"/>
                </a:ext>
              </a:extLst>
            </p:cNvPr>
            <p:cNvSpPr/>
            <p:nvPr/>
          </p:nvSpPr>
          <p:spPr>
            <a:xfrm>
              <a:off x="6886789" y="2421761"/>
              <a:ext cx="170237" cy="170562"/>
            </a:xfrm>
            <a:custGeom>
              <a:avLst/>
              <a:gdLst/>
              <a:ahLst/>
              <a:cxnLst/>
              <a:rect l="l" t="t" r="r" b="b"/>
              <a:pathLst>
                <a:path w="524" h="525" extrusionOk="0">
                  <a:moveTo>
                    <a:pt x="263" y="1"/>
                  </a:moveTo>
                  <a:cubicBezTo>
                    <a:pt x="116" y="1"/>
                    <a:pt x="1" y="121"/>
                    <a:pt x="1" y="263"/>
                  </a:cubicBezTo>
                  <a:cubicBezTo>
                    <a:pt x="1" y="410"/>
                    <a:pt x="116" y="525"/>
                    <a:pt x="263" y="525"/>
                  </a:cubicBezTo>
                  <a:cubicBezTo>
                    <a:pt x="404" y="525"/>
                    <a:pt x="524" y="410"/>
                    <a:pt x="524" y="263"/>
                  </a:cubicBezTo>
                  <a:cubicBezTo>
                    <a:pt x="524" y="121"/>
                    <a:pt x="404"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00;p57">
              <a:extLst>
                <a:ext uri="{FF2B5EF4-FFF2-40B4-BE49-F238E27FC236}">
                  <a16:creationId xmlns:a16="http://schemas.microsoft.com/office/drawing/2014/main" id="{D27D9D86-76C3-4C57-8067-9E2F69742EE1}"/>
                </a:ext>
              </a:extLst>
            </p:cNvPr>
            <p:cNvSpPr/>
            <p:nvPr/>
          </p:nvSpPr>
          <p:spPr>
            <a:xfrm>
              <a:off x="6971500" y="1325925"/>
              <a:ext cx="779100" cy="2675100"/>
            </a:xfrm>
            <a:prstGeom prst="roundRect">
              <a:avLst>
                <a:gd name="adj" fmla="val 427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01;p57">
              <a:extLst>
                <a:ext uri="{FF2B5EF4-FFF2-40B4-BE49-F238E27FC236}">
                  <a16:creationId xmlns:a16="http://schemas.microsoft.com/office/drawing/2014/main" id="{2822C1E3-38C5-49BA-90EF-4C6835723E5F}"/>
                </a:ext>
              </a:extLst>
            </p:cNvPr>
            <p:cNvSpPr/>
            <p:nvPr/>
          </p:nvSpPr>
          <p:spPr>
            <a:xfrm>
              <a:off x="6396165" y="1572523"/>
              <a:ext cx="1129608" cy="705639"/>
            </a:xfrm>
            <a:custGeom>
              <a:avLst/>
              <a:gdLst/>
              <a:ahLst/>
              <a:cxnLst/>
              <a:rect l="l" t="t" r="r" b="b"/>
              <a:pathLst>
                <a:path w="3477" h="2172" extrusionOk="0">
                  <a:moveTo>
                    <a:pt x="54" y="1"/>
                  </a:moveTo>
                  <a:cubicBezTo>
                    <a:pt x="27" y="1"/>
                    <a:pt x="0" y="23"/>
                    <a:pt x="0" y="54"/>
                  </a:cubicBezTo>
                  <a:lnTo>
                    <a:pt x="0" y="2118"/>
                  </a:lnTo>
                  <a:cubicBezTo>
                    <a:pt x="0" y="2149"/>
                    <a:pt x="27" y="2172"/>
                    <a:pt x="54" y="2172"/>
                  </a:cubicBezTo>
                  <a:lnTo>
                    <a:pt x="3423" y="2172"/>
                  </a:lnTo>
                  <a:cubicBezTo>
                    <a:pt x="3454" y="2172"/>
                    <a:pt x="3476" y="2149"/>
                    <a:pt x="3476" y="2118"/>
                  </a:cubicBezTo>
                  <a:lnTo>
                    <a:pt x="3476" y="54"/>
                  </a:lnTo>
                  <a:cubicBezTo>
                    <a:pt x="3476" y="23"/>
                    <a:pt x="3454" y="1"/>
                    <a:pt x="342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02;p57">
              <a:extLst>
                <a:ext uri="{FF2B5EF4-FFF2-40B4-BE49-F238E27FC236}">
                  <a16:creationId xmlns:a16="http://schemas.microsoft.com/office/drawing/2014/main" id="{7DF20AEF-060C-4EF2-B328-93A6F0A81C06}"/>
                </a:ext>
              </a:extLst>
            </p:cNvPr>
            <p:cNvSpPr/>
            <p:nvPr/>
          </p:nvSpPr>
          <p:spPr>
            <a:xfrm>
              <a:off x="6971503" y="1572525"/>
              <a:ext cx="554277" cy="705623"/>
            </a:xfrm>
            <a:custGeom>
              <a:avLst/>
              <a:gdLst/>
              <a:ahLst/>
              <a:cxnLst/>
              <a:rect l="l" t="t" r="r" b="b"/>
              <a:pathLst>
                <a:path w="3477" h="2172" extrusionOk="0">
                  <a:moveTo>
                    <a:pt x="54" y="1"/>
                  </a:moveTo>
                  <a:cubicBezTo>
                    <a:pt x="27" y="1"/>
                    <a:pt x="0" y="23"/>
                    <a:pt x="0" y="54"/>
                  </a:cubicBezTo>
                  <a:lnTo>
                    <a:pt x="0" y="2118"/>
                  </a:lnTo>
                  <a:cubicBezTo>
                    <a:pt x="0" y="2149"/>
                    <a:pt x="27" y="2172"/>
                    <a:pt x="54" y="2172"/>
                  </a:cubicBezTo>
                  <a:lnTo>
                    <a:pt x="3423" y="2172"/>
                  </a:lnTo>
                  <a:cubicBezTo>
                    <a:pt x="3454" y="2172"/>
                    <a:pt x="3476" y="2149"/>
                    <a:pt x="3476" y="2118"/>
                  </a:cubicBezTo>
                  <a:lnTo>
                    <a:pt x="3476" y="54"/>
                  </a:lnTo>
                  <a:cubicBezTo>
                    <a:pt x="3476" y="23"/>
                    <a:pt x="3454" y="1"/>
                    <a:pt x="342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03;p57">
              <a:extLst>
                <a:ext uri="{FF2B5EF4-FFF2-40B4-BE49-F238E27FC236}">
                  <a16:creationId xmlns:a16="http://schemas.microsoft.com/office/drawing/2014/main" id="{67587EBB-68B3-4E8D-A9AF-2C39E9574F4B}"/>
                </a:ext>
              </a:extLst>
            </p:cNvPr>
            <p:cNvSpPr/>
            <p:nvPr/>
          </p:nvSpPr>
          <p:spPr>
            <a:xfrm>
              <a:off x="7216489" y="2421761"/>
              <a:ext cx="170562" cy="170562"/>
            </a:xfrm>
            <a:custGeom>
              <a:avLst/>
              <a:gdLst/>
              <a:ahLst/>
              <a:cxnLst/>
              <a:rect l="l" t="t" r="r" b="b"/>
              <a:pathLst>
                <a:path w="525" h="525" extrusionOk="0">
                  <a:moveTo>
                    <a:pt x="262" y="1"/>
                  </a:moveTo>
                  <a:cubicBezTo>
                    <a:pt x="121" y="1"/>
                    <a:pt x="0" y="121"/>
                    <a:pt x="0" y="263"/>
                  </a:cubicBezTo>
                  <a:cubicBezTo>
                    <a:pt x="0" y="410"/>
                    <a:pt x="121" y="525"/>
                    <a:pt x="262" y="525"/>
                  </a:cubicBezTo>
                  <a:cubicBezTo>
                    <a:pt x="409" y="525"/>
                    <a:pt x="524" y="410"/>
                    <a:pt x="524" y="263"/>
                  </a:cubicBezTo>
                  <a:cubicBezTo>
                    <a:pt x="524" y="121"/>
                    <a:pt x="409" y="1"/>
                    <a:pt x="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04;p57">
              <a:extLst>
                <a:ext uri="{FF2B5EF4-FFF2-40B4-BE49-F238E27FC236}">
                  <a16:creationId xmlns:a16="http://schemas.microsoft.com/office/drawing/2014/main" id="{BDAE0B60-C20A-4313-BE45-5DE833C5DC78}"/>
                </a:ext>
              </a:extLst>
            </p:cNvPr>
            <p:cNvSpPr/>
            <p:nvPr/>
          </p:nvSpPr>
          <p:spPr>
            <a:xfrm>
              <a:off x="6971499" y="4003600"/>
              <a:ext cx="864197" cy="189401"/>
            </a:xfrm>
            <a:custGeom>
              <a:avLst/>
              <a:gdLst/>
              <a:ahLst/>
              <a:cxnLst/>
              <a:rect l="l" t="t" r="r" b="b"/>
              <a:pathLst>
                <a:path w="5386" h="583" extrusionOk="0">
                  <a:moveTo>
                    <a:pt x="54" y="1"/>
                  </a:moveTo>
                  <a:cubicBezTo>
                    <a:pt x="27" y="1"/>
                    <a:pt x="1" y="23"/>
                    <a:pt x="1" y="54"/>
                  </a:cubicBezTo>
                  <a:lnTo>
                    <a:pt x="1" y="529"/>
                  </a:lnTo>
                  <a:cubicBezTo>
                    <a:pt x="1" y="560"/>
                    <a:pt x="27" y="582"/>
                    <a:pt x="54" y="582"/>
                  </a:cubicBezTo>
                  <a:lnTo>
                    <a:pt x="5332" y="582"/>
                  </a:lnTo>
                  <a:cubicBezTo>
                    <a:pt x="5363" y="582"/>
                    <a:pt x="5385" y="560"/>
                    <a:pt x="5385" y="529"/>
                  </a:cubicBezTo>
                  <a:lnTo>
                    <a:pt x="5385" y="54"/>
                  </a:lnTo>
                  <a:cubicBezTo>
                    <a:pt x="5385" y="23"/>
                    <a:pt x="5363" y="1"/>
                    <a:pt x="5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 name="Google Shape;2005;p57">
              <a:extLst>
                <a:ext uri="{FF2B5EF4-FFF2-40B4-BE49-F238E27FC236}">
                  <a16:creationId xmlns:a16="http://schemas.microsoft.com/office/drawing/2014/main" id="{7C7C5EEA-A9F1-4793-9BC3-AAE94EC8539C}"/>
                </a:ext>
              </a:extLst>
            </p:cNvPr>
            <p:cNvSpPr/>
            <p:nvPr/>
          </p:nvSpPr>
          <p:spPr>
            <a:xfrm flipH="1">
              <a:off x="6885787" y="2421838"/>
              <a:ext cx="170400" cy="170400"/>
            </a:xfrm>
            <a:prstGeom prst="pie">
              <a:avLst>
                <a:gd name="adj1" fmla="val 540347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Diagram, schematic&#10;&#10;Description automatically generated">
            <a:extLst>
              <a:ext uri="{FF2B5EF4-FFF2-40B4-BE49-F238E27FC236}">
                <a16:creationId xmlns:a16="http://schemas.microsoft.com/office/drawing/2014/main" id="{AC8A9361-4DC8-4C75-938C-3B0C85494849}"/>
              </a:ext>
            </a:extLst>
          </p:cNvPr>
          <p:cNvPicPr>
            <a:picLocks noChangeAspect="1"/>
          </p:cNvPicPr>
          <p:nvPr/>
        </p:nvPicPr>
        <p:blipFill>
          <a:blip r:embed="rId3"/>
          <a:stretch>
            <a:fillRect/>
          </a:stretch>
        </p:blipFill>
        <p:spPr>
          <a:xfrm>
            <a:off x="2756527" y="576000"/>
            <a:ext cx="3630945" cy="4617998"/>
          </a:xfrm>
          <a:prstGeom prst="rect">
            <a:avLst/>
          </a:prstGeom>
        </p:spPr>
      </p:pic>
    </p:spTree>
    <p:extLst>
      <p:ext uri="{BB962C8B-B14F-4D97-AF65-F5344CB8AC3E}">
        <p14:creationId xmlns:p14="http://schemas.microsoft.com/office/powerpoint/2010/main" val="402670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31" name="Google Shape;1531;p52"/>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p>
            <a:r>
              <a:rPr lang="es-ES"/>
              <a:t>Atributos No Funcionales :</a:t>
            </a:r>
            <a:endParaRPr/>
          </a:p>
        </p:txBody>
      </p:sp>
      <p:grpSp>
        <p:nvGrpSpPr>
          <p:cNvPr id="10" name="Google Shape;667;p34">
            <a:extLst>
              <a:ext uri="{FF2B5EF4-FFF2-40B4-BE49-F238E27FC236}">
                <a16:creationId xmlns:a16="http://schemas.microsoft.com/office/drawing/2014/main" id="{0A36475E-187E-45C4-B15A-A6243F90E8C0}"/>
              </a:ext>
            </a:extLst>
          </p:cNvPr>
          <p:cNvGrpSpPr/>
          <p:nvPr/>
        </p:nvGrpSpPr>
        <p:grpSpPr>
          <a:xfrm>
            <a:off x="674649" y="1326430"/>
            <a:ext cx="1104972" cy="1137262"/>
            <a:chOff x="1506675" y="1426838"/>
            <a:chExt cx="1097400" cy="644400"/>
          </a:xfrm>
        </p:grpSpPr>
        <p:sp>
          <p:nvSpPr>
            <p:cNvPr id="54" name="Google Shape;668;p34">
              <a:extLst>
                <a:ext uri="{FF2B5EF4-FFF2-40B4-BE49-F238E27FC236}">
                  <a16:creationId xmlns:a16="http://schemas.microsoft.com/office/drawing/2014/main" id="{AB8A7AFF-323A-4269-A3BC-96D806FF2355}"/>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69;p34">
              <a:extLst>
                <a:ext uri="{FF2B5EF4-FFF2-40B4-BE49-F238E27FC236}">
                  <a16:creationId xmlns:a16="http://schemas.microsoft.com/office/drawing/2014/main" id="{1324D802-1AF9-42EA-A974-46E2B789FF66}"/>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670;p34">
            <a:extLst>
              <a:ext uri="{FF2B5EF4-FFF2-40B4-BE49-F238E27FC236}">
                <a16:creationId xmlns:a16="http://schemas.microsoft.com/office/drawing/2014/main" id="{E5DECADB-B843-4496-9401-CC7E89E797C3}"/>
              </a:ext>
            </a:extLst>
          </p:cNvPr>
          <p:cNvGrpSpPr/>
          <p:nvPr/>
        </p:nvGrpSpPr>
        <p:grpSpPr>
          <a:xfrm>
            <a:off x="674740" y="2513894"/>
            <a:ext cx="1108660" cy="1253107"/>
            <a:chOff x="1506675" y="1426838"/>
            <a:chExt cx="576893" cy="644400"/>
          </a:xfrm>
        </p:grpSpPr>
        <p:sp>
          <p:nvSpPr>
            <p:cNvPr id="58" name="Google Shape;671;p34">
              <a:extLst>
                <a:ext uri="{FF2B5EF4-FFF2-40B4-BE49-F238E27FC236}">
                  <a16:creationId xmlns:a16="http://schemas.microsoft.com/office/drawing/2014/main" id="{1FB4D042-9E5D-4D3B-80A0-3335A3362A2A}"/>
                </a:ext>
              </a:extLst>
            </p:cNvPr>
            <p:cNvSpPr/>
            <p:nvPr/>
          </p:nvSpPr>
          <p:spPr>
            <a:xfrm>
              <a:off x="1506675" y="1427704"/>
              <a:ext cx="554881" cy="64267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72;p34">
              <a:extLst>
                <a:ext uri="{FF2B5EF4-FFF2-40B4-BE49-F238E27FC236}">
                  <a16:creationId xmlns:a16="http://schemas.microsoft.com/office/drawing/2014/main" id="{D2FB4503-4E95-4F34-9F80-92B1C8322C70}"/>
                </a:ext>
              </a:extLst>
            </p:cNvPr>
            <p:cNvSpPr/>
            <p:nvPr/>
          </p:nvSpPr>
          <p:spPr>
            <a:xfrm flipH="1">
              <a:off x="1508775" y="1426838"/>
              <a:ext cx="574793"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80;p34">
            <a:extLst>
              <a:ext uri="{FF2B5EF4-FFF2-40B4-BE49-F238E27FC236}">
                <a16:creationId xmlns:a16="http://schemas.microsoft.com/office/drawing/2014/main" id="{A1138BD3-2ADB-4EE6-8456-A59631816405}"/>
              </a:ext>
            </a:extLst>
          </p:cNvPr>
          <p:cNvSpPr txBox="1">
            <a:spLocks noGrp="1"/>
          </p:cNvSpPr>
          <p:nvPr>
            <p:ph type="subTitle" idx="1"/>
          </p:nvPr>
        </p:nvSpPr>
        <p:spPr>
          <a:xfrm>
            <a:off x="1877840" y="1761304"/>
            <a:ext cx="3042008" cy="270288"/>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s-CO">
                <a:solidFill>
                  <a:schemeClr val="bg2"/>
                </a:solidFill>
              </a:rPr>
              <a:t>Usabilidad</a:t>
            </a:r>
            <a:endParaRPr lang="en-US">
              <a:solidFill>
                <a:schemeClr val="bg2"/>
              </a:solidFill>
            </a:endParaRPr>
          </a:p>
        </p:txBody>
      </p:sp>
      <p:sp>
        <p:nvSpPr>
          <p:cNvPr id="15" name="Google Shape;680;p34">
            <a:extLst>
              <a:ext uri="{FF2B5EF4-FFF2-40B4-BE49-F238E27FC236}">
                <a16:creationId xmlns:a16="http://schemas.microsoft.com/office/drawing/2014/main" id="{446420AF-E439-4827-8C61-111B71BB2E3C}"/>
              </a:ext>
            </a:extLst>
          </p:cNvPr>
          <p:cNvSpPr txBox="1">
            <a:spLocks/>
          </p:cNvSpPr>
          <p:nvPr/>
        </p:nvSpPr>
        <p:spPr>
          <a:xfrm>
            <a:off x="1740938" y="3082261"/>
            <a:ext cx="3891606" cy="2702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r>
              <a:rPr lang="es-CO"/>
              <a:t>Seguridad</a:t>
            </a:r>
          </a:p>
          <a:p>
            <a:endParaRPr lang="es-CO"/>
          </a:p>
        </p:txBody>
      </p:sp>
      <p:pic>
        <p:nvPicPr>
          <p:cNvPr id="5" name="Picture 5" descr="Shape, arrow&#10;&#10;Description automatically generated">
            <a:extLst>
              <a:ext uri="{FF2B5EF4-FFF2-40B4-BE49-F238E27FC236}">
                <a16:creationId xmlns:a16="http://schemas.microsoft.com/office/drawing/2014/main" id="{C1D7F8B2-20A6-4E87-A5AD-8602C5DCB98F}"/>
              </a:ext>
            </a:extLst>
          </p:cNvPr>
          <p:cNvPicPr>
            <a:picLocks noChangeAspect="1"/>
          </p:cNvPicPr>
          <p:nvPr/>
        </p:nvPicPr>
        <p:blipFill rotWithShape="1">
          <a:blip r:embed="rId3"/>
          <a:srcRect r="847" b="9022"/>
          <a:stretch/>
        </p:blipFill>
        <p:spPr>
          <a:xfrm>
            <a:off x="777446" y="1423600"/>
            <a:ext cx="901038" cy="936824"/>
          </a:xfrm>
          <a:prstGeom prst="rect">
            <a:avLst/>
          </a:prstGeom>
        </p:spPr>
      </p:pic>
      <p:pic>
        <p:nvPicPr>
          <p:cNvPr id="2" name="Picture 2" descr="Icon&#10;&#10;Description automatically generated">
            <a:extLst>
              <a:ext uri="{FF2B5EF4-FFF2-40B4-BE49-F238E27FC236}">
                <a16:creationId xmlns:a16="http://schemas.microsoft.com/office/drawing/2014/main" id="{8EFC5DE3-4EC2-4FBE-84E6-0B18F5654EC2}"/>
              </a:ext>
            </a:extLst>
          </p:cNvPr>
          <p:cNvPicPr>
            <a:picLocks noChangeAspect="1"/>
          </p:cNvPicPr>
          <p:nvPr/>
        </p:nvPicPr>
        <p:blipFill rotWithShape="1">
          <a:blip r:embed="rId4"/>
          <a:srcRect l="23662" t="22817" r="24507" b="17746"/>
          <a:stretch/>
        </p:blipFill>
        <p:spPr>
          <a:xfrm>
            <a:off x="775387" y="2644345"/>
            <a:ext cx="858055" cy="950846"/>
          </a:xfrm>
          <a:prstGeom prst="rect">
            <a:avLst/>
          </a:prstGeom>
        </p:spPr>
      </p:pic>
    </p:spTree>
    <p:extLst>
      <p:ext uri="{BB962C8B-B14F-4D97-AF65-F5344CB8AC3E}">
        <p14:creationId xmlns:p14="http://schemas.microsoft.com/office/powerpoint/2010/main" val="1630006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4" name="Google Shape;934;p37"/>
          <p:cNvSpPr txBox="1">
            <a:spLocks noGrp="1"/>
          </p:cNvSpPr>
          <p:nvPr>
            <p:ph type="title"/>
          </p:nvPr>
        </p:nvSpPr>
        <p:spPr>
          <a:xfrm>
            <a:off x="1755419" y="1621306"/>
            <a:ext cx="77175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CO" sz="5400"/>
              <a:t>Usabilidad</a:t>
            </a:r>
            <a:endParaRPr lang="en-US" sz="5400"/>
          </a:p>
        </p:txBody>
      </p:sp>
      <p:grpSp>
        <p:nvGrpSpPr>
          <p:cNvPr id="83" name="Google Shape;1174;p44">
            <a:extLst>
              <a:ext uri="{FF2B5EF4-FFF2-40B4-BE49-F238E27FC236}">
                <a16:creationId xmlns:a16="http://schemas.microsoft.com/office/drawing/2014/main" id="{33EF5E17-3540-452A-986E-28078753AF6A}"/>
              </a:ext>
            </a:extLst>
          </p:cNvPr>
          <p:cNvGrpSpPr/>
          <p:nvPr/>
        </p:nvGrpSpPr>
        <p:grpSpPr>
          <a:xfrm>
            <a:off x="6120065" y="3164060"/>
            <a:ext cx="1928584" cy="837517"/>
            <a:chOff x="2597979" y="1949933"/>
            <a:chExt cx="3872253" cy="1518048"/>
          </a:xfrm>
        </p:grpSpPr>
        <p:sp>
          <p:nvSpPr>
            <p:cNvPr id="84" name="Google Shape;1175;p44">
              <a:extLst>
                <a:ext uri="{FF2B5EF4-FFF2-40B4-BE49-F238E27FC236}">
                  <a16:creationId xmlns:a16="http://schemas.microsoft.com/office/drawing/2014/main" id="{4DADB436-5E2E-4396-9F50-DEE099300411}"/>
                </a:ext>
              </a:extLst>
            </p:cNvPr>
            <p:cNvSpPr/>
            <p:nvPr/>
          </p:nvSpPr>
          <p:spPr>
            <a:xfrm>
              <a:off x="2714593" y="2496963"/>
              <a:ext cx="3583927" cy="701520"/>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76;p44">
              <a:extLst>
                <a:ext uri="{FF2B5EF4-FFF2-40B4-BE49-F238E27FC236}">
                  <a16:creationId xmlns:a16="http://schemas.microsoft.com/office/drawing/2014/main" id="{EABCB5E3-B2AB-4BF0-8E3A-5A1866122F9C}"/>
                </a:ext>
              </a:extLst>
            </p:cNvPr>
            <p:cNvSpPr/>
            <p:nvPr/>
          </p:nvSpPr>
          <p:spPr>
            <a:xfrm>
              <a:off x="2888251" y="1986547"/>
              <a:ext cx="2610959" cy="498823"/>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77;p44">
              <a:extLst>
                <a:ext uri="{FF2B5EF4-FFF2-40B4-BE49-F238E27FC236}">
                  <a16:creationId xmlns:a16="http://schemas.microsoft.com/office/drawing/2014/main" id="{3D628803-C263-41A6-9237-2A4421D405E7}"/>
                </a:ext>
              </a:extLst>
            </p:cNvPr>
            <p:cNvSpPr/>
            <p:nvPr/>
          </p:nvSpPr>
          <p:spPr>
            <a:xfrm>
              <a:off x="3041594" y="2045542"/>
              <a:ext cx="2075981" cy="553801"/>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78;p44">
              <a:extLst>
                <a:ext uri="{FF2B5EF4-FFF2-40B4-BE49-F238E27FC236}">
                  <a16:creationId xmlns:a16="http://schemas.microsoft.com/office/drawing/2014/main" id="{A48926E3-90DE-4012-B492-727EF808249B}"/>
                </a:ext>
              </a:extLst>
            </p:cNvPr>
            <p:cNvSpPr/>
            <p:nvPr/>
          </p:nvSpPr>
          <p:spPr>
            <a:xfrm>
              <a:off x="2644234" y="2525428"/>
              <a:ext cx="3793282" cy="769813"/>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79;p44">
              <a:extLst>
                <a:ext uri="{FF2B5EF4-FFF2-40B4-BE49-F238E27FC236}">
                  <a16:creationId xmlns:a16="http://schemas.microsoft.com/office/drawing/2014/main" id="{149C0538-590E-4A99-AB6E-83D8020958D4}"/>
                </a:ext>
              </a:extLst>
            </p:cNvPr>
            <p:cNvSpPr/>
            <p:nvPr/>
          </p:nvSpPr>
          <p:spPr>
            <a:xfrm>
              <a:off x="2944263" y="1949933"/>
              <a:ext cx="2331820" cy="491018"/>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80;p44">
              <a:extLst>
                <a:ext uri="{FF2B5EF4-FFF2-40B4-BE49-F238E27FC236}">
                  <a16:creationId xmlns:a16="http://schemas.microsoft.com/office/drawing/2014/main" id="{AA997774-4DEB-4C8E-BDCA-0CEC6A54EAAA}"/>
                </a:ext>
              </a:extLst>
            </p:cNvPr>
            <p:cNvSpPr/>
            <p:nvPr/>
          </p:nvSpPr>
          <p:spPr>
            <a:xfrm>
              <a:off x="2597979" y="2355212"/>
              <a:ext cx="3872249" cy="772453"/>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81;p44">
              <a:extLst>
                <a:ext uri="{FF2B5EF4-FFF2-40B4-BE49-F238E27FC236}">
                  <a16:creationId xmlns:a16="http://schemas.microsoft.com/office/drawing/2014/main" id="{CAB83DC0-FFBE-4F87-9B99-3916B8B08661}"/>
                </a:ext>
              </a:extLst>
            </p:cNvPr>
            <p:cNvSpPr/>
            <p:nvPr/>
          </p:nvSpPr>
          <p:spPr>
            <a:xfrm>
              <a:off x="4056917" y="2430162"/>
              <a:ext cx="138766" cy="99856"/>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82;p44">
              <a:extLst>
                <a:ext uri="{FF2B5EF4-FFF2-40B4-BE49-F238E27FC236}">
                  <a16:creationId xmlns:a16="http://schemas.microsoft.com/office/drawing/2014/main" id="{4FD9A9B3-F931-4F3D-9440-F0CD4F3FDDB7}"/>
                </a:ext>
              </a:extLst>
            </p:cNvPr>
            <p:cNvSpPr/>
            <p:nvPr/>
          </p:nvSpPr>
          <p:spPr>
            <a:xfrm>
              <a:off x="2597979" y="2694954"/>
              <a:ext cx="217044" cy="346628"/>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83;p44">
              <a:extLst>
                <a:ext uri="{FF2B5EF4-FFF2-40B4-BE49-F238E27FC236}">
                  <a16:creationId xmlns:a16="http://schemas.microsoft.com/office/drawing/2014/main" id="{A4C4B999-757C-4CC9-867E-E9A122597882}"/>
                </a:ext>
              </a:extLst>
            </p:cNvPr>
            <p:cNvSpPr/>
            <p:nvPr/>
          </p:nvSpPr>
          <p:spPr>
            <a:xfrm>
              <a:off x="3476142" y="2672802"/>
              <a:ext cx="1955349" cy="451879"/>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84;p44">
              <a:extLst>
                <a:ext uri="{FF2B5EF4-FFF2-40B4-BE49-F238E27FC236}">
                  <a16:creationId xmlns:a16="http://schemas.microsoft.com/office/drawing/2014/main" id="{A0FED03F-F812-4B66-884B-75CB28EC4297}"/>
                </a:ext>
              </a:extLst>
            </p:cNvPr>
            <p:cNvSpPr/>
            <p:nvPr/>
          </p:nvSpPr>
          <p:spPr>
            <a:xfrm>
              <a:off x="6336057" y="3022071"/>
              <a:ext cx="124534" cy="105595"/>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85;p44">
              <a:extLst>
                <a:ext uri="{FF2B5EF4-FFF2-40B4-BE49-F238E27FC236}">
                  <a16:creationId xmlns:a16="http://schemas.microsoft.com/office/drawing/2014/main" id="{53DD171E-4281-4BB8-8C54-E3255FA08FBC}"/>
                </a:ext>
              </a:extLst>
            </p:cNvPr>
            <p:cNvSpPr/>
            <p:nvPr/>
          </p:nvSpPr>
          <p:spPr>
            <a:xfrm>
              <a:off x="6333991" y="3011970"/>
              <a:ext cx="136241" cy="45452"/>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86;p44">
              <a:extLst>
                <a:ext uri="{FF2B5EF4-FFF2-40B4-BE49-F238E27FC236}">
                  <a16:creationId xmlns:a16="http://schemas.microsoft.com/office/drawing/2014/main" id="{0F482DB2-5DD1-4957-9DA4-C6DCD35713D4}"/>
                </a:ext>
              </a:extLst>
            </p:cNvPr>
            <p:cNvSpPr/>
            <p:nvPr/>
          </p:nvSpPr>
          <p:spPr>
            <a:xfrm>
              <a:off x="5202169" y="2434753"/>
              <a:ext cx="1215609" cy="387259"/>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87;p44">
              <a:extLst>
                <a:ext uri="{FF2B5EF4-FFF2-40B4-BE49-F238E27FC236}">
                  <a16:creationId xmlns:a16="http://schemas.microsoft.com/office/drawing/2014/main" id="{73D08B9B-C0EC-4AD3-B17A-C51D0B658B94}"/>
                </a:ext>
              </a:extLst>
            </p:cNvPr>
            <p:cNvSpPr/>
            <p:nvPr/>
          </p:nvSpPr>
          <p:spPr>
            <a:xfrm>
              <a:off x="5499098" y="2757279"/>
              <a:ext cx="710358" cy="710702"/>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88;p44">
              <a:extLst>
                <a:ext uri="{FF2B5EF4-FFF2-40B4-BE49-F238E27FC236}">
                  <a16:creationId xmlns:a16="http://schemas.microsoft.com/office/drawing/2014/main" id="{EF3B818C-32D8-4091-93A6-B3388055595D}"/>
                </a:ext>
              </a:extLst>
            </p:cNvPr>
            <p:cNvSpPr/>
            <p:nvPr/>
          </p:nvSpPr>
          <p:spPr>
            <a:xfrm>
              <a:off x="5628567" y="2880435"/>
              <a:ext cx="451420" cy="451994"/>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89;p44">
              <a:extLst>
                <a:ext uri="{FF2B5EF4-FFF2-40B4-BE49-F238E27FC236}">
                  <a16:creationId xmlns:a16="http://schemas.microsoft.com/office/drawing/2014/main" id="{F4C5B4B1-45BA-4006-9BA3-309E6A28C56D}"/>
                </a:ext>
              </a:extLst>
            </p:cNvPr>
            <p:cNvSpPr/>
            <p:nvPr/>
          </p:nvSpPr>
          <p:spPr>
            <a:xfrm>
              <a:off x="5705928" y="2966059"/>
              <a:ext cx="296585" cy="296585"/>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90;p44">
              <a:extLst>
                <a:ext uri="{FF2B5EF4-FFF2-40B4-BE49-F238E27FC236}">
                  <a16:creationId xmlns:a16="http://schemas.microsoft.com/office/drawing/2014/main" id="{CE6EC7CC-D4C2-42E2-9B2B-706AD6237FB2}"/>
                </a:ext>
              </a:extLst>
            </p:cNvPr>
            <p:cNvSpPr/>
            <p:nvPr/>
          </p:nvSpPr>
          <p:spPr>
            <a:xfrm>
              <a:off x="5646932" y="2895241"/>
              <a:ext cx="417790" cy="39850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91;p44">
              <a:extLst>
                <a:ext uri="{FF2B5EF4-FFF2-40B4-BE49-F238E27FC236}">
                  <a16:creationId xmlns:a16="http://schemas.microsoft.com/office/drawing/2014/main" id="{F5FF618E-173D-46F0-ACBC-4915D7A63F6D}"/>
                </a:ext>
              </a:extLst>
            </p:cNvPr>
            <p:cNvSpPr/>
            <p:nvPr/>
          </p:nvSpPr>
          <p:spPr>
            <a:xfrm>
              <a:off x="5619385" y="2864710"/>
              <a:ext cx="480000" cy="480459"/>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92;p44">
              <a:extLst>
                <a:ext uri="{FF2B5EF4-FFF2-40B4-BE49-F238E27FC236}">
                  <a16:creationId xmlns:a16="http://schemas.microsoft.com/office/drawing/2014/main" id="{C772109D-4B89-465E-A418-D0BB61B19DD9}"/>
                </a:ext>
              </a:extLst>
            </p:cNvPr>
            <p:cNvSpPr/>
            <p:nvPr/>
          </p:nvSpPr>
          <p:spPr>
            <a:xfrm>
              <a:off x="5787994" y="3039861"/>
              <a:ext cx="132568" cy="132683"/>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93;p44">
              <a:extLst>
                <a:ext uri="{FF2B5EF4-FFF2-40B4-BE49-F238E27FC236}">
                  <a16:creationId xmlns:a16="http://schemas.microsoft.com/office/drawing/2014/main" id="{DB282583-85FF-416D-BD4A-3A9A1C5CA09F}"/>
                </a:ext>
              </a:extLst>
            </p:cNvPr>
            <p:cNvSpPr/>
            <p:nvPr/>
          </p:nvSpPr>
          <p:spPr>
            <a:xfrm>
              <a:off x="5821164" y="3074065"/>
              <a:ext cx="66227" cy="65882"/>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94;p44">
              <a:extLst>
                <a:ext uri="{FF2B5EF4-FFF2-40B4-BE49-F238E27FC236}">
                  <a16:creationId xmlns:a16="http://schemas.microsoft.com/office/drawing/2014/main" id="{4BC6CD35-F520-419E-B104-680FF33FA551}"/>
                </a:ext>
              </a:extLst>
            </p:cNvPr>
            <p:cNvSpPr/>
            <p:nvPr/>
          </p:nvSpPr>
          <p:spPr>
            <a:xfrm>
              <a:off x="2783459" y="2757279"/>
              <a:ext cx="710702" cy="710702"/>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95;p44">
              <a:extLst>
                <a:ext uri="{FF2B5EF4-FFF2-40B4-BE49-F238E27FC236}">
                  <a16:creationId xmlns:a16="http://schemas.microsoft.com/office/drawing/2014/main" id="{1FB497F5-0BC4-40E7-8317-BA4FF5ED452C}"/>
                </a:ext>
              </a:extLst>
            </p:cNvPr>
            <p:cNvSpPr/>
            <p:nvPr/>
          </p:nvSpPr>
          <p:spPr>
            <a:xfrm>
              <a:off x="2912814" y="2880435"/>
              <a:ext cx="451994" cy="451994"/>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96;p44">
              <a:extLst>
                <a:ext uri="{FF2B5EF4-FFF2-40B4-BE49-F238E27FC236}">
                  <a16:creationId xmlns:a16="http://schemas.microsoft.com/office/drawing/2014/main" id="{406150A1-BF89-49A9-B847-BBA9624DA44B}"/>
                </a:ext>
              </a:extLst>
            </p:cNvPr>
            <p:cNvSpPr/>
            <p:nvPr/>
          </p:nvSpPr>
          <p:spPr>
            <a:xfrm>
              <a:off x="2990748" y="2966059"/>
              <a:ext cx="296585" cy="296585"/>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97;p44">
              <a:extLst>
                <a:ext uri="{FF2B5EF4-FFF2-40B4-BE49-F238E27FC236}">
                  <a16:creationId xmlns:a16="http://schemas.microsoft.com/office/drawing/2014/main" id="{410B17AB-B310-4DF3-9968-E348CAA5E0B9}"/>
                </a:ext>
              </a:extLst>
            </p:cNvPr>
            <p:cNvSpPr/>
            <p:nvPr/>
          </p:nvSpPr>
          <p:spPr>
            <a:xfrm>
              <a:off x="2931637" y="2895241"/>
              <a:ext cx="417790" cy="39850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98;p44">
              <a:extLst>
                <a:ext uri="{FF2B5EF4-FFF2-40B4-BE49-F238E27FC236}">
                  <a16:creationId xmlns:a16="http://schemas.microsoft.com/office/drawing/2014/main" id="{7604D060-C234-4095-AB49-274AE00E4594}"/>
                </a:ext>
              </a:extLst>
            </p:cNvPr>
            <p:cNvSpPr/>
            <p:nvPr/>
          </p:nvSpPr>
          <p:spPr>
            <a:xfrm>
              <a:off x="2903631" y="2864710"/>
              <a:ext cx="480459" cy="480459"/>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99;p44">
              <a:extLst>
                <a:ext uri="{FF2B5EF4-FFF2-40B4-BE49-F238E27FC236}">
                  <a16:creationId xmlns:a16="http://schemas.microsoft.com/office/drawing/2014/main" id="{9964789A-28A9-4C91-A360-4E82A15DBBF5}"/>
                </a:ext>
              </a:extLst>
            </p:cNvPr>
            <p:cNvSpPr/>
            <p:nvPr/>
          </p:nvSpPr>
          <p:spPr>
            <a:xfrm>
              <a:off x="3072699" y="3039861"/>
              <a:ext cx="132568" cy="132683"/>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00;p44">
              <a:extLst>
                <a:ext uri="{FF2B5EF4-FFF2-40B4-BE49-F238E27FC236}">
                  <a16:creationId xmlns:a16="http://schemas.microsoft.com/office/drawing/2014/main" id="{803C19B1-EC14-4668-A135-67F52EF0377D}"/>
                </a:ext>
              </a:extLst>
            </p:cNvPr>
            <p:cNvSpPr/>
            <p:nvPr/>
          </p:nvSpPr>
          <p:spPr>
            <a:xfrm>
              <a:off x="3105755" y="3074065"/>
              <a:ext cx="65997" cy="65882"/>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01;p44">
              <a:extLst>
                <a:ext uri="{FF2B5EF4-FFF2-40B4-BE49-F238E27FC236}">
                  <a16:creationId xmlns:a16="http://schemas.microsoft.com/office/drawing/2014/main" id="{CE19EF2B-40C1-40B6-926D-208521127A61}"/>
                </a:ext>
              </a:extLst>
            </p:cNvPr>
            <p:cNvSpPr/>
            <p:nvPr/>
          </p:nvSpPr>
          <p:spPr>
            <a:xfrm>
              <a:off x="6120045" y="2544251"/>
              <a:ext cx="255954" cy="240918"/>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02;p44">
              <a:extLst>
                <a:ext uri="{FF2B5EF4-FFF2-40B4-BE49-F238E27FC236}">
                  <a16:creationId xmlns:a16="http://schemas.microsoft.com/office/drawing/2014/main" id="{2C41AF67-184B-4934-9621-C5D64C0E7639}"/>
                </a:ext>
              </a:extLst>
            </p:cNvPr>
            <p:cNvSpPr/>
            <p:nvPr/>
          </p:nvSpPr>
          <p:spPr>
            <a:xfrm>
              <a:off x="6126817" y="2547809"/>
              <a:ext cx="242984" cy="23012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03;p44">
              <a:extLst>
                <a:ext uri="{FF2B5EF4-FFF2-40B4-BE49-F238E27FC236}">
                  <a16:creationId xmlns:a16="http://schemas.microsoft.com/office/drawing/2014/main" id="{948D739E-EE8C-4159-8EFA-96DE1117E628}"/>
                </a:ext>
              </a:extLst>
            </p:cNvPr>
            <p:cNvSpPr/>
            <p:nvPr/>
          </p:nvSpPr>
          <p:spPr>
            <a:xfrm>
              <a:off x="6134393" y="2552400"/>
              <a:ext cx="229325" cy="218077"/>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04;p44">
              <a:extLst>
                <a:ext uri="{FF2B5EF4-FFF2-40B4-BE49-F238E27FC236}">
                  <a16:creationId xmlns:a16="http://schemas.microsoft.com/office/drawing/2014/main" id="{D7E5A801-126F-402F-BDC1-11DA233CB4E8}"/>
                </a:ext>
              </a:extLst>
            </p:cNvPr>
            <p:cNvSpPr/>
            <p:nvPr/>
          </p:nvSpPr>
          <p:spPr>
            <a:xfrm>
              <a:off x="2752814" y="2456102"/>
              <a:ext cx="75409" cy="229899"/>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05;p44">
              <a:extLst>
                <a:ext uri="{FF2B5EF4-FFF2-40B4-BE49-F238E27FC236}">
                  <a16:creationId xmlns:a16="http://schemas.microsoft.com/office/drawing/2014/main" id="{62E6738B-A323-4734-93B8-D877CDC6E357}"/>
                </a:ext>
              </a:extLst>
            </p:cNvPr>
            <p:cNvSpPr/>
            <p:nvPr/>
          </p:nvSpPr>
          <p:spPr>
            <a:xfrm>
              <a:off x="2755913" y="2464251"/>
              <a:ext cx="61176" cy="213601"/>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06;p44">
              <a:extLst>
                <a:ext uri="{FF2B5EF4-FFF2-40B4-BE49-F238E27FC236}">
                  <a16:creationId xmlns:a16="http://schemas.microsoft.com/office/drawing/2014/main" id="{7707FB71-5F54-47E0-83EC-F444BEE023AB}"/>
                </a:ext>
              </a:extLst>
            </p:cNvPr>
            <p:cNvSpPr/>
            <p:nvPr/>
          </p:nvSpPr>
          <p:spPr>
            <a:xfrm>
              <a:off x="4914536" y="2314122"/>
              <a:ext cx="225079" cy="215437"/>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07;p44">
              <a:extLst>
                <a:ext uri="{FF2B5EF4-FFF2-40B4-BE49-F238E27FC236}">
                  <a16:creationId xmlns:a16="http://schemas.microsoft.com/office/drawing/2014/main" id="{E5CA20AF-7562-479A-8064-66548BB24473}"/>
                </a:ext>
              </a:extLst>
            </p:cNvPr>
            <p:cNvSpPr/>
            <p:nvPr/>
          </p:nvSpPr>
          <p:spPr>
            <a:xfrm>
              <a:off x="4023861" y="2455184"/>
              <a:ext cx="204878" cy="53486"/>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67;p34">
            <a:extLst>
              <a:ext uri="{FF2B5EF4-FFF2-40B4-BE49-F238E27FC236}">
                <a16:creationId xmlns:a16="http://schemas.microsoft.com/office/drawing/2014/main" id="{39DE5C13-602E-4C40-BCE3-198A5E73B3B8}"/>
              </a:ext>
            </a:extLst>
          </p:cNvPr>
          <p:cNvGrpSpPr/>
          <p:nvPr/>
        </p:nvGrpSpPr>
        <p:grpSpPr>
          <a:xfrm>
            <a:off x="1408331" y="1511781"/>
            <a:ext cx="1104972" cy="1137262"/>
            <a:chOff x="1506675" y="1426838"/>
            <a:chExt cx="1097400" cy="644400"/>
          </a:xfrm>
        </p:grpSpPr>
        <p:sp>
          <p:nvSpPr>
            <p:cNvPr id="52" name="Google Shape;668;p34">
              <a:extLst>
                <a:ext uri="{FF2B5EF4-FFF2-40B4-BE49-F238E27FC236}">
                  <a16:creationId xmlns:a16="http://schemas.microsoft.com/office/drawing/2014/main" id="{9983CF47-CBB1-4FBB-B529-54CF10014B07}"/>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69;p34">
              <a:extLst>
                <a:ext uri="{FF2B5EF4-FFF2-40B4-BE49-F238E27FC236}">
                  <a16:creationId xmlns:a16="http://schemas.microsoft.com/office/drawing/2014/main" id="{AA571654-0063-40EA-88A0-83DE30E4676E}"/>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5" descr="Shape, arrow&#10;&#10;Description automatically generated">
            <a:extLst>
              <a:ext uri="{FF2B5EF4-FFF2-40B4-BE49-F238E27FC236}">
                <a16:creationId xmlns:a16="http://schemas.microsoft.com/office/drawing/2014/main" id="{1807C13F-36DC-4A82-974B-EDB20140F6BB}"/>
              </a:ext>
            </a:extLst>
          </p:cNvPr>
          <p:cNvPicPr>
            <a:picLocks noChangeAspect="1"/>
          </p:cNvPicPr>
          <p:nvPr/>
        </p:nvPicPr>
        <p:blipFill rotWithShape="1">
          <a:blip r:embed="rId3"/>
          <a:srcRect r="847" b="9022"/>
          <a:stretch/>
        </p:blipFill>
        <p:spPr>
          <a:xfrm>
            <a:off x="1503405" y="1608951"/>
            <a:ext cx="901038" cy="936824"/>
          </a:xfrm>
          <a:prstGeom prst="rect">
            <a:avLst/>
          </a:prstGeom>
        </p:spPr>
      </p:pic>
    </p:spTree>
    <p:extLst>
      <p:ext uri="{BB962C8B-B14F-4D97-AF65-F5344CB8AC3E}">
        <p14:creationId xmlns:p14="http://schemas.microsoft.com/office/powerpoint/2010/main" val="83557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4" name="Google Shape;934;p37"/>
          <p:cNvSpPr txBox="1">
            <a:spLocks noGrp="1"/>
          </p:cNvSpPr>
          <p:nvPr>
            <p:ph type="title"/>
          </p:nvPr>
        </p:nvSpPr>
        <p:spPr>
          <a:xfrm>
            <a:off x="0" y="0"/>
            <a:ext cx="7717500" cy="572700"/>
          </a:xfrm>
          <a:prstGeom prst="rect">
            <a:avLst/>
          </a:prstGeom>
        </p:spPr>
        <p:txBody>
          <a:bodyPr spcFirstLastPara="1" wrap="square" lIns="91425" tIns="91425" rIns="91425" bIns="91425" anchor="t" anchorCtr="0">
            <a:noAutofit/>
          </a:bodyPr>
          <a:lstStyle/>
          <a:p>
            <a:r>
              <a:rPr lang="es-ES"/>
              <a:t>Generalidades</a:t>
            </a:r>
            <a:endParaRPr lang="en-US"/>
          </a:p>
          <a:p>
            <a:pPr marL="0" lvl="0" indent="0" algn="l" rtl="0">
              <a:spcBef>
                <a:spcPts val="0"/>
              </a:spcBef>
              <a:spcAft>
                <a:spcPts val="0"/>
              </a:spcAft>
              <a:buNone/>
            </a:pPr>
            <a:endParaRPr/>
          </a:p>
        </p:txBody>
      </p:sp>
      <p:grpSp>
        <p:nvGrpSpPr>
          <p:cNvPr id="939" name="Google Shape;939;p37"/>
          <p:cNvGrpSpPr/>
          <p:nvPr/>
        </p:nvGrpSpPr>
        <p:grpSpPr>
          <a:xfrm>
            <a:off x="8214341" y="3105444"/>
            <a:ext cx="927735" cy="1123702"/>
            <a:chOff x="5393564" y="872537"/>
            <a:chExt cx="2437559" cy="2952450"/>
          </a:xfrm>
        </p:grpSpPr>
        <p:sp>
          <p:nvSpPr>
            <p:cNvPr id="940" name="Google Shape;940;p37"/>
            <p:cNvSpPr/>
            <p:nvPr/>
          </p:nvSpPr>
          <p:spPr>
            <a:xfrm>
              <a:off x="5393564" y="872537"/>
              <a:ext cx="1425715" cy="2917212"/>
            </a:xfrm>
            <a:custGeom>
              <a:avLst/>
              <a:gdLst/>
              <a:ahLst/>
              <a:cxnLst/>
              <a:rect l="l" t="t" r="r" b="b"/>
              <a:pathLst>
                <a:path w="3965" h="8113" extrusionOk="0">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5398598" y="875414"/>
              <a:ext cx="1423917" cy="2917931"/>
            </a:xfrm>
            <a:custGeom>
              <a:avLst/>
              <a:gdLst/>
              <a:ahLst/>
              <a:cxnLst/>
              <a:rect l="l" t="t" r="r" b="b"/>
              <a:pathLst>
                <a:path w="3960" h="8115" extrusionOk="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5403272" y="880448"/>
              <a:ext cx="1423917" cy="2917571"/>
            </a:xfrm>
            <a:custGeom>
              <a:avLst/>
              <a:gdLst/>
              <a:ahLst/>
              <a:cxnLst/>
              <a:rect l="l" t="t" r="r" b="b"/>
              <a:pathLst>
                <a:path w="3960" h="8114" extrusionOk="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5407947" y="885122"/>
              <a:ext cx="1424277" cy="2917571"/>
            </a:xfrm>
            <a:custGeom>
              <a:avLst/>
              <a:gdLst/>
              <a:ahLst/>
              <a:cxnLst/>
              <a:rect l="l" t="t" r="r" b="b"/>
              <a:pathLst>
                <a:path w="3961" h="8114" extrusionOk="0">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5411183" y="890156"/>
              <a:ext cx="1425715" cy="2917212"/>
            </a:xfrm>
            <a:custGeom>
              <a:avLst/>
              <a:gdLst/>
              <a:ahLst/>
              <a:cxnLst/>
              <a:rect l="l" t="t" r="r" b="b"/>
              <a:pathLst>
                <a:path w="3965" h="8113" extrusionOk="0">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5416217" y="894471"/>
              <a:ext cx="1425355" cy="2917931"/>
            </a:xfrm>
            <a:custGeom>
              <a:avLst/>
              <a:gdLst/>
              <a:ahLst/>
              <a:cxnLst/>
              <a:rect l="l" t="t" r="r" b="b"/>
              <a:pathLst>
                <a:path w="3964" h="8115" extrusionOk="0">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5420891" y="899505"/>
              <a:ext cx="1425355" cy="2917571"/>
            </a:xfrm>
            <a:custGeom>
              <a:avLst/>
              <a:gdLst/>
              <a:ahLst/>
              <a:cxnLst/>
              <a:rect l="l" t="t" r="r" b="b"/>
              <a:pathLst>
                <a:path w="3964" h="8114" extrusionOk="0">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5425566" y="902741"/>
              <a:ext cx="1423917" cy="2917571"/>
            </a:xfrm>
            <a:custGeom>
              <a:avLst/>
              <a:gdLst/>
              <a:ahLst/>
              <a:cxnLst/>
              <a:rect l="l" t="t" r="r" b="b"/>
              <a:pathLst>
                <a:path w="3960" h="8114" extrusionOk="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5430240" y="907416"/>
              <a:ext cx="1424277" cy="2917571"/>
            </a:xfrm>
            <a:custGeom>
              <a:avLst/>
              <a:gdLst/>
              <a:ahLst/>
              <a:cxnLst/>
              <a:rect l="l" t="t" r="r" b="b"/>
              <a:pathLst>
                <a:path w="3961" h="8114" extrusionOk="0">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5716102" y="872537"/>
              <a:ext cx="1792481" cy="2591799"/>
            </a:xfrm>
            <a:custGeom>
              <a:avLst/>
              <a:gdLst/>
              <a:ahLst/>
              <a:cxnLst/>
              <a:rect l="l" t="t" r="r" b="b"/>
              <a:pathLst>
                <a:path w="4985" h="7208" extrusionOk="0">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5393564" y="3425510"/>
              <a:ext cx="2437559" cy="390136"/>
            </a:xfrm>
            <a:custGeom>
              <a:avLst/>
              <a:gdLst/>
              <a:ahLst/>
              <a:cxnLst/>
              <a:rect l="l" t="t" r="r" b="b"/>
              <a:pathLst>
                <a:path w="6779" h="1085" extrusionOk="0">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6146873" y="1556806"/>
              <a:ext cx="930940" cy="262488"/>
            </a:xfrm>
            <a:custGeom>
              <a:avLst/>
              <a:gdLst/>
              <a:ahLst/>
              <a:cxnLst/>
              <a:rect l="l" t="t" r="r" b="b"/>
              <a:pathLst>
                <a:path w="2589" h="730" extrusionOk="0">
                  <a:moveTo>
                    <a:pt x="191" y="1"/>
                  </a:moveTo>
                  <a:lnTo>
                    <a:pt x="1" y="729"/>
                  </a:lnTo>
                  <a:lnTo>
                    <a:pt x="2588" y="729"/>
                  </a:lnTo>
                  <a:lnTo>
                    <a:pt x="23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6021022" y="2037196"/>
              <a:ext cx="1182642" cy="260690"/>
            </a:xfrm>
            <a:custGeom>
              <a:avLst/>
              <a:gdLst/>
              <a:ahLst/>
              <a:cxnLst/>
              <a:rect l="l" t="t" r="r" b="b"/>
              <a:pathLst>
                <a:path w="3289" h="725" extrusionOk="0">
                  <a:moveTo>
                    <a:pt x="191" y="0"/>
                  </a:moveTo>
                  <a:lnTo>
                    <a:pt x="0" y="725"/>
                  </a:lnTo>
                  <a:lnTo>
                    <a:pt x="3289" y="725"/>
                  </a:lnTo>
                  <a:lnTo>
                    <a:pt x="30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6611443" y="2193970"/>
              <a:ext cx="887431" cy="1231895"/>
            </a:xfrm>
            <a:custGeom>
              <a:avLst/>
              <a:gdLst/>
              <a:ahLst/>
              <a:cxnLst/>
              <a:rect l="l" t="t" r="r" b="b"/>
              <a:pathLst>
                <a:path w="2468" h="3426" extrusionOk="0">
                  <a:moveTo>
                    <a:pt x="1572" y="0"/>
                  </a:moveTo>
                  <a:lnTo>
                    <a:pt x="1647" y="289"/>
                  </a:lnTo>
                  <a:lnTo>
                    <a:pt x="1" y="289"/>
                  </a:lnTo>
                  <a:lnTo>
                    <a:pt x="1" y="3426"/>
                  </a:lnTo>
                  <a:lnTo>
                    <a:pt x="2468" y="3426"/>
                  </a:lnTo>
                  <a:lnTo>
                    <a:pt x="1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6611443" y="1818935"/>
              <a:ext cx="523541" cy="218620"/>
            </a:xfrm>
            <a:custGeom>
              <a:avLst/>
              <a:gdLst/>
              <a:ahLst/>
              <a:cxnLst/>
              <a:rect l="l" t="t" r="r" b="b"/>
              <a:pathLst>
                <a:path w="1456" h="608" extrusionOk="0">
                  <a:moveTo>
                    <a:pt x="1" y="0"/>
                  </a:moveTo>
                  <a:lnTo>
                    <a:pt x="1" y="607"/>
                  </a:lnTo>
                  <a:lnTo>
                    <a:pt x="1456" y="607"/>
                  </a:lnTo>
                  <a:lnTo>
                    <a:pt x="1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6611443" y="872537"/>
              <a:ext cx="426456" cy="791419"/>
            </a:xfrm>
            <a:custGeom>
              <a:avLst/>
              <a:gdLst/>
              <a:ahLst/>
              <a:cxnLst/>
              <a:rect l="l" t="t" r="r" b="b"/>
              <a:pathLst>
                <a:path w="1186" h="2201" extrusionOk="0">
                  <a:moveTo>
                    <a:pt x="1" y="0"/>
                  </a:moveTo>
                  <a:lnTo>
                    <a:pt x="1" y="1904"/>
                  </a:lnTo>
                  <a:lnTo>
                    <a:pt x="1105" y="1904"/>
                  </a:lnTo>
                  <a:lnTo>
                    <a:pt x="1185" y="2201"/>
                  </a:lnTo>
                  <a:lnTo>
                    <a:pt x="714" y="422"/>
                  </a:lnTo>
                  <a:cubicBezTo>
                    <a:pt x="653" y="173"/>
                    <a:pt x="427"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6611443" y="3425510"/>
              <a:ext cx="1219678" cy="390136"/>
            </a:xfrm>
            <a:custGeom>
              <a:avLst/>
              <a:gdLst/>
              <a:ahLst/>
              <a:cxnLst/>
              <a:rect l="l" t="t" r="r" b="b"/>
              <a:pathLst>
                <a:path w="3392" h="1085" extrusionOk="0">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6611443" y="1556806"/>
              <a:ext cx="466369" cy="262488"/>
            </a:xfrm>
            <a:custGeom>
              <a:avLst/>
              <a:gdLst/>
              <a:ahLst/>
              <a:cxnLst/>
              <a:rect l="l" t="t" r="r" b="b"/>
              <a:pathLst>
                <a:path w="1297" h="730" extrusionOk="0">
                  <a:moveTo>
                    <a:pt x="1" y="1"/>
                  </a:moveTo>
                  <a:lnTo>
                    <a:pt x="1" y="729"/>
                  </a:lnTo>
                  <a:lnTo>
                    <a:pt x="1296" y="729"/>
                  </a:lnTo>
                  <a:lnTo>
                    <a:pt x="1185" y="298"/>
                  </a:lnTo>
                  <a:lnTo>
                    <a:pt x="1105"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6611443" y="2037196"/>
              <a:ext cx="592220" cy="260690"/>
            </a:xfrm>
            <a:custGeom>
              <a:avLst/>
              <a:gdLst/>
              <a:ahLst/>
              <a:cxnLst/>
              <a:rect l="l" t="t" r="r" b="b"/>
              <a:pathLst>
                <a:path w="1647" h="725" extrusionOk="0">
                  <a:moveTo>
                    <a:pt x="1" y="0"/>
                  </a:moveTo>
                  <a:lnTo>
                    <a:pt x="1" y="725"/>
                  </a:lnTo>
                  <a:lnTo>
                    <a:pt x="1647" y="725"/>
                  </a:lnTo>
                  <a:lnTo>
                    <a:pt x="1572" y="436"/>
                  </a:lnTo>
                  <a:lnTo>
                    <a:pt x="1456"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7"/>
          <p:cNvGrpSpPr/>
          <p:nvPr/>
        </p:nvGrpSpPr>
        <p:grpSpPr>
          <a:xfrm>
            <a:off x="111910" y="3187504"/>
            <a:ext cx="927735" cy="1123702"/>
            <a:chOff x="5393564" y="872537"/>
            <a:chExt cx="2437559" cy="2952450"/>
          </a:xfrm>
        </p:grpSpPr>
        <p:sp>
          <p:nvSpPr>
            <p:cNvPr id="980" name="Google Shape;980;p37"/>
            <p:cNvSpPr/>
            <p:nvPr/>
          </p:nvSpPr>
          <p:spPr>
            <a:xfrm>
              <a:off x="5393564" y="872537"/>
              <a:ext cx="1425715" cy="2917212"/>
            </a:xfrm>
            <a:custGeom>
              <a:avLst/>
              <a:gdLst/>
              <a:ahLst/>
              <a:cxnLst/>
              <a:rect l="l" t="t" r="r" b="b"/>
              <a:pathLst>
                <a:path w="3965" h="8113" extrusionOk="0">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5398598" y="875414"/>
              <a:ext cx="1423917" cy="2917931"/>
            </a:xfrm>
            <a:custGeom>
              <a:avLst/>
              <a:gdLst/>
              <a:ahLst/>
              <a:cxnLst/>
              <a:rect l="l" t="t" r="r" b="b"/>
              <a:pathLst>
                <a:path w="3960" h="8115" extrusionOk="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5403272" y="880448"/>
              <a:ext cx="1423917" cy="2917571"/>
            </a:xfrm>
            <a:custGeom>
              <a:avLst/>
              <a:gdLst/>
              <a:ahLst/>
              <a:cxnLst/>
              <a:rect l="l" t="t" r="r" b="b"/>
              <a:pathLst>
                <a:path w="3960" h="8114" extrusionOk="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5407947" y="885122"/>
              <a:ext cx="1424277" cy="2917571"/>
            </a:xfrm>
            <a:custGeom>
              <a:avLst/>
              <a:gdLst/>
              <a:ahLst/>
              <a:cxnLst/>
              <a:rect l="l" t="t" r="r" b="b"/>
              <a:pathLst>
                <a:path w="3961" h="8114" extrusionOk="0">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5411183" y="890156"/>
              <a:ext cx="1425715" cy="2917212"/>
            </a:xfrm>
            <a:custGeom>
              <a:avLst/>
              <a:gdLst/>
              <a:ahLst/>
              <a:cxnLst/>
              <a:rect l="l" t="t" r="r" b="b"/>
              <a:pathLst>
                <a:path w="3965" h="8113" extrusionOk="0">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5416217" y="894471"/>
              <a:ext cx="1425355" cy="2917931"/>
            </a:xfrm>
            <a:custGeom>
              <a:avLst/>
              <a:gdLst/>
              <a:ahLst/>
              <a:cxnLst/>
              <a:rect l="l" t="t" r="r" b="b"/>
              <a:pathLst>
                <a:path w="3964" h="8115" extrusionOk="0">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5420891" y="899505"/>
              <a:ext cx="1425355" cy="2917571"/>
            </a:xfrm>
            <a:custGeom>
              <a:avLst/>
              <a:gdLst/>
              <a:ahLst/>
              <a:cxnLst/>
              <a:rect l="l" t="t" r="r" b="b"/>
              <a:pathLst>
                <a:path w="3964" h="8114" extrusionOk="0">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5425566" y="902741"/>
              <a:ext cx="1423917" cy="2917571"/>
            </a:xfrm>
            <a:custGeom>
              <a:avLst/>
              <a:gdLst/>
              <a:ahLst/>
              <a:cxnLst/>
              <a:rect l="l" t="t" r="r" b="b"/>
              <a:pathLst>
                <a:path w="3960" h="8114" extrusionOk="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5430240" y="907416"/>
              <a:ext cx="1424277" cy="2917571"/>
            </a:xfrm>
            <a:custGeom>
              <a:avLst/>
              <a:gdLst/>
              <a:ahLst/>
              <a:cxnLst/>
              <a:rect l="l" t="t" r="r" b="b"/>
              <a:pathLst>
                <a:path w="3961" h="8114" extrusionOk="0">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5716102" y="872537"/>
              <a:ext cx="1792481" cy="2591799"/>
            </a:xfrm>
            <a:custGeom>
              <a:avLst/>
              <a:gdLst/>
              <a:ahLst/>
              <a:cxnLst/>
              <a:rect l="l" t="t" r="r" b="b"/>
              <a:pathLst>
                <a:path w="4985" h="7208" extrusionOk="0">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5393564" y="3425510"/>
              <a:ext cx="2437559" cy="390136"/>
            </a:xfrm>
            <a:custGeom>
              <a:avLst/>
              <a:gdLst/>
              <a:ahLst/>
              <a:cxnLst/>
              <a:rect l="l" t="t" r="r" b="b"/>
              <a:pathLst>
                <a:path w="6779" h="1085" extrusionOk="0">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6146873" y="1556806"/>
              <a:ext cx="930940" cy="262488"/>
            </a:xfrm>
            <a:custGeom>
              <a:avLst/>
              <a:gdLst/>
              <a:ahLst/>
              <a:cxnLst/>
              <a:rect l="l" t="t" r="r" b="b"/>
              <a:pathLst>
                <a:path w="2589" h="730" extrusionOk="0">
                  <a:moveTo>
                    <a:pt x="191" y="1"/>
                  </a:moveTo>
                  <a:lnTo>
                    <a:pt x="1" y="729"/>
                  </a:lnTo>
                  <a:lnTo>
                    <a:pt x="2588" y="729"/>
                  </a:lnTo>
                  <a:lnTo>
                    <a:pt x="23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6021022" y="2037196"/>
              <a:ext cx="1182642" cy="260690"/>
            </a:xfrm>
            <a:custGeom>
              <a:avLst/>
              <a:gdLst/>
              <a:ahLst/>
              <a:cxnLst/>
              <a:rect l="l" t="t" r="r" b="b"/>
              <a:pathLst>
                <a:path w="3289" h="725" extrusionOk="0">
                  <a:moveTo>
                    <a:pt x="191" y="0"/>
                  </a:moveTo>
                  <a:lnTo>
                    <a:pt x="0" y="725"/>
                  </a:lnTo>
                  <a:lnTo>
                    <a:pt x="3289" y="725"/>
                  </a:lnTo>
                  <a:lnTo>
                    <a:pt x="30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6611443" y="2193970"/>
              <a:ext cx="887431" cy="1231895"/>
            </a:xfrm>
            <a:custGeom>
              <a:avLst/>
              <a:gdLst/>
              <a:ahLst/>
              <a:cxnLst/>
              <a:rect l="l" t="t" r="r" b="b"/>
              <a:pathLst>
                <a:path w="2468" h="3426" extrusionOk="0">
                  <a:moveTo>
                    <a:pt x="1572" y="0"/>
                  </a:moveTo>
                  <a:lnTo>
                    <a:pt x="1647" y="289"/>
                  </a:lnTo>
                  <a:lnTo>
                    <a:pt x="1" y="289"/>
                  </a:lnTo>
                  <a:lnTo>
                    <a:pt x="1" y="3426"/>
                  </a:lnTo>
                  <a:lnTo>
                    <a:pt x="2468" y="3426"/>
                  </a:lnTo>
                  <a:lnTo>
                    <a:pt x="1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6611443" y="1818935"/>
              <a:ext cx="523541" cy="218620"/>
            </a:xfrm>
            <a:custGeom>
              <a:avLst/>
              <a:gdLst/>
              <a:ahLst/>
              <a:cxnLst/>
              <a:rect l="l" t="t" r="r" b="b"/>
              <a:pathLst>
                <a:path w="1456" h="608" extrusionOk="0">
                  <a:moveTo>
                    <a:pt x="1" y="0"/>
                  </a:moveTo>
                  <a:lnTo>
                    <a:pt x="1" y="607"/>
                  </a:lnTo>
                  <a:lnTo>
                    <a:pt x="1456" y="607"/>
                  </a:lnTo>
                  <a:lnTo>
                    <a:pt x="1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6611443" y="872537"/>
              <a:ext cx="426456" cy="791419"/>
            </a:xfrm>
            <a:custGeom>
              <a:avLst/>
              <a:gdLst/>
              <a:ahLst/>
              <a:cxnLst/>
              <a:rect l="l" t="t" r="r" b="b"/>
              <a:pathLst>
                <a:path w="1186" h="2201" extrusionOk="0">
                  <a:moveTo>
                    <a:pt x="1" y="0"/>
                  </a:moveTo>
                  <a:lnTo>
                    <a:pt x="1" y="1904"/>
                  </a:lnTo>
                  <a:lnTo>
                    <a:pt x="1105" y="1904"/>
                  </a:lnTo>
                  <a:lnTo>
                    <a:pt x="1185" y="2201"/>
                  </a:lnTo>
                  <a:lnTo>
                    <a:pt x="714" y="422"/>
                  </a:lnTo>
                  <a:cubicBezTo>
                    <a:pt x="653" y="173"/>
                    <a:pt x="427"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6611443" y="3425510"/>
              <a:ext cx="1219678" cy="390136"/>
            </a:xfrm>
            <a:custGeom>
              <a:avLst/>
              <a:gdLst/>
              <a:ahLst/>
              <a:cxnLst/>
              <a:rect l="l" t="t" r="r" b="b"/>
              <a:pathLst>
                <a:path w="3392" h="1085" extrusionOk="0">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6611443" y="1556806"/>
              <a:ext cx="466369" cy="262488"/>
            </a:xfrm>
            <a:custGeom>
              <a:avLst/>
              <a:gdLst/>
              <a:ahLst/>
              <a:cxnLst/>
              <a:rect l="l" t="t" r="r" b="b"/>
              <a:pathLst>
                <a:path w="1297" h="730" extrusionOk="0">
                  <a:moveTo>
                    <a:pt x="1" y="1"/>
                  </a:moveTo>
                  <a:lnTo>
                    <a:pt x="1" y="729"/>
                  </a:lnTo>
                  <a:lnTo>
                    <a:pt x="1296" y="729"/>
                  </a:lnTo>
                  <a:lnTo>
                    <a:pt x="1185" y="298"/>
                  </a:lnTo>
                  <a:lnTo>
                    <a:pt x="1105"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7"/>
            <p:cNvSpPr/>
            <p:nvPr/>
          </p:nvSpPr>
          <p:spPr>
            <a:xfrm>
              <a:off x="6611443" y="2037196"/>
              <a:ext cx="592220" cy="260690"/>
            </a:xfrm>
            <a:custGeom>
              <a:avLst/>
              <a:gdLst/>
              <a:ahLst/>
              <a:cxnLst/>
              <a:rect l="l" t="t" r="r" b="b"/>
              <a:pathLst>
                <a:path w="1647" h="725" extrusionOk="0">
                  <a:moveTo>
                    <a:pt x="1" y="0"/>
                  </a:moveTo>
                  <a:lnTo>
                    <a:pt x="1" y="725"/>
                  </a:lnTo>
                  <a:lnTo>
                    <a:pt x="1647" y="725"/>
                  </a:lnTo>
                  <a:lnTo>
                    <a:pt x="1572" y="436"/>
                  </a:lnTo>
                  <a:lnTo>
                    <a:pt x="1456"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67;p34">
            <a:extLst>
              <a:ext uri="{FF2B5EF4-FFF2-40B4-BE49-F238E27FC236}">
                <a16:creationId xmlns:a16="http://schemas.microsoft.com/office/drawing/2014/main" id="{2E327D18-4511-476B-BF51-35AD198DACE1}"/>
              </a:ext>
            </a:extLst>
          </p:cNvPr>
          <p:cNvGrpSpPr/>
          <p:nvPr/>
        </p:nvGrpSpPr>
        <p:grpSpPr>
          <a:xfrm>
            <a:off x="3084215" y="569578"/>
            <a:ext cx="2981657" cy="3994762"/>
            <a:chOff x="1506675" y="1426838"/>
            <a:chExt cx="1097400" cy="644400"/>
          </a:xfrm>
        </p:grpSpPr>
        <p:sp>
          <p:nvSpPr>
            <p:cNvPr id="45" name="Google Shape;668;p34">
              <a:extLst>
                <a:ext uri="{FF2B5EF4-FFF2-40B4-BE49-F238E27FC236}">
                  <a16:creationId xmlns:a16="http://schemas.microsoft.com/office/drawing/2014/main" id="{1687F0BC-B62B-4CE8-8F35-DE98BFD5C859}"/>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69;p34">
              <a:extLst>
                <a:ext uri="{FF2B5EF4-FFF2-40B4-BE49-F238E27FC236}">
                  <a16:creationId xmlns:a16="http://schemas.microsoft.com/office/drawing/2014/main" id="{264379E2-7C18-4F58-8D6B-A111E7FD5F95}"/>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364;p48">
            <a:extLst>
              <a:ext uri="{FF2B5EF4-FFF2-40B4-BE49-F238E27FC236}">
                <a16:creationId xmlns:a16="http://schemas.microsoft.com/office/drawing/2014/main" id="{CEB6C1C4-7D2A-4F34-8A7C-113BA24045D4}"/>
              </a:ext>
            </a:extLst>
          </p:cNvPr>
          <p:cNvSpPr txBox="1">
            <a:spLocks/>
          </p:cNvSpPr>
          <p:nvPr/>
        </p:nvSpPr>
        <p:spPr>
          <a:xfrm>
            <a:off x="4988618" y="4564916"/>
            <a:ext cx="8026418"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 sz="3200" err="1">
                <a:solidFill>
                  <a:schemeClr val="bg1"/>
                </a:solidFill>
              </a:rPr>
              <a:t>Generalidades</a:t>
            </a:r>
          </a:p>
        </p:txBody>
      </p:sp>
      <p:pic>
        <p:nvPicPr>
          <p:cNvPr id="3" name="Picture 5" descr="Graphical user interface, chart, application&#10;&#10;Description automatically generated">
            <a:extLst>
              <a:ext uri="{FF2B5EF4-FFF2-40B4-BE49-F238E27FC236}">
                <a16:creationId xmlns:a16="http://schemas.microsoft.com/office/drawing/2014/main" id="{303441AB-B2EA-4C61-B2DC-08F330E32390}"/>
              </a:ext>
            </a:extLst>
          </p:cNvPr>
          <p:cNvPicPr>
            <a:picLocks noChangeAspect="1"/>
          </p:cNvPicPr>
          <p:nvPr/>
        </p:nvPicPr>
        <p:blipFill>
          <a:blip r:embed="rId3"/>
          <a:stretch>
            <a:fillRect/>
          </a:stretch>
        </p:blipFill>
        <p:spPr>
          <a:xfrm>
            <a:off x="3200400" y="644536"/>
            <a:ext cx="2743200" cy="3854428"/>
          </a:xfrm>
          <a:prstGeom prst="rect">
            <a:avLst/>
          </a:prstGeom>
        </p:spPr>
      </p:pic>
    </p:spTree>
    <p:extLst>
      <p:ext uri="{BB962C8B-B14F-4D97-AF65-F5344CB8AC3E}">
        <p14:creationId xmlns:p14="http://schemas.microsoft.com/office/powerpoint/2010/main" val="297565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48"/>
          <p:cNvSpPr txBox="1">
            <a:spLocks noGrp="1"/>
          </p:cNvSpPr>
          <p:nvPr>
            <p:ph type="title"/>
          </p:nvPr>
        </p:nvSpPr>
        <p:spPr>
          <a:xfrm>
            <a:off x="32528" y="10421"/>
            <a:ext cx="7717500" cy="576000"/>
          </a:xfrm>
          <a:prstGeom prst="rect">
            <a:avLst/>
          </a:prstGeom>
        </p:spPr>
        <p:txBody>
          <a:bodyPr spcFirstLastPara="1" wrap="square" lIns="91425" tIns="91425" rIns="91425" bIns="91425" anchor="ctr" anchorCtr="0">
            <a:noAutofit/>
          </a:bodyPr>
          <a:lstStyle/>
          <a:p>
            <a:r>
              <a:rPr lang="en"/>
              <a:t>Rol Pasajero:</a:t>
            </a:r>
          </a:p>
        </p:txBody>
      </p:sp>
      <p:grpSp>
        <p:nvGrpSpPr>
          <p:cNvPr id="1365" name="Google Shape;1365;p48"/>
          <p:cNvGrpSpPr/>
          <p:nvPr/>
        </p:nvGrpSpPr>
        <p:grpSpPr>
          <a:xfrm>
            <a:off x="7644566" y="2768618"/>
            <a:ext cx="1938276" cy="2372625"/>
            <a:chOff x="1411475" y="323425"/>
            <a:chExt cx="311650" cy="381500"/>
          </a:xfrm>
        </p:grpSpPr>
        <p:sp>
          <p:nvSpPr>
            <p:cNvPr id="1366" name="Google Shape;1366;p48"/>
            <p:cNvSpPr/>
            <p:nvPr/>
          </p:nvSpPr>
          <p:spPr>
            <a:xfrm>
              <a:off x="1548150" y="616725"/>
              <a:ext cx="38300" cy="88200"/>
            </a:xfrm>
            <a:custGeom>
              <a:avLst/>
              <a:gdLst/>
              <a:ahLst/>
              <a:cxnLst/>
              <a:rect l="l" t="t" r="r" b="b"/>
              <a:pathLst>
                <a:path w="1532" h="3528" extrusionOk="0">
                  <a:moveTo>
                    <a:pt x="1" y="1"/>
                  </a:moveTo>
                  <a:lnTo>
                    <a:pt x="1" y="3527"/>
                  </a:lnTo>
                  <a:lnTo>
                    <a:pt x="1532" y="3527"/>
                  </a:lnTo>
                  <a:lnTo>
                    <a:pt x="1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567250" y="616725"/>
              <a:ext cx="19200" cy="88200"/>
            </a:xfrm>
            <a:custGeom>
              <a:avLst/>
              <a:gdLst/>
              <a:ahLst/>
              <a:cxnLst/>
              <a:rect l="l" t="t" r="r" b="b"/>
              <a:pathLst>
                <a:path w="768" h="3528" extrusionOk="0">
                  <a:moveTo>
                    <a:pt x="733" y="1"/>
                  </a:moveTo>
                  <a:lnTo>
                    <a:pt x="0" y="730"/>
                  </a:lnTo>
                  <a:lnTo>
                    <a:pt x="0" y="3527"/>
                  </a:lnTo>
                  <a:lnTo>
                    <a:pt x="768" y="3527"/>
                  </a:lnTo>
                  <a:lnTo>
                    <a:pt x="768" y="1"/>
                  </a:lnTo>
                  <a:close/>
                </a:path>
              </a:pathLst>
            </a:custGeom>
            <a:solidFill>
              <a:srgbClr val="DAD9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411475" y="323425"/>
              <a:ext cx="311650" cy="311550"/>
            </a:xfrm>
            <a:custGeom>
              <a:avLst/>
              <a:gdLst/>
              <a:ahLst/>
              <a:cxnLst/>
              <a:rect l="l" t="t" r="r" b="b"/>
              <a:pathLst>
                <a:path w="12466" h="12462" extrusionOk="0">
                  <a:moveTo>
                    <a:pt x="6231" y="1"/>
                  </a:moveTo>
                  <a:lnTo>
                    <a:pt x="1" y="6231"/>
                  </a:lnTo>
                  <a:lnTo>
                    <a:pt x="6231" y="12462"/>
                  </a:lnTo>
                  <a:lnTo>
                    <a:pt x="12465" y="6231"/>
                  </a:lnTo>
                  <a:lnTo>
                    <a:pt x="6231" y="1"/>
                  </a:lnTo>
                  <a:close/>
                </a:path>
              </a:pathLst>
            </a:custGeom>
            <a:solidFill>
              <a:srgbClr val="FFD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428175" y="340525"/>
              <a:ext cx="278250" cy="277425"/>
            </a:xfrm>
            <a:custGeom>
              <a:avLst/>
              <a:gdLst/>
              <a:ahLst/>
              <a:cxnLst/>
              <a:rect l="l" t="t" r="r" b="b"/>
              <a:pathLst>
                <a:path w="11130" h="11097" extrusionOk="0">
                  <a:moveTo>
                    <a:pt x="5563" y="404"/>
                  </a:moveTo>
                  <a:lnTo>
                    <a:pt x="10707" y="5547"/>
                  </a:lnTo>
                  <a:lnTo>
                    <a:pt x="5563" y="10690"/>
                  </a:lnTo>
                  <a:lnTo>
                    <a:pt x="424" y="5547"/>
                  </a:lnTo>
                  <a:lnTo>
                    <a:pt x="5563" y="404"/>
                  </a:lnTo>
                  <a:close/>
                  <a:moveTo>
                    <a:pt x="5565" y="1"/>
                  </a:moveTo>
                  <a:cubicBezTo>
                    <a:pt x="5522" y="1"/>
                    <a:pt x="5479" y="17"/>
                    <a:pt x="5446" y="50"/>
                  </a:cubicBezTo>
                  <a:lnTo>
                    <a:pt x="65" y="5431"/>
                  </a:lnTo>
                  <a:cubicBezTo>
                    <a:pt x="0" y="5496"/>
                    <a:pt x="0" y="5602"/>
                    <a:pt x="65" y="5668"/>
                  </a:cubicBezTo>
                  <a:lnTo>
                    <a:pt x="5446" y="11045"/>
                  </a:lnTo>
                  <a:cubicBezTo>
                    <a:pt x="5477" y="11079"/>
                    <a:pt x="5522" y="11096"/>
                    <a:pt x="5563" y="11096"/>
                  </a:cubicBezTo>
                  <a:cubicBezTo>
                    <a:pt x="5608" y="11096"/>
                    <a:pt x="5649" y="11079"/>
                    <a:pt x="5683" y="11045"/>
                  </a:cubicBezTo>
                  <a:lnTo>
                    <a:pt x="11064" y="5668"/>
                  </a:lnTo>
                  <a:cubicBezTo>
                    <a:pt x="11129" y="5602"/>
                    <a:pt x="11129" y="5496"/>
                    <a:pt x="11064" y="5431"/>
                  </a:cubicBezTo>
                  <a:lnTo>
                    <a:pt x="5683" y="50"/>
                  </a:lnTo>
                  <a:cubicBezTo>
                    <a:pt x="5651" y="17"/>
                    <a:pt x="5608" y="1"/>
                    <a:pt x="5565"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567250" y="340450"/>
              <a:ext cx="139175" cy="277500"/>
            </a:xfrm>
            <a:custGeom>
              <a:avLst/>
              <a:gdLst/>
              <a:ahLst/>
              <a:cxnLst/>
              <a:rect l="l" t="t" r="r" b="b"/>
              <a:pathLst>
                <a:path w="5567" h="11100" extrusionOk="0">
                  <a:moveTo>
                    <a:pt x="0" y="1"/>
                  </a:moveTo>
                  <a:lnTo>
                    <a:pt x="0" y="407"/>
                  </a:lnTo>
                  <a:lnTo>
                    <a:pt x="5144" y="5550"/>
                  </a:lnTo>
                  <a:lnTo>
                    <a:pt x="0" y="10693"/>
                  </a:lnTo>
                  <a:lnTo>
                    <a:pt x="0" y="11099"/>
                  </a:lnTo>
                  <a:cubicBezTo>
                    <a:pt x="45" y="11099"/>
                    <a:pt x="86" y="11082"/>
                    <a:pt x="120" y="11048"/>
                  </a:cubicBezTo>
                  <a:lnTo>
                    <a:pt x="5501" y="5671"/>
                  </a:lnTo>
                  <a:cubicBezTo>
                    <a:pt x="5566" y="5605"/>
                    <a:pt x="5566" y="5499"/>
                    <a:pt x="5501" y="5434"/>
                  </a:cubicBezTo>
                  <a:lnTo>
                    <a:pt x="120" y="53"/>
                  </a:lnTo>
                  <a:cubicBezTo>
                    <a:pt x="86" y="18"/>
                    <a:pt x="45" y="1"/>
                    <a:pt x="0"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567250" y="323425"/>
              <a:ext cx="155875" cy="311550"/>
            </a:xfrm>
            <a:custGeom>
              <a:avLst/>
              <a:gdLst/>
              <a:ahLst/>
              <a:cxnLst/>
              <a:rect l="l" t="t" r="r" b="b"/>
              <a:pathLst>
                <a:path w="6235" h="12462" extrusionOk="0">
                  <a:moveTo>
                    <a:pt x="0" y="7163"/>
                  </a:moveTo>
                  <a:lnTo>
                    <a:pt x="0" y="8092"/>
                  </a:lnTo>
                  <a:cubicBezTo>
                    <a:pt x="158" y="7952"/>
                    <a:pt x="368" y="7865"/>
                    <a:pt x="595" y="7865"/>
                  </a:cubicBezTo>
                  <a:lnTo>
                    <a:pt x="912" y="7865"/>
                  </a:lnTo>
                  <a:cubicBezTo>
                    <a:pt x="1094" y="7865"/>
                    <a:pt x="1246" y="7714"/>
                    <a:pt x="1246" y="7528"/>
                  </a:cubicBezTo>
                  <a:lnTo>
                    <a:pt x="1246" y="7498"/>
                  </a:lnTo>
                  <a:cubicBezTo>
                    <a:pt x="1246" y="7315"/>
                    <a:pt x="1094" y="7163"/>
                    <a:pt x="912" y="7163"/>
                  </a:cubicBezTo>
                  <a:close/>
                  <a:moveTo>
                    <a:pt x="0" y="1088"/>
                  </a:moveTo>
                  <a:lnTo>
                    <a:pt x="0" y="3087"/>
                  </a:lnTo>
                  <a:cubicBezTo>
                    <a:pt x="17" y="3084"/>
                    <a:pt x="34" y="3084"/>
                    <a:pt x="52" y="3084"/>
                  </a:cubicBezTo>
                  <a:cubicBezTo>
                    <a:pt x="145" y="3084"/>
                    <a:pt x="231" y="3128"/>
                    <a:pt x="282" y="3204"/>
                  </a:cubicBezTo>
                  <a:lnTo>
                    <a:pt x="998" y="4236"/>
                  </a:lnTo>
                  <a:cubicBezTo>
                    <a:pt x="1057" y="4322"/>
                    <a:pt x="1063" y="4435"/>
                    <a:pt x="1015" y="4525"/>
                  </a:cubicBezTo>
                  <a:cubicBezTo>
                    <a:pt x="967" y="4618"/>
                    <a:pt x="871" y="4676"/>
                    <a:pt x="768" y="4676"/>
                  </a:cubicBezTo>
                  <a:lnTo>
                    <a:pt x="317" y="4676"/>
                  </a:lnTo>
                  <a:lnTo>
                    <a:pt x="317" y="5041"/>
                  </a:lnTo>
                  <a:cubicBezTo>
                    <a:pt x="317" y="5313"/>
                    <a:pt x="193" y="5557"/>
                    <a:pt x="0" y="5722"/>
                  </a:cubicBezTo>
                  <a:lnTo>
                    <a:pt x="0" y="6603"/>
                  </a:lnTo>
                  <a:lnTo>
                    <a:pt x="912" y="6603"/>
                  </a:lnTo>
                  <a:cubicBezTo>
                    <a:pt x="1404" y="6603"/>
                    <a:pt x="1806" y="7006"/>
                    <a:pt x="1806" y="7498"/>
                  </a:cubicBezTo>
                  <a:lnTo>
                    <a:pt x="1806" y="7528"/>
                  </a:lnTo>
                  <a:cubicBezTo>
                    <a:pt x="1806" y="8024"/>
                    <a:pt x="1404" y="8422"/>
                    <a:pt x="912" y="8422"/>
                  </a:cubicBezTo>
                  <a:lnTo>
                    <a:pt x="595" y="8422"/>
                  </a:lnTo>
                  <a:cubicBezTo>
                    <a:pt x="413" y="8422"/>
                    <a:pt x="261" y="8574"/>
                    <a:pt x="261" y="8760"/>
                  </a:cubicBezTo>
                  <a:lnTo>
                    <a:pt x="261" y="9190"/>
                  </a:lnTo>
                  <a:cubicBezTo>
                    <a:pt x="261" y="9338"/>
                    <a:pt x="148" y="9459"/>
                    <a:pt x="0" y="9469"/>
                  </a:cubicBezTo>
                  <a:lnTo>
                    <a:pt x="0" y="11374"/>
                  </a:lnTo>
                  <a:lnTo>
                    <a:pt x="5144" y="6231"/>
                  </a:lnTo>
                  <a:lnTo>
                    <a:pt x="0" y="1088"/>
                  </a:lnTo>
                  <a:close/>
                  <a:moveTo>
                    <a:pt x="0" y="1"/>
                  </a:moveTo>
                  <a:lnTo>
                    <a:pt x="0" y="682"/>
                  </a:lnTo>
                  <a:cubicBezTo>
                    <a:pt x="45" y="682"/>
                    <a:pt x="86" y="699"/>
                    <a:pt x="120" y="734"/>
                  </a:cubicBezTo>
                  <a:lnTo>
                    <a:pt x="5501" y="6115"/>
                  </a:lnTo>
                  <a:cubicBezTo>
                    <a:pt x="5566" y="6180"/>
                    <a:pt x="5566" y="6286"/>
                    <a:pt x="5501" y="6352"/>
                  </a:cubicBezTo>
                  <a:lnTo>
                    <a:pt x="120" y="11729"/>
                  </a:lnTo>
                  <a:cubicBezTo>
                    <a:pt x="86" y="11763"/>
                    <a:pt x="45" y="11780"/>
                    <a:pt x="0" y="11780"/>
                  </a:cubicBezTo>
                  <a:lnTo>
                    <a:pt x="0" y="12462"/>
                  </a:lnTo>
                  <a:lnTo>
                    <a:pt x="6234" y="6231"/>
                  </a:lnTo>
                  <a:lnTo>
                    <a:pt x="0" y="1"/>
                  </a:lnTo>
                  <a:close/>
                </a:path>
              </a:pathLst>
            </a:custGeom>
            <a:solidFill>
              <a:srgbClr val="DCB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567250" y="400500"/>
              <a:ext cx="45175" cy="159650"/>
            </a:xfrm>
            <a:custGeom>
              <a:avLst/>
              <a:gdLst/>
              <a:ahLst/>
              <a:cxnLst/>
              <a:rect l="l" t="t" r="r" b="b"/>
              <a:pathLst>
                <a:path w="1807" h="6386" extrusionOk="0">
                  <a:moveTo>
                    <a:pt x="52" y="1"/>
                  </a:moveTo>
                  <a:cubicBezTo>
                    <a:pt x="34" y="1"/>
                    <a:pt x="17" y="1"/>
                    <a:pt x="0" y="4"/>
                  </a:cubicBezTo>
                  <a:lnTo>
                    <a:pt x="0" y="2639"/>
                  </a:lnTo>
                  <a:cubicBezTo>
                    <a:pt x="193" y="2474"/>
                    <a:pt x="317" y="2230"/>
                    <a:pt x="317" y="1958"/>
                  </a:cubicBezTo>
                  <a:lnTo>
                    <a:pt x="317" y="1593"/>
                  </a:lnTo>
                  <a:lnTo>
                    <a:pt x="768" y="1593"/>
                  </a:lnTo>
                  <a:cubicBezTo>
                    <a:pt x="871" y="1593"/>
                    <a:pt x="967" y="1535"/>
                    <a:pt x="1015" y="1442"/>
                  </a:cubicBezTo>
                  <a:cubicBezTo>
                    <a:pt x="1063" y="1352"/>
                    <a:pt x="1057" y="1239"/>
                    <a:pt x="998" y="1153"/>
                  </a:cubicBezTo>
                  <a:lnTo>
                    <a:pt x="282" y="121"/>
                  </a:lnTo>
                  <a:cubicBezTo>
                    <a:pt x="231" y="45"/>
                    <a:pt x="145" y="1"/>
                    <a:pt x="52" y="1"/>
                  </a:cubicBezTo>
                  <a:close/>
                  <a:moveTo>
                    <a:pt x="0" y="3520"/>
                  </a:moveTo>
                  <a:lnTo>
                    <a:pt x="0" y="4080"/>
                  </a:lnTo>
                  <a:lnTo>
                    <a:pt x="912" y="4080"/>
                  </a:lnTo>
                  <a:cubicBezTo>
                    <a:pt x="1094" y="4080"/>
                    <a:pt x="1246" y="4232"/>
                    <a:pt x="1246" y="4415"/>
                  </a:cubicBezTo>
                  <a:lnTo>
                    <a:pt x="1246" y="4445"/>
                  </a:lnTo>
                  <a:cubicBezTo>
                    <a:pt x="1246" y="4631"/>
                    <a:pt x="1094" y="4782"/>
                    <a:pt x="912" y="4782"/>
                  </a:cubicBezTo>
                  <a:lnTo>
                    <a:pt x="595" y="4782"/>
                  </a:lnTo>
                  <a:cubicBezTo>
                    <a:pt x="368" y="4782"/>
                    <a:pt x="158" y="4869"/>
                    <a:pt x="0" y="5009"/>
                  </a:cubicBezTo>
                  <a:lnTo>
                    <a:pt x="0" y="6386"/>
                  </a:lnTo>
                  <a:cubicBezTo>
                    <a:pt x="148" y="6376"/>
                    <a:pt x="261" y="6255"/>
                    <a:pt x="261" y="6107"/>
                  </a:cubicBezTo>
                  <a:lnTo>
                    <a:pt x="261" y="5677"/>
                  </a:lnTo>
                  <a:cubicBezTo>
                    <a:pt x="261" y="5491"/>
                    <a:pt x="413" y="5339"/>
                    <a:pt x="595" y="5339"/>
                  </a:cubicBezTo>
                  <a:lnTo>
                    <a:pt x="912" y="5339"/>
                  </a:lnTo>
                  <a:cubicBezTo>
                    <a:pt x="1404" y="5339"/>
                    <a:pt x="1806" y="4941"/>
                    <a:pt x="1806" y="4445"/>
                  </a:cubicBezTo>
                  <a:lnTo>
                    <a:pt x="1806" y="4415"/>
                  </a:lnTo>
                  <a:cubicBezTo>
                    <a:pt x="1806" y="3923"/>
                    <a:pt x="1404" y="3520"/>
                    <a:pt x="912" y="3520"/>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526225" y="400500"/>
              <a:ext cx="86200" cy="159650"/>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667;p34">
            <a:extLst>
              <a:ext uri="{FF2B5EF4-FFF2-40B4-BE49-F238E27FC236}">
                <a16:creationId xmlns:a16="http://schemas.microsoft.com/office/drawing/2014/main" id="{D9EC1DFE-16CC-4F0E-B195-BF01DD0FE0C0}"/>
              </a:ext>
            </a:extLst>
          </p:cNvPr>
          <p:cNvGrpSpPr/>
          <p:nvPr/>
        </p:nvGrpSpPr>
        <p:grpSpPr>
          <a:xfrm>
            <a:off x="3022432" y="461457"/>
            <a:ext cx="3097499" cy="4249621"/>
            <a:chOff x="1506675" y="1426838"/>
            <a:chExt cx="1097400" cy="644400"/>
          </a:xfrm>
        </p:grpSpPr>
        <p:sp>
          <p:nvSpPr>
            <p:cNvPr id="23" name="Google Shape;668;p34">
              <a:extLst>
                <a:ext uri="{FF2B5EF4-FFF2-40B4-BE49-F238E27FC236}">
                  <a16:creationId xmlns:a16="http://schemas.microsoft.com/office/drawing/2014/main" id="{7C51E768-24BF-4B32-9474-C843CF00BAF4}"/>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69;p34">
              <a:extLst>
                <a:ext uri="{FF2B5EF4-FFF2-40B4-BE49-F238E27FC236}">
                  <a16:creationId xmlns:a16="http://schemas.microsoft.com/office/drawing/2014/main" id="{7810A372-6C87-440D-B5E1-8250F5B8C43A}"/>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49F1D18-F997-4B6C-A997-07693330BBAC}"/>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4" name="Picture 8" descr="Graphical user interface, application, Teams&#10;&#10;Description automatically generated">
            <a:extLst>
              <a:ext uri="{FF2B5EF4-FFF2-40B4-BE49-F238E27FC236}">
                <a16:creationId xmlns:a16="http://schemas.microsoft.com/office/drawing/2014/main" id="{040E9D28-563F-4BE6-970D-76F600CCA447}"/>
              </a:ext>
            </a:extLst>
          </p:cNvPr>
          <p:cNvPicPr>
            <a:picLocks noChangeAspect="1"/>
          </p:cNvPicPr>
          <p:nvPr/>
        </p:nvPicPr>
        <p:blipFill>
          <a:blip r:embed="rId3"/>
          <a:stretch>
            <a:fillRect/>
          </a:stretch>
        </p:blipFill>
        <p:spPr>
          <a:xfrm>
            <a:off x="3200400" y="556712"/>
            <a:ext cx="2743200" cy="4030077"/>
          </a:xfrm>
          <a:prstGeom prst="rect">
            <a:avLst/>
          </a:prstGeom>
        </p:spPr>
      </p:pic>
    </p:spTree>
    <p:extLst>
      <p:ext uri="{BB962C8B-B14F-4D97-AF65-F5344CB8AC3E}">
        <p14:creationId xmlns:p14="http://schemas.microsoft.com/office/powerpoint/2010/main" val="159915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grpSp>
        <p:nvGrpSpPr>
          <p:cNvPr id="667" name="Google Shape;667;p34"/>
          <p:cNvGrpSpPr/>
          <p:nvPr/>
        </p:nvGrpSpPr>
        <p:grpSpPr>
          <a:xfrm>
            <a:off x="869222" y="634418"/>
            <a:ext cx="6068728" cy="4350018"/>
            <a:chOff x="1493435" y="1426838"/>
            <a:chExt cx="1110640" cy="644400"/>
          </a:xfrm>
        </p:grpSpPr>
        <p:sp>
          <p:nvSpPr>
            <p:cNvPr id="668" name="Google Shape;668;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1493435" y="1426838"/>
              <a:ext cx="110087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4"/>
          <p:cNvSpPr txBox="1">
            <a:spLocks noGrp="1"/>
          </p:cNvSpPr>
          <p:nvPr>
            <p:ph type="subTitle" idx="1"/>
          </p:nvPr>
        </p:nvSpPr>
        <p:spPr>
          <a:xfrm>
            <a:off x="132982" y="118765"/>
            <a:ext cx="7979895" cy="316625"/>
          </a:xfrm>
          <a:prstGeom prst="rect">
            <a:avLst/>
          </a:prstGeom>
        </p:spPr>
        <p:txBody>
          <a:bodyPr spcFirstLastPara="1" wrap="square" lIns="91425" tIns="91425" rIns="91425" bIns="91425" anchor="ctr" anchorCtr="0">
            <a:noAutofit/>
          </a:bodyPr>
          <a:lstStyle/>
          <a:p>
            <a:pPr marL="139700" indent="0"/>
            <a:r>
              <a:rPr lang="es-CO" sz="2000"/>
              <a:t>Rol Conductor:</a:t>
            </a:r>
            <a:endParaRPr lang="en-US"/>
          </a:p>
        </p:txBody>
      </p:sp>
      <p:grpSp>
        <p:nvGrpSpPr>
          <p:cNvPr id="40" name="Google Shape;2086;p58">
            <a:extLst>
              <a:ext uri="{FF2B5EF4-FFF2-40B4-BE49-F238E27FC236}">
                <a16:creationId xmlns:a16="http://schemas.microsoft.com/office/drawing/2014/main" id="{662725F8-F8A0-4707-ACA5-89FAFD6E207E}"/>
              </a:ext>
            </a:extLst>
          </p:cNvPr>
          <p:cNvGrpSpPr/>
          <p:nvPr/>
        </p:nvGrpSpPr>
        <p:grpSpPr>
          <a:xfrm>
            <a:off x="6038632" y="2277787"/>
            <a:ext cx="3736685" cy="2356491"/>
            <a:chOff x="2639775" y="1218873"/>
            <a:chExt cx="5246680" cy="3228954"/>
          </a:xfrm>
        </p:grpSpPr>
        <p:sp>
          <p:nvSpPr>
            <p:cNvPr id="41" name="Google Shape;2087;p58">
              <a:extLst>
                <a:ext uri="{FF2B5EF4-FFF2-40B4-BE49-F238E27FC236}">
                  <a16:creationId xmlns:a16="http://schemas.microsoft.com/office/drawing/2014/main" id="{BF176687-4F24-4A6B-A29A-B8212F7CB6A7}"/>
                </a:ext>
              </a:extLst>
            </p:cNvPr>
            <p:cNvSpPr/>
            <p:nvPr/>
          </p:nvSpPr>
          <p:spPr>
            <a:xfrm>
              <a:off x="6526350"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88;p58">
              <a:extLst>
                <a:ext uri="{FF2B5EF4-FFF2-40B4-BE49-F238E27FC236}">
                  <a16:creationId xmlns:a16="http://schemas.microsoft.com/office/drawing/2014/main" id="{8C3D4A0E-E76E-42B4-8F48-D34042827749}"/>
                </a:ext>
              </a:extLst>
            </p:cNvPr>
            <p:cNvSpPr/>
            <p:nvPr/>
          </p:nvSpPr>
          <p:spPr>
            <a:xfrm>
              <a:off x="6526350"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89;p58">
              <a:extLst>
                <a:ext uri="{FF2B5EF4-FFF2-40B4-BE49-F238E27FC236}">
                  <a16:creationId xmlns:a16="http://schemas.microsoft.com/office/drawing/2014/main" id="{E5E25E1B-5461-47ED-B5AE-310C553BB39B}"/>
                </a:ext>
              </a:extLst>
            </p:cNvPr>
            <p:cNvSpPr/>
            <p:nvPr/>
          </p:nvSpPr>
          <p:spPr>
            <a:xfrm>
              <a:off x="5779129" y="199665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90;p58">
              <a:extLst>
                <a:ext uri="{FF2B5EF4-FFF2-40B4-BE49-F238E27FC236}">
                  <a16:creationId xmlns:a16="http://schemas.microsoft.com/office/drawing/2014/main" id="{1EF74B39-EC53-43A8-822B-2E98276926A7}"/>
                </a:ext>
              </a:extLst>
            </p:cNvPr>
            <p:cNvSpPr/>
            <p:nvPr/>
          </p:nvSpPr>
          <p:spPr>
            <a:xfrm>
              <a:off x="5779129" y="355449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91;p58">
              <a:extLst>
                <a:ext uri="{FF2B5EF4-FFF2-40B4-BE49-F238E27FC236}">
                  <a16:creationId xmlns:a16="http://schemas.microsoft.com/office/drawing/2014/main" id="{D5930D53-64F6-4F41-9DBD-3B539CB2AE4F}"/>
                </a:ext>
              </a:extLst>
            </p:cNvPr>
            <p:cNvSpPr/>
            <p:nvPr/>
          </p:nvSpPr>
          <p:spPr>
            <a:xfrm>
              <a:off x="5032327" y="199665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92;p58">
              <a:extLst>
                <a:ext uri="{FF2B5EF4-FFF2-40B4-BE49-F238E27FC236}">
                  <a16:creationId xmlns:a16="http://schemas.microsoft.com/office/drawing/2014/main" id="{D6E95D04-C20E-45EE-82B7-E4AB75C222F8}"/>
                </a:ext>
              </a:extLst>
            </p:cNvPr>
            <p:cNvSpPr/>
            <p:nvPr/>
          </p:nvSpPr>
          <p:spPr>
            <a:xfrm>
              <a:off x="5032327" y="355449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93;p58">
              <a:extLst>
                <a:ext uri="{FF2B5EF4-FFF2-40B4-BE49-F238E27FC236}">
                  <a16:creationId xmlns:a16="http://schemas.microsoft.com/office/drawing/2014/main" id="{3BB5993B-BC7D-448A-96E4-F6828AE653DE}"/>
                </a:ext>
              </a:extLst>
            </p:cNvPr>
            <p:cNvSpPr/>
            <p:nvPr/>
          </p:nvSpPr>
          <p:spPr>
            <a:xfrm>
              <a:off x="4285106"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94;p58">
              <a:extLst>
                <a:ext uri="{FF2B5EF4-FFF2-40B4-BE49-F238E27FC236}">
                  <a16:creationId xmlns:a16="http://schemas.microsoft.com/office/drawing/2014/main" id="{0D7E1B12-7F0A-4E88-A529-59E341569FA2}"/>
                </a:ext>
              </a:extLst>
            </p:cNvPr>
            <p:cNvSpPr/>
            <p:nvPr/>
          </p:nvSpPr>
          <p:spPr>
            <a:xfrm>
              <a:off x="4285106"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95;p58">
              <a:extLst>
                <a:ext uri="{FF2B5EF4-FFF2-40B4-BE49-F238E27FC236}">
                  <a16:creationId xmlns:a16="http://schemas.microsoft.com/office/drawing/2014/main" id="{8C848C13-BED5-47F3-8B48-2B77FAE46D24}"/>
                </a:ext>
              </a:extLst>
            </p:cNvPr>
            <p:cNvSpPr/>
            <p:nvPr/>
          </p:nvSpPr>
          <p:spPr>
            <a:xfrm>
              <a:off x="3537968" y="199665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96;p58">
              <a:extLst>
                <a:ext uri="{FF2B5EF4-FFF2-40B4-BE49-F238E27FC236}">
                  <a16:creationId xmlns:a16="http://schemas.microsoft.com/office/drawing/2014/main" id="{EA9AC2A4-1E88-4470-AFF8-ADEE8BA0B51C}"/>
                </a:ext>
              </a:extLst>
            </p:cNvPr>
            <p:cNvSpPr/>
            <p:nvPr/>
          </p:nvSpPr>
          <p:spPr>
            <a:xfrm>
              <a:off x="3537968" y="355449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97;p58">
              <a:extLst>
                <a:ext uri="{FF2B5EF4-FFF2-40B4-BE49-F238E27FC236}">
                  <a16:creationId xmlns:a16="http://schemas.microsoft.com/office/drawing/2014/main" id="{802720C0-4FA8-4967-9F44-768E125CFC88}"/>
                </a:ext>
              </a:extLst>
            </p:cNvPr>
            <p:cNvSpPr/>
            <p:nvPr/>
          </p:nvSpPr>
          <p:spPr>
            <a:xfrm>
              <a:off x="2639775" y="3819414"/>
              <a:ext cx="1254810" cy="602047"/>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98;p58">
              <a:extLst>
                <a:ext uri="{FF2B5EF4-FFF2-40B4-BE49-F238E27FC236}">
                  <a16:creationId xmlns:a16="http://schemas.microsoft.com/office/drawing/2014/main" id="{B902F467-D7D5-4AF3-BC82-4A5F74238924}"/>
                </a:ext>
              </a:extLst>
            </p:cNvPr>
            <p:cNvSpPr/>
            <p:nvPr/>
          </p:nvSpPr>
          <p:spPr>
            <a:xfrm>
              <a:off x="2675544" y="3854429"/>
              <a:ext cx="1255314" cy="470806"/>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99;p58">
              <a:extLst>
                <a:ext uri="{FF2B5EF4-FFF2-40B4-BE49-F238E27FC236}">
                  <a16:creationId xmlns:a16="http://schemas.microsoft.com/office/drawing/2014/main" id="{7C9757E7-A538-4EB6-B80B-89D5EDBFFA2F}"/>
                </a:ext>
              </a:extLst>
            </p:cNvPr>
            <p:cNvSpPr/>
            <p:nvPr/>
          </p:nvSpPr>
          <p:spPr>
            <a:xfrm>
              <a:off x="3544266" y="3910351"/>
              <a:ext cx="310932" cy="359045"/>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00;p58">
              <a:extLst>
                <a:ext uri="{FF2B5EF4-FFF2-40B4-BE49-F238E27FC236}">
                  <a16:creationId xmlns:a16="http://schemas.microsoft.com/office/drawing/2014/main" id="{3EEE87BD-E489-44D5-A4FB-62B4ED10A321}"/>
                </a:ext>
              </a:extLst>
            </p:cNvPr>
            <p:cNvSpPr/>
            <p:nvPr/>
          </p:nvSpPr>
          <p:spPr>
            <a:xfrm>
              <a:off x="2689315" y="3854429"/>
              <a:ext cx="1241543" cy="2524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01;p58">
              <a:extLst>
                <a:ext uri="{FF2B5EF4-FFF2-40B4-BE49-F238E27FC236}">
                  <a16:creationId xmlns:a16="http://schemas.microsoft.com/office/drawing/2014/main" id="{405C1702-31CB-42E9-B65A-B58050C1A0D9}"/>
                </a:ext>
              </a:extLst>
            </p:cNvPr>
            <p:cNvSpPr/>
            <p:nvPr/>
          </p:nvSpPr>
          <p:spPr>
            <a:xfrm>
              <a:off x="3436620" y="3788850"/>
              <a:ext cx="58525" cy="82036"/>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02;p58">
              <a:extLst>
                <a:ext uri="{FF2B5EF4-FFF2-40B4-BE49-F238E27FC236}">
                  <a16:creationId xmlns:a16="http://schemas.microsoft.com/office/drawing/2014/main" id="{132290B5-9384-4A0C-AAAD-13E686713F63}"/>
                </a:ext>
              </a:extLst>
            </p:cNvPr>
            <p:cNvSpPr/>
            <p:nvPr/>
          </p:nvSpPr>
          <p:spPr>
            <a:xfrm>
              <a:off x="2950536" y="3882810"/>
              <a:ext cx="483905" cy="46266"/>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03;p58">
              <a:extLst>
                <a:ext uri="{FF2B5EF4-FFF2-40B4-BE49-F238E27FC236}">
                  <a16:creationId xmlns:a16="http://schemas.microsoft.com/office/drawing/2014/main" id="{D64BDB65-4DEB-4F3A-992D-28A5974BDC11}"/>
                </a:ext>
              </a:extLst>
            </p:cNvPr>
            <p:cNvSpPr/>
            <p:nvPr/>
          </p:nvSpPr>
          <p:spPr>
            <a:xfrm>
              <a:off x="3765267" y="3878695"/>
              <a:ext cx="121585" cy="8371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04;p58">
              <a:extLst>
                <a:ext uri="{FF2B5EF4-FFF2-40B4-BE49-F238E27FC236}">
                  <a16:creationId xmlns:a16="http://schemas.microsoft.com/office/drawing/2014/main" id="{814F3570-BA48-459E-8B48-897B8F72EE4B}"/>
                </a:ext>
              </a:extLst>
            </p:cNvPr>
            <p:cNvSpPr/>
            <p:nvPr/>
          </p:nvSpPr>
          <p:spPr>
            <a:xfrm>
              <a:off x="3765267" y="3878779"/>
              <a:ext cx="51892" cy="22335"/>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05;p58">
              <a:extLst>
                <a:ext uri="{FF2B5EF4-FFF2-40B4-BE49-F238E27FC236}">
                  <a16:creationId xmlns:a16="http://schemas.microsoft.com/office/drawing/2014/main" id="{63D6D233-279F-4CB2-B6E0-E695A94DECF9}"/>
                </a:ext>
              </a:extLst>
            </p:cNvPr>
            <p:cNvSpPr/>
            <p:nvPr/>
          </p:nvSpPr>
          <p:spPr>
            <a:xfrm>
              <a:off x="3193536" y="3882810"/>
              <a:ext cx="41480" cy="61884"/>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06;p58">
              <a:extLst>
                <a:ext uri="{FF2B5EF4-FFF2-40B4-BE49-F238E27FC236}">
                  <a16:creationId xmlns:a16="http://schemas.microsoft.com/office/drawing/2014/main" id="{AADD830B-8E36-4341-92B3-678CA2459E93}"/>
                </a:ext>
              </a:extLst>
            </p:cNvPr>
            <p:cNvSpPr/>
            <p:nvPr/>
          </p:nvSpPr>
          <p:spPr>
            <a:xfrm>
              <a:off x="3012420" y="3870802"/>
              <a:ext cx="10580" cy="73891"/>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07;p58">
              <a:extLst>
                <a:ext uri="{FF2B5EF4-FFF2-40B4-BE49-F238E27FC236}">
                  <a16:creationId xmlns:a16="http://schemas.microsoft.com/office/drawing/2014/main" id="{EFAD3E89-0561-4342-95A8-060637EA81B6}"/>
                </a:ext>
              </a:extLst>
            </p:cNvPr>
            <p:cNvSpPr/>
            <p:nvPr/>
          </p:nvSpPr>
          <p:spPr>
            <a:xfrm>
              <a:off x="3436620" y="4308690"/>
              <a:ext cx="58525" cy="82120"/>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08;p58">
              <a:extLst>
                <a:ext uri="{FF2B5EF4-FFF2-40B4-BE49-F238E27FC236}">
                  <a16:creationId xmlns:a16="http://schemas.microsoft.com/office/drawing/2014/main" id="{1D284110-C43A-48F1-A3A1-E2A2107CC982}"/>
                </a:ext>
              </a:extLst>
            </p:cNvPr>
            <p:cNvSpPr/>
            <p:nvPr/>
          </p:nvSpPr>
          <p:spPr>
            <a:xfrm>
              <a:off x="3214024" y="3971898"/>
              <a:ext cx="117890" cy="235613"/>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09;p58">
              <a:extLst>
                <a:ext uri="{FF2B5EF4-FFF2-40B4-BE49-F238E27FC236}">
                  <a16:creationId xmlns:a16="http://schemas.microsoft.com/office/drawing/2014/main" id="{391216F2-A424-43DF-BEC7-A8F3DC3CA7A4}"/>
                </a:ext>
              </a:extLst>
            </p:cNvPr>
            <p:cNvSpPr/>
            <p:nvPr/>
          </p:nvSpPr>
          <p:spPr>
            <a:xfrm>
              <a:off x="3387752" y="3908755"/>
              <a:ext cx="221422" cy="361984"/>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10;p58">
              <a:extLst>
                <a:ext uri="{FF2B5EF4-FFF2-40B4-BE49-F238E27FC236}">
                  <a16:creationId xmlns:a16="http://schemas.microsoft.com/office/drawing/2014/main" id="{F8179D47-3454-4811-8C53-81876A76A43C}"/>
                </a:ext>
              </a:extLst>
            </p:cNvPr>
            <p:cNvSpPr/>
            <p:nvPr/>
          </p:nvSpPr>
          <p:spPr>
            <a:xfrm>
              <a:off x="3508496" y="3908755"/>
              <a:ext cx="100677" cy="361984"/>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11;p58">
              <a:extLst>
                <a:ext uri="{FF2B5EF4-FFF2-40B4-BE49-F238E27FC236}">
                  <a16:creationId xmlns:a16="http://schemas.microsoft.com/office/drawing/2014/main" id="{9C341B2D-9F81-409A-BBCD-E2DC82D83B59}"/>
                </a:ext>
              </a:extLst>
            </p:cNvPr>
            <p:cNvSpPr/>
            <p:nvPr/>
          </p:nvSpPr>
          <p:spPr>
            <a:xfrm>
              <a:off x="2813838" y="3931007"/>
              <a:ext cx="176332" cy="317649"/>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12;p58">
              <a:extLst>
                <a:ext uri="{FF2B5EF4-FFF2-40B4-BE49-F238E27FC236}">
                  <a16:creationId xmlns:a16="http://schemas.microsoft.com/office/drawing/2014/main" id="{7E1E5C4C-35CB-4CF0-B7F4-BEF5A19969AE}"/>
                </a:ext>
              </a:extLst>
            </p:cNvPr>
            <p:cNvSpPr/>
            <p:nvPr/>
          </p:nvSpPr>
          <p:spPr>
            <a:xfrm>
              <a:off x="2950536" y="4250585"/>
              <a:ext cx="483905" cy="46350"/>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13;p58">
              <a:extLst>
                <a:ext uri="{FF2B5EF4-FFF2-40B4-BE49-F238E27FC236}">
                  <a16:creationId xmlns:a16="http://schemas.microsoft.com/office/drawing/2014/main" id="{8284FF91-3F15-43BB-A84D-9D9F90B30541}"/>
                </a:ext>
              </a:extLst>
            </p:cNvPr>
            <p:cNvSpPr/>
            <p:nvPr/>
          </p:nvSpPr>
          <p:spPr>
            <a:xfrm>
              <a:off x="3765267" y="4217250"/>
              <a:ext cx="121585" cy="83464"/>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14;p58">
              <a:extLst>
                <a:ext uri="{FF2B5EF4-FFF2-40B4-BE49-F238E27FC236}">
                  <a16:creationId xmlns:a16="http://schemas.microsoft.com/office/drawing/2014/main" id="{2DF2BCB7-352F-48BD-B06C-F1F29949C99A}"/>
                </a:ext>
              </a:extLst>
            </p:cNvPr>
            <p:cNvSpPr/>
            <p:nvPr/>
          </p:nvSpPr>
          <p:spPr>
            <a:xfrm>
              <a:off x="3765267" y="4278210"/>
              <a:ext cx="51892" cy="2250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15;p58">
              <a:extLst>
                <a:ext uri="{FF2B5EF4-FFF2-40B4-BE49-F238E27FC236}">
                  <a16:creationId xmlns:a16="http://schemas.microsoft.com/office/drawing/2014/main" id="{E9240BAD-801E-44F5-BE89-A3F191338475}"/>
                </a:ext>
              </a:extLst>
            </p:cNvPr>
            <p:cNvSpPr/>
            <p:nvPr/>
          </p:nvSpPr>
          <p:spPr>
            <a:xfrm>
              <a:off x="3193536" y="4234967"/>
              <a:ext cx="41480" cy="73807"/>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16;p58">
              <a:extLst>
                <a:ext uri="{FF2B5EF4-FFF2-40B4-BE49-F238E27FC236}">
                  <a16:creationId xmlns:a16="http://schemas.microsoft.com/office/drawing/2014/main" id="{1663B59D-6F6B-43FD-9375-B492A067F8D4}"/>
                </a:ext>
              </a:extLst>
            </p:cNvPr>
            <p:cNvSpPr/>
            <p:nvPr/>
          </p:nvSpPr>
          <p:spPr>
            <a:xfrm>
              <a:off x="3012420" y="4234967"/>
              <a:ext cx="10580" cy="73807"/>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17;p58">
              <a:extLst>
                <a:ext uri="{FF2B5EF4-FFF2-40B4-BE49-F238E27FC236}">
                  <a16:creationId xmlns:a16="http://schemas.microsoft.com/office/drawing/2014/main" id="{0EA31B57-241E-48D0-A816-C1031A76198D}"/>
                </a:ext>
              </a:extLst>
            </p:cNvPr>
            <p:cNvSpPr/>
            <p:nvPr/>
          </p:nvSpPr>
          <p:spPr>
            <a:xfrm>
              <a:off x="3421254" y="4033362"/>
              <a:ext cx="31824" cy="112600"/>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18;p58">
              <a:extLst>
                <a:ext uri="{FF2B5EF4-FFF2-40B4-BE49-F238E27FC236}">
                  <a16:creationId xmlns:a16="http://schemas.microsoft.com/office/drawing/2014/main" id="{C6CB54FB-096D-407A-8FC8-8737A39B42BF}"/>
                </a:ext>
              </a:extLst>
            </p:cNvPr>
            <p:cNvSpPr/>
            <p:nvPr/>
          </p:nvSpPr>
          <p:spPr>
            <a:xfrm>
              <a:off x="5030900" y="3846200"/>
              <a:ext cx="1195613" cy="60162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19;p58">
              <a:extLst>
                <a:ext uri="{FF2B5EF4-FFF2-40B4-BE49-F238E27FC236}">
                  <a16:creationId xmlns:a16="http://schemas.microsoft.com/office/drawing/2014/main" id="{B97A3178-1C00-45AF-B142-66EC6EFFE4CB}"/>
                </a:ext>
              </a:extLst>
            </p:cNvPr>
            <p:cNvSpPr/>
            <p:nvPr/>
          </p:nvSpPr>
          <p:spPr>
            <a:xfrm>
              <a:off x="5066670" y="3960731"/>
              <a:ext cx="21664" cy="71204"/>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20;p58">
              <a:extLst>
                <a:ext uri="{FF2B5EF4-FFF2-40B4-BE49-F238E27FC236}">
                  <a16:creationId xmlns:a16="http://schemas.microsoft.com/office/drawing/2014/main" id="{FC2A89BA-9A41-4318-BA0B-C3C2D0FE906E}"/>
                </a:ext>
              </a:extLst>
            </p:cNvPr>
            <p:cNvSpPr/>
            <p:nvPr/>
          </p:nvSpPr>
          <p:spPr>
            <a:xfrm>
              <a:off x="5066670" y="4176778"/>
              <a:ext cx="21664" cy="71288"/>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21;p58">
              <a:extLst>
                <a:ext uri="{FF2B5EF4-FFF2-40B4-BE49-F238E27FC236}">
                  <a16:creationId xmlns:a16="http://schemas.microsoft.com/office/drawing/2014/main" id="{4CF3843D-1A95-4E4E-BDBC-3AB48F32D7A5}"/>
                </a:ext>
              </a:extLst>
            </p:cNvPr>
            <p:cNvSpPr/>
            <p:nvPr/>
          </p:nvSpPr>
          <p:spPr>
            <a:xfrm>
              <a:off x="5072967" y="3842253"/>
              <a:ext cx="1189652" cy="53168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22;p58">
              <a:extLst>
                <a:ext uri="{FF2B5EF4-FFF2-40B4-BE49-F238E27FC236}">
                  <a16:creationId xmlns:a16="http://schemas.microsoft.com/office/drawing/2014/main" id="{FA3EFB97-4A55-47E1-B409-0059A65291F6}"/>
                </a:ext>
              </a:extLst>
            </p:cNvPr>
            <p:cNvSpPr/>
            <p:nvPr/>
          </p:nvSpPr>
          <p:spPr>
            <a:xfrm>
              <a:off x="5073387" y="3842253"/>
              <a:ext cx="1189232" cy="282467"/>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23;p58">
              <a:extLst>
                <a:ext uri="{FF2B5EF4-FFF2-40B4-BE49-F238E27FC236}">
                  <a16:creationId xmlns:a16="http://schemas.microsoft.com/office/drawing/2014/main" id="{8B3F09CD-CB61-4B04-976D-9EB18F611134}"/>
                </a:ext>
              </a:extLst>
            </p:cNvPr>
            <p:cNvSpPr/>
            <p:nvPr/>
          </p:nvSpPr>
          <p:spPr>
            <a:xfrm>
              <a:off x="5073723" y="4124634"/>
              <a:ext cx="84" cy="25778"/>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24;p58">
              <a:extLst>
                <a:ext uri="{FF2B5EF4-FFF2-40B4-BE49-F238E27FC236}">
                  <a16:creationId xmlns:a16="http://schemas.microsoft.com/office/drawing/2014/main" id="{CFD187DB-48FC-4BBE-83FF-E3286A081181}"/>
                </a:ext>
              </a:extLst>
            </p:cNvPr>
            <p:cNvSpPr/>
            <p:nvPr/>
          </p:nvSpPr>
          <p:spPr>
            <a:xfrm>
              <a:off x="6130194" y="3881970"/>
              <a:ext cx="84051" cy="581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25;p58">
              <a:extLst>
                <a:ext uri="{FF2B5EF4-FFF2-40B4-BE49-F238E27FC236}">
                  <a16:creationId xmlns:a16="http://schemas.microsoft.com/office/drawing/2014/main" id="{4BE86389-2362-40F7-B3A6-74BD3B073AEC}"/>
                </a:ext>
              </a:extLst>
            </p:cNvPr>
            <p:cNvSpPr/>
            <p:nvPr/>
          </p:nvSpPr>
          <p:spPr>
            <a:xfrm>
              <a:off x="5991481" y="3895824"/>
              <a:ext cx="228308" cy="112432"/>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26;p58">
              <a:extLst>
                <a:ext uri="{FF2B5EF4-FFF2-40B4-BE49-F238E27FC236}">
                  <a16:creationId xmlns:a16="http://schemas.microsoft.com/office/drawing/2014/main" id="{E705F25A-91AE-4CEB-8090-543B6E0FC887}"/>
                </a:ext>
              </a:extLst>
            </p:cNvPr>
            <p:cNvSpPr/>
            <p:nvPr/>
          </p:nvSpPr>
          <p:spPr>
            <a:xfrm>
              <a:off x="5349470" y="3875252"/>
              <a:ext cx="503133" cy="42236"/>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27;p58">
              <a:extLst>
                <a:ext uri="{FF2B5EF4-FFF2-40B4-BE49-F238E27FC236}">
                  <a16:creationId xmlns:a16="http://schemas.microsoft.com/office/drawing/2014/main" id="{1ACB07ED-B3D3-47D5-AF4C-A0669CF0BACF}"/>
                </a:ext>
              </a:extLst>
            </p:cNvPr>
            <p:cNvSpPr/>
            <p:nvPr/>
          </p:nvSpPr>
          <p:spPr>
            <a:xfrm>
              <a:off x="5787357" y="3807491"/>
              <a:ext cx="62052" cy="68685"/>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28;p58">
              <a:extLst>
                <a:ext uri="{FF2B5EF4-FFF2-40B4-BE49-F238E27FC236}">
                  <a16:creationId xmlns:a16="http://schemas.microsoft.com/office/drawing/2014/main" id="{28E2C335-0601-4290-8529-8D2965A5F7A5}"/>
                </a:ext>
              </a:extLst>
            </p:cNvPr>
            <p:cNvSpPr/>
            <p:nvPr/>
          </p:nvSpPr>
          <p:spPr>
            <a:xfrm>
              <a:off x="5287251" y="4001707"/>
              <a:ext cx="404807" cy="18977"/>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29;p58">
              <a:extLst>
                <a:ext uri="{FF2B5EF4-FFF2-40B4-BE49-F238E27FC236}">
                  <a16:creationId xmlns:a16="http://schemas.microsoft.com/office/drawing/2014/main" id="{1C818475-ED64-483D-A3A0-E6FF0DF4DE3C}"/>
                </a:ext>
              </a:extLst>
            </p:cNvPr>
            <p:cNvSpPr/>
            <p:nvPr/>
          </p:nvSpPr>
          <p:spPr>
            <a:xfrm>
              <a:off x="5287251" y="405242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30;p58">
              <a:extLst>
                <a:ext uri="{FF2B5EF4-FFF2-40B4-BE49-F238E27FC236}">
                  <a16:creationId xmlns:a16="http://schemas.microsoft.com/office/drawing/2014/main" id="{3E53E8F7-033B-4BA4-BD8B-F78FAD9178A6}"/>
                </a:ext>
              </a:extLst>
            </p:cNvPr>
            <p:cNvSpPr/>
            <p:nvPr/>
          </p:nvSpPr>
          <p:spPr>
            <a:xfrm>
              <a:off x="5783663" y="3820590"/>
              <a:ext cx="13519" cy="55586"/>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31;p58">
              <a:extLst>
                <a:ext uri="{FF2B5EF4-FFF2-40B4-BE49-F238E27FC236}">
                  <a16:creationId xmlns:a16="http://schemas.microsoft.com/office/drawing/2014/main" id="{C2CBAAC4-75DA-4F58-A84C-AA8CBACAC3CB}"/>
                </a:ext>
              </a:extLst>
            </p:cNvPr>
            <p:cNvSpPr/>
            <p:nvPr/>
          </p:nvSpPr>
          <p:spPr>
            <a:xfrm>
              <a:off x="5763175" y="3896076"/>
              <a:ext cx="229987" cy="42428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32;p58">
              <a:extLst>
                <a:ext uri="{FF2B5EF4-FFF2-40B4-BE49-F238E27FC236}">
                  <a16:creationId xmlns:a16="http://schemas.microsoft.com/office/drawing/2014/main" id="{96E5592B-F2CA-4A0F-9B5B-56192460E41C}"/>
                </a:ext>
              </a:extLst>
            </p:cNvPr>
            <p:cNvSpPr/>
            <p:nvPr/>
          </p:nvSpPr>
          <p:spPr>
            <a:xfrm>
              <a:off x="5885095" y="3896076"/>
              <a:ext cx="108066" cy="42428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33;p58">
              <a:extLst>
                <a:ext uri="{FF2B5EF4-FFF2-40B4-BE49-F238E27FC236}">
                  <a16:creationId xmlns:a16="http://schemas.microsoft.com/office/drawing/2014/main" id="{B2604F88-3AEA-4BE9-86EC-880D60398BED}"/>
                </a:ext>
              </a:extLst>
            </p:cNvPr>
            <p:cNvSpPr/>
            <p:nvPr/>
          </p:nvSpPr>
          <p:spPr>
            <a:xfrm>
              <a:off x="6130362" y="4276111"/>
              <a:ext cx="83884" cy="581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34;p58">
              <a:extLst>
                <a:ext uri="{FF2B5EF4-FFF2-40B4-BE49-F238E27FC236}">
                  <a16:creationId xmlns:a16="http://schemas.microsoft.com/office/drawing/2014/main" id="{BCB0E48D-E110-4086-AF85-115232A153F0}"/>
                </a:ext>
              </a:extLst>
            </p:cNvPr>
            <p:cNvSpPr/>
            <p:nvPr/>
          </p:nvSpPr>
          <p:spPr>
            <a:xfrm>
              <a:off x="5991313" y="4208349"/>
              <a:ext cx="228392" cy="112432"/>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35;p58">
              <a:extLst>
                <a:ext uri="{FF2B5EF4-FFF2-40B4-BE49-F238E27FC236}">
                  <a16:creationId xmlns:a16="http://schemas.microsoft.com/office/drawing/2014/main" id="{E6E783D0-779A-4B5A-91DE-E5B4A03D5946}"/>
                </a:ext>
              </a:extLst>
            </p:cNvPr>
            <p:cNvSpPr/>
            <p:nvPr/>
          </p:nvSpPr>
          <p:spPr>
            <a:xfrm>
              <a:off x="5349470" y="4298698"/>
              <a:ext cx="503217" cy="42572"/>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36;p58">
              <a:extLst>
                <a:ext uri="{FF2B5EF4-FFF2-40B4-BE49-F238E27FC236}">
                  <a16:creationId xmlns:a16="http://schemas.microsoft.com/office/drawing/2014/main" id="{BFC9B964-D072-4BAD-9FC5-0554983D15D7}"/>
                </a:ext>
              </a:extLst>
            </p:cNvPr>
            <p:cNvSpPr/>
            <p:nvPr/>
          </p:nvSpPr>
          <p:spPr>
            <a:xfrm>
              <a:off x="5787357" y="4340010"/>
              <a:ext cx="62052" cy="69105"/>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37;p58">
              <a:extLst>
                <a:ext uri="{FF2B5EF4-FFF2-40B4-BE49-F238E27FC236}">
                  <a16:creationId xmlns:a16="http://schemas.microsoft.com/office/drawing/2014/main" id="{9B8FC087-3E81-402A-A97C-972E72FA9C69}"/>
                </a:ext>
              </a:extLst>
            </p:cNvPr>
            <p:cNvSpPr/>
            <p:nvPr/>
          </p:nvSpPr>
          <p:spPr>
            <a:xfrm>
              <a:off x="5105042" y="3898092"/>
              <a:ext cx="222178" cy="420257"/>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38;p58">
              <a:extLst>
                <a:ext uri="{FF2B5EF4-FFF2-40B4-BE49-F238E27FC236}">
                  <a16:creationId xmlns:a16="http://schemas.microsoft.com/office/drawing/2014/main" id="{91DEEEC7-ED98-4D09-BA0A-AA1750D85C33}"/>
                </a:ext>
              </a:extLst>
            </p:cNvPr>
            <p:cNvSpPr/>
            <p:nvPr/>
          </p:nvSpPr>
          <p:spPr>
            <a:xfrm>
              <a:off x="5287251" y="419550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39;p58">
              <a:extLst>
                <a:ext uri="{FF2B5EF4-FFF2-40B4-BE49-F238E27FC236}">
                  <a16:creationId xmlns:a16="http://schemas.microsoft.com/office/drawing/2014/main" id="{E2B64FE7-5A7B-4E95-8A23-A096756DCD1F}"/>
                </a:ext>
              </a:extLst>
            </p:cNvPr>
            <p:cNvSpPr/>
            <p:nvPr/>
          </p:nvSpPr>
          <p:spPr>
            <a:xfrm>
              <a:off x="5287251" y="4144786"/>
              <a:ext cx="404807" cy="19061"/>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40;p58">
              <a:extLst>
                <a:ext uri="{FF2B5EF4-FFF2-40B4-BE49-F238E27FC236}">
                  <a16:creationId xmlns:a16="http://schemas.microsoft.com/office/drawing/2014/main" id="{3B8FA379-F60A-4488-858D-BB052B1EB5E0}"/>
                </a:ext>
              </a:extLst>
            </p:cNvPr>
            <p:cNvSpPr/>
            <p:nvPr/>
          </p:nvSpPr>
          <p:spPr>
            <a:xfrm>
              <a:off x="5783663" y="4340010"/>
              <a:ext cx="13519" cy="55670"/>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41;p58">
              <a:extLst>
                <a:ext uri="{FF2B5EF4-FFF2-40B4-BE49-F238E27FC236}">
                  <a16:creationId xmlns:a16="http://schemas.microsoft.com/office/drawing/2014/main" id="{330B2E16-F3BC-466C-AA58-A3A92991B783}"/>
                </a:ext>
              </a:extLst>
            </p:cNvPr>
            <p:cNvSpPr/>
            <p:nvPr/>
          </p:nvSpPr>
          <p:spPr>
            <a:xfrm>
              <a:off x="5782235" y="4066865"/>
              <a:ext cx="29473" cy="10370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42;p58">
              <a:extLst>
                <a:ext uri="{FF2B5EF4-FFF2-40B4-BE49-F238E27FC236}">
                  <a16:creationId xmlns:a16="http://schemas.microsoft.com/office/drawing/2014/main" id="{31879448-CF8C-4BDA-AE52-456336DAC070}"/>
                </a:ext>
              </a:extLst>
            </p:cNvPr>
            <p:cNvSpPr/>
            <p:nvPr/>
          </p:nvSpPr>
          <p:spPr>
            <a:xfrm>
              <a:off x="6034052" y="4003890"/>
              <a:ext cx="119402" cy="16793"/>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43;p58">
              <a:extLst>
                <a:ext uri="{FF2B5EF4-FFF2-40B4-BE49-F238E27FC236}">
                  <a16:creationId xmlns:a16="http://schemas.microsoft.com/office/drawing/2014/main" id="{7C2E7034-3854-4652-9A1D-F5DA38BD11BF}"/>
                </a:ext>
              </a:extLst>
            </p:cNvPr>
            <p:cNvSpPr/>
            <p:nvPr/>
          </p:nvSpPr>
          <p:spPr>
            <a:xfrm>
              <a:off x="6034052" y="4195503"/>
              <a:ext cx="119402" cy="17129"/>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44;p58">
              <a:extLst>
                <a:ext uri="{FF2B5EF4-FFF2-40B4-BE49-F238E27FC236}">
                  <a16:creationId xmlns:a16="http://schemas.microsoft.com/office/drawing/2014/main" id="{7FB1DA2B-BF72-4356-A891-00B503A4672A}"/>
                </a:ext>
              </a:extLst>
            </p:cNvPr>
            <p:cNvSpPr/>
            <p:nvPr/>
          </p:nvSpPr>
          <p:spPr>
            <a:xfrm>
              <a:off x="6017007" y="3944609"/>
              <a:ext cx="43999" cy="76075"/>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45;p58">
              <a:extLst>
                <a:ext uri="{FF2B5EF4-FFF2-40B4-BE49-F238E27FC236}">
                  <a16:creationId xmlns:a16="http://schemas.microsoft.com/office/drawing/2014/main" id="{86BBEECD-9F10-4870-B0C9-C211DCA311F6}"/>
                </a:ext>
              </a:extLst>
            </p:cNvPr>
            <p:cNvSpPr/>
            <p:nvPr/>
          </p:nvSpPr>
          <p:spPr>
            <a:xfrm>
              <a:off x="6017007" y="4195503"/>
              <a:ext cx="43999" cy="76494"/>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46;p58">
              <a:extLst>
                <a:ext uri="{FF2B5EF4-FFF2-40B4-BE49-F238E27FC236}">
                  <a16:creationId xmlns:a16="http://schemas.microsoft.com/office/drawing/2014/main" id="{E79F0099-9E2C-43C3-ABCA-8F0BD4EC4FF5}"/>
                </a:ext>
              </a:extLst>
            </p:cNvPr>
            <p:cNvSpPr/>
            <p:nvPr/>
          </p:nvSpPr>
          <p:spPr>
            <a:xfrm>
              <a:off x="6654987" y="1276307"/>
              <a:ext cx="1195697" cy="601543"/>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47;p58">
              <a:extLst>
                <a:ext uri="{FF2B5EF4-FFF2-40B4-BE49-F238E27FC236}">
                  <a16:creationId xmlns:a16="http://schemas.microsoft.com/office/drawing/2014/main" id="{8BCA0A0F-5836-4C3B-9F5C-D33ACBAA789D}"/>
                </a:ext>
              </a:extLst>
            </p:cNvPr>
            <p:cNvSpPr/>
            <p:nvPr/>
          </p:nvSpPr>
          <p:spPr>
            <a:xfrm>
              <a:off x="6690757" y="1390670"/>
              <a:ext cx="21748" cy="71624"/>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48;p58">
              <a:extLst>
                <a:ext uri="{FF2B5EF4-FFF2-40B4-BE49-F238E27FC236}">
                  <a16:creationId xmlns:a16="http://schemas.microsoft.com/office/drawing/2014/main" id="{760523AA-D48A-47BA-9D1F-EBEFA475EE17}"/>
                </a:ext>
              </a:extLst>
            </p:cNvPr>
            <p:cNvSpPr/>
            <p:nvPr/>
          </p:nvSpPr>
          <p:spPr>
            <a:xfrm>
              <a:off x="6690757" y="1606885"/>
              <a:ext cx="21748" cy="71288"/>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49;p58">
              <a:extLst>
                <a:ext uri="{FF2B5EF4-FFF2-40B4-BE49-F238E27FC236}">
                  <a16:creationId xmlns:a16="http://schemas.microsoft.com/office/drawing/2014/main" id="{DDE89B28-47A9-4291-AA1B-F08C3536297C}"/>
                </a:ext>
              </a:extLst>
            </p:cNvPr>
            <p:cNvSpPr/>
            <p:nvPr/>
          </p:nvSpPr>
          <p:spPr>
            <a:xfrm>
              <a:off x="6697139" y="1272276"/>
              <a:ext cx="1189316" cy="531934"/>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50;p58">
              <a:extLst>
                <a:ext uri="{FF2B5EF4-FFF2-40B4-BE49-F238E27FC236}">
                  <a16:creationId xmlns:a16="http://schemas.microsoft.com/office/drawing/2014/main" id="{95BCBA76-0D1F-45DB-B31B-E5FB45D2B898}"/>
                </a:ext>
              </a:extLst>
            </p:cNvPr>
            <p:cNvSpPr/>
            <p:nvPr/>
          </p:nvSpPr>
          <p:spPr>
            <a:xfrm>
              <a:off x="6697474" y="1272276"/>
              <a:ext cx="1188980" cy="282551"/>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51;p58">
              <a:extLst>
                <a:ext uri="{FF2B5EF4-FFF2-40B4-BE49-F238E27FC236}">
                  <a16:creationId xmlns:a16="http://schemas.microsoft.com/office/drawing/2014/main" id="{F9C745B3-2E97-483E-9B7B-5B59973B96E3}"/>
                </a:ext>
              </a:extLst>
            </p:cNvPr>
            <p:cNvSpPr/>
            <p:nvPr/>
          </p:nvSpPr>
          <p:spPr>
            <a:xfrm>
              <a:off x="6697810" y="1554741"/>
              <a:ext cx="84" cy="25694"/>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52;p58">
              <a:extLst>
                <a:ext uri="{FF2B5EF4-FFF2-40B4-BE49-F238E27FC236}">
                  <a16:creationId xmlns:a16="http://schemas.microsoft.com/office/drawing/2014/main" id="{BB0246A0-E71C-4CF4-8CE5-5870E065B155}"/>
                </a:ext>
              </a:extLst>
            </p:cNvPr>
            <p:cNvSpPr/>
            <p:nvPr/>
          </p:nvSpPr>
          <p:spPr>
            <a:xfrm>
              <a:off x="7754450" y="1312077"/>
              <a:ext cx="83884" cy="58189"/>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53;p58">
              <a:extLst>
                <a:ext uri="{FF2B5EF4-FFF2-40B4-BE49-F238E27FC236}">
                  <a16:creationId xmlns:a16="http://schemas.microsoft.com/office/drawing/2014/main" id="{95514A78-5918-42C4-AE1F-22013568E581}"/>
                </a:ext>
              </a:extLst>
            </p:cNvPr>
            <p:cNvSpPr/>
            <p:nvPr/>
          </p:nvSpPr>
          <p:spPr>
            <a:xfrm>
              <a:off x="7615484" y="1325847"/>
              <a:ext cx="228392" cy="112432"/>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54;p58">
              <a:extLst>
                <a:ext uri="{FF2B5EF4-FFF2-40B4-BE49-F238E27FC236}">
                  <a16:creationId xmlns:a16="http://schemas.microsoft.com/office/drawing/2014/main" id="{EF4730E1-74E4-44BF-86FF-01C88735151A}"/>
                </a:ext>
              </a:extLst>
            </p:cNvPr>
            <p:cNvSpPr/>
            <p:nvPr/>
          </p:nvSpPr>
          <p:spPr>
            <a:xfrm>
              <a:off x="6973558" y="1305359"/>
              <a:ext cx="503217" cy="4215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55;p58">
              <a:extLst>
                <a:ext uri="{FF2B5EF4-FFF2-40B4-BE49-F238E27FC236}">
                  <a16:creationId xmlns:a16="http://schemas.microsoft.com/office/drawing/2014/main" id="{64C47514-87F4-441F-836B-6F2FE816D3DC}"/>
                </a:ext>
              </a:extLst>
            </p:cNvPr>
            <p:cNvSpPr/>
            <p:nvPr/>
          </p:nvSpPr>
          <p:spPr>
            <a:xfrm>
              <a:off x="6911422" y="1431729"/>
              <a:ext cx="404807" cy="19061"/>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56;p58">
              <a:extLst>
                <a:ext uri="{FF2B5EF4-FFF2-40B4-BE49-F238E27FC236}">
                  <a16:creationId xmlns:a16="http://schemas.microsoft.com/office/drawing/2014/main" id="{27390638-CD0A-4CB9-9B6A-A1F163DD24B0}"/>
                </a:ext>
              </a:extLst>
            </p:cNvPr>
            <p:cNvSpPr/>
            <p:nvPr/>
          </p:nvSpPr>
          <p:spPr>
            <a:xfrm>
              <a:off x="6911422" y="1482362"/>
              <a:ext cx="404807" cy="19480"/>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57;p58">
              <a:extLst>
                <a:ext uri="{FF2B5EF4-FFF2-40B4-BE49-F238E27FC236}">
                  <a16:creationId xmlns:a16="http://schemas.microsoft.com/office/drawing/2014/main" id="{F857E1DE-4A26-4DEF-92E9-0D92C3D8B24E}"/>
                </a:ext>
              </a:extLst>
            </p:cNvPr>
            <p:cNvSpPr/>
            <p:nvPr/>
          </p:nvSpPr>
          <p:spPr>
            <a:xfrm>
              <a:off x="7387262" y="1326183"/>
              <a:ext cx="230071" cy="42420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58;p58">
              <a:extLst>
                <a:ext uri="{FF2B5EF4-FFF2-40B4-BE49-F238E27FC236}">
                  <a16:creationId xmlns:a16="http://schemas.microsoft.com/office/drawing/2014/main" id="{2AADC9F0-FDB2-4447-B486-24ED9E688244}"/>
                </a:ext>
              </a:extLst>
            </p:cNvPr>
            <p:cNvSpPr/>
            <p:nvPr/>
          </p:nvSpPr>
          <p:spPr>
            <a:xfrm>
              <a:off x="7509182" y="1326183"/>
              <a:ext cx="108150" cy="42420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59;p58">
              <a:extLst>
                <a:ext uri="{FF2B5EF4-FFF2-40B4-BE49-F238E27FC236}">
                  <a16:creationId xmlns:a16="http://schemas.microsoft.com/office/drawing/2014/main" id="{EADD48BF-B87E-450E-A6FD-12AA09964301}"/>
                </a:ext>
              </a:extLst>
            </p:cNvPr>
            <p:cNvSpPr/>
            <p:nvPr/>
          </p:nvSpPr>
          <p:spPr>
            <a:xfrm>
              <a:off x="7754450" y="1706217"/>
              <a:ext cx="83884" cy="58357"/>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60;p58">
              <a:extLst>
                <a:ext uri="{FF2B5EF4-FFF2-40B4-BE49-F238E27FC236}">
                  <a16:creationId xmlns:a16="http://schemas.microsoft.com/office/drawing/2014/main" id="{80048436-E942-4E2E-BDD8-9E16C35FFED4}"/>
                </a:ext>
              </a:extLst>
            </p:cNvPr>
            <p:cNvSpPr/>
            <p:nvPr/>
          </p:nvSpPr>
          <p:spPr>
            <a:xfrm>
              <a:off x="7615484" y="1638288"/>
              <a:ext cx="228392" cy="112516"/>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61;p58">
              <a:extLst>
                <a:ext uri="{FF2B5EF4-FFF2-40B4-BE49-F238E27FC236}">
                  <a16:creationId xmlns:a16="http://schemas.microsoft.com/office/drawing/2014/main" id="{B1C6F75B-AD9D-4F8E-82AA-A77F6B133DDD}"/>
                </a:ext>
              </a:extLst>
            </p:cNvPr>
            <p:cNvSpPr/>
            <p:nvPr/>
          </p:nvSpPr>
          <p:spPr>
            <a:xfrm>
              <a:off x="6973558" y="1728637"/>
              <a:ext cx="503217" cy="42572"/>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62;p58">
              <a:extLst>
                <a:ext uri="{FF2B5EF4-FFF2-40B4-BE49-F238E27FC236}">
                  <a16:creationId xmlns:a16="http://schemas.microsoft.com/office/drawing/2014/main" id="{BE50BD21-42E0-4C72-9FF0-BB326B48E84E}"/>
                </a:ext>
              </a:extLst>
            </p:cNvPr>
            <p:cNvSpPr/>
            <p:nvPr/>
          </p:nvSpPr>
          <p:spPr>
            <a:xfrm>
              <a:off x="7411529" y="1770452"/>
              <a:ext cx="61968" cy="68685"/>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63;p58">
              <a:extLst>
                <a:ext uri="{FF2B5EF4-FFF2-40B4-BE49-F238E27FC236}">
                  <a16:creationId xmlns:a16="http://schemas.microsoft.com/office/drawing/2014/main" id="{C3ACDE01-84C5-4404-9B67-C5F84487FA0F}"/>
                </a:ext>
              </a:extLst>
            </p:cNvPr>
            <p:cNvSpPr/>
            <p:nvPr/>
          </p:nvSpPr>
          <p:spPr>
            <a:xfrm>
              <a:off x="6729130" y="1328198"/>
              <a:ext cx="222178" cy="420257"/>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64;p58">
              <a:extLst>
                <a:ext uri="{FF2B5EF4-FFF2-40B4-BE49-F238E27FC236}">
                  <a16:creationId xmlns:a16="http://schemas.microsoft.com/office/drawing/2014/main" id="{476C0B9A-40FC-4856-A5F0-5BEC308A90F6}"/>
                </a:ext>
              </a:extLst>
            </p:cNvPr>
            <p:cNvSpPr/>
            <p:nvPr/>
          </p:nvSpPr>
          <p:spPr>
            <a:xfrm>
              <a:off x="6911422" y="1625441"/>
              <a:ext cx="404807" cy="19480"/>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65;p58">
              <a:extLst>
                <a:ext uri="{FF2B5EF4-FFF2-40B4-BE49-F238E27FC236}">
                  <a16:creationId xmlns:a16="http://schemas.microsoft.com/office/drawing/2014/main" id="{676840C8-26E2-4753-8A8B-BE7AD5A07D8C}"/>
                </a:ext>
              </a:extLst>
            </p:cNvPr>
            <p:cNvSpPr/>
            <p:nvPr/>
          </p:nvSpPr>
          <p:spPr>
            <a:xfrm>
              <a:off x="6911422" y="1574809"/>
              <a:ext cx="404807" cy="1939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66;p58">
              <a:extLst>
                <a:ext uri="{FF2B5EF4-FFF2-40B4-BE49-F238E27FC236}">
                  <a16:creationId xmlns:a16="http://schemas.microsoft.com/office/drawing/2014/main" id="{29724D9E-85FF-4FE3-9184-C3FF8B68BDE4}"/>
                </a:ext>
              </a:extLst>
            </p:cNvPr>
            <p:cNvSpPr/>
            <p:nvPr/>
          </p:nvSpPr>
          <p:spPr>
            <a:xfrm>
              <a:off x="7407834" y="1770116"/>
              <a:ext cx="13519" cy="55586"/>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67;p58">
              <a:extLst>
                <a:ext uri="{FF2B5EF4-FFF2-40B4-BE49-F238E27FC236}">
                  <a16:creationId xmlns:a16="http://schemas.microsoft.com/office/drawing/2014/main" id="{F85A0BE0-4686-4721-A890-73F3CA99B17D}"/>
                </a:ext>
              </a:extLst>
            </p:cNvPr>
            <p:cNvSpPr/>
            <p:nvPr/>
          </p:nvSpPr>
          <p:spPr>
            <a:xfrm>
              <a:off x="7406323" y="1496888"/>
              <a:ext cx="29473" cy="10370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68;p58">
              <a:extLst>
                <a:ext uri="{FF2B5EF4-FFF2-40B4-BE49-F238E27FC236}">
                  <a16:creationId xmlns:a16="http://schemas.microsoft.com/office/drawing/2014/main" id="{DEF38B3C-2E92-46EB-8007-FDBA6EA33870}"/>
                </a:ext>
              </a:extLst>
            </p:cNvPr>
            <p:cNvSpPr/>
            <p:nvPr/>
          </p:nvSpPr>
          <p:spPr>
            <a:xfrm>
              <a:off x="7658224" y="1433997"/>
              <a:ext cx="119318" cy="16793"/>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69;p58">
              <a:extLst>
                <a:ext uri="{FF2B5EF4-FFF2-40B4-BE49-F238E27FC236}">
                  <a16:creationId xmlns:a16="http://schemas.microsoft.com/office/drawing/2014/main" id="{4B4940E8-973D-4EF1-926D-95111C9A1E9C}"/>
                </a:ext>
              </a:extLst>
            </p:cNvPr>
            <p:cNvSpPr/>
            <p:nvPr/>
          </p:nvSpPr>
          <p:spPr>
            <a:xfrm>
              <a:off x="7658224" y="1625441"/>
              <a:ext cx="119318" cy="17297"/>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70;p58">
              <a:extLst>
                <a:ext uri="{FF2B5EF4-FFF2-40B4-BE49-F238E27FC236}">
                  <a16:creationId xmlns:a16="http://schemas.microsoft.com/office/drawing/2014/main" id="{82898AE4-6415-4AB0-AFD0-7F008932864A}"/>
                </a:ext>
              </a:extLst>
            </p:cNvPr>
            <p:cNvSpPr/>
            <p:nvPr/>
          </p:nvSpPr>
          <p:spPr>
            <a:xfrm>
              <a:off x="7641094" y="1374632"/>
              <a:ext cx="44083" cy="76159"/>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71;p58">
              <a:extLst>
                <a:ext uri="{FF2B5EF4-FFF2-40B4-BE49-F238E27FC236}">
                  <a16:creationId xmlns:a16="http://schemas.microsoft.com/office/drawing/2014/main" id="{BB894698-FDAB-4D89-8F8D-79286643E22B}"/>
                </a:ext>
              </a:extLst>
            </p:cNvPr>
            <p:cNvSpPr/>
            <p:nvPr/>
          </p:nvSpPr>
          <p:spPr>
            <a:xfrm>
              <a:off x="7641094" y="1625441"/>
              <a:ext cx="44083" cy="76494"/>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72;p58">
              <a:extLst>
                <a:ext uri="{FF2B5EF4-FFF2-40B4-BE49-F238E27FC236}">
                  <a16:creationId xmlns:a16="http://schemas.microsoft.com/office/drawing/2014/main" id="{54FED424-E764-4538-9498-EA1EE95CD283}"/>
                </a:ext>
              </a:extLst>
            </p:cNvPr>
            <p:cNvSpPr/>
            <p:nvPr/>
          </p:nvSpPr>
          <p:spPr>
            <a:xfrm>
              <a:off x="4581005" y="2554956"/>
              <a:ext cx="1255314" cy="60196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73;p58">
              <a:extLst>
                <a:ext uri="{FF2B5EF4-FFF2-40B4-BE49-F238E27FC236}">
                  <a16:creationId xmlns:a16="http://schemas.microsoft.com/office/drawing/2014/main" id="{E680482B-1F18-4D71-BDD3-20A73053BCD3}"/>
                </a:ext>
              </a:extLst>
            </p:cNvPr>
            <p:cNvSpPr/>
            <p:nvPr/>
          </p:nvSpPr>
          <p:spPr>
            <a:xfrm>
              <a:off x="4616775" y="2589970"/>
              <a:ext cx="1255314" cy="470806"/>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74;p58">
              <a:extLst>
                <a:ext uri="{FF2B5EF4-FFF2-40B4-BE49-F238E27FC236}">
                  <a16:creationId xmlns:a16="http://schemas.microsoft.com/office/drawing/2014/main" id="{22460138-0862-4F90-8078-D34518979449}"/>
                </a:ext>
              </a:extLst>
            </p:cNvPr>
            <p:cNvSpPr/>
            <p:nvPr/>
          </p:nvSpPr>
          <p:spPr>
            <a:xfrm>
              <a:off x="5485916" y="2642533"/>
              <a:ext cx="313451" cy="365259"/>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75;p58">
              <a:extLst>
                <a:ext uri="{FF2B5EF4-FFF2-40B4-BE49-F238E27FC236}">
                  <a16:creationId xmlns:a16="http://schemas.microsoft.com/office/drawing/2014/main" id="{AA3F69EC-4494-44CE-BD3D-9EC681A5C75E}"/>
                </a:ext>
              </a:extLst>
            </p:cNvPr>
            <p:cNvSpPr/>
            <p:nvPr/>
          </p:nvSpPr>
          <p:spPr>
            <a:xfrm>
              <a:off x="4630629" y="2589970"/>
              <a:ext cx="1241459" cy="252322"/>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76;p58">
              <a:extLst>
                <a:ext uri="{FF2B5EF4-FFF2-40B4-BE49-F238E27FC236}">
                  <a16:creationId xmlns:a16="http://schemas.microsoft.com/office/drawing/2014/main" id="{1A21AB64-73C5-4C71-9F05-2B36BCE4DE72}"/>
                </a:ext>
              </a:extLst>
            </p:cNvPr>
            <p:cNvSpPr/>
            <p:nvPr/>
          </p:nvSpPr>
          <p:spPr>
            <a:xfrm>
              <a:off x="5378187" y="2524392"/>
              <a:ext cx="58609" cy="82036"/>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77;p58">
              <a:extLst>
                <a:ext uri="{FF2B5EF4-FFF2-40B4-BE49-F238E27FC236}">
                  <a16:creationId xmlns:a16="http://schemas.microsoft.com/office/drawing/2014/main" id="{A1D8982B-9CD7-4173-AA49-E6F4148A01E8}"/>
                </a:ext>
              </a:extLst>
            </p:cNvPr>
            <p:cNvSpPr/>
            <p:nvPr/>
          </p:nvSpPr>
          <p:spPr>
            <a:xfrm>
              <a:off x="4891850" y="2618267"/>
              <a:ext cx="483821" cy="46350"/>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78;p58">
              <a:extLst>
                <a:ext uri="{FF2B5EF4-FFF2-40B4-BE49-F238E27FC236}">
                  <a16:creationId xmlns:a16="http://schemas.microsoft.com/office/drawing/2014/main" id="{5A37AD9C-B0E3-4CEE-9B9A-367ACD6910DC}"/>
                </a:ext>
              </a:extLst>
            </p:cNvPr>
            <p:cNvSpPr/>
            <p:nvPr/>
          </p:nvSpPr>
          <p:spPr>
            <a:xfrm>
              <a:off x="4653384" y="2619778"/>
              <a:ext cx="72548" cy="85227"/>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79;p58">
              <a:extLst>
                <a:ext uri="{FF2B5EF4-FFF2-40B4-BE49-F238E27FC236}">
                  <a16:creationId xmlns:a16="http://schemas.microsoft.com/office/drawing/2014/main" id="{EB3E13A6-FA38-4B09-AB34-FEF3E4487025}"/>
                </a:ext>
              </a:extLst>
            </p:cNvPr>
            <p:cNvSpPr/>
            <p:nvPr/>
          </p:nvSpPr>
          <p:spPr>
            <a:xfrm>
              <a:off x="5706917" y="2614236"/>
              <a:ext cx="121417" cy="8371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80;p58">
              <a:extLst>
                <a:ext uri="{FF2B5EF4-FFF2-40B4-BE49-F238E27FC236}">
                  <a16:creationId xmlns:a16="http://schemas.microsoft.com/office/drawing/2014/main" id="{A52633FB-5C21-4CB9-9D69-938F0822BE0C}"/>
                </a:ext>
              </a:extLst>
            </p:cNvPr>
            <p:cNvSpPr/>
            <p:nvPr/>
          </p:nvSpPr>
          <p:spPr>
            <a:xfrm>
              <a:off x="5706917" y="2614236"/>
              <a:ext cx="51472" cy="22335"/>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81;p58">
              <a:extLst>
                <a:ext uri="{FF2B5EF4-FFF2-40B4-BE49-F238E27FC236}">
                  <a16:creationId xmlns:a16="http://schemas.microsoft.com/office/drawing/2014/main" id="{1AAAC83D-661F-491F-B3FC-A8884D4E036C}"/>
                </a:ext>
              </a:extLst>
            </p:cNvPr>
            <p:cNvSpPr/>
            <p:nvPr/>
          </p:nvSpPr>
          <p:spPr>
            <a:xfrm>
              <a:off x="5134851" y="2618267"/>
              <a:ext cx="41480" cy="61968"/>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82;p58">
              <a:extLst>
                <a:ext uri="{FF2B5EF4-FFF2-40B4-BE49-F238E27FC236}">
                  <a16:creationId xmlns:a16="http://schemas.microsoft.com/office/drawing/2014/main" id="{5FE77686-BCFE-4DCE-9FA7-183F885FDB99}"/>
                </a:ext>
              </a:extLst>
            </p:cNvPr>
            <p:cNvSpPr/>
            <p:nvPr/>
          </p:nvSpPr>
          <p:spPr>
            <a:xfrm>
              <a:off x="4954070" y="2624648"/>
              <a:ext cx="10160" cy="55586"/>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83;p58">
              <a:extLst>
                <a:ext uri="{FF2B5EF4-FFF2-40B4-BE49-F238E27FC236}">
                  <a16:creationId xmlns:a16="http://schemas.microsoft.com/office/drawing/2014/main" id="{1DE368AC-F123-4A27-B01B-E57A67A0DB71}"/>
                </a:ext>
              </a:extLst>
            </p:cNvPr>
            <p:cNvSpPr/>
            <p:nvPr/>
          </p:nvSpPr>
          <p:spPr>
            <a:xfrm>
              <a:off x="5378187" y="3044315"/>
              <a:ext cx="58609" cy="81952"/>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84;p58">
              <a:extLst>
                <a:ext uri="{FF2B5EF4-FFF2-40B4-BE49-F238E27FC236}">
                  <a16:creationId xmlns:a16="http://schemas.microsoft.com/office/drawing/2014/main" id="{11972ABA-143D-4611-A367-91E03D75E348}"/>
                </a:ext>
              </a:extLst>
            </p:cNvPr>
            <p:cNvSpPr/>
            <p:nvPr/>
          </p:nvSpPr>
          <p:spPr>
            <a:xfrm>
              <a:off x="5155339" y="2707356"/>
              <a:ext cx="117890" cy="235613"/>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85;p58">
              <a:extLst>
                <a:ext uri="{FF2B5EF4-FFF2-40B4-BE49-F238E27FC236}">
                  <a16:creationId xmlns:a16="http://schemas.microsoft.com/office/drawing/2014/main" id="{E61C767C-A6F7-4389-87AA-208FE3779CDA}"/>
                </a:ext>
              </a:extLst>
            </p:cNvPr>
            <p:cNvSpPr/>
            <p:nvPr/>
          </p:nvSpPr>
          <p:spPr>
            <a:xfrm>
              <a:off x="5328982" y="2644297"/>
              <a:ext cx="221506" cy="36173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86;p58">
              <a:extLst>
                <a:ext uri="{FF2B5EF4-FFF2-40B4-BE49-F238E27FC236}">
                  <a16:creationId xmlns:a16="http://schemas.microsoft.com/office/drawing/2014/main" id="{1054CC22-4D3F-48DE-A20B-482A70A207E0}"/>
                </a:ext>
              </a:extLst>
            </p:cNvPr>
            <p:cNvSpPr/>
            <p:nvPr/>
          </p:nvSpPr>
          <p:spPr>
            <a:xfrm>
              <a:off x="5449726" y="2644297"/>
              <a:ext cx="100761" cy="36173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87;p58">
              <a:extLst>
                <a:ext uri="{FF2B5EF4-FFF2-40B4-BE49-F238E27FC236}">
                  <a16:creationId xmlns:a16="http://schemas.microsoft.com/office/drawing/2014/main" id="{136F3780-137E-4F1E-B3DB-C176B004906D}"/>
                </a:ext>
              </a:extLst>
            </p:cNvPr>
            <p:cNvSpPr/>
            <p:nvPr/>
          </p:nvSpPr>
          <p:spPr>
            <a:xfrm>
              <a:off x="4755068" y="2666548"/>
              <a:ext cx="176332" cy="317649"/>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88;p58">
              <a:extLst>
                <a:ext uri="{FF2B5EF4-FFF2-40B4-BE49-F238E27FC236}">
                  <a16:creationId xmlns:a16="http://schemas.microsoft.com/office/drawing/2014/main" id="{124ACCDC-A4DF-46B6-B2B7-8662467A6397}"/>
                </a:ext>
              </a:extLst>
            </p:cNvPr>
            <p:cNvSpPr/>
            <p:nvPr/>
          </p:nvSpPr>
          <p:spPr>
            <a:xfrm>
              <a:off x="4891850" y="2986126"/>
              <a:ext cx="483821" cy="46266"/>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89;p58">
              <a:extLst>
                <a:ext uri="{FF2B5EF4-FFF2-40B4-BE49-F238E27FC236}">
                  <a16:creationId xmlns:a16="http://schemas.microsoft.com/office/drawing/2014/main" id="{6BC5C95F-F532-4B5C-AEDB-E536FE70CBA4}"/>
                </a:ext>
              </a:extLst>
            </p:cNvPr>
            <p:cNvSpPr/>
            <p:nvPr/>
          </p:nvSpPr>
          <p:spPr>
            <a:xfrm>
              <a:off x="4653384" y="2945570"/>
              <a:ext cx="72464" cy="85059"/>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90;p58">
              <a:extLst>
                <a:ext uri="{FF2B5EF4-FFF2-40B4-BE49-F238E27FC236}">
                  <a16:creationId xmlns:a16="http://schemas.microsoft.com/office/drawing/2014/main" id="{F7117D22-3391-48E1-A2CF-6DB2A50C4A1A}"/>
                </a:ext>
              </a:extLst>
            </p:cNvPr>
            <p:cNvSpPr/>
            <p:nvPr/>
          </p:nvSpPr>
          <p:spPr>
            <a:xfrm>
              <a:off x="5706917" y="2952791"/>
              <a:ext cx="121417" cy="83464"/>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91;p58">
              <a:extLst>
                <a:ext uri="{FF2B5EF4-FFF2-40B4-BE49-F238E27FC236}">
                  <a16:creationId xmlns:a16="http://schemas.microsoft.com/office/drawing/2014/main" id="{30D66390-0800-4732-A4C5-335DEED4C805}"/>
                </a:ext>
              </a:extLst>
            </p:cNvPr>
            <p:cNvSpPr/>
            <p:nvPr/>
          </p:nvSpPr>
          <p:spPr>
            <a:xfrm>
              <a:off x="5706917" y="3013667"/>
              <a:ext cx="51472" cy="22587"/>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92;p58">
              <a:extLst>
                <a:ext uri="{FF2B5EF4-FFF2-40B4-BE49-F238E27FC236}">
                  <a16:creationId xmlns:a16="http://schemas.microsoft.com/office/drawing/2014/main" id="{A2B74790-46E8-4D90-88E1-1E1B317E8DC4}"/>
                </a:ext>
              </a:extLst>
            </p:cNvPr>
            <p:cNvSpPr/>
            <p:nvPr/>
          </p:nvSpPr>
          <p:spPr>
            <a:xfrm>
              <a:off x="5134851" y="2970508"/>
              <a:ext cx="41480" cy="73891"/>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93;p58">
              <a:extLst>
                <a:ext uri="{FF2B5EF4-FFF2-40B4-BE49-F238E27FC236}">
                  <a16:creationId xmlns:a16="http://schemas.microsoft.com/office/drawing/2014/main" id="{5674E663-B54E-4D14-85A3-9146053D9F70}"/>
                </a:ext>
              </a:extLst>
            </p:cNvPr>
            <p:cNvSpPr/>
            <p:nvPr/>
          </p:nvSpPr>
          <p:spPr>
            <a:xfrm>
              <a:off x="4954070" y="2970508"/>
              <a:ext cx="10160" cy="73891"/>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94;p58">
              <a:extLst>
                <a:ext uri="{FF2B5EF4-FFF2-40B4-BE49-F238E27FC236}">
                  <a16:creationId xmlns:a16="http://schemas.microsoft.com/office/drawing/2014/main" id="{1E2C0CD1-E691-4F6F-8CAC-115951CA53E9}"/>
                </a:ext>
              </a:extLst>
            </p:cNvPr>
            <p:cNvSpPr/>
            <p:nvPr/>
          </p:nvSpPr>
          <p:spPr>
            <a:xfrm>
              <a:off x="4670094" y="2668395"/>
              <a:ext cx="104791" cy="3904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95;p58">
              <a:extLst>
                <a:ext uri="{FF2B5EF4-FFF2-40B4-BE49-F238E27FC236}">
                  <a16:creationId xmlns:a16="http://schemas.microsoft.com/office/drawing/2014/main" id="{D2ACE054-991C-4D64-9A08-E85302EE7914}"/>
                </a:ext>
              </a:extLst>
            </p:cNvPr>
            <p:cNvSpPr/>
            <p:nvPr/>
          </p:nvSpPr>
          <p:spPr>
            <a:xfrm>
              <a:off x="4670094" y="2942883"/>
              <a:ext cx="104791" cy="39381"/>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96;p58">
              <a:extLst>
                <a:ext uri="{FF2B5EF4-FFF2-40B4-BE49-F238E27FC236}">
                  <a16:creationId xmlns:a16="http://schemas.microsoft.com/office/drawing/2014/main" id="{4A487141-E1E6-4EBB-B57F-ABAC7AE9BB9A}"/>
                </a:ext>
              </a:extLst>
            </p:cNvPr>
            <p:cNvSpPr/>
            <p:nvPr/>
          </p:nvSpPr>
          <p:spPr>
            <a:xfrm>
              <a:off x="5362569" y="2768904"/>
              <a:ext cx="32076" cy="112600"/>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97;p58">
              <a:extLst>
                <a:ext uri="{FF2B5EF4-FFF2-40B4-BE49-F238E27FC236}">
                  <a16:creationId xmlns:a16="http://schemas.microsoft.com/office/drawing/2014/main" id="{7CD7B72B-3686-4D27-9EA6-90488A892718}"/>
                </a:ext>
              </a:extLst>
            </p:cNvPr>
            <p:cNvSpPr/>
            <p:nvPr/>
          </p:nvSpPr>
          <p:spPr>
            <a:xfrm>
              <a:off x="4651873" y="2715920"/>
              <a:ext cx="85731" cy="212522"/>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98;p58">
              <a:extLst>
                <a:ext uri="{FF2B5EF4-FFF2-40B4-BE49-F238E27FC236}">
                  <a16:creationId xmlns:a16="http://schemas.microsoft.com/office/drawing/2014/main" id="{B07A5481-66B2-45A7-AE67-90E70EB442FC}"/>
                </a:ext>
              </a:extLst>
            </p:cNvPr>
            <p:cNvSpPr/>
            <p:nvPr/>
          </p:nvSpPr>
          <p:spPr>
            <a:xfrm>
              <a:off x="4132706" y="1218873"/>
              <a:ext cx="369373" cy="530423"/>
            </a:xfrm>
            <a:custGeom>
              <a:avLst/>
              <a:gdLst/>
              <a:ahLst/>
              <a:cxnLst/>
              <a:rect l="l" t="t" r="r" b="b"/>
              <a:pathLst>
                <a:path w="4399" h="6317" extrusionOk="0">
                  <a:moveTo>
                    <a:pt x="72" y="0"/>
                  </a:moveTo>
                  <a:cubicBezTo>
                    <a:pt x="36" y="0"/>
                    <a:pt x="1" y="32"/>
                    <a:pt x="1" y="72"/>
                  </a:cubicBezTo>
                  <a:lnTo>
                    <a:pt x="1" y="6246"/>
                  </a:lnTo>
                  <a:cubicBezTo>
                    <a:pt x="1" y="6285"/>
                    <a:pt x="36" y="6317"/>
                    <a:pt x="72" y="6317"/>
                  </a:cubicBezTo>
                  <a:lnTo>
                    <a:pt x="4399" y="6317"/>
                  </a:lnTo>
                  <a:lnTo>
                    <a:pt x="4399"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99;p58">
              <a:extLst>
                <a:ext uri="{FF2B5EF4-FFF2-40B4-BE49-F238E27FC236}">
                  <a16:creationId xmlns:a16="http://schemas.microsoft.com/office/drawing/2014/main" id="{27A83E0A-D5A5-49DE-A415-5A33C29E06A6}"/>
                </a:ext>
              </a:extLst>
            </p:cNvPr>
            <p:cNvSpPr/>
            <p:nvPr/>
          </p:nvSpPr>
          <p:spPr>
            <a:xfrm>
              <a:off x="4501992" y="1218873"/>
              <a:ext cx="907605" cy="530423"/>
            </a:xfrm>
            <a:custGeom>
              <a:avLst/>
              <a:gdLst/>
              <a:ahLst/>
              <a:cxnLst/>
              <a:rect l="l" t="t" r="r" b="b"/>
              <a:pathLst>
                <a:path w="10809" h="6317" extrusionOk="0">
                  <a:moveTo>
                    <a:pt x="1" y="0"/>
                  </a:moveTo>
                  <a:lnTo>
                    <a:pt x="1" y="6317"/>
                  </a:lnTo>
                  <a:lnTo>
                    <a:pt x="8336" y="6317"/>
                  </a:lnTo>
                  <a:cubicBezTo>
                    <a:pt x="9357" y="6317"/>
                    <a:pt x="10254" y="5633"/>
                    <a:pt x="10528" y="4648"/>
                  </a:cubicBezTo>
                  <a:lnTo>
                    <a:pt x="10538" y="4630"/>
                  </a:lnTo>
                  <a:cubicBezTo>
                    <a:pt x="10808" y="3662"/>
                    <a:pt x="10808" y="2632"/>
                    <a:pt x="10534" y="1665"/>
                  </a:cubicBezTo>
                  <a:cubicBezTo>
                    <a:pt x="10258" y="680"/>
                    <a:pt x="9362" y="0"/>
                    <a:pt x="8340"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00;p58">
              <a:extLst>
                <a:ext uri="{FF2B5EF4-FFF2-40B4-BE49-F238E27FC236}">
                  <a16:creationId xmlns:a16="http://schemas.microsoft.com/office/drawing/2014/main" id="{B17535D3-5BBD-4D4E-9E99-EF4E6DF586C7}"/>
                </a:ext>
              </a:extLst>
            </p:cNvPr>
            <p:cNvSpPr/>
            <p:nvPr/>
          </p:nvSpPr>
          <p:spPr>
            <a:xfrm>
              <a:off x="5069944" y="1273704"/>
              <a:ext cx="249048" cy="419250"/>
            </a:xfrm>
            <a:custGeom>
              <a:avLst/>
              <a:gdLst/>
              <a:ahLst/>
              <a:cxnLst/>
              <a:rect l="l" t="t" r="r" b="b"/>
              <a:pathLst>
                <a:path w="2966" h="4993" extrusionOk="0">
                  <a:moveTo>
                    <a:pt x="1" y="0"/>
                  </a:moveTo>
                  <a:lnTo>
                    <a:pt x="1" y="4993"/>
                  </a:lnTo>
                  <a:lnTo>
                    <a:pt x="2965" y="4513"/>
                  </a:lnTo>
                  <a:lnTo>
                    <a:pt x="2965" y="492"/>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01;p58">
              <a:extLst>
                <a:ext uri="{FF2B5EF4-FFF2-40B4-BE49-F238E27FC236}">
                  <a16:creationId xmlns:a16="http://schemas.microsoft.com/office/drawing/2014/main" id="{ECA3B3A2-5E0D-4165-B125-3C0EC61ED639}"/>
                </a:ext>
              </a:extLst>
            </p:cNvPr>
            <p:cNvSpPr/>
            <p:nvPr/>
          </p:nvSpPr>
          <p:spPr>
            <a:xfrm>
              <a:off x="3983581" y="1246162"/>
              <a:ext cx="518499" cy="474081"/>
            </a:xfrm>
            <a:custGeom>
              <a:avLst/>
              <a:gdLst/>
              <a:ahLst/>
              <a:cxnLst/>
              <a:rect l="l" t="t" r="r" b="b"/>
              <a:pathLst>
                <a:path w="6175" h="5646" extrusionOk="0">
                  <a:moveTo>
                    <a:pt x="973" y="0"/>
                  </a:moveTo>
                  <a:cubicBezTo>
                    <a:pt x="627" y="0"/>
                    <a:pt x="334" y="248"/>
                    <a:pt x="272" y="586"/>
                  </a:cubicBezTo>
                  <a:cubicBezTo>
                    <a:pt x="1" y="2063"/>
                    <a:pt x="1" y="3581"/>
                    <a:pt x="272" y="5060"/>
                  </a:cubicBezTo>
                  <a:cubicBezTo>
                    <a:pt x="334" y="5396"/>
                    <a:pt x="627" y="5646"/>
                    <a:pt x="973" y="5646"/>
                  </a:cubicBezTo>
                  <a:lnTo>
                    <a:pt x="6175" y="5646"/>
                  </a:lnTo>
                  <a:lnTo>
                    <a:pt x="6175"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02;p58">
              <a:extLst>
                <a:ext uri="{FF2B5EF4-FFF2-40B4-BE49-F238E27FC236}">
                  <a16:creationId xmlns:a16="http://schemas.microsoft.com/office/drawing/2014/main" id="{4D83A78C-664A-406A-B18A-8A9B3B01DC73}"/>
                </a:ext>
              </a:extLst>
            </p:cNvPr>
            <p:cNvSpPr/>
            <p:nvPr/>
          </p:nvSpPr>
          <p:spPr>
            <a:xfrm>
              <a:off x="4020946" y="1280001"/>
              <a:ext cx="444692" cy="406235"/>
            </a:xfrm>
            <a:custGeom>
              <a:avLst/>
              <a:gdLst/>
              <a:ahLst/>
              <a:cxnLst/>
              <a:rect l="l" t="t" r="r" b="b"/>
              <a:pathLst>
                <a:path w="5296" h="4838" extrusionOk="0">
                  <a:moveTo>
                    <a:pt x="834" y="1"/>
                  </a:moveTo>
                  <a:cubicBezTo>
                    <a:pt x="537" y="1"/>
                    <a:pt x="289" y="214"/>
                    <a:pt x="236" y="503"/>
                  </a:cubicBezTo>
                  <a:cubicBezTo>
                    <a:pt x="0" y="1771"/>
                    <a:pt x="0" y="3068"/>
                    <a:pt x="236" y="4337"/>
                  </a:cubicBezTo>
                  <a:cubicBezTo>
                    <a:pt x="289" y="4625"/>
                    <a:pt x="537" y="4838"/>
                    <a:pt x="834" y="4838"/>
                  </a:cubicBezTo>
                  <a:lnTo>
                    <a:pt x="5295" y="4838"/>
                  </a:lnTo>
                  <a:lnTo>
                    <a:pt x="529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03;p58">
              <a:extLst>
                <a:ext uri="{FF2B5EF4-FFF2-40B4-BE49-F238E27FC236}">
                  <a16:creationId xmlns:a16="http://schemas.microsoft.com/office/drawing/2014/main" id="{0DDFE31F-E46E-4007-B3AE-E899F3D143D4}"/>
                </a:ext>
              </a:extLst>
            </p:cNvPr>
            <p:cNvSpPr/>
            <p:nvPr/>
          </p:nvSpPr>
          <p:spPr>
            <a:xfrm>
              <a:off x="4501992" y="1262116"/>
              <a:ext cx="32579" cy="449226"/>
            </a:xfrm>
            <a:custGeom>
              <a:avLst/>
              <a:gdLst/>
              <a:ahLst/>
              <a:cxnLst/>
              <a:rect l="l" t="t" r="r" b="b"/>
              <a:pathLst>
                <a:path w="388" h="5350" extrusionOk="0">
                  <a:moveTo>
                    <a:pt x="1" y="1"/>
                  </a:moveTo>
                  <a:lnTo>
                    <a:pt x="1" y="5349"/>
                  </a:lnTo>
                  <a:lnTo>
                    <a:pt x="388" y="4896"/>
                  </a:lnTo>
                  <a:lnTo>
                    <a:pt x="388" y="386"/>
                  </a:lnTo>
                  <a:lnTo>
                    <a:pt x="1"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04;p58">
              <a:extLst>
                <a:ext uri="{FF2B5EF4-FFF2-40B4-BE49-F238E27FC236}">
                  <a16:creationId xmlns:a16="http://schemas.microsoft.com/office/drawing/2014/main" id="{590B790F-CA35-4082-9536-A0A1164F495A}"/>
                </a:ext>
              </a:extLst>
            </p:cNvPr>
            <p:cNvSpPr/>
            <p:nvPr/>
          </p:nvSpPr>
          <p:spPr>
            <a:xfrm>
              <a:off x="4738695" y="1338526"/>
              <a:ext cx="164828" cy="295985"/>
            </a:xfrm>
            <a:custGeom>
              <a:avLst/>
              <a:gdLst/>
              <a:ahLst/>
              <a:cxnLst/>
              <a:rect l="l" t="t" r="r" b="b"/>
              <a:pathLst>
                <a:path w="1963" h="3525" extrusionOk="0">
                  <a:moveTo>
                    <a:pt x="306" y="0"/>
                  </a:moveTo>
                  <a:cubicBezTo>
                    <a:pt x="138" y="0"/>
                    <a:pt x="0" y="138"/>
                    <a:pt x="0" y="306"/>
                  </a:cubicBezTo>
                  <a:lnTo>
                    <a:pt x="0" y="3218"/>
                  </a:lnTo>
                  <a:cubicBezTo>
                    <a:pt x="0" y="3391"/>
                    <a:pt x="138" y="3524"/>
                    <a:pt x="306" y="3524"/>
                  </a:cubicBezTo>
                  <a:lnTo>
                    <a:pt x="1656" y="3524"/>
                  </a:lnTo>
                  <a:cubicBezTo>
                    <a:pt x="1829" y="3524"/>
                    <a:pt x="1963" y="3391"/>
                    <a:pt x="1963" y="3218"/>
                  </a:cubicBezTo>
                  <a:lnTo>
                    <a:pt x="1963" y="306"/>
                  </a:lnTo>
                  <a:cubicBezTo>
                    <a:pt x="1963" y="138"/>
                    <a:pt x="1829" y="0"/>
                    <a:pt x="1656"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05;p58">
              <a:extLst>
                <a:ext uri="{FF2B5EF4-FFF2-40B4-BE49-F238E27FC236}">
                  <a16:creationId xmlns:a16="http://schemas.microsoft.com/office/drawing/2014/main" id="{653C75DC-5B31-4A2E-885C-9EC9E22A86C9}"/>
                </a:ext>
              </a:extLst>
            </p:cNvPr>
            <p:cNvSpPr/>
            <p:nvPr/>
          </p:nvSpPr>
          <p:spPr>
            <a:xfrm>
              <a:off x="4990176" y="1747025"/>
              <a:ext cx="21076" cy="32411"/>
            </a:xfrm>
            <a:custGeom>
              <a:avLst/>
              <a:gdLst/>
              <a:ahLst/>
              <a:cxnLst/>
              <a:rect l="l" t="t" r="r" b="b"/>
              <a:pathLst>
                <a:path w="251" h="386" extrusionOk="0">
                  <a:moveTo>
                    <a:pt x="1" y="0"/>
                  </a:moveTo>
                  <a:lnTo>
                    <a:pt x="1" y="386"/>
                  </a:lnTo>
                  <a:lnTo>
                    <a:pt x="250" y="386"/>
                  </a:lnTo>
                  <a:lnTo>
                    <a:pt x="25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06;p58">
              <a:extLst>
                <a:ext uri="{FF2B5EF4-FFF2-40B4-BE49-F238E27FC236}">
                  <a16:creationId xmlns:a16="http://schemas.microsoft.com/office/drawing/2014/main" id="{898730B6-A576-4EA9-BBC0-A02BA20CFE81}"/>
                </a:ext>
              </a:extLst>
            </p:cNvPr>
            <p:cNvSpPr/>
            <p:nvPr/>
          </p:nvSpPr>
          <p:spPr>
            <a:xfrm>
              <a:off x="4972291" y="1763399"/>
              <a:ext cx="53067" cy="78342"/>
            </a:xfrm>
            <a:custGeom>
              <a:avLst/>
              <a:gdLst/>
              <a:ahLst/>
              <a:cxnLst/>
              <a:rect l="l" t="t" r="r" b="b"/>
              <a:pathLst>
                <a:path w="632" h="933" extrusionOk="0">
                  <a:moveTo>
                    <a:pt x="1" y="0"/>
                  </a:moveTo>
                  <a:lnTo>
                    <a:pt x="1" y="932"/>
                  </a:lnTo>
                  <a:lnTo>
                    <a:pt x="551" y="932"/>
                  </a:lnTo>
                  <a:cubicBezTo>
                    <a:pt x="596" y="932"/>
                    <a:pt x="631" y="892"/>
                    <a:pt x="631" y="848"/>
                  </a:cubicBezTo>
                  <a:lnTo>
                    <a:pt x="631" y="40"/>
                  </a:lnTo>
                  <a:cubicBezTo>
                    <a:pt x="631" y="18"/>
                    <a:pt x="613" y="0"/>
                    <a:pt x="592"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07;p58">
              <a:extLst>
                <a:ext uri="{FF2B5EF4-FFF2-40B4-BE49-F238E27FC236}">
                  <a16:creationId xmlns:a16="http://schemas.microsoft.com/office/drawing/2014/main" id="{1C83A1FA-8F72-4BDC-B367-8B2167A9D646}"/>
                </a:ext>
              </a:extLst>
            </p:cNvPr>
            <p:cNvSpPr/>
            <p:nvPr/>
          </p:nvSpPr>
          <p:spPr>
            <a:xfrm>
              <a:off x="4930979" y="1271101"/>
              <a:ext cx="171881" cy="424120"/>
            </a:xfrm>
            <a:custGeom>
              <a:avLst/>
              <a:gdLst/>
              <a:ahLst/>
              <a:cxnLst/>
              <a:rect l="l" t="t" r="r" b="b"/>
              <a:pathLst>
                <a:path w="2047" h="5051" extrusionOk="0">
                  <a:moveTo>
                    <a:pt x="1785" y="0"/>
                  </a:moveTo>
                  <a:cubicBezTo>
                    <a:pt x="1190" y="93"/>
                    <a:pt x="595" y="187"/>
                    <a:pt x="1" y="279"/>
                  </a:cubicBezTo>
                  <a:cubicBezTo>
                    <a:pt x="236" y="1766"/>
                    <a:pt x="236" y="3284"/>
                    <a:pt x="1" y="4771"/>
                  </a:cubicBezTo>
                  <a:cubicBezTo>
                    <a:pt x="595" y="4864"/>
                    <a:pt x="1190" y="4958"/>
                    <a:pt x="1785" y="5050"/>
                  </a:cubicBezTo>
                  <a:cubicBezTo>
                    <a:pt x="2047" y="3378"/>
                    <a:pt x="2047" y="1674"/>
                    <a:pt x="178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08;p58">
              <a:extLst>
                <a:ext uri="{FF2B5EF4-FFF2-40B4-BE49-F238E27FC236}">
                  <a16:creationId xmlns:a16="http://schemas.microsoft.com/office/drawing/2014/main" id="{3C31B3B8-484A-4B0E-9E90-9D83165DC9F0}"/>
                </a:ext>
              </a:extLst>
            </p:cNvPr>
            <p:cNvSpPr/>
            <p:nvPr/>
          </p:nvSpPr>
          <p:spPr>
            <a:xfrm>
              <a:off x="4738695" y="1359350"/>
              <a:ext cx="164828" cy="222262"/>
            </a:xfrm>
            <a:custGeom>
              <a:avLst/>
              <a:gdLst/>
              <a:ahLst/>
              <a:cxnLst/>
              <a:rect l="l" t="t" r="r" b="b"/>
              <a:pathLst>
                <a:path w="1963" h="2647" extrusionOk="0">
                  <a:moveTo>
                    <a:pt x="5" y="1"/>
                  </a:moveTo>
                  <a:cubicBezTo>
                    <a:pt x="0" y="19"/>
                    <a:pt x="0" y="37"/>
                    <a:pt x="0" y="58"/>
                  </a:cubicBezTo>
                  <a:lnTo>
                    <a:pt x="0" y="680"/>
                  </a:lnTo>
                  <a:lnTo>
                    <a:pt x="1963" y="2647"/>
                  </a:lnTo>
                  <a:lnTo>
                    <a:pt x="1963" y="1959"/>
                  </a:lnTo>
                  <a:lnTo>
                    <a:pt x="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09;p58">
              <a:extLst>
                <a:ext uri="{FF2B5EF4-FFF2-40B4-BE49-F238E27FC236}">
                  <a16:creationId xmlns:a16="http://schemas.microsoft.com/office/drawing/2014/main" id="{D752E05D-C9E1-44A9-963C-197C335F134E}"/>
                </a:ext>
              </a:extLst>
            </p:cNvPr>
            <p:cNvSpPr/>
            <p:nvPr/>
          </p:nvSpPr>
          <p:spPr>
            <a:xfrm>
              <a:off x="4945505" y="1449614"/>
              <a:ext cx="146943" cy="199423"/>
            </a:xfrm>
            <a:custGeom>
              <a:avLst/>
              <a:gdLst/>
              <a:ahLst/>
              <a:cxnLst/>
              <a:rect l="l" t="t" r="r" b="b"/>
              <a:pathLst>
                <a:path w="1750" h="2375" extrusionOk="0">
                  <a:moveTo>
                    <a:pt x="0" y="0"/>
                  </a:moveTo>
                  <a:lnTo>
                    <a:pt x="0" y="0"/>
                  </a:lnTo>
                  <a:cubicBezTo>
                    <a:pt x="6" y="231"/>
                    <a:pt x="6" y="462"/>
                    <a:pt x="0" y="693"/>
                  </a:cubicBezTo>
                  <a:lnTo>
                    <a:pt x="1687" y="2375"/>
                  </a:lnTo>
                  <a:cubicBezTo>
                    <a:pt x="1714" y="2170"/>
                    <a:pt x="1731" y="1962"/>
                    <a:pt x="1749" y="1753"/>
                  </a:cubicBezTo>
                  <a:lnTo>
                    <a:pt x="0"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10;p58">
              <a:extLst>
                <a:ext uri="{FF2B5EF4-FFF2-40B4-BE49-F238E27FC236}">
                  <a16:creationId xmlns:a16="http://schemas.microsoft.com/office/drawing/2014/main" id="{04F7EEF7-825E-4E0A-8313-5FFD8FD66340}"/>
                </a:ext>
              </a:extLst>
            </p:cNvPr>
            <p:cNvSpPr/>
            <p:nvPr/>
          </p:nvSpPr>
          <p:spPr>
            <a:xfrm>
              <a:off x="4930979" y="1271101"/>
              <a:ext cx="170370" cy="307153"/>
            </a:xfrm>
            <a:custGeom>
              <a:avLst/>
              <a:gdLst/>
              <a:ahLst/>
              <a:cxnLst/>
              <a:rect l="l" t="t" r="r" b="b"/>
              <a:pathLst>
                <a:path w="2029" h="3658" extrusionOk="0">
                  <a:moveTo>
                    <a:pt x="1785" y="0"/>
                  </a:moveTo>
                  <a:cubicBezTo>
                    <a:pt x="1190" y="93"/>
                    <a:pt x="595" y="187"/>
                    <a:pt x="1" y="279"/>
                  </a:cubicBezTo>
                  <a:cubicBezTo>
                    <a:pt x="85" y="812"/>
                    <a:pt x="138" y="1345"/>
                    <a:pt x="165" y="1881"/>
                  </a:cubicBezTo>
                  <a:lnTo>
                    <a:pt x="1940" y="3657"/>
                  </a:lnTo>
                  <a:cubicBezTo>
                    <a:pt x="2029" y="2436"/>
                    <a:pt x="1976" y="1211"/>
                    <a:pt x="178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11;p58">
              <a:extLst>
                <a:ext uri="{FF2B5EF4-FFF2-40B4-BE49-F238E27FC236}">
                  <a16:creationId xmlns:a16="http://schemas.microsoft.com/office/drawing/2014/main" id="{30DFDD18-FD6F-46A2-9B6B-395506EB68BC}"/>
                </a:ext>
              </a:extLst>
            </p:cNvPr>
            <p:cNvSpPr/>
            <p:nvPr/>
          </p:nvSpPr>
          <p:spPr>
            <a:xfrm>
              <a:off x="4738695" y="1440210"/>
              <a:ext cx="164828" cy="181622"/>
            </a:xfrm>
            <a:custGeom>
              <a:avLst/>
              <a:gdLst/>
              <a:ahLst/>
              <a:cxnLst/>
              <a:rect l="l" t="t" r="r" b="b"/>
              <a:pathLst>
                <a:path w="1963" h="2163" extrusionOk="0">
                  <a:moveTo>
                    <a:pt x="0" y="1"/>
                  </a:moveTo>
                  <a:lnTo>
                    <a:pt x="0" y="236"/>
                  </a:lnTo>
                  <a:lnTo>
                    <a:pt x="1922" y="2163"/>
                  </a:lnTo>
                  <a:cubicBezTo>
                    <a:pt x="1949" y="2118"/>
                    <a:pt x="1963" y="2065"/>
                    <a:pt x="1963" y="2007"/>
                  </a:cubicBezTo>
                  <a:lnTo>
                    <a:pt x="1963" y="1967"/>
                  </a:lnTo>
                  <a:lnTo>
                    <a:pt x="0"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12;p58">
              <a:extLst>
                <a:ext uri="{FF2B5EF4-FFF2-40B4-BE49-F238E27FC236}">
                  <a16:creationId xmlns:a16="http://schemas.microsoft.com/office/drawing/2014/main" id="{17A5272C-6A29-4102-98E5-EC8463208AA5}"/>
                </a:ext>
              </a:extLst>
            </p:cNvPr>
            <p:cNvSpPr/>
            <p:nvPr/>
          </p:nvSpPr>
          <p:spPr>
            <a:xfrm>
              <a:off x="5087913" y="1303092"/>
              <a:ext cx="293298" cy="361984"/>
            </a:xfrm>
            <a:custGeom>
              <a:avLst/>
              <a:gdLst/>
              <a:ahLst/>
              <a:cxnLst/>
              <a:rect l="l" t="t" r="r" b="b"/>
              <a:pathLst>
                <a:path w="3493" h="4311" extrusionOk="0">
                  <a:moveTo>
                    <a:pt x="0" y="1"/>
                  </a:moveTo>
                  <a:cubicBezTo>
                    <a:pt x="0" y="1"/>
                    <a:pt x="94" y="1598"/>
                    <a:pt x="94" y="2145"/>
                  </a:cubicBezTo>
                  <a:cubicBezTo>
                    <a:pt x="94" y="2695"/>
                    <a:pt x="0" y="4310"/>
                    <a:pt x="0" y="4310"/>
                  </a:cubicBezTo>
                  <a:lnTo>
                    <a:pt x="2512" y="4222"/>
                  </a:lnTo>
                  <a:cubicBezTo>
                    <a:pt x="2774" y="4212"/>
                    <a:pt x="3005" y="4044"/>
                    <a:pt x="3093" y="3796"/>
                  </a:cubicBezTo>
                  <a:lnTo>
                    <a:pt x="3294" y="3231"/>
                  </a:lnTo>
                  <a:cubicBezTo>
                    <a:pt x="3493" y="2522"/>
                    <a:pt x="3489" y="1772"/>
                    <a:pt x="3289" y="1062"/>
                  </a:cubicBezTo>
                  <a:lnTo>
                    <a:pt x="3093" y="515"/>
                  </a:lnTo>
                  <a:cubicBezTo>
                    <a:pt x="3005" y="267"/>
                    <a:pt x="2774" y="99"/>
                    <a:pt x="2512" y="89"/>
                  </a:cubicBezTo>
                  <a:lnTo>
                    <a:pt x="0"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13;p58">
              <a:extLst>
                <a:ext uri="{FF2B5EF4-FFF2-40B4-BE49-F238E27FC236}">
                  <a16:creationId xmlns:a16="http://schemas.microsoft.com/office/drawing/2014/main" id="{F1E74E37-5502-41DD-88B7-38C6426192C0}"/>
                </a:ext>
              </a:extLst>
            </p:cNvPr>
            <p:cNvSpPr/>
            <p:nvPr/>
          </p:nvSpPr>
          <p:spPr>
            <a:xfrm>
              <a:off x="5281373" y="1646937"/>
              <a:ext cx="89845" cy="85563"/>
            </a:xfrm>
            <a:custGeom>
              <a:avLst/>
              <a:gdLst/>
              <a:ahLst/>
              <a:cxnLst/>
              <a:rect l="l" t="t" r="r" b="b"/>
              <a:pathLst>
                <a:path w="1070" h="1019" extrusionOk="0">
                  <a:moveTo>
                    <a:pt x="943" y="1"/>
                  </a:moveTo>
                  <a:cubicBezTo>
                    <a:pt x="644" y="1"/>
                    <a:pt x="290" y="309"/>
                    <a:pt x="88" y="770"/>
                  </a:cubicBezTo>
                  <a:cubicBezTo>
                    <a:pt x="48" y="855"/>
                    <a:pt x="21" y="939"/>
                    <a:pt x="0" y="1019"/>
                  </a:cubicBezTo>
                  <a:cubicBezTo>
                    <a:pt x="453" y="814"/>
                    <a:pt x="830" y="464"/>
                    <a:pt x="1070" y="21"/>
                  </a:cubicBezTo>
                  <a:cubicBezTo>
                    <a:pt x="1029" y="7"/>
                    <a:pt x="987" y="1"/>
                    <a:pt x="943" y="1"/>
                  </a:cubicBezTo>
                  <a:close/>
                </a:path>
              </a:pathLst>
            </a:custGeom>
            <a:solidFill>
              <a:srgbClr val="70B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14;p58">
              <a:extLst>
                <a:ext uri="{FF2B5EF4-FFF2-40B4-BE49-F238E27FC236}">
                  <a16:creationId xmlns:a16="http://schemas.microsoft.com/office/drawing/2014/main" id="{66D19E82-2BFE-4B52-9193-14A9AC601875}"/>
                </a:ext>
              </a:extLst>
            </p:cNvPr>
            <p:cNvSpPr/>
            <p:nvPr/>
          </p:nvSpPr>
          <p:spPr>
            <a:xfrm>
              <a:off x="5281709" y="1692867"/>
              <a:ext cx="55586" cy="38961"/>
            </a:xfrm>
            <a:custGeom>
              <a:avLst/>
              <a:gdLst/>
              <a:ahLst/>
              <a:cxnLst/>
              <a:rect l="l" t="t" r="r" b="b"/>
              <a:pathLst>
                <a:path w="662" h="464" extrusionOk="0">
                  <a:moveTo>
                    <a:pt x="599" y="1"/>
                  </a:moveTo>
                  <a:lnTo>
                    <a:pt x="169" y="50"/>
                  </a:lnTo>
                  <a:cubicBezTo>
                    <a:pt x="138" y="107"/>
                    <a:pt x="111" y="166"/>
                    <a:pt x="84" y="223"/>
                  </a:cubicBezTo>
                  <a:cubicBezTo>
                    <a:pt x="49" y="303"/>
                    <a:pt x="23" y="383"/>
                    <a:pt x="0" y="463"/>
                  </a:cubicBezTo>
                  <a:cubicBezTo>
                    <a:pt x="244" y="347"/>
                    <a:pt x="470" y="193"/>
                    <a:pt x="662"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15;p58">
              <a:extLst>
                <a:ext uri="{FF2B5EF4-FFF2-40B4-BE49-F238E27FC236}">
                  <a16:creationId xmlns:a16="http://schemas.microsoft.com/office/drawing/2014/main" id="{A6B7FB06-0FA9-4E73-BD6A-A72ED9DBB181}"/>
                </a:ext>
              </a:extLst>
            </p:cNvPr>
            <p:cNvSpPr/>
            <p:nvPr/>
          </p:nvSpPr>
          <p:spPr>
            <a:xfrm>
              <a:off x="4558670" y="1689928"/>
              <a:ext cx="466691" cy="38121"/>
            </a:xfrm>
            <a:custGeom>
              <a:avLst/>
              <a:gdLst/>
              <a:ahLst/>
              <a:cxnLst/>
              <a:rect l="l" t="t" r="r" b="b"/>
              <a:pathLst>
                <a:path w="5558" h="454" extrusionOk="0">
                  <a:moveTo>
                    <a:pt x="227" y="1"/>
                  </a:moveTo>
                  <a:cubicBezTo>
                    <a:pt x="102" y="1"/>
                    <a:pt x="0" y="103"/>
                    <a:pt x="0" y="228"/>
                  </a:cubicBezTo>
                  <a:cubicBezTo>
                    <a:pt x="0" y="351"/>
                    <a:pt x="102" y="453"/>
                    <a:pt x="227" y="453"/>
                  </a:cubicBezTo>
                  <a:lnTo>
                    <a:pt x="5557" y="453"/>
                  </a:lnTo>
                  <a:lnTo>
                    <a:pt x="388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16;p58">
              <a:extLst>
                <a:ext uri="{FF2B5EF4-FFF2-40B4-BE49-F238E27FC236}">
                  <a16:creationId xmlns:a16="http://schemas.microsoft.com/office/drawing/2014/main" id="{EBB8DA16-5106-403C-A109-93E1109729BD}"/>
                </a:ext>
              </a:extLst>
            </p:cNvPr>
            <p:cNvSpPr/>
            <p:nvPr/>
          </p:nvSpPr>
          <p:spPr>
            <a:xfrm>
              <a:off x="4769259" y="1689928"/>
              <a:ext cx="155844" cy="38121"/>
            </a:xfrm>
            <a:custGeom>
              <a:avLst/>
              <a:gdLst/>
              <a:ahLst/>
              <a:cxnLst/>
              <a:rect l="l" t="t" r="r" b="b"/>
              <a:pathLst>
                <a:path w="1856" h="454" extrusionOk="0">
                  <a:moveTo>
                    <a:pt x="493" y="1"/>
                  </a:moveTo>
                  <a:lnTo>
                    <a:pt x="1" y="453"/>
                  </a:lnTo>
                  <a:lnTo>
                    <a:pt x="1501" y="453"/>
                  </a:lnTo>
                  <a:lnTo>
                    <a:pt x="1855" y="130"/>
                  </a:lnTo>
                  <a:lnTo>
                    <a:pt x="1376"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17;p58">
              <a:extLst>
                <a:ext uri="{FF2B5EF4-FFF2-40B4-BE49-F238E27FC236}">
                  <a16:creationId xmlns:a16="http://schemas.microsoft.com/office/drawing/2014/main" id="{DB5A1C55-B1BF-4FE1-ABC0-9F9D9DE515C3}"/>
                </a:ext>
              </a:extLst>
            </p:cNvPr>
            <p:cNvSpPr/>
            <p:nvPr/>
          </p:nvSpPr>
          <p:spPr>
            <a:xfrm>
              <a:off x="4709642" y="1689928"/>
              <a:ext cx="72716" cy="38121"/>
            </a:xfrm>
            <a:custGeom>
              <a:avLst/>
              <a:gdLst/>
              <a:ahLst/>
              <a:cxnLst/>
              <a:rect l="l" t="t" r="r" b="b"/>
              <a:pathLst>
                <a:path w="866" h="454" extrusionOk="0">
                  <a:moveTo>
                    <a:pt x="492" y="1"/>
                  </a:moveTo>
                  <a:lnTo>
                    <a:pt x="0" y="453"/>
                  </a:lnTo>
                  <a:lnTo>
                    <a:pt x="373" y="453"/>
                  </a:lnTo>
                  <a:lnTo>
                    <a:pt x="86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18;p58">
              <a:extLst>
                <a:ext uri="{FF2B5EF4-FFF2-40B4-BE49-F238E27FC236}">
                  <a16:creationId xmlns:a16="http://schemas.microsoft.com/office/drawing/2014/main" id="{A47745E2-D33A-4237-A908-1BB1A86AD24D}"/>
                </a:ext>
              </a:extLst>
            </p:cNvPr>
            <p:cNvSpPr/>
            <p:nvPr/>
          </p:nvSpPr>
          <p:spPr>
            <a:xfrm>
              <a:off x="4501992" y="1436180"/>
              <a:ext cx="32579" cy="130150"/>
            </a:xfrm>
            <a:custGeom>
              <a:avLst/>
              <a:gdLst/>
              <a:ahLst/>
              <a:cxnLst/>
              <a:rect l="l" t="t" r="r" b="b"/>
              <a:pathLst>
                <a:path w="388" h="1550" extrusionOk="0">
                  <a:moveTo>
                    <a:pt x="1" y="1"/>
                  </a:moveTo>
                  <a:lnTo>
                    <a:pt x="1" y="1247"/>
                  </a:lnTo>
                  <a:lnTo>
                    <a:pt x="388" y="1550"/>
                  </a:lnTo>
                  <a:lnTo>
                    <a:pt x="388" y="298"/>
                  </a:lnTo>
                  <a:lnTo>
                    <a:pt x="1"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19;p58">
              <a:extLst>
                <a:ext uri="{FF2B5EF4-FFF2-40B4-BE49-F238E27FC236}">
                  <a16:creationId xmlns:a16="http://schemas.microsoft.com/office/drawing/2014/main" id="{A52B7DC6-CB42-46FF-A94E-A50A039138DE}"/>
                </a:ext>
              </a:extLst>
            </p:cNvPr>
            <p:cNvSpPr/>
            <p:nvPr/>
          </p:nvSpPr>
          <p:spPr>
            <a:xfrm>
              <a:off x="4501992" y="1564397"/>
              <a:ext cx="32579" cy="63395"/>
            </a:xfrm>
            <a:custGeom>
              <a:avLst/>
              <a:gdLst/>
              <a:ahLst/>
              <a:cxnLst/>
              <a:rect l="l" t="t" r="r" b="b"/>
              <a:pathLst>
                <a:path w="388" h="755" extrusionOk="0">
                  <a:moveTo>
                    <a:pt x="1" y="0"/>
                  </a:moveTo>
                  <a:lnTo>
                    <a:pt x="1" y="457"/>
                  </a:lnTo>
                  <a:lnTo>
                    <a:pt x="388" y="754"/>
                  </a:lnTo>
                  <a:lnTo>
                    <a:pt x="388" y="297"/>
                  </a:lnTo>
                  <a:lnTo>
                    <a:pt x="1" y="0"/>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20;p58">
              <a:extLst>
                <a:ext uri="{FF2B5EF4-FFF2-40B4-BE49-F238E27FC236}">
                  <a16:creationId xmlns:a16="http://schemas.microsoft.com/office/drawing/2014/main" id="{396BCD00-191D-4CC9-B8A1-040733369D26}"/>
                </a:ext>
              </a:extLst>
            </p:cNvPr>
            <p:cNvSpPr/>
            <p:nvPr/>
          </p:nvSpPr>
          <p:spPr>
            <a:xfrm>
              <a:off x="4051846" y="1477911"/>
              <a:ext cx="379869" cy="10832"/>
            </a:xfrm>
            <a:custGeom>
              <a:avLst/>
              <a:gdLst/>
              <a:ahLst/>
              <a:cxnLst/>
              <a:rect l="l" t="t" r="r" b="b"/>
              <a:pathLst>
                <a:path w="4524" h="129" extrusionOk="0">
                  <a:moveTo>
                    <a:pt x="1" y="0"/>
                  </a:moveTo>
                  <a:lnTo>
                    <a:pt x="1" y="129"/>
                  </a:lnTo>
                  <a:lnTo>
                    <a:pt x="4524" y="129"/>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21;p58">
              <a:extLst>
                <a:ext uri="{FF2B5EF4-FFF2-40B4-BE49-F238E27FC236}">
                  <a16:creationId xmlns:a16="http://schemas.microsoft.com/office/drawing/2014/main" id="{B59B45ED-FE4F-4EE3-83AF-C08014F925AE}"/>
                </a:ext>
              </a:extLst>
            </p:cNvPr>
            <p:cNvSpPr/>
            <p:nvPr/>
          </p:nvSpPr>
          <p:spPr>
            <a:xfrm>
              <a:off x="4051846" y="1425348"/>
              <a:ext cx="379869" cy="10916"/>
            </a:xfrm>
            <a:custGeom>
              <a:avLst/>
              <a:gdLst/>
              <a:ahLst/>
              <a:cxnLst/>
              <a:rect l="l" t="t" r="r" b="b"/>
              <a:pathLst>
                <a:path w="4524" h="130" extrusionOk="0">
                  <a:moveTo>
                    <a:pt x="1" y="1"/>
                  </a:moveTo>
                  <a:lnTo>
                    <a:pt x="1" y="130"/>
                  </a:lnTo>
                  <a:lnTo>
                    <a:pt x="4524" y="130"/>
                  </a:lnTo>
                  <a:lnTo>
                    <a:pt x="452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222;p58">
              <a:extLst>
                <a:ext uri="{FF2B5EF4-FFF2-40B4-BE49-F238E27FC236}">
                  <a16:creationId xmlns:a16="http://schemas.microsoft.com/office/drawing/2014/main" id="{A5049F3A-BD42-4ABB-8492-138B2732DA91}"/>
                </a:ext>
              </a:extLst>
            </p:cNvPr>
            <p:cNvSpPr/>
            <p:nvPr/>
          </p:nvSpPr>
          <p:spPr>
            <a:xfrm>
              <a:off x="4057052" y="1373120"/>
              <a:ext cx="374663" cy="10916"/>
            </a:xfrm>
            <a:custGeom>
              <a:avLst/>
              <a:gdLst/>
              <a:ahLst/>
              <a:cxnLst/>
              <a:rect l="l" t="t" r="r" b="b"/>
              <a:pathLst>
                <a:path w="4462" h="130" extrusionOk="0">
                  <a:moveTo>
                    <a:pt x="0" y="1"/>
                  </a:moveTo>
                  <a:lnTo>
                    <a:pt x="0" y="130"/>
                  </a:lnTo>
                  <a:lnTo>
                    <a:pt x="4462" y="130"/>
                  </a:lnTo>
                  <a:lnTo>
                    <a:pt x="4462"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223;p58">
              <a:extLst>
                <a:ext uri="{FF2B5EF4-FFF2-40B4-BE49-F238E27FC236}">
                  <a16:creationId xmlns:a16="http://schemas.microsoft.com/office/drawing/2014/main" id="{020C2F00-7877-44F6-82E3-3AD65B6B3BA8}"/>
                </a:ext>
              </a:extLst>
            </p:cNvPr>
            <p:cNvSpPr/>
            <p:nvPr/>
          </p:nvSpPr>
          <p:spPr>
            <a:xfrm>
              <a:off x="4073425" y="1638876"/>
              <a:ext cx="358289" cy="2351"/>
            </a:xfrm>
            <a:custGeom>
              <a:avLst/>
              <a:gdLst/>
              <a:ahLst/>
              <a:cxnLst/>
              <a:rect l="l" t="t" r="r" b="b"/>
              <a:pathLst>
                <a:path w="4267" h="28" extrusionOk="0">
                  <a:moveTo>
                    <a:pt x="0" y="0"/>
                  </a:moveTo>
                  <a:lnTo>
                    <a:pt x="0" y="27"/>
                  </a:lnTo>
                  <a:lnTo>
                    <a:pt x="4267" y="27"/>
                  </a:lnTo>
                  <a:lnTo>
                    <a:pt x="4267" y="0"/>
                  </a:lnTo>
                  <a:close/>
                </a:path>
              </a:pathLst>
            </a:custGeom>
            <a:solidFill>
              <a:srgbClr val="4F5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24;p58">
              <a:extLst>
                <a:ext uri="{FF2B5EF4-FFF2-40B4-BE49-F238E27FC236}">
                  <a16:creationId xmlns:a16="http://schemas.microsoft.com/office/drawing/2014/main" id="{4B80B9D7-EF8E-473B-B48F-21488B318009}"/>
                </a:ext>
              </a:extLst>
            </p:cNvPr>
            <p:cNvSpPr/>
            <p:nvPr/>
          </p:nvSpPr>
          <p:spPr>
            <a:xfrm>
              <a:off x="4057052" y="1582282"/>
              <a:ext cx="374663" cy="10916"/>
            </a:xfrm>
            <a:custGeom>
              <a:avLst/>
              <a:gdLst/>
              <a:ahLst/>
              <a:cxnLst/>
              <a:rect l="l" t="t" r="r" b="b"/>
              <a:pathLst>
                <a:path w="4462" h="130" extrusionOk="0">
                  <a:moveTo>
                    <a:pt x="0" y="0"/>
                  </a:moveTo>
                  <a:lnTo>
                    <a:pt x="0" y="129"/>
                  </a:lnTo>
                  <a:lnTo>
                    <a:pt x="4462" y="129"/>
                  </a:lnTo>
                  <a:lnTo>
                    <a:pt x="4462"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25;p58">
              <a:extLst>
                <a:ext uri="{FF2B5EF4-FFF2-40B4-BE49-F238E27FC236}">
                  <a16:creationId xmlns:a16="http://schemas.microsoft.com/office/drawing/2014/main" id="{E3EEDE81-288C-43D6-A79B-4638EEB650B7}"/>
                </a:ext>
              </a:extLst>
            </p:cNvPr>
            <p:cNvSpPr/>
            <p:nvPr/>
          </p:nvSpPr>
          <p:spPr>
            <a:xfrm>
              <a:off x="4051846" y="1530139"/>
              <a:ext cx="379869" cy="10748"/>
            </a:xfrm>
            <a:custGeom>
              <a:avLst/>
              <a:gdLst/>
              <a:ahLst/>
              <a:cxnLst/>
              <a:rect l="l" t="t" r="r" b="b"/>
              <a:pathLst>
                <a:path w="4524" h="128" extrusionOk="0">
                  <a:moveTo>
                    <a:pt x="1" y="0"/>
                  </a:moveTo>
                  <a:lnTo>
                    <a:pt x="1" y="128"/>
                  </a:lnTo>
                  <a:lnTo>
                    <a:pt x="4524" y="128"/>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26;p58">
              <a:extLst>
                <a:ext uri="{FF2B5EF4-FFF2-40B4-BE49-F238E27FC236}">
                  <a16:creationId xmlns:a16="http://schemas.microsoft.com/office/drawing/2014/main" id="{C9175934-8A12-4221-9E69-53C161448AC9}"/>
                </a:ext>
              </a:extLst>
            </p:cNvPr>
            <p:cNvSpPr/>
            <p:nvPr/>
          </p:nvSpPr>
          <p:spPr>
            <a:xfrm>
              <a:off x="4038831" y="1280001"/>
              <a:ext cx="427898" cy="406235"/>
            </a:xfrm>
            <a:custGeom>
              <a:avLst/>
              <a:gdLst/>
              <a:ahLst/>
              <a:cxnLst/>
              <a:rect l="l" t="t" r="r" b="b"/>
              <a:pathLst>
                <a:path w="5096" h="4838" extrusionOk="0">
                  <a:moveTo>
                    <a:pt x="635" y="1"/>
                  </a:moveTo>
                  <a:cubicBezTo>
                    <a:pt x="338" y="1"/>
                    <a:pt x="89" y="214"/>
                    <a:pt x="35" y="503"/>
                  </a:cubicBezTo>
                  <a:cubicBezTo>
                    <a:pt x="23" y="569"/>
                    <a:pt x="9" y="640"/>
                    <a:pt x="0" y="706"/>
                  </a:cubicBezTo>
                  <a:lnTo>
                    <a:pt x="3577" y="706"/>
                  </a:lnTo>
                  <a:cubicBezTo>
                    <a:pt x="3995" y="706"/>
                    <a:pt x="4332" y="1044"/>
                    <a:pt x="4332" y="1456"/>
                  </a:cubicBezTo>
                  <a:lnTo>
                    <a:pt x="4332" y="3383"/>
                  </a:lnTo>
                  <a:cubicBezTo>
                    <a:pt x="4332" y="3795"/>
                    <a:pt x="3995" y="4133"/>
                    <a:pt x="3577" y="4133"/>
                  </a:cubicBezTo>
                  <a:lnTo>
                    <a:pt x="0" y="4133"/>
                  </a:lnTo>
                  <a:cubicBezTo>
                    <a:pt x="9" y="4199"/>
                    <a:pt x="23" y="4270"/>
                    <a:pt x="35" y="4337"/>
                  </a:cubicBezTo>
                  <a:cubicBezTo>
                    <a:pt x="89" y="4625"/>
                    <a:pt x="338" y="4838"/>
                    <a:pt x="635" y="4838"/>
                  </a:cubicBezTo>
                  <a:lnTo>
                    <a:pt x="5095" y="4838"/>
                  </a:lnTo>
                  <a:lnTo>
                    <a:pt x="5095"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27;p58">
              <a:extLst>
                <a:ext uri="{FF2B5EF4-FFF2-40B4-BE49-F238E27FC236}">
                  <a16:creationId xmlns:a16="http://schemas.microsoft.com/office/drawing/2014/main" id="{A341A52D-F6D4-4734-80A4-B831B44CE2A0}"/>
                </a:ext>
              </a:extLst>
            </p:cNvPr>
            <p:cNvSpPr/>
            <p:nvPr/>
          </p:nvSpPr>
          <p:spPr>
            <a:xfrm>
              <a:off x="4558670" y="1338526"/>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28;p58">
              <a:extLst>
                <a:ext uri="{FF2B5EF4-FFF2-40B4-BE49-F238E27FC236}">
                  <a16:creationId xmlns:a16="http://schemas.microsoft.com/office/drawing/2014/main" id="{0D79ED50-2068-4C22-B2C0-1ABB7CF3FFB1}"/>
                </a:ext>
              </a:extLst>
            </p:cNvPr>
            <p:cNvSpPr/>
            <p:nvPr/>
          </p:nvSpPr>
          <p:spPr>
            <a:xfrm>
              <a:off x="4558670" y="1405280"/>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29;p58">
              <a:extLst>
                <a:ext uri="{FF2B5EF4-FFF2-40B4-BE49-F238E27FC236}">
                  <a16:creationId xmlns:a16="http://schemas.microsoft.com/office/drawing/2014/main" id="{6F0D8576-D573-4FFE-9700-DC77FFCABA8E}"/>
                </a:ext>
              </a:extLst>
            </p:cNvPr>
            <p:cNvSpPr/>
            <p:nvPr/>
          </p:nvSpPr>
          <p:spPr>
            <a:xfrm>
              <a:off x="4558670" y="1471950"/>
              <a:ext cx="134684" cy="29137"/>
            </a:xfrm>
            <a:custGeom>
              <a:avLst/>
              <a:gdLst/>
              <a:ahLst/>
              <a:cxnLst/>
              <a:rect l="l" t="t" r="r" b="b"/>
              <a:pathLst>
                <a:path w="1604" h="347" extrusionOk="0">
                  <a:moveTo>
                    <a:pt x="0" y="1"/>
                  </a:moveTo>
                  <a:lnTo>
                    <a:pt x="0" y="347"/>
                  </a:lnTo>
                  <a:lnTo>
                    <a:pt x="1603" y="347"/>
                  </a:lnTo>
                  <a:lnTo>
                    <a:pt x="1603"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30;p58">
              <a:extLst>
                <a:ext uri="{FF2B5EF4-FFF2-40B4-BE49-F238E27FC236}">
                  <a16:creationId xmlns:a16="http://schemas.microsoft.com/office/drawing/2014/main" id="{6DD62E81-BD9E-4559-B9F7-67FE464645D1}"/>
                </a:ext>
              </a:extLst>
            </p:cNvPr>
            <p:cNvSpPr/>
            <p:nvPr/>
          </p:nvSpPr>
          <p:spPr>
            <a:xfrm>
              <a:off x="4558670" y="1538619"/>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31;p58">
              <a:extLst>
                <a:ext uri="{FF2B5EF4-FFF2-40B4-BE49-F238E27FC236}">
                  <a16:creationId xmlns:a16="http://schemas.microsoft.com/office/drawing/2014/main" id="{1F0FE0BF-DC35-410C-865B-7C4C9B043318}"/>
                </a:ext>
              </a:extLst>
            </p:cNvPr>
            <p:cNvSpPr/>
            <p:nvPr/>
          </p:nvSpPr>
          <p:spPr>
            <a:xfrm>
              <a:off x="4558670" y="1605373"/>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Graphical user interface, application, Teams&#10;&#10;Description automatically generated">
            <a:extLst>
              <a:ext uri="{FF2B5EF4-FFF2-40B4-BE49-F238E27FC236}">
                <a16:creationId xmlns:a16="http://schemas.microsoft.com/office/drawing/2014/main" id="{A3AB1D0F-EB3F-41FF-A850-97F3D5F0DA61}"/>
              </a:ext>
            </a:extLst>
          </p:cNvPr>
          <p:cNvPicPr>
            <a:picLocks noChangeAspect="1"/>
          </p:cNvPicPr>
          <p:nvPr/>
        </p:nvPicPr>
        <p:blipFill>
          <a:blip r:embed="rId3"/>
          <a:stretch>
            <a:fillRect/>
          </a:stretch>
        </p:blipFill>
        <p:spPr>
          <a:xfrm>
            <a:off x="1200151" y="777999"/>
            <a:ext cx="5461686" cy="4058602"/>
          </a:xfrm>
          <a:prstGeom prst="rect">
            <a:avLst/>
          </a:prstGeom>
        </p:spPr>
      </p:pic>
    </p:spTree>
    <p:extLst>
      <p:ext uri="{BB962C8B-B14F-4D97-AF65-F5344CB8AC3E}">
        <p14:creationId xmlns:p14="http://schemas.microsoft.com/office/powerpoint/2010/main" val="3067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4" name="Google Shape;934;p37"/>
          <p:cNvSpPr txBox="1">
            <a:spLocks noGrp="1"/>
          </p:cNvSpPr>
          <p:nvPr>
            <p:ph type="title"/>
          </p:nvPr>
        </p:nvSpPr>
        <p:spPr>
          <a:xfrm>
            <a:off x="1755419" y="1621306"/>
            <a:ext cx="77175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CO" sz="5400"/>
              <a:t>Seguridad</a:t>
            </a:r>
            <a:endParaRPr lang="en-US" sz="5400"/>
          </a:p>
        </p:txBody>
      </p:sp>
      <p:grpSp>
        <p:nvGrpSpPr>
          <p:cNvPr id="83" name="Google Shape;1174;p44">
            <a:extLst>
              <a:ext uri="{FF2B5EF4-FFF2-40B4-BE49-F238E27FC236}">
                <a16:creationId xmlns:a16="http://schemas.microsoft.com/office/drawing/2014/main" id="{33EF5E17-3540-452A-986E-28078753AF6A}"/>
              </a:ext>
            </a:extLst>
          </p:cNvPr>
          <p:cNvGrpSpPr/>
          <p:nvPr/>
        </p:nvGrpSpPr>
        <p:grpSpPr>
          <a:xfrm>
            <a:off x="6120065" y="3164060"/>
            <a:ext cx="1928584" cy="837517"/>
            <a:chOff x="2597979" y="1949933"/>
            <a:chExt cx="3872253" cy="1518048"/>
          </a:xfrm>
        </p:grpSpPr>
        <p:sp>
          <p:nvSpPr>
            <p:cNvPr id="84" name="Google Shape;1175;p44">
              <a:extLst>
                <a:ext uri="{FF2B5EF4-FFF2-40B4-BE49-F238E27FC236}">
                  <a16:creationId xmlns:a16="http://schemas.microsoft.com/office/drawing/2014/main" id="{4DADB436-5E2E-4396-9F50-DEE099300411}"/>
                </a:ext>
              </a:extLst>
            </p:cNvPr>
            <p:cNvSpPr/>
            <p:nvPr/>
          </p:nvSpPr>
          <p:spPr>
            <a:xfrm>
              <a:off x="2714593" y="2496963"/>
              <a:ext cx="3583927" cy="701520"/>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76;p44">
              <a:extLst>
                <a:ext uri="{FF2B5EF4-FFF2-40B4-BE49-F238E27FC236}">
                  <a16:creationId xmlns:a16="http://schemas.microsoft.com/office/drawing/2014/main" id="{EABCB5E3-B2AB-4BF0-8E3A-5A1866122F9C}"/>
                </a:ext>
              </a:extLst>
            </p:cNvPr>
            <p:cNvSpPr/>
            <p:nvPr/>
          </p:nvSpPr>
          <p:spPr>
            <a:xfrm>
              <a:off x="2888251" y="1986547"/>
              <a:ext cx="2610959" cy="498823"/>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77;p44">
              <a:extLst>
                <a:ext uri="{FF2B5EF4-FFF2-40B4-BE49-F238E27FC236}">
                  <a16:creationId xmlns:a16="http://schemas.microsoft.com/office/drawing/2014/main" id="{3D628803-C263-41A6-9237-2A4421D405E7}"/>
                </a:ext>
              </a:extLst>
            </p:cNvPr>
            <p:cNvSpPr/>
            <p:nvPr/>
          </p:nvSpPr>
          <p:spPr>
            <a:xfrm>
              <a:off x="3041594" y="2045542"/>
              <a:ext cx="2075981" cy="553801"/>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78;p44">
              <a:extLst>
                <a:ext uri="{FF2B5EF4-FFF2-40B4-BE49-F238E27FC236}">
                  <a16:creationId xmlns:a16="http://schemas.microsoft.com/office/drawing/2014/main" id="{A48926E3-90DE-4012-B492-727EF808249B}"/>
                </a:ext>
              </a:extLst>
            </p:cNvPr>
            <p:cNvSpPr/>
            <p:nvPr/>
          </p:nvSpPr>
          <p:spPr>
            <a:xfrm>
              <a:off x="2644234" y="2525428"/>
              <a:ext cx="3793282" cy="769813"/>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79;p44">
              <a:extLst>
                <a:ext uri="{FF2B5EF4-FFF2-40B4-BE49-F238E27FC236}">
                  <a16:creationId xmlns:a16="http://schemas.microsoft.com/office/drawing/2014/main" id="{149C0538-590E-4A99-AB6E-83D8020958D4}"/>
                </a:ext>
              </a:extLst>
            </p:cNvPr>
            <p:cNvSpPr/>
            <p:nvPr/>
          </p:nvSpPr>
          <p:spPr>
            <a:xfrm>
              <a:off x="2944263" y="1949933"/>
              <a:ext cx="2331820" cy="491018"/>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80;p44">
              <a:extLst>
                <a:ext uri="{FF2B5EF4-FFF2-40B4-BE49-F238E27FC236}">
                  <a16:creationId xmlns:a16="http://schemas.microsoft.com/office/drawing/2014/main" id="{AA997774-4DEB-4C8E-BDCA-0CEC6A54EAAA}"/>
                </a:ext>
              </a:extLst>
            </p:cNvPr>
            <p:cNvSpPr/>
            <p:nvPr/>
          </p:nvSpPr>
          <p:spPr>
            <a:xfrm>
              <a:off x="2597979" y="2355212"/>
              <a:ext cx="3872249" cy="772453"/>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81;p44">
              <a:extLst>
                <a:ext uri="{FF2B5EF4-FFF2-40B4-BE49-F238E27FC236}">
                  <a16:creationId xmlns:a16="http://schemas.microsoft.com/office/drawing/2014/main" id="{CAB83DC0-FFBE-4F87-9B99-3916B8B08661}"/>
                </a:ext>
              </a:extLst>
            </p:cNvPr>
            <p:cNvSpPr/>
            <p:nvPr/>
          </p:nvSpPr>
          <p:spPr>
            <a:xfrm>
              <a:off x="4056917" y="2430162"/>
              <a:ext cx="138766" cy="99856"/>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82;p44">
              <a:extLst>
                <a:ext uri="{FF2B5EF4-FFF2-40B4-BE49-F238E27FC236}">
                  <a16:creationId xmlns:a16="http://schemas.microsoft.com/office/drawing/2014/main" id="{4FD9A9B3-F931-4F3D-9440-F0CD4F3FDDB7}"/>
                </a:ext>
              </a:extLst>
            </p:cNvPr>
            <p:cNvSpPr/>
            <p:nvPr/>
          </p:nvSpPr>
          <p:spPr>
            <a:xfrm>
              <a:off x="2597979" y="2694954"/>
              <a:ext cx="217044" cy="346628"/>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83;p44">
              <a:extLst>
                <a:ext uri="{FF2B5EF4-FFF2-40B4-BE49-F238E27FC236}">
                  <a16:creationId xmlns:a16="http://schemas.microsoft.com/office/drawing/2014/main" id="{A4C4B999-757C-4CC9-867E-E9A122597882}"/>
                </a:ext>
              </a:extLst>
            </p:cNvPr>
            <p:cNvSpPr/>
            <p:nvPr/>
          </p:nvSpPr>
          <p:spPr>
            <a:xfrm>
              <a:off x="3476142" y="2672802"/>
              <a:ext cx="1955349" cy="451879"/>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84;p44">
              <a:extLst>
                <a:ext uri="{FF2B5EF4-FFF2-40B4-BE49-F238E27FC236}">
                  <a16:creationId xmlns:a16="http://schemas.microsoft.com/office/drawing/2014/main" id="{A0FED03F-F812-4B66-884B-75CB28EC4297}"/>
                </a:ext>
              </a:extLst>
            </p:cNvPr>
            <p:cNvSpPr/>
            <p:nvPr/>
          </p:nvSpPr>
          <p:spPr>
            <a:xfrm>
              <a:off x="6336057" y="3022071"/>
              <a:ext cx="124534" cy="105595"/>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85;p44">
              <a:extLst>
                <a:ext uri="{FF2B5EF4-FFF2-40B4-BE49-F238E27FC236}">
                  <a16:creationId xmlns:a16="http://schemas.microsoft.com/office/drawing/2014/main" id="{53DD171E-4281-4BB8-8C54-E3255FA08FBC}"/>
                </a:ext>
              </a:extLst>
            </p:cNvPr>
            <p:cNvSpPr/>
            <p:nvPr/>
          </p:nvSpPr>
          <p:spPr>
            <a:xfrm>
              <a:off x="6333991" y="3011970"/>
              <a:ext cx="136241" cy="45452"/>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86;p44">
              <a:extLst>
                <a:ext uri="{FF2B5EF4-FFF2-40B4-BE49-F238E27FC236}">
                  <a16:creationId xmlns:a16="http://schemas.microsoft.com/office/drawing/2014/main" id="{0F482DB2-5DD1-4957-9DA4-C6DCD35713D4}"/>
                </a:ext>
              </a:extLst>
            </p:cNvPr>
            <p:cNvSpPr/>
            <p:nvPr/>
          </p:nvSpPr>
          <p:spPr>
            <a:xfrm>
              <a:off x="5202169" y="2434753"/>
              <a:ext cx="1215609" cy="387259"/>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87;p44">
              <a:extLst>
                <a:ext uri="{FF2B5EF4-FFF2-40B4-BE49-F238E27FC236}">
                  <a16:creationId xmlns:a16="http://schemas.microsoft.com/office/drawing/2014/main" id="{73D08B9B-C0EC-4AD3-B17A-C51D0B658B94}"/>
                </a:ext>
              </a:extLst>
            </p:cNvPr>
            <p:cNvSpPr/>
            <p:nvPr/>
          </p:nvSpPr>
          <p:spPr>
            <a:xfrm>
              <a:off x="5499098" y="2757279"/>
              <a:ext cx="710358" cy="710702"/>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88;p44">
              <a:extLst>
                <a:ext uri="{FF2B5EF4-FFF2-40B4-BE49-F238E27FC236}">
                  <a16:creationId xmlns:a16="http://schemas.microsoft.com/office/drawing/2014/main" id="{EF3B818C-32D8-4091-93A6-B3388055595D}"/>
                </a:ext>
              </a:extLst>
            </p:cNvPr>
            <p:cNvSpPr/>
            <p:nvPr/>
          </p:nvSpPr>
          <p:spPr>
            <a:xfrm>
              <a:off x="5628567" y="2880435"/>
              <a:ext cx="451420" cy="451994"/>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89;p44">
              <a:extLst>
                <a:ext uri="{FF2B5EF4-FFF2-40B4-BE49-F238E27FC236}">
                  <a16:creationId xmlns:a16="http://schemas.microsoft.com/office/drawing/2014/main" id="{F4C5B4B1-45BA-4006-9BA3-309E6A28C56D}"/>
                </a:ext>
              </a:extLst>
            </p:cNvPr>
            <p:cNvSpPr/>
            <p:nvPr/>
          </p:nvSpPr>
          <p:spPr>
            <a:xfrm>
              <a:off x="5705928" y="2966059"/>
              <a:ext cx="296585" cy="296585"/>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90;p44">
              <a:extLst>
                <a:ext uri="{FF2B5EF4-FFF2-40B4-BE49-F238E27FC236}">
                  <a16:creationId xmlns:a16="http://schemas.microsoft.com/office/drawing/2014/main" id="{CE6EC7CC-D4C2-42E2-9B2B-706AD6237FB2}"/>
                </a:ext>
              </a:extLst>
            </p:cNvPr>
            <p:cNvSpPr/>
            <p:nvPr/>
          </p:nvSpPr>
          <p:spPr>
            <a:xfrm>
              <a:off x="5646932" y="2895241"/>
              <a:ext cx="417790" cy="39850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91;p44">
              <a:extLst>
                <a:ext uri="{FF2B5EF4-FFF2-40B4-BE49-F238E27FC236}">
                  <a16:creationId xmlns:a16="http://schemas.microsoft.com/office/drawing/2014/main" id="{F5FF618E-173D-46F0-ACBC-4915D7A63F6D}"/>
                </a:ext>
              </a:extLst>
            </p:cNvPr>
            <p:cNvSpPr/>
            <p:nvPr/>
          </p:nvSpPr>
          <p:spPr>
            <a:xfrm>
              <a:off x="5619385" y="2864710"/>
              <a:ext cx="480000" cy="480459"/>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92;p44">
              <a:extLst>
                <a:ext uri="{FF2B5EF4-FFF2-40B4-BE49-F238E27FC236}">
                  <a16:creationId xmlns:a16="http://schemas.microsoft.com/office/drawing/2014/main" id="{C772109D-4B89-465E-A418-D0BB61B19DD9}"/>
                </a:ext>
              </a:extLst>
            </p:cNvPr>
            <p:cNvSpPr/>
            <p:nvPr/>
          </p:nvSpPr>
          <p:spPr>
            <a:xfrm>
              <a:off x="5787994" y="3039861"/>
              <a:ext cx="132568" cy="132683"/>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93;p44">
              <a:extLst>
                <a:ext uri="{FF2B5EF4-FFF2-40B4-BE49-F238E27FC236}">
                  <a16:creationId xmlns:a16="http://schemas.microsoft.com/office/drawing/2014/main" id="{DB282583-85FF-416D-BD4A-3A9A1C5CA09F}"/>
                </a:ext>
              </a:extLst>
            </p:cNvPr>
            <p:cNvSpPr/>
            <p:nvPr/>
          </p:nvSpPr>
          <p:spPr>
            <a:xfrm>
              <a:off x="5821164" y="3074065"/>
              <a:ext cx="66227" cy="65882"/>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94;p44">
              <a:extLst>
                <a:ext uri="{FF2B5EF4-FFF2-40B4-BE49-F238E27FC236}">
                  <a16:creationId xmlns:a16="http://schemas.microsoft.com/office/drawing/2014/main" id="{4BC6CD35-F520-419E-B104-680FF33FA551}"/>
                </a:ext>
              </a:extLst>
            </p:cNvPr>
            <p:cNvSpPr/>
            <p:nvPr/>
          </p:nvSpPr>
          <p:spPr>
            <a:xfrm>
              <a:off x="2783459" y="2757279"/>
              <a:ext cx="710702" cy="710702"/>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95;p44">
              <a:extLst>
                <a:ext uri="{FF2B5EF4-FFF2-40B4-BE49-F238E27FC236}">
                  <a16:creationId xmlns:a16="http://schemas.microsoft.com/office/drawing/2014/main" id="{1FB497F5-0BC4-40E7-8317-BA4FF5ED452C}"/>
                </a:ext>
              </a:extLst>
            </p:cNvPr>
            <p:cNvSpPr/>
            <p:nvPr/>
          </p:nvSpPr>
          <p:spPr>
            <a:xfrm>
              <a:off x="2912814" y="2880435"/>
              <a:ext cx="451994" cy="451994"/>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96;p44">
              <a:extLst>
                <a:ext uri="{FF2B5EF4-FFF2-40B4-BE49-F238E27FC236}">
                  <a16:creationId xmlns:a16="http://schemas.microsoft.com/office/drawing/2014/main" id="{406150A1-BF89-49A9-B847-BBA9624DA44B}"/>
                </a:ext>
              </a:extLst>
            </p:cNvPr>
            <p:cNvSpPr/>
            <p:nvPr/>
          </p:nvSpPr>
          <p:spPr>
            <a:xfrm>
              <a:off x="2990748" y="2966059"/>
              <a:ext cx="296585" cy="296585"/>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97;p44">
              <a:extLst>
                <a:ext uri="{FF2B5EF4-FFF2-40B4-BE49-F238E27FC236}">
                  <a16:creationId xmlns:a16="http://schemas.microsoft.com/office/drawing/2014/main" id="{410B17AB-B310-4DF3-9968-E348CAA5E0B9}"/>
                </a:ext>
              </a:extLst>
            </p:cNvPr>
            <p:cNvSpPr/>
            <p:nvPr/>
          </p:nvSpPr>
          <p:spPr>
            <a:xfrm>
              <a:off x="2931637" y="2895241"/>
              <a:ext cx="417790" cy="39850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98;p44">
              <a:extLst>
                <a:ext uri="{FF2B5EF4-FFF2-40B4-BE49-F238E27FC236}">
                  <a16:creationId xmlns:a16="http://schemas.microsoft.com/office/drawing/2014/main" id="{7604D060-C234-4095-AB49-274AE00E4594}"/>
                </a:ext>
              </a:extLst>
            </p:cNvPr>
            <p:cNvSpPr/>
            <p:nvPr/>
          </p:nvSpPr>
          <p:spPr>
            <a:xfrm>
              <a:off x="2903631" y="2864710"/>
              <a:ext cx="480459" cy="480459"/>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99;p44">
              <a:extLst>
                <a:ext uri="{FF2B5EF4-FFF2-40B4-BE49-F238E27FC236}">
                  <a16:creationId xmlns:a16="http://schemas.microsoft.com/office/drawing/2014/main" id="{9964789A-28A9-4C91-A360-4E82A15DBBF5}"/>
                </a:ext>
              </a:extLst>
            </p:cNvPr>
            <p:cNvSpPr/>
            <p:nvPr/>
          </p:nvSpPr>
          <p:spPr>
            <a:xfrm>
              <a:off x="3072699" y="3039861"/>
              <a:ext cx="132568" cy="132683"/>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00;p44">
              <a:extLst>
                <a:ext uri="{FF2B5EF4-FFF2-40B4-BE49-F238E27FC236}">
                  <a16:creationId xmlns:a16="http://schemas.microsoft.com/office/drawing/2014/main" id="{803C19B1-EC14-4668-A135-67F52EF0377D}"/>
                </a:ext>
              </a:extLst>
            </p:cNvPr>
            <p:cNvSpPr/>
            <p:nvPr/>
          </p:nvSpPr>
          <p:spPr>
            <a:xfrm>
              <a:off x="3105755" y="3074065"/>
              <a:ext cx="65997" cy="65882"/>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01;p44">
              <a:extLst>
                <a:ext uri="{FF2B5EF4-FFF2-40B4-BE49-F238E27FC236}">
                  <a16:creationId xmlns:a16="http://schemas.microsoft.com/office/drawing/2014/main" id="{CE19EF2B-40C1-40B6-926D-208521127A61}"/>
                </a:ext>
              </a:extLst>
            </p:cNvPr>
            <p:cNvSpPr/>
            <p:nvPr/>
          </p:nvSpPr>
          <p:spPr>
            <a:xfrm>
              <a:off x="6120045" y="2544251"/>
              <a:ext cx="255954" cy="240918"/>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02;p44">
              <a:extLst>
                <a:ext uri="{FF2B5EF4-FFF2-40B4-BE49-F238E27FC236}">
                  <a16:creationId xmlns:a16="http://schemas.microsoft.com/office/drawing/2014/main" id="{2C41AF67-184B-4934-9621-C5D64C0E7639}"/>
                </a:ext>
              </a:extLst>
            </p:cNvPr>
            <p:cNvSpPr/>
            <p:nvPr/>
          </p:nvSpPr>
          <p:spPr>
            <a:xfrm>
              <a:off x="6126817" y="2547809"/>
              <a:ext cx="242984" cy="23012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03;p44">
              <a:extLst>
                <a:ext uri="{FF2B5EF4-FFF2-40B4-BE49-F238E27FC236}">
                  <a16:creationId xmlns:a16="http://schemas.microsoft.com/office/drawing/2014/main" id="{948D739E-EE8C-4159-8EFA-96DE1117E628}"/>
                </a:ext>
              </a:extLst>
            </p:cNvPr>
            <p:cNvSpPr/>
            <p:nvPr/>
          </p:nvSpPr>
          <p:spPr>
            <a:xfrm>
              <a:off x="6134393" y="2552400"/>
              <a:ext cx="229325" cy="218077"/>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04;p44">
              <a:extLst>
                <a:ext uri="{FF2B5EF4-FFF2-40B4-BE49-F238E27FC236}">
                  <a16:creationId xmlns:a16="http://schemas.microsoft.com/office/drawing/2014/main" id="{D7E5A801-126F-402F-BDC1-11DA233CB4E8}"/>
                </a:ext>
              </a:extLst>
            </p:cNvPr>
            <p:cNvSpPr/>
            <p:nvPr/>
          </p:nvSpPr>
          <p:spPr>
            <a:xfrm>
              <a:off x="2752814" y="2456102"/>
              <a:ext cx="75409" cy="229899"/>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05;p44">
              <a:extLst>
                <a:ext uri="{FF2B5EF4-FFF2-40B4-BE49-F238E27FC236}">
                  <a16:creationId xmlns:a16="http://schemas.microsoft.com/office/drawing/2014/main" id="{62E6738B-A323-4734-93B8-D877CDC6E357}"/>
                </a:ext>
              </a:extLst>
            </p:cNvPr>
            <p:cNvSpPr/>
            <p:nvPr/>
          </p:nvSpPr>
          <p:spPr>
            <a:xfrm>
              <a:off x="2755913" y="2464251"/>
              <a:ext cx="61176" cy="213601"/>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06;p44">
              <a:extLst>
                <a:ext uri="{FF2B5EF4-FFF2-40B4-BE49-F238E27FC236}">
                  <a16:creationId xmlns:a16="http://schemas.microsoft.com/office/drawing/2014/main" id="{7707FB71-5F54-47E0-83EC-F444BEE023AB}"/>
                </a:ext>
              </a:extLst>
            </p:cNvPr>
            <p:cNvSpPr/>
            <p:nvPr/>
          </p:nvSpPr>
          <p:spPr>
            <a:xfrm>
              <a:off x="4914536" y="2314122"/>
              <a:ext cx="225079" cy="215437"/>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07;p44">
              <a:extLst>
                <a:ext uri="{FF2B5EF4-FFF2-40B4-BE49-F238E27FC236}">
                  <a16:creationId xmlns:a16="http://schemas.microsoft.com/office/drawing/2014/main" id="{E5CA20AF-7562-479A-8064-66548BB24473}"/>
                </a:ext>
              </a:extLst>
            </p:cNvPr>
            <p:cNvSpPr/>
            <p:nvPr/>
          </p:nvSpPr>
          <p:spPr>
            <a:xfrm>
              <a:off x="4023861" y="2455184"/>
              <a:ext cx="204878" cy="53486"/>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670;p34">
            <a:extLst>
              <a:ext uri="{FF2B5EF4-FFF2-40B4-BE49-F238E27FC236}">
                <a16:creationId xmlns:a16="http://schemas.microsoft.com/office/drawing/2014/main" id="{1691492A-4B56-44DE-BC0E-F280DCF4F415}"/>
              </a:ext>
            </a:extLst>
          </p:cNvPr>
          <p:cNvGrpSpPr/>
          <p:nvPr/>
        </p:nvGrpSpPr>
        <p:grpSpPr>
          <a:xfrm>
            <a:off x="1416145" y="1563968"/>
            <a:ext cx="1108660" cy="1253107"/>
            <a:chOff x="1506675" y="1426838"/>
            <a:chExt cx="576893" cy="644400"/>
          </a:xfrm>
        </p:grpSpPr>
        <p:sp>
          <p:nvSpPr>
            <p:cNvPr id="42" name="Google Shape;671;p34">
              <a:extLst>
                <a:ext uri="{FF2B5EF4-FFF2-40B4-BE49-F238E27FC236}">
                  <a16:creationId xmlns:a16="http://schemas.microsoft.com/office/drawing/2014/main" id="{78C6FE6A-F19C-4D8B-B606-3E30759A79CC}"/>
                </a:ext>
              </a:extLst>
            </p:cNvPr>
            <p:cNvSpPr/>
            <p:nvPr/>
          </p:nvSpPr>
          <p:spPr>
            <a:xfrm>
              <a:off x="1506675" y="1427704"/>
              <a:ext cx="554881" cy="64267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2;p34">
              <a:extLst>
                <a:ext uri="{FF2B5EF4-FFF2-40B4-BE49-F238E27FC236}">
                  <a16:creationId xmlns:a16="http://schemas.microsoft.com/office/drawing/2014/main" id="{A5A32F00-B17D-4B4F-B6BF-207C7DC960FC}"/>
                </a:ext>
              </a:extLst>
            </p:cNvPr>
            <p:cNvSpPr/>
            <p:nvPr/>
          </p:nvSpPr>
          <p:spPr>
            <a:xfrm flipH="1">
              <a:off x="1508775" y="1426838"/>
              <a:ext cx="574793"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2" descr="Icon&#10;&#10;Description automatically generated">
            <a:extLst>
              <a:ext uri="{FF2B5EF4-FFF2-40B4-BE49-F238E27FC236}">
                <a16:creationId xmlns:a16="http://schemas.microsoft.com/office/drawing/2014/main" id="{BA612BB0-402A-4A35-9402-DA926CA842FE}"/>
              </a:ext>
            </a:extLst>
          </p:cNvPr>
          <p:cNvPicPr>
            <a:picLocks noChangeAspect="1"/>
          </p:cNvPicPr>
          <p:nvPr/>
        </p:nvPicPr>
        <p:blipFill rotWithShape="1">
          <a:blip r:embed="rId3"/>
          <a:srcRect l="23662" t="22817" r="24507" b="17746"/>
          <a:stretch/>
        </p:blipFill>
        <p:spPr>
          <a:xfrm>
            <a:off x="1539961" y="1709865"/>
            <a:ext cx="858055" cy="950846"/>
          </a:xfrm>
          <a:prstGeom prst="rect">
            <a:avLst/>
          </a:prstGeom>
        </p:spPr>
      </p:pic>
    </p:spTree>
    <p:extLst>
      <p:ext uri="{BB962C8B-B14F-4D97-AF65-F5344CB8AC3E}">
        <p14:creationId xmlns:p14="http://schemas.microsoft.com/office/powerpoint/2010/main" val="2079798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27" name="Google Shape;680;p34">
            <a:extLst>
              <a:ext uri="{FF2B5EF4-FFF2-40B4-BE49-F238E27FC236}">
                <a16:creationId xmlns:a16="http://schemas.microsoft.com/office/drawing/2014/main" id="{C73B8938-7E99-469D-AFEC-6BEB77DE6623}"/>
              </a:ext>
            </a:extLst>
          </p:cNvPr>
          <p:cNvSpPr txBox="1">
            <a:spLocks noGrp="1"/>
          </p:cNvSpPr>
          <p:nvPr>
            <p:ph type="subTitle" idx="1"/>
          </p:nvPr>
        </p:nvSpPr>
        <p:spPr>
          <a:xfrm>
            <a:off x="4568971" y="881512"/>
            <a:ext cx="4285917" cy="270288"/>
          </a:xfrm>
          <a:prstGeom prst="rect">
            <a:avLst/>
          </a:prstGeom>
          <a:noFill/>
        </p:spPr>
        <p:txBody>
          <a:bodyPr spcFirstLastPara="1" wrap="square" lIns="91425" tIns="91425" rIns="91425" bIns="91425" anchor="ctr" anchorCtr="0">
            <a:noAutofit/>
          </a:bodyPr>
          <a:lstStyle/>
          <a:p>
            <a:pPr algn="l"/>
            <a:r>
              <a:rPr lang="es-CO">
                <a:solidFill>
                  <a:schemeClr val="bg1"/>
                </a:solidFill>
              </a:rPr>
              <a:t>INICIO DE SESION UTILIZANDO TOKENS:</a:t>
            </a:r>
          </a:p>
        </p:txBody>
      </p:sp>
      <p:grpSp>
        <p:nvGrpSpPr>
          <p:cNvPr id="3" name="Google Shape;670;p34">
            <a:extLst>
              <a:ext uri="{FF2B5EF4-FFF2-40B4-BE49-F238E27FC236}">
                <a16:creationId xmlns:a16="http://schemas.microsoft.com/office/drawing/2014/main" id="{CF8C184C-006F-4656-B1DF-6FD758FB6629}"/>
              </a:ext>
            </a:extLst>
          </p:cNvPr>
          <p:cNvGrpSpPr/>
          <p:nvPr/>
        </p:nvGrpSpPr>
        <p:grpSpPr>
          <a:xfrm>
            <a:off x="536268" y="746400"/>
            <a:ext cx="3607520" cy="2595912"/>
            <a:chOff x="1506675" y="1427538"/>
            <a:chExt cx="554881" cy="642837"/>
          </a:xfrm>
        </p:grpSpPr>
        <p:sp>
          <p:nvSpPr>
            <p:cNvPr id="30" name="Google Shape;671;p34">
              <a:extLst>
                <a:ext uri="{FF2B5EF4-FFF2-40B4-BE49-F238E27FC236}">
                  <a16:creationId xmlns:a16="http://schemas.microsoft.com/office/drawing/2014/main" id="{F99D07BF-7D9E-4931-A813-9C1E0E96325D}"/>
                </a:ext>
              </a:extLst>
            </p:cNvPr>
            <p:cNvSpPr/>
            <p:nvPr/>
          </p:nvSpPr>
          <p:spPr>
            <a:xfrm>
              <a:off x="1506675" y="1427704"/>
              <a:ext cx="554881" cy="64267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72;p34">
              <a:extLst>
                <a:ext uri="{FF2B5EF4-FFF2-40B4-BE49-F238E27FC236}">
                  <a16:creationId xmlns:a16="http://schemas.microsoft.com/office/drawing/2014/main" id="{A4E4F658-5E38-4F11-B972-2B64F1C5BA59}"/>
                </a:ext>
              </a:extLst>
            </p:cNvPr>
            <p:cNvSpPr/>
            <p:nvPr/>
          </p:nvSpPr>
          <p:spPr>
            <a:xfrm flipH="1">
              <a:off x="1516979" y="1427538"/>
              <a:ext cx="544369" cy="63486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Graphical user interface, application&#10;&#10;Description automatically generated">
            <a:extLst>
              <a:ext uri="{FF2B5EF4-FFF2-40B4-BE49-F238E27FC236}">
                <a16:creationId xmlns:a16="http://schemas.microsoft.com/office/drawing/2014/main" id="{C13A21AD-370C-40B2-B1D5-165F49C89B06}"/>
              </a:ext>
            </a:extLst>
          </p:cNvPr>
          <p:cNvPicPr>
            <a:picLocks noChangeAspect="1"/>
          </p:cNvPicPr>
          <p:nvPr/>
        </p:nvPicPr>
        <p:blipFill>
          <a:blip r:embed="rId3"/>
          <a:stretch>
            <a:fillRect/>
          </a:stretch>
        </p:blipFill>
        <p:spPr>
          <a:xfrm>
            <a:off x="674988" y="879651"/>
            <a:ext cx="3337868" cy="2326149"/>
          </a:xfrm>
          <a:prstGeom prst="rect">
            <a:avLst/>
          </a:prstGeom>
        </p:spPr>
      </p:pic>
      <p:sp>
        <p:nvSpPr>
          <p:cNvPr id="9" name="TextBox 8">
            <a:extLst>
              <a:ext uri="{FF2B5EF4-FFF2-40B4-BE49-F238E27FC236}">
                <a16:creationId xmlns:a16="http://schemas.microsoft.com/office/drawing/2014/main" id="{5A2FFDA4-F4B2-4E33-9A6A-A65FE10FE501}"/>
              </a:ext>
            </a:extLst>
          </p:cNvPr>
          <p:cNvSpPr txBox="1"/>
          <p:nvPr/>
        </p:nvSpPr>
        <p:spPr>
          <a:xfrm>
            <a:off x="4619297" y="1801211"/>
            <a:ext cx="415224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CO" b="1">
                <a:solidFill>
                  <a:schemeClr val="bg1"/>
                </a:solidFill>
              </a:rPr>
              <a:t>El inicio de sesión se da utilizando tokens para mantener al usuario activo en la aplicación, de lo contrario, se vencerá la sesión a los 5 minutos de inactividad, en la que el usuario se tendrá que autenticar nuevamente.</a:t>
            </a:r>
            <a:endParaRPr lang="en-US">
              <a:solidFill>
                <a:schemeClr val="bg1"/>
              </a:solidFill>
            </a:endParaRPr>
          </a:p>
        </p:txBody>
      </p:sp>
    </p:spTree>
    <p:extLst>
      <p:ext uri="{BB962C8B-B14F-4D97-AF65-F5344CB8AC3E}">
        <p14:creationId xmlns:p14="http://schemas.microsoft.com/office/powerpoint/2010/main" val="39843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39"/>
          <p:cNvSpPr txBox="1">
            <a:spLocks noGrp="1"/>
          </p:cNvSpPr>
          <p:nvPr>
            <p:ph type="title"/>
          </p:nvPr>
        </p:nvSpPr>
        <p:spPr>
          <a:xfrm>
            <a:off x="2798203" y="3455231"/>
            <a:ext cx="4842494" cy="3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200">
                <a:solidFill>
                  <a:schemeClr val="accent4"/>
                </a:solidFill>
              </a:rPr>
              <a:t>Mueve de forma rápida, segura y abajo costo.</a:t>
            </a:r>
            <a:endParaRPr lang="es-CO" sz="1050">
              <a:solidFill>
                <a:schemeClr val="accent4"/>
              </a:solidFill>
            </a:endParaRPr>
          </a:p>
        </p:txBody>
      </p:sp>
      <p:sp>
        <p:nvSpPr>
          <p:cNvPr id="1036" name="Google Shape;1036;p39"/>
          <p:cNvSpPr txBox="1">
            <a:spLocks noGrp="1"/>
          </p:cNvSpPr>
          <p:nvPr>
            <p:ph type="subTitle" idx="1"/>
          </p:nvPr>
        </p:nvSpPr>
        <p:spPr>
          <a:xfrm>
            <a:off x="1710544" y="1582950"/>
            <a:ext cx="6567358" cy="988800"/>
          </a:xfrm>
          <a:prstGeom prst="rect">
            <a:avLst/>
          </a:prstGeom>
        </p:spPr>
        <p:txBody>
          <a:bodyPr spcFirstLastPara="1" wrap="square" lIns="91425" tIns="91425" rIns="91425" bIns="91425" anchor="t" anchorCtr="0">
            <a:noAutofit/>
          </a:bodyPr>
          <a:lstStyle/>
          <a:p>
            <a:pPr marL="0" indent="0">
              <a:lnSpc>
                <a:spcPct val="100000"/>
              </a:lnSpc>
              <a:buNone/>
            </a:pPr>
            <a:r>
              <a:rPr lang="es-CO">
                <a:solidFill>
                  <a:schemeClr val="tx2"/>
                </a:solidFill>
              </a:rPr>
              <a:t>Propuesta para crear un sistema de movilidad en tiempo real para usuarios que requieran automóviles, el servicio será adquirido bajo las normativas de bioseguridad vigentes en el momento del desarrollo final de la aplicación.</a:t>
            </a:r>
          </a:p>
        </p:txBody>
      </p:sp>
      <p:sp>
        <p:nvSpPr>
          <p:cNvPr id="5" name="Google Shape;1036;p39">
            <a:extLst>
              <a:ext uri="{FF2B5EF4-FFF2-40B4-BE49-F238E27FC236}">
                <a16:creationId xmlns:a16="http://schemas.microsoft.com/office/drawing/2014/main" id="{2099272B-6F49-4832-9579-7A55CBF72B76}"/>
              </a:ext>
            </a:extLst>
          </p:cNvPr>
          <p:cNvSpPr txBox="1">
            <a:spLocks/>
          </p:cNvSpPr>
          <p:nvPr/>
        </p:nvSpPr>
        <p:spPr>
          <a:xfrm>
            <a:off x="1710544" y="1225151"/>
            <a:ext cx="6143851" cy="4404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accent1"/>
              </a:buClr>
              <a:buSzPts val="1400"/>
              <a:buFont typeface="Ubuntu"/>
              <a:buNone/>
              <a:defRPr sz="2000" b="0" i="0" u="none" strike="noStrike" cap="none">
                <a:solidFill>
                  <a:srgbClr val="FFFFFF"/>
                </a:solidFill>
                <a:latin typeface="Ubuntu"/>
                <a:ea typeface="Ubuntu"/>
                <a:cs typeface="Ubuntu"/>
                <a:sym typeface="Ubuntu"/>
              </a:defRPr>
            </a:lvl1pPr>
            <a:lvl2pPr marL="914400" marR="0" lvl="1" indent="-317500" algn="ctr" rtl="0">
              <a:lnSpc>
                <a:spcPct val="115000"/>
              </a:lnSpc>
              <a:spcBef>
                <a:spcPts val="1600"/>
              </a:spcBef>
              <a:spcAft>
                <a:spcPts val="0"/>
              </a:spcAft>
              <a:buClr>
                <a:schemeClr val="dk2"/>
              </a:buClr>
              <a:buSzPts val="1400"/>
              <a:buFont typeface="Ubuntu"/>
              <a:buNone/>
              <a:defRPr sz="2000" b="0" i="0" u="none" strike="noStrike" cap="none">
                <a:solidFill>
                  <a:srgbClr val="FFFFFF"/>
                </a:solidFill>
                <a:latin typeface="Ubuntu"/>
                <a:ea typeface="Ubuntu"/>
                <a:cs typeface="Ubuntu"/>
                <a:sym typeface="Ubuntu"/>
              </a:defRPr>
            </a:lvl2pPr>
            <a:lvl3pPr marL="1371600" marR="0" lvl="2" indent="-317500" algn="ctr" rtl="0">
              <a:lnSpc>
                <a:spcPct val="115000"/>
              </a:lnSpc>
              <a:spcBef>
                <a:spcPts val="1600"/>
              </a:spcBef>
              <a:spcAft>
                <a:spcPts val="0"/>
              </a:spcAft>
              <a:buClr>
                <a:schemeClr val="dk2"/>
              </a:buClr>
              <a:buSzPts val="1400"/>
              <a:buFont typeface="Ubuntu"/>
              <a:buNone/>
              <a:defRPr sz="2000" b="0" i="0" u="none" strike="noStrike" cap="none">
                <a:solidFill>
                  <a:srgbClr val="FFFFFF"/>
                </a:solidFill>
                <a:latin typeface="Ubuntu"/>
                <a:ea typeface="Ubuntu"/>
                <a:cs typeface="Ubuntu"/>
                <a:sym typeface="Ubuntu"/>
              </a:defRPr>
            </a:lvl3pPr>
            <a:lvl4pPr marL="1828800" marR="0" lvl="3" indent="-317500" algn="ctr" rtl="0">
              <a:lnSpc>
                <a:spcPct val="115000"/>
              </a:lnSpc>
              <a:spcBef>
                <a:spcPts val="1600"/>
              </a:spcBef>
              <a:spcAft>
                <a:spcPts val="0"/>
              </a:spcAft>
              <a:buClr>
                <a:schemeClr val="dk2"/>
              </a:buClr>
              <a:buSzPts val="1400"/>
              <a:buFont typeface="Ubuntu"/>
              <a:buNone/>
              <a:defRPr sz="2000" b="0" i="0" u="none" strike="noStrike" cap="none">
                <a:solidFill>
                  <a:srgbClr val="FFFFFF"/>
                </a:solidFill>
                <a:latin typeface="Ubuntu"/>
                <a:ea typeface="Ubuntu"/>
                <a:cs typeface="Ubuntu"/>
                <a:sym typeface="Ubuntu"/>
              </a:defRPr>
            </a:lvl4pPr>
            <a:lvl5pPr marL="2286000" marR="0" lvl="4" indent="-317500" algn="ctr" rtl="0">
              <a:lnSpc>
                <a:spcPct val="115000"/>
              </a:lnSpc>
              <a:spcBef>
                <a:spcPts val="1600"/>
              </a:spcBef>
              <a:spcAft>
                <a:spcPts val="0"/>
              </a:spcAft>
              <a:buClr>
                <a:schemeClr val="dk2"/>
              </a:buClr>
              <a:buSzPts val="1400"/>
              <a:buFont typeface="Ubuntu"/>
              <a:buNone/>
              <a:defRPr sz="2000" b="0" i="0" u="none" strike="noStrike" cap="none">
                <a:solidFill>
                  <a:srgbClr val="FFFFFF"/>
                </a:solidFill>
                <a:latin typeface="Ubuntu"/>
                <a:ea typeface="Ubuntu"/>
                <a:cs typeface="Ubuntu"/>
                <a:sym typeface="Ubuntu"/>
              </a:defRPr>
            </a:lvl5pPr>
            <a:lvl6pPr marL="2743200" marR="0" lvl="5" indent="-317500" algn="ctr" rtl="0">
              <a:lnSpc>
                <a:spcPct val="115000"/>
              </a:lnSpc>
              <a:spcBef>
                <a:spcPts val="1600"/>
              </a:spcBef>
              <a:spcAft>
                <a:spcPts val="0"/>
              </a:spcAft>
              <a:buClr>
                <a:schemeClr val="dk2"/>
              </a:buClr>
              <a:buSzPts val="1400"/>
              <a:buFont typeface="Ubuntu"/>
              <a:buNone/>
              <a:defRPr sz="2000" b="0" i="0" u="none" strike="noStrike" cap="none">
                <a:solidFill>
                  <a:srgbClr val="FFFFFF"/>
                </a:solidFill>
                <a:latin typeface="Ubuntu"/>
                <a:ea typeface="Ubuntu"/>
                <a:cs typeface="Ubuntu"/>
                <a:sym typeface="Ubuntu"/>
              </a:defRPr>
            </a:lvl6pPr>
            <a:lvl7pPr marL="3200400" marR="0" lvl="6" indent="-317500" algn="ctr" rtl="0">
              <a:lnSpc>
                <a:spcPct val="115000"/>
              </a:lnSpc>
              <a:spcBef>
                <a:spcPts val="1600"/>
              </a:spcBef>
              <a:spcAft>
                <a:spcPts val="0"/>
              </a:spcAft>
              <a:buClr>
                <a:schemeClr val="dk2"/>
              </a:buClr>
              <a:buSzPts val="1400"/>
              <a:buFont typeface="Ubuntu"/>
              <a:buNone/>
              <a:defRPr sz="2000" b="0" i="0" u="none" strike="noStrike" cap="none">
                <a:solidFill>
                  <a:srgbClr val="FFFFFF"/>
                </a:solidFill>
                <a:latin typeface="Ubuntu"/>
                <a:ea typeface="Ubuntu"/>
                <a:cs typeface="Ubuntu"/>
                <a:sym typeface="Ubuntu"/>
              </a:defRPr>
            </a:lvl7pPr>
            <a:lvl8pPr marL="3657600" marR="0" lvl="7" indent="-317500" algn="ctr" rtl="0">
              <a:lnSpc>
                <a:spcPct val="115000"/>
              </a:lnSpc>
              <a:spcBef>
                <a:spcPts val="1600"/>
              </a:spcBef>
              <a:spcAft>
                <a:spcPts val="0"/>
              </a:spcAft>
              <a:buClr>
                <a:schemeClr val="dk2"/>
              </a:buClr>
              <a:buSzPts val="1400"/>
              <a:buFont typeface="Ubuntu"/>
              <a:buNone/>
              <a:defRPr sz="2000" b="0" i="0" u="none" strike="noStrike" cap="none">
                <a:solidFill>
                  <a:srgbClr val="FFFFFF"/>
                </a:solidFill>
                <a:latin typeface="Ubuntu"/>
                <a:ea typeface="Ubuntu"/>
                <a:cs typeface="Ubuntu"/>
                <a:sym typeface="Ubuntu"/>
              </a:defRPr>
            </a:lvl8pPr>
            <a:lvl9pPr marL="4114800" marR="0" lvl="8" indent="-317500" algn="ctr" rtl="0">
              <a:lnSpc>
                <a:spcPct val="115000"/>
              </a:lnSpc>
              <a:spcBef>
                <a:spcPts val="1600"/>
              </a:spcBef>
              <a:spcAft>
                <a:spcPts val="1600"/>
              </a:spcAft>
              <a:buClr>
                <a:schemeClr val="dk2"/>
              </a:buClr>
              <a:buSzPts val="1400"/>
              <a:buFont typeface="Ubuntu"/>
              <a:buNone/>
              <a:defRPr sz="2000" b="0" i="0" u="none" strike="noStrike" cap="none">
                <a:solidFill>
                  <a:srgbClr val="FFFFFF"/>
                </a:solidFill>
                <a:latin typeface="Ubuntu"/>
                <a:ea typeface="Ubuntu"/>
                <a:cs typeface="Ubuntu"/>
                <a:sym typeface="Ubuntu"/>
              </a:defRPr>
            </a:lvl9pPr>
          </a:lstStyle>
          <a:p>
            <a:pPr marL="0" indent="0">
              <a:lnSpc>
                <a:spcPct val="100000"/>
              </a:lnSpc>
            </a:pPr>
            <a:r>
              <a:rPr lang="es-CO" b="1">
                <a:solidFill>
                  <a:schemeClr val="tx2"/>
                </a:solidFill>
                <a:latin typeface="Verdana Pro Black" panose="020B0604020202020204" pitchFamily="34" charset="0"/>
              </a:rPr>
              <a:t>RESUMEN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31" name="Google Shape;1531;p52"/>
          <p:cNvSpPr txBox="1">
            <a:spLocks noGrp="1"/>
          </p:cNvSpPr>
          <p:nvPr>
            <p:ph type="title"/>
          </p:nvPr>
        </p:nvSpPr>
        <p:spPr>
          <a:xfrm>
            <a:off x="134009" y="242474"/>
            <a:ext cx="7717500" cy="572700"/>
          </a:xfrm>
          <a:prstGeom prst="rect">
            <a:avLst/>
          </a:prstGeom>
        </p:spPr>
        <p:txBody>
          <a:bodyPr spcFirstLastPara="1" wrap="square" lIns="91425" tIns="91425" rIns="91425" bIns="91425" anchor="ctr" anchorCtr="0">
            <a:noAutofit/>
          </a:bodyPr>
          <a:lstStyle/>
          <a:p>
            <a:r>
              <a:rPr lang="es-ES"/>
              <a:t>Uso:</a:t>
            </a:r>
          </a:p>
        </p:txBody>
      </p:sp>
      <p:sp>
        <p:nvSpPr>
          <p:cNvPr id="13" name="Google Shape;668;p34">
            <a:extLst>
              <a:ext uri="{FF2B5EF4-FFF2-40B4-BE49-F238E27FC236}">
                <a16:creationId xmlns:a16="http://schemas.microsoft.com/office/drawing/2014/main" id="{DE473C03-8AE7-4C49-8349-4176290AA2C1}"/>
              </a:ext>
            </a:extLst>
          </p:cNvPr>
          <p:cNvSpPr/>
          <p:nvPr/>
        </p:nvSpPr>
        <p:spPr>
          <a:xfrm>
            <a:off x="1659070" y="731017"/>
            <a:ext cx="5823708" cy="4137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a:hlinkClick r:id="" action="ppaction://media"/>
            <a:extLst>
              <a:ext uri="{FF2B5EF4-FFF2-40B4-BE49-F238E27FC236}">
                <a16:creationId xmlns:a16="http://schemas.microsoft.com/office/drawing/2014/main" id="{CBDB1413-2401-44A5-A84D-E8EC8224E557}"/>
              </a:ext>
            </a:extLst>
          </p:cNvPr>
          <p:cNvPicPr>
            <a:picLocks noRot="1" noChangeAspect="1"/>
          </p:cNvPicPr>
          <p:nvPr>
            <a:videoFile r:link="rId1"/>
          </p:nvPr>
        </p:nvPicPr>
        <p:blipFill>
          <a:blip r:embed="rId4"/>
          <a:stretch>
            <a:fillRect/>
          </a:stretch>
        </p:blipFill>
        <p:spPr>
          <a:xfrm>
            <a:off x="1907574" y="922895"/>
            <a:ext cx="5421527" cy="3722472"/>
          </a:xfrm>
          <a:prstGeom prst="rect">
            <a:avLst/>
          </a:prstGeom>
        </p:spPr>
      </p:pic>
    </p:spTree>
    <p:extLst>
      <p:ext uri="{BB962C8B-B14F-4D97-AF65-F5344CB8AC3E}">
        <p14:creationId xmlns:p14="http://schemas.microsoft.com/office/powerpoint/2010/main" val="390940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grpSp>
        <p:nvGrpSpPr>
          <p:cNvPr id="1167" name="Google Shape;1167;p43"/>
          <p:cNvGrpSpPr/>
          <p:nvPr/>
        </p:nvGrpSpPr>
        <p:grpSpPr>
          <a:xfrm>
            <a:off x="-3368800" y="-675500"/>
            <a:ext cx="15177525" cy="10278600"/>
            <a:chOff x="-3368800" y="-675500"/>
            <a:chExt cx="15177525" cy="10278600"/>
          </a:xfrm>
        </p:grpSpPr>
        <p:sp>
          <p:nvSpPr>
            <p:cNvPr id="1168" name="Google Shape;1168;p43"/>
            <p:cNvSpPr/>
            <p:nvPr/>
          </p:nvSpPr>
          <p:spPr>
            <a:xfrm>
              <a:off x="-3368800" y="-675500"/>
              <a:ext cx="3368700" cy="102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rot="-5400000">
              <a:off x="2750675" y="545000"/>
              <a:ext cx="4459500" cy="1365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Paralelogramo 16">
            <a:extLst>
              <a:ext uri="{FF2B5EF4-FFF2-40B4-BE49-F238E27FC236}">
                <a16:creationId xmlns:a16="http://schemas.microsoft.com/office/drawing/2014/main" id="{E240DD56-7F86-4BA1-850B-602F48478E39}"/>
              </a:ext>
            </a:extLst>
          </p:cNvPr>
          <p:cNvSpPr/>
          <p:nvPr/>
        </p:nvSpPr>
        <p:spPr>
          <a:xfrm>
            <a:off x="3756139" y="-347484"/>
            <a:ext cx="9573510" cy="7192784"/>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6" name="Google Shape;1704;p56">
            <a:extLst>
              <a:ext uri="{FF2B5EF4-FFF2-40B4-BE49-F238E27FC236}">
                <a16:creationId xmlns:a16="http://schemas.microsoft.com/office/drawing/2014/main" id="{66A7377F-7FAE-4FC7-89B7-EE0DC333E047}"/>
              </a:ext>
            </a:extLst>
          </p:cNvPr>
          <p:cNvGrpSpPr/>
          <p:nvPr/>
        </p:nvGrpSpPr>
        <p:grpSpPr>
          <a:xfrm>
            <a:off x="5888474" y="516082"/>
            <a:ext cx="3254779" cy="4312950"/>
            <a:chOff x="6379286" y="552033"/>
            <a:chExt cx="2530145" cy="3352729"/>
          </a:xfrm>
        </p:grpSpPr>
        <p:sp>
          <p:nvSpPr>
            <p:cNvPr id="47" name="Google Shape;1705;p56">
              <a:extLst>
                <a:ext uri="{FF2B5EF4-FFF2-40B4-BE49-F238E27FC236}">
                  <a16:creationId xmlns:a16="http://schemas.microsoft.com/office/drawing/2014/main" id="{4DACAD41-092E-452A-9353-ADCCEDD06D7B}"/>
                </a:ext>
              </a:extLst>
            </p:cNvPr>
            <p:cNvSpPr/>
            <p:nvPr/>
          </p:nvSpPr>
          <p:spPr>
            <a:xfrm>
              <a:off x="6379286" y="1090241"/>
              <a:ext cx="1802731" cy="1653186"/>
            </a:xfrm>
            <a:custGeom>
              <a:avLst/>
              <a:gdLst/>
              <a:ahLst/>
              <a:cxnLst/>
              <a:rect l="l" t="t" r="r" b="b"/>
              <a:pathLst>
                <a:path w="9680" h="8877" extrusionOk="0">
                  <a:moveTo>
                    <a:pt x="8299" y="1"/>
                  </a:moveTo>
                  <a:lnTo>
                    <a:pt x="3075" y="1762"/>
                  </a:lnTo>
                  <a:cubicBezTo>
                    <a:pt x="3075" y="1762"/>
                    <a:pt x="1922" y="2153"/>
                    <a:pt x="1704" y="2682"/>
                  </a:cubicBezTo>
                  <a:cubicBezTo>
                    <a:pt x="1496" y="3209"/>
                    <a:pt x="1002" y="4456"/>
                    <a:pt x="656" y="4950"/>
                  </a:cubicBezTo>
                  <a:cubicBezTo>
                    <a:pt x="324" y="5446"/>
                    <a:pt x="0" y="6791"/>
                    <a:pt x="21" y="6951"/>
                  </a:cubicBezTo>
                  <a:cubicBezTo>
                    <a:pt x="44" y="7115"/>
                    <a:pt x="506" y="7941"/>
                    <a:pt x="1176" y="8402"/>
                  </a:cubicBezTo>
                  <a:cubicBezTo>
                    <a:pt x="1855" y="8877"/>
                    <a:pt x="1899" y="8842"/>
                    <a:pt x="2037" y="8842"/>
                  </a:cubicBezTo>
                  <a:cubicBezTo>
                    <a:pt x="2174" y="8850"/>
                    <a:pt x="2463" y="8588"/>
                    <a:pt x="2477" y="8482"/>
                  </a:cubicBezTo>
                  <a:cubicBezTo>
                    <a:pt x="2485" y="8393"/>
                    <a:pt x="2139" y="7715"/>
                    <a:pt x="2139" y="7715"/>
                  </a:cubicBezTo>
                  <a:lnTo>
                    <a:pt x="1402" y="6357"/>
                  </a:lnTo>
                  <a:lnTo>
                    <a:pt x="2131" y="5411"/>
                  </a:lnTo>
                  <a:cubicBezTo>
                    <a:pt x="2131" y="5411"/>
                    <a:pt x="2303" y="6943"/>
                    <a:pt x="2844" y="7404"/>
                  </a:cubicBezTo>
                  <a:cubicBezTo>
                    <a:pt x="3373" y="7875"/>
                    <a:pt x="4096" y="7976"/>
                    <a:pt x="4096" y="7976"/>
                  </a:cubicBezTo>
                  <a:cubicBezTo>
                    <a:pt x="4096" y="7976"/>
                    <a:pt x="4464" y="7772"/>
                    <a:pt x="4745" y="7435"/>
                  </a:cubicBezTo>
                  <a:cubicBezTo>
                    <a:pt x="5019" y="7102"/>
                    <a:pt x="5099" y="7000"/>
                    <a:pt x="5099" y="7000"/>
                  </a:cubicBezTo>
                  <a:cubicBezTo>
                    <a:pt x="5099" y="7000"/>
                    <a:pt x="5374" y="6906"/>
                    <a:pt x="5720" y="6689"/>
                  </a:cubicBezTo>
                  <a:cubicBezTo>
                    <a:pt x="6054" y="6458"/>
                    <a:pt x="6089" y="5961"/>
                    <a:pt x="6089" y="5961"/>
                  </a:cubicBezTo>
                  <a:cubicBezTo>
                    <a:pt x="6089" y="5961"/>
                    <a:pt x="7265" y="5468"/>
                    <a:pt x="8264" y="4594"/>
                  </a:cubicBezTo>
                  <a:cubicBezTo>
                    <a:pt x="9267" y="3706"/>
                    <a:pt x="9680" y="3223"/>
                    <a:pt x="9680" y="32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06;p56">
              <a:extLst>
                <a:ext uri="{FF2B5EF4-FFF2-40B4-BE49-F238E27FC236}">
                  <a16:creationId xmlns:a16="http://schemas.microsoft.com/office/drawing/2014/main" id="{A2D8EB6C-5551-4E3D-BC72-9441E7D4515B}"/>
                </a:ext>
              </a:extLst>
            </p:cNvPr>
            <p:cNvSpPr/>
            <p:nvPr/>
          </p:nvSpPr>
          <p:spPr>
            <a:xfrm>
              <a:off x="6379286" y="1090241"/>
              <a:ext cx="1603648" cy="1294688"/>
            </a:xfrm>
            <a:custGeom>
              <a:avLst/>
              <a:gdLst/>
              <a:ahLst/>
              <a:cxnLst/>
              <a:rect l="l" t="t" r="r" b="b"/>
              <a:pathLst>
                <a:path w="8611" h="6952" extrusionOk="0">
                  <a:moveTo>
                    <a:pt x="8299" y="1"/>
                  </a:moveTo>
                  <a:lnTo>
                    <a:pt x="3075" y="1762"/>
                  </a:lnTo>
                  <a:cubicBezTo>
                    <a:pt x="3075" y="1762"/>
                    <a:pt x="1922" y="2153"/>
                    <a:pt x="1704" y="2682"/>
                  </a:cubicBezTo>
                  <a:cubicBezTo>
                    <a:pt x="1496" y="3209"/>
                    <a:pt x="1002" y="4456"/>
                    <a:pt x="656" y="4950"/>
                  </a:cubicBezTo>
                  <a:cubicBezTo>
                    <a:pt x="324" y="5446"/>
                    <a:pt x="0" y="6791"/>
                    <a:pt x="21" y="6951"/>
                  </a:cubicBezTo>
                  <a:cubicBezTo>
                    <a:pt x="93" y="6437"/>
                    <a:pt x="554" y="5802"/>
                    <a:pt x="838" y="5224"/>
                  </a:cubicBezTo>
                  <a:cubicBezTo>
                    <a:pt x="1127" y="4661"/>
                    <a:pt x="1784" y="3742"/>
                    <a:pt x="2086" y="3121"/>
                  </a:cubicBezTo>
                  <a:cubicBezTo>
                    <a:pt x="2383" y="2500"/>
                    <a:pt x="8610" y="738"/>
                    <a:pt x="8610" y="73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7;p56">
              <a:extLst>
                <a:ext uri="{FF2B5EF4-FFF2-40B4-BE49-F238E27FC236}">
                  <a16:creationId xmlns:a16="http://schemas.microsoft.com/office/drawing/2014/main" id="{99BA164B-2971-4D11-B0F1-9CFF0F73B0CB}"/>
                </a:ext>
              </a:extLst>
            </p:cNvPr>
            <p:cNvSpPr/>
            <p:nvPr/>
          </p:nvSpPr>
          <p:spPr>
            <a:xfrm>
              <a:off x="6775959" y="1997002"/>
              <a:ext cx="574527" cy="578624"/>
            </a:xfrm>
            <a:custGeom>
              <a:avLst/>
              <a:gdLst/>
              <a:ahLst/>
              <a:cxnLst/>
              <a:rect l="l" t="t" r="r" b="b"/>
              <a:pathLst>
                <a:path w="3085" h="3107" extrusionOk="0">
                  <a:moveTo>
                    <a:pt x="1" y="542"/>
                  </a:moveTo>
                  <a:cubicBezTo>
                    <a:pt x="1" y="542"/>
                    <a:pt x="173" y="2074"/>
                    <a:pt x="714" y="2535"/>
                  </a:cubicBezTo>
                  <a:cubicBezTo>
                    <a:pt x="1243" y="3006"/>
                    <a:pt x="1966" y="3107"/>
                    <a:pt x="1966" y="3107"/>
                  </a:cubicBezTo>
                  <a:cubicBezTo>
                    <a:pt x="1966" y="3107"/>
                    <a:pt x="2334" y="2903"/>
                    <a:pt x="2615" y="2566"/>
                  </a:cubicBezTo>
                  <a:cubicBezTo>
                    <a:pt x="2889" y="2233"/>
                    <a:pt x="2969" y="2131"/>
                    <a:pt x="2969" y="2131"/>
                  </a:cubicBezTo>
                  <a:cubicBezTo>
                    <a:pt x="2969" y="2131"/>
                    <a:pt x="3084" y="1199"/>
                    <a:pt x="2508" y="635"/>
                  </a:cubicBezTo>
                  <a:cubicBezTo>
                    <a:pt x="1935" y="81"/>
                    <a:pt x="1496" y="1"/>
                    <a:pt x="1496" y="1"/>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8;p56">
              <a:extLst>
                <a:ext uri="{FF2B5EF4-FFF2-40B4-BE49-F238E27FC236}">
                  <a16:creationId xmlns:a16="http://schemas.microsoft.com/office/drawing/2014/main" id="{E1D7626D-F7FA-4C79-8339-4A5A5602A7B2}"/>
                </a:ext>
              </a:extLst>
            </p:cNvPr>
            <p:cNvSpPr/>
            <p:nvPr/>
          </p:nvSpPr>
          <p:spPr>
            <a:xfrm>
              <a:off x="6885090" y="2198504"/>
              <a:ext cx="531694" cy="302069"/>
            </a:xfrm>
            <a:custGeom>
              <a:avLst/>
              <a:gdLst/>
              <a:ahLst/>
              <a:cxnLst/>
              <a:rect l="l" t="t" r="r" b="b"/>
              <a:pathLst>
                <a:path w="2855" h="1622" extrusionOk="0">
                  <a:moveTo>
                    <a:pt x="0" y="1324"/>
                  </a:moveTo>
                  <a:cubicBezTo>
                    <a:pt x="36" y="1369"/>
                    <a:pt x="80" y="1418"/>
                    <a:pt x="128" y="1453"/>
                  </a:cubicBezTo>
                  <a:cubicBezTo>
                    <a:pt x="195" y="1519"/>
                    <a:pt x="267" y="1577"/>
                    <a:pt x="347" y="1621"/>
                  </a:cubicBezTo>
                  <a:cubicBezTo>
                    <a:pt x="484" y="1533"/>
                    <a:pt x="670" y="1426"/>
                    <a:pt x="874" y="1324"/>
                  </a:cubicBezTo>
                  <a:cubicBezTo>
                    <a:pt x="1416" y="1035"/>
                    <a:pt x="2854" y="1"/>
                    <a:pt x="2854" y="1"/>
                  </a:cubicBezTo>
                  <a:cubicBezTo>
                    <a:pt x="2854" y="1"/>
                    <a:pt x="785" y="738"/>
                    <a:pt x="657" y="783"/>
                  </a:cubicBezTo>
                  <a:cubicBezTo>
                    <a:pt x="586" y="805"/>
                    <a:pt x="218" y="1058"/>
                    <a:pt x="0" y="132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9;p56">
              <a:extLst>
                <a:ext uri="{FF2B5EF4-FFF2-40B4-BE49-F238E27FC236}">
                  <a16:creationId xmlns:a16="http://schemas.microsoft.com/office/drawing/2014/main" id="{D4DF6854-CA09-4B57-BD54-74779E14976C}"/>
                </a:ext>
              </a:extLst>
            </p:cNvPr>
            <p:cNvSpPr/>
            <p:nvPr/>
          </p:nvSpPr>
          <p:spPr>
            <a:xfrm>
              <a:off x="6688244" y="2415277"/>
              <a:ext cx="1065622" cy="827617"/>
            </a:xfrm>
            <a:custGeom>
              <a:avLst/>
              <a:gdLst/>
              <a:ahLst/>
              <a:cxnLst/>
              <a:rect l="l" t="t" r="r" b="b"/>
              <a:pathLst>
                <a:path w="5722" h="4444" extrusionOk="0">
                  <a:moveTo>
                    <a:pt x="595" y="999"/>
                  </a:moveTo>
                  <a:cubicBezTo>
                    <a:pt x="595" y="999"/>
                    <a:pt x="1" y="2002"/>
                    <a:pt x="759" y="2579"/>
                  </a:cubicBezTo>
                  <a:cubicBezTo>
                    <a:pt x="1531" y="3151"/>
                    <a:pt x="3268" y="4328"/>
                    <a:pt x="3889" y="4372"/>
                  </a:cubicBezTo>
                  <a:cubicBezTo>
                    <a:pt x="5030" y="4443"/>
                    <a:pt x="5722" y="3294"/>
                    <a:pt x="5122" y="2313"/>
                  </a:cubicBezTo>
                  <a:cubicBezTo>
                    <a:pt x="4790" y="1793"/>
                    <a:pt x="2934" y="803"/>
                    <a:pt x="2069" y="404"/>
                  </a:cubicBezTo>
                  <a:cubicBezTo>
                    <a:pt x="1208" y="0"/>
                    <a:pt x="595" y="999"/>
                    <a:pt x="595" y="999"/>
                  </a:cubicBezTo>
                  <a:close/>
                  <a:moveTo>
                    <a:pt x="1172" y="1345"/>
                  </a:moveTo>
                  <a:cubicBezTo>
                    <a:pt x="1150" y="1393"/>
                    <a:pt x="964" y="1807"/>
                    <a:pt x="1244" y="1762"/>
                  </a:cubicBezTo>
                  <a:cubicBezTo>
                    <a:pt x="1461" y="1727"/>
                    <a:pt x="1634" y="1416"/>
                    <a:pt x="1563" y="1221"/>
                  </a:cubicBezTo>
                  <a:cubicBezTo>
                    <a:pt x="1474" y="941"/>
                    <a:pt x="1208" y="1301"/>
                    <a:pt x="1172" y="134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10;p56">
              <a:extLst>
                <a:ext uri="{FF2B5EF4-FFF2-40B4-BE49-F238E27FC236}">
                  <a16:creationId xmlns:a16="http://schemas.microsoft.com/office/drawing/2014/main" id="{FDDB204B-C8B0-4702-A891-F98ECF669980}"/>
                </a:ext>
              </a:extLst>
            </p:cNvPr>
            <p:cNvSpPr/>
            <p:nvPr/>
          </p:nvSpPr>
          <p:spPr>
            <a:xfrm>
              <a:off x="6898126" y="2554020"/>
              <a:ext cx="814395" cy="663174"/>
            </a:xfrm>
            <a:custGeom>
              <a:avLst/>
              <a:gdLst/>
              <a:ahLst/>
              <a:cxnLst/>
              <a:rect l="l" t="t" r="r" b="b"/>
              <a:pathLst>
                <a:path w="4373" h="3561" extrusionOk="0">
                  <a:moveTo>
                    <a:pt x="543" y="902"/>
                  </a:moveTo>
                  <a:cubicBezTo>
                    <a:pt x="543" y="902"/>
                    <a:pt x="1" y="1799"/>
                    <a:pt x="551" y="2238"/>
                  </a:cubicBezTo>
                  <a:cubicBezTo>
                    <a:pt x="1115" y="2672"/>
                    <a:pt x="2385" y="3561"/>
                    <a:pt x="2854" y="3547"/>
                  </a:cubicBezTo>
                  <a:cubicBezTo>
                    <a:pt x="3751" y="3524"/>
                    <a:pt x="4372" y="2491"/>
                    <a:pt x="3973" y="1705"/>
                  </a:cubicBezTo>
                  <a:cubicBezTo>
                    <a:pt x="3751" y="1279"/>
                    <a:pt x="2371" y="564"/>
                    <a:pt x="1727" y="281"/>
                  </a:cubicBezTo>
                  <a:cubicBezTo>
                    <a:pt x="1084" y="1"/>
                    <a:pt x="543" y="902"/>
                    <a:pt x="543" y="902"/>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11;p56">
              <a:extLst>
                <a:ext uri="{FF2B5EF4-FFF2-40B4-BE49-F238E27FC236}">
                  <a16:creationId xmlns:a16="http://schemas.microsoft.com/office/drawing/2014/main" id="{968CAB1C-C04D-4B6D-8B9B-C6BEF9CC4A09}"/>
                </a:ext>
              </a:extLst>
            </p:cNvPr>
            <p:cNvSpPr/>
            <p:nvPr/>
          </p:nvSpPr>
          <p:spPr>
            <a:xfrm>
              <a:off x="6898126" y="2721814"/>
              <a:ext cx="726865" cy="495378"/>
            </a:xfrm>
            <a:custGeom>
              <a:avLst/>
              <a:gdLst/>
              <a:ahLst/>
              <a:cxnLst/>
              <a:rect l="l" t="t" r="r" b="b"/>
              <a:pathLst>
                <a:path w="3903" h="2660" extrusionOk="0">
                  <a:moveTo>
                    <a:pt x="543" y="1"/>
                  </a:moveTo>
                  <a:cubicBezTo>
                    <a:pt x="543" y="1"/>
                    <a:pt x="1" y="898"/>
                    <a:pt x="551" y="1337"/>
                  </a:cubicBezTo>
                  <a:cubicBezTo>
                    <a:pt x="1115" y="1771"/>
                    <a:pt x="2385" y="2660"/>
                    <a:pt x="2854" y="2646"/>
                  </a:cubicBezTo>
                  <a:cubicBezTo>
                    <a:pt x="3303" y="2637"/>
                    <a:pt x="3685" y="2371"/>
                    <a:pt x="3903" y="2016"/>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12;p56">
              <a:extLst>
                <a:ext uri="{FF2B5EF4-FFF2-40B4-BE49-F238E27FC236}">
                  <a16:creationId xmlns:a16="http://schemas.microsoft.com/office/drawing/2014/main" id="{F0FD539E-FDF1-4F23-A1C8-D35B5CDEBCFF}"/>
                </a:ext>
              </a:extLst>
            </p:cNvPr>
            <p:cNvSpPr/>
            <p:nvPr/>
          </p:nvSpPr>
          <p:spPr>
            <a:xfrm>
              <a:off x="6992359" y="2644156"/>
              <a:ext cx="245082" cy="313429"/>
            </a:xfrm>
            <a:custGeom>
              <a:avLst/>
              <a:gdLst/>
              <a:ahLst/>
              <a:cxnLst/>
              <a:rect l="l" t="t" r="r" b="b"/>
              <a:pathLst>
                <a:path w="1316" h="1683" extrusionOk="0">
                  <a:moveTo>
                    <a:pt x="369" y="613"/>
                  </a:moveTo>
                  <a:cubicBezTo>
                    <a:pt x="369" y="613"/>
                    <a:pt x="1" y="1235"/>
                    <a:pt x="81" y="1350"/>
                  </a:cubicBezTo>
                  <a:cubicBezTo>
                    <a:pt x="160" y="1475"/>
                    <a:pt x="378" y="1682"/>
                    <a:pt x="529" y="1567"/>
                  </a:cubicBezTo>
                  <a:cubicBezTo>
                    <a:pt x="818" y="1358"/>
                    <a:pt x="1244" y="658"/>
                    <a:pt x="1289" y="311"/>
                  </a:cubicBezTo>
                  <a:cubicBezTo>
                    <a:pt x="1315" y="116"/>
                    <a:pt x="1026" y="23"/>
                    <a:pt x="889" y="14"/>
                  </a:cubicBezTo>
                  <a:cubicBezTo>
                    <a:pt x="738" y="0"/>
                    <a:pt x="369" y="613"/>
                    <a:pt x="369" y="613"/>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13;p56">
              <a:extLst>
                <a:ext uri="{FF2B5EF4-FFF2-40B4-BE49-F238E27FC236}">
                  <a16:creationId xmlns:a16="http://schemas.microsoft.com/office/drawing/2014/main" id="{5FF827A2-0030-442D-9F41-A74BFC0F3769}"/>
                </a:ext>
              </a:extLst>
            </p:cNvPr>
            <p:cNvSpPr/>
            <p:nvPr/>
          </p:nvSpPr>
          <p:spPr>
            <a:xfrm>
              <a:off x="6992359" y="2758129"/>
              <a:ext cx="187164" cy="199455"/>
            </a:xfrm>
            <a:custGeom>
              <a:avLst/>
              <a:gdLst/>
              <a:ahLst/>
              <a:cxnLst/>
              <a:rect l="l" t="t" r="r" b="b"/>
              <a:pathLst>
                <a:path w="1005" h="1071" extrusionOk="0">
                  <a:moveTo>
                    <a:pt x="369" y="1"/>
                  </a:moveTo>
                  <a:cubicBezTo>
                    <a:pt x="369" y="1"/>
                    <a:pt x="1" y="623"/>
                    <a:pt x="81" y="738"/>
                  </a:cubicBezTo>
                  <a:cubicBezTo>
                    <a:pt x="160" y="863"/>
                    <a:pt x="378" y="1070"/>
                    <a:pt x="529" y="955"/>
                  </a:cubicBezTo>
                  <a:cubicBezTo>
                    <a:pt x="666" y="853"/>
                    <a:pt x="853" y="631"/>
                    <a:pt x="1004" y="37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14;p56">
              <a:extLst>
                <a:ext uri="{FF2B5EF4-FFF2-40B4-BE49-F238E27FC236}">
                  <a16:creationId xmlns:a16="http://schemas.microsoft.com/office/drawing/2014/main" id="{B51449FE-6364-44B4-AE1B-C27DA483EE5B}"/>
                </a:ext>
              </a:extLst>
            </p:cNvPr>
            <p:cNvSpPr/>
            <p:nvPr/>
          </p:nvSpPr>
          <p:spPr>
            <a:xfrm>
              <a:off x="7180826" y="2758129"/>
              <a:ext cx="245082" cy="312684"/>
            </a:xfrm>
            <a:custGeom>
              <a:avLst/>
              <a:gdLst/>
              <a:ahLst/>
              <a:cxnLst/>
              <a:rect l="l" t="t" r="r" b="b"/>
              <a:pathLst>
                <a:path w="1316" h="1679" extrusionOk="0">
                  <a:moveTo>
                    <a:pt x="383" y="609"/>
                  </a:moveTo>
                  <a:cubicBezTo>
                    <a:pt x="383" y="609"/>
                    <a:pt x="1" y="1230"/>
                    <a:pt x="81" y="1346"/>
                  </a:cubicBezTo>
                  <a:cubicBezTo>
                    <a:pt x="174" y="1475"/>
                    <a:pt x="383" y="1679"/>
                    <a:pt x="529" y="1563"/>
                  </a:cubicBezTo>
                  <a:cubicBezTo>
                    <a:pt x="818" y="1369"/>
                    <a:pt x="1244" y="658"/>
                    <a:pt x="1293" y="312"/>
                  </a:cubicBezTo>
                  <a:cubicBezTo>
                    <a:pt x="1315" y="117"/>
                    <a:pt x="1039" y="37"/>
                    <a:pt x="889" y="10"/>
                  </a:cubicBezTo>
                  <a:cubicBezTo>
                    <a:pt x="751" y="1"/>
                    <a:pt x="383" y="609"/>
                    <a:pt x="383" y="60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15;p56">
              <a:extLst>
                <a:ext uri="{FF2B5EF4-FFF2-40B4-BE49-F238E27FC236}">
                  <a16:creationId xmlns:a16="http://schemas.microsoft.com/office/drawing/2014/main" id="{086F9C62-8EC3-4D06-9AB4-4BAA6DA02281}"/>
                </a:ext>
              </a:extLst>
            </p:cNvPr>
            <p:cNvSpPr/>
            <p:nvPr/>
          </p:nvSpPr>
          <p:spPr>
            <a:xfrm>
              <a:off x="7180826" y="2871544"/>
              <a:ext cx="187164" cy="199269"/>
            </a:xfrm>
            <a:custGeom>
              <a:avLst/>
              <a:gdLst/>
              <a:ahLst/>
              <a:cxnLst/>
              <a:rect l="l" t="t" r="r" b="b"/>
              <a:pathLst>
                <a:path w="1005" h="1070" extrusionOk="0">
                  <a:moveTo>
                    <a:pt x="383" y="0"/>
                  </a:moveTo>
                  <a:cubicBezTo>
                    <a:pt x="383" y="0"/>
                    <a:pt x="1" y="621"/>
                    <a:pt x="81" y="737"/>
                  </a:cubicBezTo>
                  <a:cubicBezTo>
                    <a:pt x="174" y="866"/>
                    <a:pt x="383" y="1070"/>
                    <a:pt x="529" y="954"/>
                  </a:cubicBezTo>
                  <a:cubicBezTo>
                    <a:pt x="680" y="852"/>
                    <a:pt x="853" y="635"/>
                    <a:pt x="1004" y="381"/>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16;p56">
              <a:extLst>
                <a:ext uri="{FF2B5EF4-FFF2-40B4-BE49-F238E27FC236}">
                  <a16:creationId xmlns:a16="http://schemas.microsoft.com/office/drawing/2014/main" id="{909BA663-73F3-4217-882B-399248DA78E6}"/>
                </a:ext>
              </a:extLst>
            </p:cNvPr>
            <p:cNvSpPr/>
            <p:nvPr/>
          </p:nvSpPr>
          <p:spPr>
            <a:xfrm>
              <a:off x="7371899" y="2871544"/>
              <a:ext cx="244710" cy="313429"/>
            </a:xfrm>
            <a:custGeom>
              <a:avLst/>
              <a:gdLst/>
              <a:ahLst/>
              <a:cxnLst/>
              <a:rect l="l" t="t" r="r" b="b"/>
              <a:pathLst>
                <a:path w="1314" h="1683" extrusionOk="0">
                  <a:moveTo>
                    <a:pt x="369" y="621"/>
                  </a:moveTo>
                  <a:cubicBezTo>
                    <a:pt x="369" y="621"/>
                    <a:pt x="0" y="1234"/>
                    <a:pt x="80" y="1358"/>
                  </a:cubicBezTo>
                  <a:cubicBezTo>
                    <a:pt x="160" y="1473"/>
                    <a:pt x="369" y="1682"/>
                    <a:pt x="529" y="1567"/>
                  </a:cubicBezTo>
                  <a:cubicBezTo>
                    <a:pt x="816" y="1372"/>
                    <a:pt x="1242" y="657"/>
                    <a:pt x="1287" y="311"/>
                  </a:cubicBezTo>
                  <a:cubicBezTo>
                    <a:pt x="1314" y="115"/>
                    <a:pt x="1025" y="35"/>
                    <a:pt x="888" y="14"/>
                  </a:cubicBezTo>
                  <a:cubicBezTo>
                    <a:pt x="736" y="0"/>
                    <a:pt x="369" y="621"/>
                    <a:pt x="369" y="621"/>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7;p56">
              <a:extLst>
                <a:ext uri="{FF2B5EF4-FFF2-40B4-BE49-F238E27FC236}">
                  <a16:creationId xmlns:a16="http://schemas.microsoft.com/office/drawing/2014/main" id="{887E468B-2344-46D9-BEB6-AB50D909776C}"/>
                </a:ext>
              </a:extLst>
            </p:cNvPr>
            <p:cNvSpPr/>
            <p:nvPr/>
          </p:nvSpPr>
          <p:spPr>
            <a:xfrm>
              <a:off x="7371899" y="2987194"/>
              <a:ext cx="186791" cy="197779"/>
            </a:xfrm>
            <a:custGeom>
              <a:avLst/>
              <a:gdLst/>
              <a:ahLst/>
              <a:cxnLst/>
              <a:rect l="l" t="t" r="r" b="b"/>
              <a:pathLst>
                <a:path w="1003" h="1062" extrusionOk="0">
                  <a:moveTo>
                    <a:pt x="369" y="0"/>
                  </a:moveTo>
                  <a:cubicBezTo>
                    <a:pt x="369" y="0"/>
                    <a:pt x="0" y="613"/>
                    <a:pt x="80" y="737"/>
                  </a:cubicBezTo>
                  <a:cubicBezTo>
                    <a:pt x="160" y="852"/>
                    <a:pt x="369" y="1061"/>
                    <a:pt x="529" y="946"/>
                  </a:cubicBezTo>
                  <a:cubicBezTo>
                    <a:pt x="666" y="852"/>
                    <a:pt x="853" y="622"/>
                    <a:pt x="1003" y="36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8;p56">
              <a:extLst>
                <a:ext uri="{FF2B5EF4-FFF2-40B4-BE49-F238E27FC236}">
                  <a16:creationId xmlns:a16="http://schemas.microsoft.com/office/drawing/2014/main" id="{CFEC9111-88FE-4333-A6A3-B07EA6DA2FBF}"/>
                </a:ext>
              </a:extLst>
            </p:cNvPr>
            <p:cNvSpPr/>
            <p:nvPr/>
          </p:nvSpPr>
          <p:spPr>
            <a:xfrm>
              <a:off x="7101491" y="2768931"/>
              <a:ext cx="58105" cy="62202"/>
            </a:xfrm>
            <a:custGeom>
              <a:avLst/>
              <a:gdLst/>
              <a:ahLst/>
              <a:cxnLst/>
              <a:rect l="l" t="t" r="r" b="b"/>
              <a:pathLst>
                <a:path w="312" h="334" extrusionOk="0">
                  <a:moveTo>
                    <a:pt x="1" y="219"/>
                  </a:moveTo>
                  <a:lnTo>
                    <a:pt x="129" y="10"/>
                  </a:lnTo>
                  <a:cubicBezTo>
                    <a:pt x="138" y="0"/>
                    <a:pt x="152" y="0"/>
                    <a:pt x="160" y="10"/>
                  </a:cubicBezTo>
                  <a:lnTo>
                    <a:pt x="303" y="90"/>
                  </a:lnTo>
                  <a:cubicBezTo>
                    <a:pt x="303" y="90"/>
                    <a:pt x="312" y="103"/>
                    <a:pt x="303" y="116"/>
                  </a:cubicBezTo>
                  <a:lnTo>
                    <a:pt x="174" y="320"/>
                  </a:lnTo>
                  <a:cubicBezTo>
                    <a:pt x="174" y="334"/>
                    <a:pt x="160" y="334"/>
                    <a:pt x="152" y="334"/>
                  </a:cubicBezTo>
                  <a:lnTo>
                    <a:pt x="14" y="240"/>
                  </a:lnTo>
                  <a:cubicBezTo>
                    <a:pt x="1" y="240"/>
                    <a:pt x="1" y="231"/>
                    <a:pt x="1" y="21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9;p56">
              <a:extLst>
                <a:ext uri="{FF2B5EF4-FFF2-40B4-BE49-F238E27FC236}">
                  <a16:creationId xmlns:a16="http://schemas.microsoft.com/office/drawing/2014/main" id="{6B1A2A1B-50B7-4B69-BFEE-9E7B00DE5901}"/>
                </a:ext>
              </a:extLst>
            </p:cNvPr>
            <p:cNvSpPr/>
            <p:nvPr/>
          </p:nvSpPr>
          <p:spPr>
            <a:xfrm>
              <a:off x="7086592" y="2765020"/>
              <a:ext cx="44882" cy="47117"/>
            </a:xfrm>
            <a:custGeom>
              <a:avLst/>
              <a:gdLst/>
              <a:ahLst/>
              <a:cxnLst/>
              <a:rect l="l" t="t" r="r" b="b"/>
              <a:pathLst>
                <a:path w="241" h="253" extrusionOk="0">
                  <a:moveTo>
                    <a:pt x="1" y="137"/>
                  </a:moveTo>
                  <a:lnTo>
                    <a:pt x="72" y="9"/>
                  </a:lnTo>
                  <a:cubicBezTo>
                    <a:pt x="81" y="9"/>
                    <a:pt x="81" y="0"/>
                    <a:pt x="94" y="0"/>
                  </a:cubicBezTo>
                  <a:lnTo>
                    <a:pt x="117" y="0"/>
                  </a:lnTo>
                  <a:lnTo>
                    <a:pt x="232" y="66"/>
                  </a:lnTo>
                  <a:cubicBezTo>
                    <a:pt x="240" y="66"/>
                    <a:pt x="240" y="80"/>
                    <a:pt x="240" y="88"/>
                  </a:cubicBezTo>
                  <a:lnTo>
                    <a:pt x="240" y="111"/>
                  </a:lnTo>
                  <a:lnTo>
                    <a:pt x="174" y="226"/>
                  </a:lnTo>
                  <a:cubicBezTo>
                    <a:pt x="160" y="240"/>
                    <a:pt x="160" y="240"/>
                    <a:pt x="152" y="252"/>
                  </a:cubicBezTo>
                  <a:cubicBezTo>
                    <a:pt x="138" y="252"/>
                    <a:pt x="130" y="252"/>
                    <a:pt x="130" y="240"/>
                  </a:cubicBezTo>
                  <a:lnTo>
                    <a:pt x="94" y="226"/>
                  </a:lnTo>
                  <a:lnTo>
                    <a:pt x="117" y="181"/>
                  </a:lnTo>
                  <a:lnTo>
                    <a:pt x="138" y="195"/>
                  </a:lnTo>
                  <a:lnTo>
                    <a:pt x="197" y="101"/>
                  </a:lnTo>
                  <a:lnTo>
                    <a:pt x="103" y="44"/>
                  </a:lnTo>
                  <a:lnTo>
                    <a:pt x="45" y="146"/>
                  </a:lnTo>
                  <a:lnTo>
                    <a:pt x="72" y="160"/>
                  </a:lnTo>
                  <a:lnTo>
                    <a:pt x="45" y="195"/>
                  </a:lnTo>
                  <a:lnTo>
                    <a:pt x="15" y="181"/>
                  </a:lnTo>
                  <a:cubicBezTo>
                    <a:pt x="1" y="168"/>
                    <a:pt x="1" y="168"/>
                    <a:pt x="1" y="16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20;p56">
              <a:extLst>
                <a:ext uri="{FF2B5EF4-FFF2-40B4-BE49-F238E27FC236}">
                  <a16:creationId xmlns:a16="http://schemas.microsoft.com/office/drawing/2014/main" id="{44FE6163-A50A-4385-A6F0-CFA0C2807E5A}"/>
                </a:ext>
              </a:extLst>
            </p:cNvPr>
            <p:cNvSpPr/>
            <p:nvPr/>
          </p:nvSpPr>
          <p:spPr>
            <a:xfrm>
              <a:off x="7485128" y="3000416"/>
              <a:ext cx="57918" cy="62202"/>
            </a:xfrm>
            <a:custGeom>
              <a:avLst/>
              <a:gdLst/>
              <a:ahLst/>
              <a:cxnLst/>
              <a:rect l="l" t="t" r="r" b="b"/>
              <a:pathLst>
                <a:path w="311" h="334" extrusionOk="0">
                  <a:moveTo>
                    <a:pt x="13" y="218"/>
                  </a:moveTo>
                  <a:lnTo>
                    <a:pt x="142" y="9"/>
                  </a:lnTo>
                  <a:cubicBezTo>
                    <a:pt x="142" y="0"/>
                    <a:pt x="151" y="0"/>
                    <a:pt x="165" y="0"/>
                  </a:cubicBezTo>
                  <a:lnTo>
                    <a:pt x="302" y="94"/>
                  </a:lnTo>
                  <a:cubicBezTo>
                    <a:pt x="311" y="94"/>
                    <a:pt x="311" y="103"/>
                    <a:pt x="311" y="115"/>
                  </a:cubicBezTo>
                  <a:lnTo>
                    <a:pt x="187" y="320"/>
                  </a:lnTo>
                  <a:cubicBezTo>
                    <a:pt x="173" y="334"/>
                    <a:pt x="165" y="334"/>
                    <a:pt x="151" y="320"/>
                  </a:cubicBezTo>
                  <a:lnTo>
                    <a:pt x="13" y="240"/>
                  </a:lnTo>
                  <a:cubicBezTo>
                    <a:pt x="13" y="240"/>
                    <a:pt x="1" y="232"/>
                    <a:pt x="13" y="21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21;p56">
              <a:extLst>
                <a:ext uri="{FF2B5EF4-FFF2-40B4-BE49-F238E27FC236}">
                  <a16:creationId xmlns:a16="http://schemas.microsoft.com/office/drawing/2014/main" id="{477034EE-49C9-4B03-B75E-E6EA02AC35AE}"/>
                </a:ext>
              </a:extLst>
            </p:cNvPr>
            <p:cNvSpPr/>
            <p:nvPr/>
          </p:nvSpPr>
          <p:spPr>
            <a:xfrm>
              <a:off x="7470229" y="2996319"/>
              <a:ext cx="47303" cy="48979"/>
            </a:xfrm>
            <a:custGeom>
              <a:avLst/>
              <a:gdLst/>
              <a:ahLst/>
              <a:cxnLst/>
              <a:rect l="l" t="t" r="r" b="b"/>
              <a:pathLst>
                <a:path w="254" h="263" extrusionOk="0">
                  <a:moveTo>
                    <a:pt x="14" y="125"/>
                  </a:moveTo>
                  <a:lnTo>
                    <a:pt x="81" y="10"/>
                  </a:lnTo>
                  <a:cubicBezTo>
                    <a:pt x="81" y="0"/>
                    <a:pt x="93" y="0"/>
                    <a:pt x="107" y="0"/>
                  </a:cubicBezTo>
                  <a:lnTo>
                    <a:pt x="129" y="0"/>
                  </a:lnTo>
                  <a:lnTo>
                    <a:pt x="231" y="67"/>
                  </a:lnTo>
                  <a:cubicBezTo>
                    <a:pt x="245" y="67"/>
                    <a:pt x="253" y="80"/>
                    <a:pt x="253" y="90"/>
                  </a:cubicBezTo>
                  <a:cubicBezTo>
                    <a:pt x="253" y="90"/>
                    <a:pt x="253" y="102"/>
                    <a:pt x="245" y="116"/>
                  </a:cubicBezTo>
                  <a:lnTo>
                    <a:pt x="222" y="160"/>
                  </a:lnTo>
                  <a:lnTo>
                    <a:pt x="173" y="137"/>
                  </a:lnTo>
                  <a:lnTo>
                    <a:pt x="196" y="102"/>
                  </a:lnTo>
                  <a:lnTo>
                    <a:pt x="116" y="45"/>
                  </a:lnTo>
                  <a:lnTo>
                    <a:pt x="58" y="137"/>
                  </a:lnTo>
                  <a:lnTo>
                    <a:pt x="187" y="217"/>
                  </a:lnTo>
                  <a:lnTo>
                    <a:pt x="165" y="262"/>
                  </a:lnTo>
                  <a:lnTo>
                    <a:pt x="22" y="174"/>
                  </a:lnTo>
                  <a:cubicBezTo>
                    <a:pt x="14" y="174"/>
                    <a:pt x="14" y="160"/>
                    <a:pt x="1" y="160"/>
                  </a:cubicBezTo>
                  <a:cubicBezTo>
                    <a:pt x="1" y="147"/>
                    <a:pt x="1" y="137"/>
                    <a:pt x="14" y="12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22;p56">
              <a:extLst>
                <a:ext uri="{FF2B5EF4-FFF2-40B4-BE49-F238E27FC236}">
                  <a16:creationId xmlns:a16="http://schemas.microsoft.com/office/drawing/2014/main" id="{76F187B8-E985-4339-8DE2-22BBDC9608F8}"/>
                </a:ext>
              </a:extLst>
            </p:cNvPr>
            <p:cNvSpPr/>
            <p:nvPr/>
          </p:nvSpPr>
          <p:spPr>
            <a:xfrm>
              <a:off x="7273569" y="2859253"/>
              <a:ext cx="76914" cy="105035"/>
            </a:xfrm>
            <a:custGeom>
              <a:avLst/>
              <a:gdLst/>
              <a:ahLst/>
              <a:cxnLst/>
              <a:rect l="l" t="t" r="r" b="b"/>
              <a:pathLst>
                <a:path w="413" h="564" extrusionOk="0">
                  <a:moveTo>
                    <a:pt x="22" y="310"/>
                  </a:moveTo>
                  <a:lnTo>
                    <a:pt x="102" y="181"/>
                  </a:lnTo>
                  <a:lnTo>
                    <a:pt x="182" y="44"/>
                  </a:lnTo>
                  <a:cubicBezTo>
                    <a:pt x="195" y="9"/>
                    <a:pt x="240" y="0"/>
                    <a:pt x="275" y="21"/>
                  </a:cubicBezTo>
                  <a:cubicBezTo>
                    <a:pt x="311" y="0"/>
                    <a:pt x="332" y="0"/>
                    <a:pt x="355" y="9"/>
                  </a:cubicBezTo>
                  <a:lnTo>
                    <a:pt x="412" y="31"/>
                  </a:lnTo>
                  <a:lnTo>
                    <a:pt x="262" y="275"/>
                  </a:lnTo>
                  <a:lnTo>
                    <a:pt x="88" y="564"/>
                  </a:lnTo>
                  <a:lnTo>
                    <a:pt x="45" y="527"/>
                  </a:lnTo>
                  <a:cubicBezTo>
                    <a:pt x="22" y="515"/>
                    <a:pt x="31" y="447"/>
                    <a:pt x="45" y="412"/>
                  </a:cubicBezTo>
                  <a:cubicBezTo>
                    <a:pt x="9" y="390"/>
                    <a:pt x="0" y="341"/>
                    <a:pt x="22" y="31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23;p56">
              <a:extLst>
                <a:ext uri="{FF2B5EF4-FFF2-40B4-BE49-F238E27FC236}">
                  <a16:creationId xmlns:a16="http://schemas.microsoft.com/office/drawing/2014/main" id="{6CDC25E3-8EBA-4E05-85FD-25DEB6B89E06}"/>
                </a:ext>
              </a:extLst>
            </p:cNvPr>
            <p:cNvSpPr/>
            <p:nvPr/>
          </p:nvSpPr>
          <p:spPr>
            <a:xfrm>
              <a:off x="7296661" y="2925179"/>
              <a:ext cx="21603" cy="21603"/>
            </a:xfrm>
            <a:custGeom>
              <a:avLst/>
              <a:gdLst/>
              <a:ahLst/>
              <a:cxnLst/>
              <a:rect l="l" t="t" r="r" b="b"/>
              <a:pathLst>
                <a:path w="116" h="116" extrusionOk="0">
                  <a:moveTo>
                    <a:pt x="13" y="23"/>
                  </a:moveTo>
                  <a:cubicBezTo>
                    <a:pt x="36" y="1"/>
                    <a:pt x="58" y="1"/>
                    <a:pt x="81" y="14"/>
                  </a:cubicBezTo>
                  <a:cubicBezTo>
                    <a:pt x="116" y="23"/>
                    <a:pt x="116" y="58"/>
                    <a:pt x="107" y="81"/>
                  </a:cubicBezTo>
                  <a:cubicBezTo>
                    <a:pt x="93" y="103"/>
                    <a:pt x="58" y="116"/>
                    <a:pt x="36" y="103"/>
                  </a:cubicBezTo>
                  <a:cubicBezTo>
                    <a:pt x="13" y="81"/>
                    <a:pt x="1" y="58"/>
                    <a:pt x="13" y="23"/>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24;p56">
              <a:extLst>
                <a:ext uri="{FF2B5EF4-FFF2-40B4-BE49-F238E27FC236}">
                  <a16:creationId xmlns:a16="http://schemas.microsoft.com/office/drawing/2014/main" id="{BCE4CE73-3EE9-4C0B-9127-080E87E4C791}"/>
                </a:ext>
              </a:extLst>
            </p:cNvPr>
            <p:cNvSpPr/>
            <p:nvPr/>
          </p:nvSpPr>
          <p:spPr>
            <a:xfrm>
              <a:off x="7327203" y="2875641"/>
              <a:ext cx="20858" cy="21603"/>
            </a:xfrm>
            <a:custGeom>
              <a:avLst/>
              <a:gdLst/>
              <a:ahLst/>
              <a:cxnLst/>
              <a:rect l="l" t="t" r="r" b="b"/>
              <a:pathLst>
                <a:path w="112" h="116" extrusionOk="0">
                  <a:moveTo>
                    <a:pt x="9" y="36"/>
                  </a:moveTo>
                  <a:cubicBezTo>
                    <a:pt x="23" y="13"/>
                    <a:pt x="54" y="0"/>
                    <a:pt x="81" y="13"/>
                  </a:cubicBezTo>
                  <a:cubicBezTo>
                    <a:pt x="103" y="27"/>
                    <a:pt x="112" y="58"/>
                    <a:pt x="103" y="85"/>
                  </a:cubicBezTo>
                  <a:cubicBezTo>
                    <a:pt x="81" y="115"/>
                    <a:pt x="54" y="115"/>
                    <a:pt x="23" y="107"/>
                  </a:cubicBezTo>
                  <a:cubicBezTo>
                    <a:pt x="1" y="93"/>
                    <a:pt x="1" y="58"/>
                    <a:pt x="9" y="36"/>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25;p56">
              <a:extLst>
                <a:ext uri="{FF2B5EF4-FFF2-40B4-BE49-F238E27FC236}">
                  <a16:creationId xmlns:a16="http://schemas.microsoft.com/office/drawing/2014/main" id="{C2834857-81B0-404A-AE33-C8CE5F9515F9}"/>
                </a:ext>
              </a:extLst>
            </p:cNvPr>
            <p:cNvSpPr/>
            <p:nvPr/>
          </p:nvSpPr>
          <p:spPr>
            <a:xfrm>
              <a:off x="7266864" y="2931697"/>
              <a:ext cx="25886" cy="10988"/>
            </a:xfrm>
            <a:custGeom>
              <a:avLst/>
              <a:gdLst/>
              <a:ahLst/>
              <a:cxnLst/>
              <a:rect l="l" t="t" r="r" b="b"/>
              <a:pathLst>
                <a:path w="139" h="59" extrusionOk="0">
                  <a:moveTo>
                    <a:pt x="1" y="37"/>
                  </a:moveTo>
                  <a:lnTo>
                    <a:pt x="124" y="1"/>
                  </a:lnTo>
                  <a:lnTo>
                    <a:pt x="138" y="23"/>
                  </a:lnTo>
                  <a:lnTo>
                    <a:pt x="1" y="58"/>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26;p56">
              <a:extLst>
                <a:ext uri="{FF2B5EF4-FFF2-40B4-BE49-F238E27FC236}">
                  <a16:creationId xmlns:a16="http://schemas.microsoft.com/office/drawing/2014/main" id="{8F3D6413-D403-4425-83D3-F74FE07DFCA7}"/>
                </a:ext>
              </a:extLst>
            </p:cNvPr>
            <p:cNvSpPr/>
            <p:nvPr/>
          </p:nvSpPr>
          <p:spPr>
            <a:xfrm>
              <a:off x="7266864" y="2938587"/>
              <a:ext cx="6891" cy="10801"/>
            </a:xfrm>
            <a:custGeom>
              <a:avLst/>
              <a:gdLst/>
              <a:ahLst/>
              <a:cxnLst/>
              <a:rect l="l" t="t" r="r" b="b"/>
              <a:pathLst>
                <a:path w="37" h="58" extrusionOk="0">
                  <a:moveTo>
                    <a:pt x="22" y="0"/>
                  </a:moveTo>
                  <a:lnTo>
                    <a:pt x="36" y="44"/>
                  </a:lnTo>
                  <a:lnTo>
                    <a:pt x="9" y="58"/>
                  </a:lnTo>
                  <a:lnTo>
                    <a:pt x="1" y="0"/>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27;p56">
              <a:extLst>
                <a:ext uri="{FF2B5EF4-FFF2-40B4-BE49-F238E27FC236}">
                  <a16:creationId xmlns:a16="http://schemas.microsoft.com/office/drawing/2014/main" id="{FAAFBAF9-A06E-4312-8987-C3DAF55C1AD9}"/>
                </a:ext>
              </a:extLst>
            </p:cNvPr>
            <p:cNvSpPr/>
            <p:nvPr/>
          </p:nvSpPr>
          <p:spPr>
            <a:xfrm>
              <a:off x="6724559" y="3021833"/>
              <a:ext cx="397048" cy="882928"/>
            </a:xfrm>
            <a:custGeom>
              <a:avLst/>
              <a:gdLst/>
              <a:ahLst/>
              <a:cxnLst/>
              <a:rect l="l" t="t" r="r" b="b"/>
              <a:pathLst>
                <a:path w="2132" h="4741" extrusionOk="0">
                  <a:moveTo>
                    <a:pt x="1" y="334"/>
                  </a:moveTo>
                  <a:lnTo>
                    <a:pt x="600" y="174"/>
                  </a:lnTo>
                  <a:lnTo>
                    <a:pt x="1195" y="0"/>
                  </a:lnTo>
                  <a:lnTo>
                    <a:pt x="1656" y="1865"/>
                  </a:lnTo>
                  <a:lnTo>
                    <a:pt x="1532" y="1981"/>
                  </a:lnTo>
                  <a:lnTo>
                    <a:pt x="2131" y="4257"/>
                  </a:lnTo>
                  <a:lnTo>
                    <a:pt x="1874" y="4741"/>
                  </a:lnTo>
                  <a:lnTo>
                    <a:pt x="1404" y="4466"/>
                  </a:lnTo>
                  <a:lnTo>
                    <a:pt x="738" y="2211"/>
                  </a:lnTo>
                  <a:lnTo>
                    <a:pt x="564" y="2163"/>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28;p56">
              <a:extLst>
                <a:ext uri="{FF2B5EF4-FFF2-40B4-BE49-F238E27FC236}">
                  <a16:creationId xmlns:a16="http://schemas.microsoft.com/office/drawing/2014/main" id="{2C397B03-73D4-4741-869A-747CDB3B7233}"/>
                </a:ext>
              </a:extLst>
            </p:cNvPr>
            <p:cNvSpPr/>
            <p:nvPr/>
          </p:nvSpPr>
          <p:spPr>
            <a:xfrm>
              <a:off x="6836297" y="3021833"/>
              <a:ext cx="285308" cy="882928"/>
            </a:xfrm>
            <a:custGeom>
              <a:avLst/>
              <a:gdLst/>
              <a:ahLst/>
              <a:cxnLst/>
              <a:rect l="l" t="t" r="r" b="b"/>
              <a:pathLst>
                <a:path w="1532" h="4741" extrusionOk="0">
                  <a:moveTo>
                    <a:pt x="0" y="174"/>
                  </a:moveTo>
                  <a:lnTo>
                    <a:pt x="595" y="0"/>
                  </a:lnTo>
                  <a:lnTo>
                    <a:pt x="1056" y="1865"/>
                  </a:lnTo>
                  <a:lnTo>
                    <a:pt x="932" y="1981"/>
                  </a:lnTo>
                  <a:lnTo>
                    <a:pt x="1531" y="4257"/>
                  </a:lnTo>
                  <a:lnTo>
                    <a:pt x="1274" y="4741"/>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29;p56">
              <a:extLst>
                <a:ext uri="{FF2B5EF4-FFF2-40B4-BE49-F238E27FC236}">
                  <a16:creationId xmlns:a16="http://schemas.microsoft.com/office/drawing/2014/main" id="{0856BE05-1F75-4176-BE94-D1092BA86D25}"/>
                </a:ext>
              </a:extLst>
            </p:cNvPr>
            <p:cNvSpPr/>
            <p:nvPr/>
          </p:nvSpPr>
          <p:spPr>
            <a:xfrm>
              <a:off x="6544473" y="2700398"/>
              <a:ext cx="572106" cy="581232"/>
            </a:xfrm>
            <a:custGeom>
              <a:avLst/>
              <a:gdLst/>
              <a:ahLst/>
              <a:cxnLst/>
              <a:rect l="l" t="t" r="r" b="b"/>
              <a:pathLst>
                <a:path w="3072" h="3121" extrusionOk="0">
                  <a:moveTo>
                    <a:pt x="1127" y="311"/>
                  </a:moveTo>
                  <a:cubicBezTo>
                    <a:pt x="1127" y="311"/>
                    <a:pt x="0" y="622"/>
                    <a:pt x="23" y="1105"/>
                  </a:cubicBezTo>
                  <a:cubicBezTo>
                    <a:pt x="58" y="1576"/>
                    <a:pt x="218" y="2588"/>
                    <a:pt x="564" y="2775"/>
                  </a:cubicBezTo>
                  <a:cubicBezTo>
                    <a:pt x="1207" y="3121"/>
                    <a:pt x="2499" y="2752"/>
                    <a:pt x="2868" y="2131"/>
                  </a:cubicBezTo>
                  <a:cubicBezTo>
                    <a:pt x="3071" y="1794"/>
                    <a:pt x="2682" y="839"/>
                    <a:pt x="2463" y="413"/>
                  </a:cubicBezTo>
                  <a:cubicBezTo>
                    <a:pt x="2246" y="1"/>
                    <a:pt x="1127" y="311"/>
                    <a:pt x="1127" y="311"/>
                  </a:cubicBezTo>
                  <a:close/>
                  <a:moveTo>
                    <a:pt x="1207" y="622"/>
                  </a:moveTo>
                  <a:cubicBezTo>
                    <a:pt x="1207" y="622"/>
                    <a:pt x="910" y="715"/>
                    <a:pt x="910" y="782"/>
                  </a:cubicBezTo>
                  <a:cubicBezTo>
                    <a:pt x="897" y="862"/>
                    <a:pt x="919" y="1034"/>
                    <a:pt x="999" y="1056"/>
                  </a:cubicBezTo>
                  <a:cubicBezTo>
                    <a:pt x="1150" y="1093"/>
                    <a:pt x="1496" y="999"/>
                    <a:pt x="1611" y="884"/>
                  </a:cubicBezTo>
                  <a:cubicBezTo>
                    <a:pt x="1670" y="826"/>
                    <a:pt x="1598" y="679"/>
                    <a:pt x="1554" y="608"/>
                  </a:cubicBezTo>
                  <a:cubicBezTo>
                    <a:pt x="1510" y="542"/>
                    <a:pt x="1207" y="622"/>
                    <a:pt x="1207" y="622"/>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30;p56">
              <a:extLst>
                <a:ext uri="{FF2B5EF4-FFF2-40B4-BE49-F238E27FC236}">
                  <a16:creationId xmlns:a16="http://schemas.microsoft.com/office/drawing/2014/main" id="{2A1FC745-A742-4149-B1C3-4E8C8F5F5996}"/>
                </a:ext>
              </a:extLst>
            </p:cNvPr>
            <p:cNvSpPr/>
            <p:nvPr/>
          </p:nvSpPr>
          <p:spPr>
            <a:xfrm>
              <a:off x="6569987" y="2740996"/>
              <a:ext cx="510277" cy="540633"/>
            </a:xfrm>
            <a:custGeom>
              <a:avLst/>
              <a:gdLst/>
              <a:ahLst/>
              <a:cxnLst/>
              <a:rect l="l" t="t" r="r" b="b"/>
              <a:pathLst>
                <a:path w="2740" h="2903" extrusionOk="0">
                  <a:moveTo>
                    <a:pt x="414" y="2543"/>
                  </a:moveTo>
                  <a:cubicBezTo>
                    <a:pt x="414" y="2557"/>
                    <a:pt x="427" y="2557"/>
                    <a:pt x="427" y="2557"/>
                  </a:cubicBezTo>
                  <a:cubicBezTo>
                    <a:pt x="1070" y="2903"/>
                    <a:pt x="2362" y="2534"/>
                    <a:pt x="2731" y="1913"/>
                  </a:cubicBezTo>
                  <a:cubicBezTo>
                    <a:pt x="2740" y="1913"/>
                    <a:pt x="2740" y="1913"/>
                    <a:pt x="2740" y="1899"/>
                  </a:cubicBezTo>
                  <a:cubicBezTo>
                    <a:pt x="2740" y="1473"/>
                    <a:pt x="2465" y="772"/>
                    <a:pt x="2291" y="426"/>
                  </a:cubicBezTo>
                  <a:cubicBezTo>
                    <a:pt x="2074" y="0"/>
                    <a:pt x="1035" y="289"/>
                    <a:pt x="1035" y="289"/>
                  </a:cubicBezTo>
                  <a:cubicBezTo>
                    <a:pt x="1035" y="289"/>
                    <a:pt x="1" y="576"/>
                    <a:pt x="46" y="1047"/>
                  </a:cubicBezTo>
                  <a:cubicBezTo>
                    <a:pt x="68" y="1438"/>
                    <a:pt x="196" y="2188"/>
                    <a:pt x="414" y="2543"/>
                  </a:cubicBezTo>
                  <a:close/>
                  <a:moveTo>
                    <a:pt x="1070" y="404"/>
                  </a:moveTo>
                  <a:cubicBezTo>
                    <a:pt x="1070" y="404"/>
                    <a:pt x="773" y="497"/>
                    <a:pt x="773" y="564"/>
                  </a:cubicBezTo>
                  <a:cubicBezTo>
                    <a:pt x="760" y="644"/>
                    <a:pt x="782" y="816"/>
                    <a:pt x="862" y="838"/>
                  </a:cubicBezTo>
                  <a:cubicBezTo>
                    <a:pt x="1013" y="875"/>
                    <a:pt x="1359" y="781"/>
                    <a:pt x="1474" y="666"/>
                  </a:cubicBezTo>
                  <a:cubicBezTo>
                    <a:pt x="1533" y="608"/>
                    <a:pt x="1461" y="461"/>
                    <a:pt x="1417" y="390"/>
                  </a:cubicBezTo>
                  <a:cubicBezTo>
                    <a:pt x="1373" y="324"/>
                    <a:pt x="1070" y="404"/>
                    <a:pt x="1070" y="40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31;p56">
              <a:extLst>
                <a:ext uri="{FF2B5EF4-FFF2-40B4-BE49-F238E27FC236}">
                  <a16:creationId xmlns:a16="http://schemas.microsoft.com/office/drawing/2014/main" id="{B75EDB6F-1D80-43DD-AD31-9854ED5C1702}"/>
                </a:ext>
              </a:extLst>
            </p:cNvPr>
            <p:cNvSpPr/>
            <p:nvPr/>
          </p:nvSpPr>
          <p:spPr>
            <a:xfrm>
              <a:off x="6569987" y="2794631"/>
              <a:ext cx="313429" cy="454780"/>
            </a:xfrm>
            <a:custGeom>
              <a:avLst/>
              <a:gdLst/>
              <a:ahLst/>
              <a:cxnLst/>
              <a:rect l="l" t="t" r="r" b="b"/>
              <a:pathLst>
                <a:path w="1683" h="2442" extrusionOk="0">
                  <a:moveTo>
                    <a:pt x="414" y="2255"/>
                  </a:moveTo>
                  <a:cubicBezTo>
                    <a:pt x="414" y="2269"/>
                    <a:pt x="427" y="2269"/>
                    <a:pt x="427" y="2269"/>
                  </a:cubicBezTo>
                  <a:cubicBezTo>
                    <a:pt x="747" y="2441"/>
                    <a:pt x="1230" y="2428"/>
                    <a:pt x="1683" y="2312"/>
                  </a:cubicBezTo>
                  <a:lnTo>
                    <a:pt x="1186" y="520"/>
                  </a:lnTo>
                  <a:cubicBezTo>
                    <a:pt x="1070" y="550"/>
                    <a:pt x="947" y="564"/>
                    <a:pt x="862" y="550"/>
                  </a:cubicBezTo>
                  <a:cubicBezTo>
                    <a:pt x="782" y="528"/>
                    <a:pt x="760" y="356"/>
                    <a:pt x="773" y="276"/>
                  </a:cubicBezTo>
                  <a:cubicBezTo>
                    <a:pt x="773" y="209"/>
                    <a:pt x="1070" y="116"/>
                    <a:pt x="1070" y="116"/>
                  </a:cubicBezTo>
                  <a:lnTo>
                    <a:pt x="1035" y="1"/>
                  </a:lnTo>
                  <a:cubicBezTo>
                    <a:pt x="1035" y="1"/>
                    <a:pt x="1" y="288"/>
                    <a:pt x="46" y="759"/>
                  </a:cubicBezTo>
                  <a:cubicBezTo>
                    <a:pt x="68" y="1150"/>
                    <a:pt x="196" y="1900"/>
                    <a:pt x="414" y="225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32;p56">
              <a:extLst>
                <a:ext uri="{FF2B5EF4-FFF2-40B4-BE49-F238E27FC236}">
                  <a16:creationId xmlns:a16="http://schemas.microsoft.com/office/drawing/2014/main" id="{DEC421E7-F353-4001-80F3-2FE5A1765D31}"/>
                </a:ext>
              </a:extLst>
            </p:cNvPr>
            <p:cNvSpPr/>
            <p:nvPr/>
          </p:nvSpPr>
          <p:spPr>
            <a:xfrm>
              <a:off x="6526967" y="2479713"/>
              <a:ext cx="407849" cy="401145"/>
            </a:xfrm>
            <a:custGeom>
              <a:avLst/>
              <a:gdLst/>
              <a:ahLst/>
              <a:cxnLst/>
              <a:rect l="l" t="t" r="r" b="b"/>
              <a:pathLst>
                <a:path w="2190" h="2154" extrusionOk="0">
                  <a:moveTo>
                    <a:pt x="1035" y="0"/>
                  </a:moveTo>
                  <a:lnTo>
                    <a:pt x="1049" y="0"/>
                  </a:lnTo>
                  <a:lnTo>
                    <a:pt x="1062" y="0"/>
                  </a:lnTo>
                  <a:lnTo>
                    <a:pt x="1071" y="0"/>
                  </a:lnTo>
                  <a:lnTo>
                    <a:pt x="1084" y="0"/>
                  </a:lnTo>
                  <a:lnTo>
                    <a:pt x="1106" y="0"/>
                  </a:lnTo>
                  <a:lnTo>
                    <a:pt x="1129" y="0"/>
                  </a:lnTo>
                  <a:cubicBezTo>
                    <a:pt x="1199" y="0"/>
                    <a:pt x="1266" y="9"/>
                    <a:pt x="1338" y="23"/>
                  </a:cubicBezTo>
                  <a:lnTo>
                    <a:pt x="1359" y="23"/>
                  </a:lnTo>
                  <a:cubicBezTo>
                    <a:pt x="1373" y="31"/>
                    <a:pt x="1373" y="31"/>
                    <a:pt x="1381" y="31"/>
                  </a:cubicBezTo>
                  <a:lnTo>
                    <a:pt x="1395" y="31"/>
                  </a:lnTo>
                  <a:lnTo>
                    <a:pt x="1404" y="31"/>
                  </a:lnTo>
                  <a:cubicBezTo>
                    <a:pt x="1417" y="45"/>
                    <a:pt x="1417" y="45"/>
                    <a:pt x="1430" y="45"/>
                  </a:cubicBezTo>
                  <a:cubicBezTo>
                    <a:pt x="1488" y="67"/>
                    <a:pt x="1532" y="89"/>
                    <a:pt x="1590" y="111"/>
                  </a:cubicBezTo>
                  <a:lnTo>
                    <a:pt x="1604" y="111"/>
                  </a:lnTo>
                  <a:cubicBezTo>
                    <a:pt x="1604" y="111"/>
                    <a:pt x="1604" y="125"/>
                    <a:pt x="1612" y="125"/>
                  </a:cubicBezTo>
                  <a:lnTo>
                    <a:pt x="1625" y="125"/>
                  </a:lnTo>
                  <a:lnTo>
                    <a:pt x="1635" y="138"/>
                  </a:lnTo>
                  <a:lnTo>
                    <a:pt x="1648" y="138"/>
                  </a:lnTo>
                  <a:lnTo>
                    <a:pt x="1648" y="147"/>
                  </a:lnTo>
                  <a:cubicBezTo>
                    <a:pt x="1879" y="285"/>
                    <a:pt x="2061" y="506"/>
                    <a:pt x="2141" y="781"/>
                  </a:cubicBezTo>
                  <a:cubicBezTo>
                    <a:pt x="2190" y="963"/>
                    <a:pt x="2190" y="1150"/>
                    <a:pt x="2153" y="1323"/>
                  </a:cubicBezTo>
                  <a:lnTo>
                    <a:pt x="2153" y="1332"/>
                  </a:lnTo>
                  <a:cubicBezTo>
                    <a:pt x="2141" y="1332"/>
                    <a:pt x="2141" y="1346"/>
                    <a:pt x="2141" y="1346"/>
                  </a:cubicBezTo>
                  <a:lnTo>
                    <a:pt x="2141" y="1367"/>
                  </a:lnTo>
                  <a:cubicBezTo>
                    <a:pt x="2131" y="1381"/>
                    <a:pt x="2131" y="1381"/>
                    <a:pt x="2131" y="1389"/>
                  </a:cubicBezTo>
                  <a:cubicBezTo>
                    <a:pt x="2096" y="1389"/>
                    <a:pt x="2051" y="1381"/>
                    <a:pt x="2003" y="1381"/>
                  </a:cubicBezTo>
                  <a:cubicBezTo>
                    <a:pt x="2003" y="1367"/>
                    <a:pt x="2016" y="1358"/>
                    <a:pt x="2016" y="1346"/>
                  </a:cubicBezTo>
                  <a:cubicBezTo>
                    <a:pt x="2016" y="1332"/>
                    <a:pt x="2030" y="1323"/>
                    <a:pt x="2030" y="1323"/>
                  </a:cubicBezTo>
                  <a:cubicBezTo>
                    <a:pt x="2061" y="1194"/>
                    <a:pt x="2061" y="1057"/>
                    <a:pt x="2051" y="932"/>
                  </a:cubicBezTo>
                  <a:cubicBezTo>
                    <a:pt x="2038" y="897"/>
                    <a:pt x="2030" y="848"/>
                    <a:pt x="2016" y="817"/>
                  </a:cubicBezTo>
                  <a:cubicBezTo>
                    <a:pt x="1994" y="737"/>
                    <a:pt x="1959" y="653"/>
                    <a:pt x="1923" y="586"/>
                  </a:cubicBezTo>
                  <a:cubicBezTo>
                    <a:pt x="1887" y="537"/>
                    <a:pt x="1865" y="493"/>
                    <a:pt x="1821" y="449"/>
                  </a:cubicBezTo>
                  <a:cubicBezTo>
                    <a:pt x="1785" y="414"/>
                    <a:pt x="1750" y="369"/>
                    <a:pt x="1705" y="334"/>
                  </a:cubicBezTo>
                  <a:cubicBezTo>
                    <a:pt x="1670" y="297"/>
                    <a:pt x="1625" y="275"/>
                    <a:pt x="1590" y="254"/>
                  </a:cubicBezTo>
                  <a:lnTo>
                    <a:pt x="1577" y="254"/>
                  </a:lnTo>
                  <a:lnTo>
                    <a:pt x="1577" y="240"/>
                  </a:lnTo>
                  <a:lnTo>
                    <a:pt x="1568" y="240"/>
                  </a:lnTo>
                  <a:lnTo>
                    <a:pt x="1555" y="227"/>
                  </a:lnTo>
                  <a:lnTo>
                    <a:pt x="1545" y="227"/>
                  </a:lnTo>
                  <a:cubicBezTo>
                    <a:pt x="1488" y="195"/>
                    <a:pt x="1439" y="169"/>
                    <a:pt x="1381" y="160"/>
                  </a:cubicBezTo>
                  <a:lnTo>
                    <a:pt x="1373" y="160"/>
                  </a:lnTo>
                  <a:lnTo>
                    <a:pt x="1359" y="147"/>
                  </a:lnTo>
                  <a:lnTo>
                    <a:pt x="1346" y="147"/>
                  </a:lnTo>
                  <a:lnTo>
                    <a:pt x="1338" y="147"/>
                  </a:lnTo>
                  <a:lnTo>
                    <a:pt x="1324" y="147"/>
                  </a:lnTo>
                  <a:lnTo>
                    <a:pt x="1315" y="138"/>
                  </a:lnTo>
                  <a:lnTo>
                    <a:pt x="1301" y="138"/>
                  </a:lnTo>
                  <a:cubicBezTo>
                    <a:pt x="1244" y="125"/>
                    <a:pt x="1178" y="111"/>
                    <a:pt x="1119" y="111"/>
                  </a:cubicBezTo>
                  <a:lnTo>
                    <a:pt x="1106" y="111"/>
                  </a:lnTo>
                  <a:lnTo>
                    <a:pt x="1093" y="111"/>
                  </a:lnTo>
                  <a:lnTo>
                    <a:pt x="1084" y="111"/>
                  </a:lnTo>
                  <a:cubicBezTo>
                    <a:pt x="1035" y="111"/>
                    <a:pt x="978" y="125"/>
                    <a:pt x="924" y="138"/>
                  </a:cubicBezTo>
                  <a:cubicBezTo>
                    <a:pt x="867" y="138"/>
                    <a:pt x="818" y="160"/>
                    <a:pt x="760" y="169"/>
                  </a:cubicBezTo>
                  <a:cubicBezTo>
                    <a:pt x="715" y="195"/>
                    <a:pt x="658" y="218"/>
                    <a:pt x="609" y="240"/>
                  </a:cubicBezTo>
                  <a:cubicBezTo>
                    <a:pt x="543" y="285"/>
                    <a:pt x="472" y="342"/>
                    <a:pt x="414" y="400"/>
                  </a:cubicBezTo>
                  <a:cubicBezTo>
                    <a:pt x="392" y="435"/>
                    <a:pt x="356" y="457"/>
                    <a:pt x="334" y="493"/>
                  </a:cubicBezTo>
                  <a:cubicBezTo>
                    <a:pt x="254" y="595"/>
                    <a:pt x="197" y="711"/>
                    <a:pt x="174" y="840"/>
                  </a:cubicBezTo>
                  <a:lnTo>
                    <a:pt x="160" y="848"/>
                  </a:lnTo>
                  <a:lnTo>
                    <a:pt x="160" y="861"/>
                  </a:lnTo>
                  <a:cubicBezTo>
                    <a:pt x="139" y="963"/>
                    <a:pt x="139" y="1057"/>
                    <a:pt x="139" y="1150"/>
                  </a:cubicBezTo>
                  <a:cubicBezTo>
                    <a:pt x="152" y="1207"/>
                    <a:pt x="160" y="1274"/>
                    <a:pt x="174" y="1332"/>
                  </a:cubicBezTo>
                  <a:cubicBezTo>
                    <a:pt x="187" y="1367"/>
                    <a:pt x="197" y="1403"/>
                    <a:pt x="209" y="1438"/>
                  </a:cubicBezTo>
                  <a:cubicBezTo>
                    <a:pt x="254" y="1541"/>
                    <a:pt x="312" y="1633"/>
                    <a:pt x="383" y="1713"/>
                  </a:cubicBezTo>
                  <a:lnTo>
                    <a:pt x="392" y="1727"/>
                  </a:lnTo>
                  <a:cubicBezTo>
                    <a:pt x="405" y="1727"/>
                    <a:pt x="405" y="1735"/>
                    <a:pt x="405" y="1735"/>
                  </a:cubicBezTo>
                  <a:lnTo>
                    <a:pt x="414" y="1735"/>
                  </a:lnTo>
                  <a:cubicBezTo>
                    <a:pt x="414" y="1749"/>
                    <a:pt x="427" y="1749"/>
                    <a:pt x="427" y="1758"/>
                  </a:cubicBezTo>
                  <a:lnTo>
                    <a:pt x="441" y="1772"/>
                  </a:lnTo>
                  <a:lnTo>
                    <a:pt x="449" y="1784"/>
                  </a:lnTo>
                  <a:cubicBezTo>
                    <a:pt x="565" y="1887"/>
                    <a:pt x="703" y="1967"/>
                    <a:pt x="867" y="2002"/>
                  </a:cubicBezTo>
                  <a:cubicBezTo>
                    <a:pt x="1013" y="2038"/>
                    <a:pt x="1178" y="2047"/>
                    <a:pt x="1324" y="2002"/>
                  </a:cubicBezTo>
                  <a:lnTo>
                    <a:pt x="1338" y="2002"/>
                  </a:lnTo>
                  <a:lnTo>
                    <a:pt x="1359" y="2002"/>
                  </a:lnTo>
                  <a:lnTo>
                    <a:pt x="1373" y="1989"/>
                  </a:lnTo>
                  <a:lnTo>
                    <a:pt x="1381" y="1989"/>
                  </a:lnTo>
                  <a:lnTo>
                    <a:pt x="1395" y="1989"/>
                  </a:lnTo>
                  <a:cubicBezTo>
                    <a:pt x="1497" y="1953"/>
                    <a:pt x="1590" y="1900"/>
                    <a:pt x="1670" y="1842"/>
                  </a:cubicBezTo>
                  <a:cubicBezTo>
                    <a:pt x="1692" y="1873"/>
                    <a:pt x="1715" y="1922"/>
                    <a:pt x="1715" y="1953"/>
                  </a:cubicBezTo>
                  <a:cubicBezTo>
                    <a:pt x="1545" y="2082"/>
                    <a:pt x="1338" y="2153"/>
                    <a:pt x="1119" y="2153"/>
                  </a:cubicBezTo>
                  <a:lnTo>
                    <a:pt x="1106" y="2153"/>
                  </a:lnTo>
                  <a:cubicBezTo>
                    <a:pt x="1013" y="2153"/>
                    <a:pt x="924" y="2139"/>
                    <a:pt x="832" y="2118"/>
                  </a:cubicBezTo>
                  <a:cubicBezTo>
                    <a:pt x="738" y="2096"/>
                    <a:pt x="658" y="2059"/>
                    <a:pt x="565" y="2011"/>
                  </a:cubicBezTo>
                  <a:lnTo>
                    <a:pt x="556" y="2011"/>
                  </a:lnTo>
                  <a:cubicBezTo>
                    <a:pt x="326" y="1873"/>
                    <a:pt x="139" y="1643"/>
                    <a:pt x="59" y="1367"/>
                  </a:cubicBezTo>
                  <a:cubicBezTo>
                    <a:pt x="1" y="1186"/>
                    <a:pt x="1" y="999"/>
                    <a:pt x="45" y="826"/>
                  </a:cubicBezTo>
                  <a:lnTo>
                    <a:pt x="45" y="803"/>
                  </a:lnTo>
                  <a:lnTo>
                    <a:pt x="59" y="795"/>
                  </a:lnTo>
                  <a:cubicBezTo>
                    <a:pt x="103" y="621"/>
                    <a:pt x="197" y="457"/>
                    <a:pt x="326" y="320"/>
                  </a:cubicBezTo>
                  <a:cubicBezTo>
                    <a:pt x="521" y="111"/>
                    <a:pt x="783" y="9"/>
                    <a:pt x="1035" y="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33;p56">
              <a:extLst>
                <a:ext uri="{FF2B5EF4-FFF2-40B4-BE49-F238E27FC236}">
                  <a16:creationId xmlns:a16="http://schemas.microsoft.com/office/drawing/2014/main" id="{C6F49459-4FB7-4CF2-8D1D-02166925EF2E}"/>
                </a:ext>
              </a:extLst>
            </p:cNvPr>
            <p:cNvSpPr/>
            <p:nvPr/>
          </p:nvSpPr>
          <p:spPr>
            <a:xfrm>
              <a:off x="6439438" y="1546508"/>
              <a:ext cx="1379052" cy="1089646"/>
            </a:xfrm>
            <a:custGeom>
              <a:avLst/>
              <a:gdLst/>
              <a:ahLst/>
              <a:cxnLst/>
              <a:rect l="l" t="t" r="r" b="b"/>
              <a:pathLst>
                <a:path w="7405" h="5851" extrusionOk="0">
                  <a:moveTo>
                    <a:pt x="4408" y="1474"/>
                  </a:moveTo>
                  <a:cubicBezTo>
                    <a:pt x="4408" y="1474"/>
                    <a:pt x="253" y="4204"/>
                    <a:pt x="125" y="4434"/>
                  </a:cubicBezTo>
                  <a:cubicBezTo>
                    <a:pt x="1" y="4665"/>
                    <a:pt x="147" y="5091"/>
                    <a:pt x="493" y="5468"/>
                  </a:cubicBezTo>
                  <a:cubicBezTo>
                    <a:pt x="853" y="5851"/>
                    <a:pt x="1026" y="5722"/>
                    <a:pt x="1222" y="5691"/>
                  </a:cubicBezTo>
                  <a:cubicBezTo>
                    <a:pt x="1425" y="5642"/>
                    <a:pt x="4258" y="3870"/>
                    <a:pt x="5020" y="3684"/>
                  </a:cubicBezTo>
                  <a:lnTo>
                    <a:pt x="5766" y="3511"/>
                  </a:lnTo>
                  <a:cubicBezTo>
                    <a:pt x="5766" y="3511"/>
                    <a:pt x="7404" y="2579"/>
                    <a:pt x="7288" y="1971"/>
                  </a:cubicBezTo>
                  <a:cubicBezTo>
                    <a:pt x="7160" y="1371"/>
                    <a:pt x="4625" y="1"/>
                    <a:pt x="4408" y="14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34;p56">
              <a:extLst>
                <a:ext uri="{FF2B5EF4-FFF2-40B4-BE49-F238E27FC236}">
                  <a16:creationId xmlns:a16="http://schemas.microsoft.com/office/drawing/2014/main" id="{2BA9CEAE-65B1-4026-996E-9DDBD43F6554}"/>
                </a:ext>
              </a:extLst>
            </p:cNvPr>
            <p:cNvSpPr/>
            <p:nvPr/>
          </p:nvSpPr>
          <p:spPr>
            <a:xfrm>
              <a:off x="6441115" y="1711695"/>
              <a:ext cx="1181273" cy="826127"/>
            </a:xfrm>
            <a:custGeom>
              <a:avLst/>
              <a:gdLst/>
              <a:ahLst/>
              <a:cxnLst/>
              <a:rect l="l" t="t" r="r" b="b"/>
              <a:pathLst>
                <a:path w="6343" h="4436" extrusionOk="0">
                  <a:moveTo>
                    <a:pt x="4399" y="587"/>
                  </a:moveTo>
                  <a:cubicBezTo>
                    <a:pt x="4399" y="587"/>
                    <a:pt x="244" y="3317"/>
                    <a:pt x="116" y="3547"/>
                  </a:cubicBezTo>
                  <a:cubicBezTo>
                    <a:pt x="0" y="3743"/>
                    <a:pt x="107" y="4098"/>
                    <a:pt x="369" y="4435"/>
                  </a:cubicBezTo>
                  <a:lnTo>
                    <a:pt x="6343" y="267"/>
                  </a:lnTo>
                  <a:cubicBezTo>
                    <a:pt x="5468" y="1"/>
                    <a:pt x="4399" y="587"/>
                    <a:pt x="4399" y="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35;p56">
              <a:extLst>
                <a:ext uri="{FF2B5EF4-FFF2-40B4-BE49-F238E27FC236}">
                  <a16:creationId xmlns:a16="http://schemas.microsoft.com/office/drawing/2014/main" id="{F57409C1-FDFA-41E8-98C3-E76E365E32D4}"/>
                </a:ext>
              </a:extLst>
            </p:cNvPr>
            <p:cNvSpPr/>
            <p:nvPr/>
          </p:nvSpPr>
          <p:spPr>
            <a:xfrm>
              <a:off x="6488231" y="2322534"/>
              <a:ext cx="229997" cy="253090"/>
            </a:xfrm>
            <a:custGeom>
              <a:avLst/>
              <a:gdLst/>
              <a:ahLst/>
              <a:cxnLst/>
              <a:rect l="l" t="t" r="r" b="b"/>
              <a:pathLst>
                <a:path w="1235" h="1359" extrusionOk="0">
                  <a:moveTo>
                    <a:pt x="706" y="37"/>
                  </a:moveTo>
                  <a:lnTo>
                    <a:pt x="1235" y="982"/>
                  </a:lnTo>
                  <a:cubicBezTo>
                    <a:pt x="1235" y="982"/>
                    <a:pt x="773" y="1279"/>
                    <a:pt x="542" y="1315"/>
                  </a:cubicBezTo>
                  <a:cubicBezTo>
                    <a:pt x="311" y="1359"/>
                    <a:pt x="1" y="672"/>
                    <a:pt x="1" y="533"/>
                  </a:cubicBezTo>
                  <a:cubicBezTo>
                    <a:pt x="1" y="392"/>
                    <a:pt x="542" y="1"/>
                    <a:pt x="706" y="37"/>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36;p56">
              <a:extLst>
                <a:ext uri="{FF2B5EF4-FFF2-40B4-BE49-F238E27FC236}">
                  <a16:creationId xmlns:a16="http://schemas.microsoft.com/office/drawing/2014/main" id="{937542F2-46C2-49F7-90CE-594AAEC6C4CA}"/>
                </a:ext>
              </a:extLst>
            </p:cNvPr>
            <p:cNvSpPr/>
            <p:nvPr/>
          </p:nvSpPr>
          <p:spPr>
            <a:xfrm>
              <a:off x="7912529" y="652970"/>
              <a:ext cx="996903" cy="1268988"/>
            </a:xfrm>
            <a:custGeom>
              <a:avLst/>
              <a:gdLst/>
              <a:ahLst/>
              <a:cxnLst/>
              <a:rect l="l" t="t" r="r" b="b"/>
              <a:pathLst>
                <a:path w="5353" h="6814" extrusionOk="0">
                  <a:moveTo>
                    <a:pt x="5353" y="1"/>
                  </a:moveTo>
                  <a:lnTo>
                    <a:pt x="0" y="1483"/>
                  </a:lnTo>
                  <a:lnTo>
                    <a:pt x="1482" y="6814"/>
                  </a:lnTo>
                  <a:lnTo>
                    <a:pt x="5353" y="574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37;p56">
              <a:extLst>
                <a:ext uri="{FF2B5EF4-FFF2-40B4-BE49-F238E27FC236}">
                  <a16:creationId xmlns:a16="http://schemas.microsoft.com/office/drawing/2014/main" id="{FA4DC3BB-3FED-487F-BE18-87B284F074BB}"/>
                </a:ext>
              </a:extLst>
            </p:cNvPr>
            <p:cNvSpPr/>
            <p:nvPr/>
          </p:nvSpPr>
          <p:spPr>
            <a:xfrm>
              <a:off x="7912529" y="652970"/>
              <a:ext cx="996903" cy="773982"/>
            </a:xfrm>
            <a:custGeom>
              <a:avLst/>
              <a:gdLst/>
              <a:ahLst/>
              <a:cxnLst/>
              <a:rect l="l" t="t" r="r" b="b"/>
              <a:pathLst>
                <a:path w="5353" h="4156" extrusionOk="0">
                  <a:moveTo>
                    <a:pt x="5353" y="1"/>
                  </a:moveTo>
                  <a:lnTo>
                    <a:pt x="0" y="1483"/>
                  </a:lnTo>
                  <a:lnTo>
                    <a:pt x="746" y="4155"/>
                  </a:lnTo>
                  <a:lnTo>
                    <a:pt x="5353" y="2863"/>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38;p56">
              <a:extLst>
                <a:ext uri="{FF2B5EF4-FFF2-40B4-BE49-F238E27FC236}">
                  <a16:creationId xmlns:a16="http://schemas.microsoft.com/office/drawing/2014/main" id="{8AD1954D-7967-45B7-9F3E-2A79B7E2CEBB}"/>
                </a:ext>
              </a:extLst>
            </p:cNvPr>
            <p:cNvSpPr/>
            <p:nvPr/>
          </p:nvSpPr>
          <p:spPr>
            <a:xfrm>
              <a:off x="7751252" y="982786"/>
              <a:ext cx="437274" cy="988895"/>
            </a:xfrm>
            <a:custGeom>
              <a:avLst/>
              <a:gdLst/>
              <a:ahLst/>
              <a:cxnLst/>
              <a:rect l="l" t="t" r="r" b="b"/>
              <a:pathLst>
                <a:path w="2348" h="5310" extrusionOk="0">
                  <a:moveTo>
                    <a:pt x="0" y="267"/>
                  </a:moveTo>
                  <a:lnTo>
                    <a:pt x="955" y="0"/>
                  </a:lnTo>
                  <a:lnTo>
                    <a:pt x="2348" y="5043"/>
                  </a:lnTo>
                  <a:lnTo>
                    <a:pt x="1407" y="5309"/>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39;p56">
              <a:extLst>
                <a:ext uri="{FF2B5EF4-FFF2-40B4-BE49-F238E27FC236}">
                  <a16:creationId xmlns:a16="http://schemas.microsoft.com/office/drawing/2014/main" id="{BF9B6545-672B-4AC2-B1BC-E87B5C64E5BE}"/>
                </a:ext>
              </a:extLst>
            </p:cNvPr>
            <p:cNvSpPr/>
            <p:nvPr/>
          </p:nvSpPr>
          <p:spPr>
            <a:xfrm>
              <a:off x="8227260" y="1591948"/>
              <a:ext cx="216775" cy="216775"/>
            </a:xfrm>
            <a:custGeom>
              <a:avLst/>
              <a:gdLst/>
              <a:ahLst/>
              <a:cxnLst/>
              <a:rect l="l" t="t" r="r" b="b"/>
              <a:pathLst>
                <a:path w="1164" h="1164" extrusionOk="0">
                  <a:moveTo>
                    <a:pt x="436" y="68"/>
                  </a:moveTo>
                  <a:cubicBezTo>
                    <a:pt x="715" y="0"/>
                    <a:pt x="1013" y="160"/>
                    <a:pt x="1084" y="435"/>
                  </a:cubicBezTo>
                  <a:cubicBezTo>
                    <a:pt x="1164" y="715"/>
                    <a:pt x="1004" y="1000"/>
                    <a:pt x="724" y="1084"/>
                  </a:cubicBezTo>
                  <a:cubicBezTo>
                    <a:pt x="436" y="1164"/>
                    <a:pt x="152" y="1000"/>
                    <a:pt x="80" y="715"/>
                  </a:cubicBezTo>
                  <a:cubicBezTo>
                    <a:pt x="1" y="435"/>
                    <a:pt x="160" y="147"/>
                    <a:pt x="436" y="6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40;p56">
              <a:extLst>
                <a:ext uri="{FF2B5EF4-FFF2-40B4-BE49-F238E27FC236}">
                  <a16:creationId xmlns:a16="http://schemas.microsoft.com/office/drawing/2014/main" id="{F54B2CEA-DCA4-4EE4-8E5F-CAB98E57BDB0}"/>
                </a:ext>
              </a:extLst>
            </p:cNvPr>
            <p:cNvSpPr/>
            <p:nvPr/>
          </p:nvSpPr>
          <p:spPr>
            <a:xfrm>
              <a:off x="8285177" y="1666255"/>
              <a:ext cx="32404" cy="32591"/>
            </a:xfrm>
            <a:custGeom>
              <a:avLst/>
              <a:gdLst/>
              <a:ahLst/>
              <a:cxnLst/>
              <a:rect l="l" t="t" r="r" b="b"/>
              <a:pathLst>
                <a:path w="174" h="175" extrusionOk="0">
                  <a:moveTo>
                    <a:pt x="58" y="15"/>
                  </a:moveTo>
                  <a:cubicBezTo>
                    <a:pt x="103" y="1"/>
                    <a:pt x="152" y="28"/>
                    <a:pt x="160" y="58"/>
                  </a:cubicBezTo>
                  <a:cubicBezTo>
                    <a:pt x="173" y="107"/>
                    <a:pt x="152" y="152"/>
                    <a:pt x="103" y="165"/>
                  </a:cubicBezTo>
                  <a:cubicBezTo>
                    <a:pt x="58" y="175"/>
                    <a:pt x="23" y="152"/>
                    <a:pt x="13" y="107"/>
                  </a:cubicBezTo>
                  <a:cubicBezTo>
                    <a:pt x="1" y="72"/>
                    <a:pt x="23" y="28"/>
                    <a:pt x="58" y="1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41;p56">
              <a:extLst>
                <a:ext uri="{FF2B5EF4-FFF2-40B4-BE49-F238E27FC236}">
                  <a16:creationId xmlns:a16="http://schemas.microsoft.com/office/drawing/2014/main" id="{B0AF5496-59A7-4754-A603-9B6F9302585F}"/>
                </a:ext>
              </a:extLst>
            </p:cNvPr>
            <p:cNvSpPr/>
            <p:nvPr/>
          </p:nvSpPr>
          <p:spPr>
            <a:xfrm>
              <a:off x="8340488" y="1651543"/>
              <a:ext cx="32591" cy="32404"/>
            </a:xfrm>
            <a:custGeom>
              <a:avLst/>
              <a:gdLst/>
              <a:ahLst/>
              <a:cxnLst/>
              <a:rect l="l" t="t" r="r" b="b"/>
              <a:pathLst>
                <a:path w="175" h="174" extrusionOk="0">
                  <a:moveTo>
                    <a:pt x="58" y="14"/>
                  </a:moveTo>
                  <a:cubicBezTo>
                    <a:pt x="107" y="0"/>
                    <a:pt x="152" y="27"/>
                    <a:pt x="165" y="58"/>
                  </a:cubicBezTo>
                  <a:cubicBezTo>
                    <a:pt x="174" y="107"/>
                    <a:pt x="152" y="151"/>
                    <a:pt x="107" y="164"/>
                  </a:cubicBezTo>
                  <a:cubicBezTo>
                    <a:pt x="72" y="174"/>
                    <a:pt x="27" y="137"/>
                    <a:pt x="15" y="107"/>
                  </a:cubicBezTo>
                  <a:cubicBezTo>
                    <a:pt x="1" y="58"/>
                    <a:pt x="27" y="27"/>
                    <a:pt x="58"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42;p56">
              <a:extLst>
                <a:ext uri="{FF2B5EF4-FFF2-40B4-BE49-F238E27FC236}">
                  <a16:creationId xmlns:a16="http://schemas.microsoft.com/office/drawing/2014/main" id="{A86BA688-EDA8-4618-BE5C-7AA6F9C450C9}"/>
                </a:ext>
              </a:extLst>
            </p:cNvPr>
            <p:cNvSpPr/>
            <p:nvPr/>
          </p:nvSpPr>
          <p:spPr>
            <a:xfrm>
              <a:off x="8298586" y="1715979"/>
              <a:ext cx="31473" cy="32404"/>
            </a:xfrm>
            <a:custGeom>
              <a:avLst/>
              <a:gdLst/>
              <a:ahLst/>
              <a:cxnLst/>
              <a:rect l="l" t="t" r="r" b="b"/>
              <a:pathLst>
                <a:path w="169" h="174" extrusionOk="0">
                  <a:moveTo>
                    <a:pt x="66" y="14"/>
                  </a:moveTo>
                  <a:cubicBezTo>
                    <a:pt x="101" y="0"/>
                    <a:pt x="146" y="23"/>
                    <a:pt x="160" y="58"/>
                  </a:cubicBezTo>
                  <a:cubicBezTo>
                    <a:pt x="168" y="102"/>
                    <a:pt x="146" y="151"/>
                    <a:pt x="101" y="160"/>
                  </a:cubicBezTo>
                  <a:cubicBezTo>
                    <a:pt x="66" y="174"/>
                    <a:pt x="21" y="151"/>
                    <a:pt x="9" y="102"/>
                  </a:cubicBezTo>
                  <a:cubicBezTo>
                    <a:pt x="0" y="72"/>
                    <a:pt x="21" y="23"/>
                    <a:pt x="66"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43;p56">
              <a:extLst>
                <a:ext uri="{FF2B5EF4-FFF2-40B4-BE49-F238E27FC236}">
                  <a16:creationId xmlns:a16="http://schemas.microsoft.com/office/drawing/2014/main" id="{84FD643E-D53C-4D9B-A08A-4D487830C905}"/>
                </a:ext>
              </a:extLst>
            </p:cNvPr>
            <p:cNvSpPr/>
            <p:nvPr/>
          </p:nvSpPr>
          <p:spPr>
            <a:xfrm>
              <a:off x="8353897" y="1701080"/>
              <a:ext cx="32218" cy="32404"/>
            </a:xfrm>
            <a:custGeom>
              <a:avLst/>
              <a:gdLst/>
              <a:ahLst/>
              <a:cxnLst/>
              <a:rect l="l" t="t" r="r" b="b"/>
              <a:pathLst>
                <a:path w="173" h="174" extrusionOk="0">
                  <a:moveTo>
                    <a:pt x="71" y="14"/>
                  </a:moveTo>
                  <a:cubicBezTo>
                    <a:pt x="102" y="0"/>
                    <a:pt x="150" y="23"/>
                    <a:pt x="160" y="58"/>
                  </a:cubicBezTo>
                  <a:cubicBezTo>
                    <a:pt x="173" y="103"/>
                    <a:pt x="150" y="152"/>
                    <a:pt x="115" y="160"/>
                  </a:cubicBezTo>
                  <a:cubicBezTo>
                    <a:pt x="71" y="174"/>
                    <a:pt x="23" y="138"/>
                    <a:pt x="13" y="103"/>
                  </a:cubicBezTo>
                  <a:cubicBezTo>
                    <a:pt x="0" y="58"/>
                    <a:pt x="23" y="23"/>
                    <a:pt x="71"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44;p56">
              <a:extLst>
                <a:ext uri="{FF2B5EF4-FFF2-40B4-BE49-F238E27FC236}">
                  <a16:creationId xmlns:a16="http://schemas.microsoft.com/office/drawing/2014/main" id="{3BAEEEE5-F247-452B-AC13-6850291585AF}"/>
                </a:ext>
              </a:extLst>
            </p:cNvPr>
            <p:cNvSpPr/>
            <p:nvPr/>
          </p:nvSpPr>
          <p:spPr>
            <a:xfrm>
              <a:off x="8476065" y="1520994"/>
              <a:ext cx="216775" cy="216588"/>
            </a:xfrm>
            <a:custGeom>
              <a:avLst/>
              <a:gdLst/>
              <a:ahLst/>
              <a:cxnLst/>
              <a:rect l="l" t="t" r="r" b="b"/>
              <a:pathLst>
                <a:path w="1164" h="1163" extrusionOk="0">
                  <a:moveTo>
                    <a:pt x="436" y="80"/>
                  </a:moveTo>
                  <a:cubicBezTo>
                    <a:pt x="725" y="0"/>
                    <a:pt x="1012" y="160"/>
                    <a:pt x="1084" y="449"/>
                  </a:cubicBezTo>
                  <a:cubicBezTo>
                    <a:pt x="1164" y="728"/>
                    <a:pt x="1000" y="1012"/>
                    <a:pt x="725" y="1096"/>
                  </a:cubicBezTo>
                  <a:cubicBezTo>
                    <a:pt x="449" y="1162"/>
                    <a:pt x="152" y="1002"/>
                    <a:pt x="80" y="728"/>
                  </a:cubicBezTo>
                  <a:cubicBezTo>
                    <a:pt x="0" y="449"/>
                    <a:pt x="160" y="160"/>
                    <a:pt x="436" y="8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45;p56">
              <a:extLst>
                <a:ext uri="{FF2B5EF4-FFF2-40B4-BE49-F238E27FC236}">
                  <a16:creationId xmlns:a16="http://schemas.microsoft.com/office/drawing/2014/main" id="{FBC4315B-CB7C-4297-BAB6-4119B478A036}"/>
                </a:ext>
              </a:extLst>
            </p:cNvPr>
            <p:cNvSpPr/>
            <p:nvPr/>
          </p:nvSpPr>
          <p:spPr>
            <a:xfrm>
              <a:off x="8533983" y="1596046"/>
              <a:ext cx="32591" cy="32404"/>
            </a:xfrm>
            <a:custGeom>
              <a:avLst/>
              <a:gdLst/>
              <a:ahLst/>
              <a:cxnLst/>
              <a:rect l="l" t="t" r="r" b="b"/>
              <a:pathLst>
                <a:path w="175" h="174" extrusionOk="0">
                  <a:moveTo>
                    <a:pt x="58" y="9"/>
                  </a:moveTo>
                  <a:cubicBezTo>
                    <a:pt x="103" y="1"/>
                    <a:pt x="152" y="36"/>
                    <a:pt x="160" y="67"/>
                  </a:cubicBezTo>
                  <a:cubicBezTo>
                    <a:pt x="174" y="116"/>
                    <a:pt x="152" y="152"/>
                    <a:pt x="103" y="161"/>
                  </a:cubicBezTo>
                  <a:cubicBezTo>
                    <a:pt x="58" y="173"/>
                    <a:pt x="23" y="152"/>
                    <a:pt x="9" y="116"/>
                  </a:cubicBezTo>
                  <a:cubicBezTo>
                    <a:pt x="0" y="67"/>
                    <a:pt x="23" y="23"/>
                    <a:pt x="58" y="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46;p56">
              <a:extLst>
                <a:ext uri="{FF2B5EF4-FFF2-40B4-BE49-F238E27FC236}">
                  <a16:creationId xmlns:a16="http://schemas.microsoft.com/office/drawing/2014/main" id="{CBEF6A52-04BE-4371-AC29-65EF9F16125E}"/>
                </a:ext>
              </a:extLst>
            </p:cNvPr>
            <p:cNvSpPr/>
            <p:nvPr/>
          </p:nvSpPr>
          <p:spPr>
            <a:xfrm>
              <a:off x="8589293" y="1581147"/>
              <a:ext cx="32591" cy="32404"/>
            </a:xfrm>
            <a:custGeom>
              <a:avLst/>
              <a:gdLst/>
              <a:ahLst/>
              <a:cxnLst/>
              <a:rect l="l" t="t" r="r" b="b"/>
              <a:pathLst>
                <a:path w="175" h="174" extrusionOk="0">
                  <a:moveTo>
                    <a:pt x="72" y="9"/>
                  </a:moveTo>
                  <a:cubicBezTo>
                    <a:pt x="107" y="1"/>
                    <a:pt x="152" y="23"/>
                    <a:pt x="165" y="67"/>
                  </a:cubicBezTo>
                  <a:cubicBezTo>
                    <a:pt x="174" y="103"/>
                    <a:pt x="152" y="147"/>
                    <a:pt x="107" y="161"/>
                  </a:cubicBezTo>
                  <a:cubicBezTo>
                    <a:pt x="72" y="174"/>
                    <a:pt x="23" y="147"/>
                    <a:pt x="14" y="116"/>
                  </a:cubicBezTo>
                  <a:cubicBezTo>
                    <a:pt x="1" y="67"/>
                    <a:pt x="23" y="23"/>
                    <a:pt x="72" y="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47;p56">
              <a:extLst>
                <a:ext uri="{FF2B5EF4-FFF2-40B4-BE49-F238E27FC236}">
                  <a16:creationId xmlns:a16="http://schemas.microsoft.com/office/drawing/2014/main" id="{A70F7C32-4BFA-439D-9FB7-AEA8919B5A77}"/>
                </a:ext>
              </a:extLst>
            </p:cNvPr>
            <p:cNvSpPr/>
            <p:nvPr/>
          </p:nvSpPr>
          <p:spPr>
            <a:xfrm>
              <a:off x="8546460" y="1645769"/>
              <a:ext cx="32404" cy="31473"/>
            </a:xfrm>
            <a:custGeom>
              <a:avLst/>
              <a:gdLst/>
              <a:ahLst/>
              <a:cxnLst/>
              <a:rect l="l" t="t" r="r" b="b"/>
              <a:pathLst>
                <a:path w="174" h="169" extrusionOk="0">
                  <a:moveTo>
                    <a:pt x="71" y="9"/>
                  </a:moveTo>
                  <a:cubicBezTo>
                    <a:pt x="107" y="0"/>
                    <a:pt x="151" y="31"/>
                    <a:pt x="165" y="66"/>
                  </a:cubicBezTo>
                  <a:cubicBezTo>
                    <a:pt x="173" y="111"/>
                    <a:pt x="151" y="146"/>
                    <a:pt x="107" y="160"/>
                  </a:cubicBezTo>
                  <a:cubicBezTo>
                    <a:pt x="71" y="168"/>
                    <a:pt x="27" y="146"/>
                    <a:pt x="13" y="111"/>
                  </a:cubicBezTo>
                  <a:cubicBezTo>
                    <a:pt x="1" y="66"/>
                    <a:pt x="27" y="22"/>
                    <a:pt x="71" y="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48;p56">
              <a:extLst>
                <a:ext uri="{FF2B5EF4-FFF2-40B4-BE49-F238E27FC236}">
                  <a16:creationId xmlns:a16="http://schemas.microsoft.com/office/drawing/2014/main" id="{D70071C6-D622-4608-A97D-0663E4D8207A}"/>
                </a:ext>
              </a:extLst>
            </p:cNvPr>
            <p:cNvSpPr/>
            <p:nvPr/>
          </p:nvSpPr>
          <p:spPr>
            <a:xfrm>
              <a:off x="8602516" y="1629940"/>
              <a:ext cx="32404" cy="32404"/>
            </a:xfrm>
            <a:custGeom>
              <a:avLst/>
              <a:gdLst/>
              <a:ahLst/>
              <a:cxnLst/>
              <a:rect l="l" t="t" r="r" b="b"/>
              <a:pathLst>
                <a:path w="174" h="174" extrusionOk="0">
                  <a:moveTo>
                    <a:pt x="67" y="14"/>
                  </a:moveTo>
                  <a:cubicBezTo>
                    <a:pt x="116" y="1"/>
                    <a:pt x="152" y="28"/>
                    <a:pt x="161" y="71"/>
                  </a:cubicBezTo>
                  <a:cubicBezTo>
                    <a:pt x="174" y="107"/>
                    <a:pt x="152" y="151"/>
                    <a:pt x="116" y="165"/>
                  </a:cubicBezTo>
                  <a:cubicBezTo>
                    <a:pt x="67" y="174"/>
                    <a:pt x="23" y="151"/>
                    <a:pt x="10" y="116"/>
                  </a:cubicBezTo>
                  <a:cubicBezTo>
                    <a:pt x="1" y="71"/>
                    <a:pt x="23" y="28"/>
                    <a:pt x="67"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49;p56">
              <a:extLst>
                <a:ext uri="{FF2B5EF4-FFF2-40B4-BE49-F238E27FC236}">
                  <a16:creationId xmlns:a16="http://schemas.microsoft.com/office/drawing/2014/main" id="{01819EC7-B7BC-41D6-9010-9B2CB44F2317}"/>
                </a:ext>
              </a:extLst>
            </p:cNvPr>
            <p:cNvSpPr/>
            <p:nvPr/>
          </p:nvSpPr>
          <p:spPr>
            <a:xfrm>
              <a:off x="6379286" y="989490"/>
              <a:ext cx="1802731" cy="1653186"/>
            </a:xfrm>
            <a:custGeom>
              <a:avLst/>
              <a:gdLst/>
              <a:ahLst/>
              <a:cxnLst/>
              <a:rect l="l" t="t" r="r" b="b"/>
              <a:pathLst>
                <a:path w="9680" h="8877" extrusionOk="0">
                  <a:moveTo>
                    <a:pt x="8299" y="0"/>
                  </a:moveTo>
                  <a:lnTo>
                    <a:pt x="3075" y="1771"/>
                  </a:lnTo>
                  <a:cubicBezTo>
                    <a:pt x="3075" y="1771"/>
                    <a:pt x="1922" y="2152"/>
                    <a:pt x="1704" y="2694"/>
                  </a:cubicBezTo>
                  <a:cubicBezTo>
                    <a:pt x="1496" y="3223"/>
                    <a:pt x="1002" y="4465"/>
                    <a:pt x="656" y="4962"/>
                  </a:cubicBezTo>
                  <a:cubicBezTo>
                    <a:pt x="324" y="5454"/>
                    <a:pt x="0" y="6804"/>
                    <a:pt x="21" y="6964"/>
                  </a:cubicBezTo>
                  <a:cubicBezTo>
                    <a:pt x="44" y="7115"/>
                    <a:pt x="506" y="7953"/>
                    <a:pt x="1176" y="8416"/>
                  </a:cubicBezTo>
                  <a:cubicBezTo>
                    <a:pt x="1855" y="8877"/>
                    <a:pt x="1899" y="8842"/>
                    <a:pt x="2037" y="8850"/>
                  </a:cubicBezTo>
                  <a:cubicBezTo>
                    <a:pt x="2174" y="8863"/>
                    <a:pt x="2463" y="8597"/>
                    <a:pt x="2477" y="8495"/>
                  </a:cubicBezTo>
                  <a:cubicBezTo>
                    <a:pt x="2485" y="8393"/>
                    <a:pt x="2139" y="7723"/>
                    <a:pt x="2139" y="7723"/>
                  </a:cubicBezTo>
                  <a:lnTo>
                    <a:pt x="1402" y="6355"/>
                  </a:lnTo>
                  <a:lnTo>
                    <a:pt x="2131" y="5423"/>
                  </a:lnTo>
                  <a:cubicBezTo>
                    <a:pt x="2131" y="5423"/>
                    <a:pt x="2303" y="6951"/>
                    <a:pt x="2844" y="7412"/>
                  </a:cubicBezTo>
                  <a:cubicBezTo>
                    <a:pt x="3373" y="7873"/>
                    <a:pt x="4096" y="7989"/>
                    <a:pt x="4096" y="7989"/>
                  </a:cubicBezTo>
                  <a:cubicBezTo>
                    <a:pt x="4096" y="7989"/>
                    <a:pt x="4464" y="7781"/>
                    <a:pt x="4745" y="7447"/>
                  </a:cubicBezTo>
                  <a:cubicBezTo>
                    <a:pt x="5019" y="7115"/>
                    <a:pt x="5099" y="6999"/>
                    <a:pt x="5099" y="6999"/>
                  </a:cubicBezTo>
                  <a:cubicBezTo>
                    <a:pt x="5099" y="6999"/>
                    <a:pt x="5374" y="6919"/>
                    <a:pt x="5720" y="6689"/>
                  </a:cubicBezTo>
                  <a:cubicBezTo>
                    <a:pt x="6054" y="6472"/>
                    <a:pt x="6089" y="5974"/>
                    <a:pt x="6089" y="5974"/>
                  </a:cubicBezTo>
                  <a:cubicBezTo>
                    <a:pt x="6089" y="5974"/>
                    <a:pt x="7265" y="5477"/>
                    <a:pt x="8264" y="4594"/>
                  </a:cubicBezTo>
                  <a:cubicBezTo>
                    <a:pt x="9267" y="3719"/>
                    <a:pt x="9680" y="3235"/>
                    <a:pt x="9680" y="3235"/>
                  </a:cubicBezTo>
                  <a:close/>
                </a:path>
              </a:pathLst>
            </a:custGeom>
            <a:solidFill>
              <a:srgbClr val="E2B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50;p56">
              <a:extLst>
                <a:ext uri="{FF2B5EF4-FFF2-40B4-BE49-F238E27FC236}">
                  <a16:creationId xmlns:a16="http://schemas.microsoft.com/office/drawing/2014/main" id="{7E599FEC-C163-4072-9A0D-C8B33682D0E0}"/>
                </a:ext>
              </a:extLst>
            </p:cNvPr>
            <p:cNvSpPr/>
            <p:nvPr/>
          </p:nvSpPr>
          <p:spPr>
            <a:xfrm>
              <a:off x="6379286" y="989490"/>
              <a:ext cx="1603648" cy="1296923"/>
            </a:xfrm>
            <a:custGeom>
              <a:avLst/>
              <a:gdLst/>
              <a:ahLst/>
              <a:cxnLst/>
              <a:rect l="l" t="t" r="r" b="b"/>
              <a:pathLst>
                <a:path w="8611" h="6964" extrusionOk="0">
                  <a:moveTo>
                    <a:pt x="8299" y="0"/>
                  </a:moveTo>
                  <a:lnTo>
                    <a:pt x="3075" y="1771"/>
                  </a:lnTo>
                  <a:cubicBezTo>
                    <a:pt x="3075" y="1771"/>
                    <a:pt x="1922" y="2152"/>
                    <a:pt x="1704" y="2694"/>
                  </a:cubicBezTo>
                  <a:cubicBezTo>
                    <a:pt x="1496" y="3223"/>
                    <a:pt x="1002" y="4465"/>
                    <a:pt x="656" y="4962"/>
                  </a:cubicBezTo>
                  <a:cubicBezTo>
                    <a:pt x="324" y="5454"/>
                    <a:pt x="0" y="6804"/>
                    <a:pt x="21" y="6964"/>
                  </a:cubicBezTo>
                  <a:cubicBezTo>
                    <a:pt x="93" y="6445"/>
                    <a:pt x="554" y="5814"/>
                    <a:pt x="838" y="5237"/>
                  </a:cubicBezTo>
                  <a:cubicBezTo>
                    <a:pt x="1127" y="4673"/>
                    <a:pt x="1784" y="3750"/>
                    <a:pt x="2086" y="3129"/>
                  </a:cubicBezTo>
                  <a:cubicBezTo>
                    <a:pt x="2383" y="2508"/>
                    <a:pt x="8610" y="736"/>
                    <a:pt x="8610" y="736"/>
                  </a:cubicBezTo>
                  <a:close/>
                </a:path>
              </a:pathLst>
            </a:custGeom>
            <a:solidFill>
              <a:srgbClr val="E6B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51;p56">
              <a:extLst>
                <a:ext uri="{FF2B5EF4-FFF2-40B4-BE49-F238E27FC236}">
                  <a16:creationId xmlns:a16="http://schemas.microsoft.com/office/drawing/2014/main" id="{7B7B26DB-D66E-42B9-AAE2-D8292E7BCF46}"/>
                </a:ext>
              </a:extLst>
            </p:cNvPr>
            <p:cNvSpPr/>
            <p:nvPr/>
          </p:nvSpPr>
          <p:spPr>
            <a:xfrm>
              <a:off x="6775959" y="1898672"/>
              <a:ext cx="574527" cy="578811"/>
            </a:xfrm>
            <a:custGeom>
              <a:avLst/>
              <a:gdLst/>
              <a:ahLst/>
              <a:cxnLst/>
              <a:rect l="l" t="t" r="r" b="b"/>
              <a:pathLst>
                <a:path w="3085" h="3108" extrusionOk="0">
                  <a:moveTo>
                    <a:pt x="1" y="541"/>
                  </a:moveTo>
                  <a:cubicBezTo>
                    <a:pt x="1" y="541"/>
                    <a:pt x="173" y="2069"/>
                    <a:pt x="714" y="2530"/>
                  </a:cubicBezTo>
                  <a:cubicBezTo>
                    <a:pt x="1243" y="2991"/>
                    <a:pt x="1966" y="3107"/>
                    <a:pt x="1966" y="3107"/>
                  </a:cubicBezTo>
                  <a:cubicBezTo>
                    <a:pt x="1966" y="3107"/>
                    <a:pt x="2334" y="2899"/>
                    <a:pt x="2615" y="2565"/>
                  </a:cubicBezTo>
                  <a:cubicBezTo>
                    <a:pt x="2889" y="2233"/>
                    <a:pt x="2969" y="2117"/>
                    <a:pt x="2969" y="2117"/>
                  </a:cubicBezTo>
                  <a:cubicBezTo>
                    <a:pt x="2969" y="2117"/>
                    <a:pt x="3084" y="1185"/>
                    <a:pt x="2508" y="631"/>
                  </a:cubicBezTo>
                  <a:cubicBezTo>
                    <a:pt x="1935" y="80"/>
                    <a:pt x="1496" y="0"/>
                    <a:pt x="1496" y="0"/>
                  </a:cubicBezTo>
                  <a:close/>
                </a:path>
              </a:pathLst>
            </a:custGeom>
            <a:solidFill>
              <a:srgbClr val="DA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52;p56">
              <a:extLst>
                <a:ext uri="{FF2B5EF4-FFF2-40B4-BE49-F238E27FC236}">
                  <a16:creationId xmlns:a16="http://schemas.microsoft.com/office/drawing/2014/main" id="{01C3E108-87EB-4684-A69C-4067A437D328}"/>
                </a:ext>
              </a:extLst>
            </p:cNvPr>
            <p:cNvSpPr/>
            <p:nvPr/>
          </p:nvSpPr>
          <p:spPr>
            <a:xfrm>
              <a:off x="6885090" y="2099429"/>
              <a:ext cx="531694" cy="302628"/>
            </a:xfrm>
            <a:custGeom>
              <a:avLst/>
              <a:gdLst/>
              <a:ahLst/>
              <a:cxnLst/>
              <a:rect l="l" t="t" r="r" b="b"/>
              <a:pathLst>
                <a:path w="2855" h="1625" extrusionOk="0">
                  <a:moveTo>
                    <a:pt x="0" y="1328"/>
                  </a:moveTo>
                  <a:cubicBezTo>
                    <a:pt x="36" y="1372"/>
                    <a:pt x="80" y="1417"/>
                    <a:pt x="128" y="1452"/>
                  </a:cubicBezTo>
                  <a:cubicBezTo>
                    <a:pt x="195" y="1524"/>
                    <a:pt x="267" y="1567"/>
                    <a:pt x="347" y="1625"/>
                  </a:cubicBezTo>
                  <a:cubicBezTo>
                    <a:pt x="484" y="1532"/>
                    <a:pt x="670" y="1430"/>
                    <a:pt x="874" y="1328"/>
                  </a:cubicBezTo>
                  <a:cubicBezTo>
                    <a:pt x="1416" y="1039"/>
                    <a:pt x="2854" y="0"/>
                    <a:pt x="2854" y="0"/>
                  </a:cubicBezTo>
                  <a:cubicBezTo>
                    <a:pt x="2854" y="0"/>
                    <a:pt x="785" y="729"/>
                    <a:pt x="657" y="786"/>
                  </a:cubicBezTo>
                  <a:cubicBezTo>
                    <a:pt x="586" y="809"/>
                    <a:pt x="218" y="1061"/>
                    <a:pt x="0" y="1328"/>
                  </a:cubicBezTo>
                  <a:close/>
                </a:path>
              </a:pathLst>
            </a:custGeom>
            <a:solidFill>
              <a:srgbClr val="B58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53;p56">
              <a:extLst>
                <a:ext uri="{FF2B5EF4-FFF2-40B4-BE49-F238E27FC236}">
                  <a16:creationId xmlns:a16="http://schemas.microsoft.com/office/drawing/2014/main" id="{3482AF83-AE86-4D2C-8950-591EC7578E08}"/>
                </a:ext>
              </a:extLst>
            </p:cNvPr>
            <p:cNvSpPr/>
            <p:nvPr/>
          </p:nvSpPr>
          <p:spPr>
            <a:xfrm>
              <a:off x="6688244" y="2316016"/>
              <a:ext cx="1065622" cy="828362"/>
            </a:xfrm>
            <a:custGeom>
              <a:avLst/>
              <a:gdLst/>
              <a:ahLst/>
              <a:cxnLst/>
              <a:rect l="l" t="t" r="r" b="b"/>
              <a:pathLst>
                <a:path w="5722" h="4448" extrusionOk="0">
                  <a:moveTo>
                    <a:pt x="595" y="1004"/>
                  </a:moveTo>
                  <a:cubicBezTo>
                    <a:pt x="595" y="1004"/>
                    <a:pt x="1" y="2006"/>
                    <a:pt x="759" y="2579"/>
                  </a:cubicBezTo>
                  <a:cubicBezTo>
                    <a:pt x="1531" y="3157"/>
                    <a:pt x="3268" y="4333"/>
                    <a:pt x="3889" y="4376"/>
                  </a:cubicBezTo>
                  <a:cubicBezTo>
                    <a:pt x="5030" y="4448"/>
                    <a:pt x="5722" y="3294"/>
                    <a:pt x="5122" y="2317"/>
                  </a:cubicBezTo>
                  <a:cubicBezTo>
                    <a:pt x="4790" y="1799"/>
                    <a:pt x="2934" y="808"/>
                    <a:pt x="2069" y="404"/>
                  </a:cubicBezTo>
                  <a:cubicBezTo>
                    <a:pt x="1208" y="0"/>
                    <a:pt x="595" y="1004"/>
                    <a:pt x="595" y="1004"/>
                  </a:cubicBezTo>
                  <a:close/>
                  <a:moveTo>
                    <a:pt x="1172" y="1350"/>
                  </a:moveTo>
                  <a:cubicBezTo>
                    <a:pt x="1150" y="1394"/>
                    <a:pt x="964" y="1811"/>
                    <a:pt x="1244" y="1762"/>
                  </a:cubicBezTo>
                  <a:cubicBezTo>
                    <a:pt x="1461" y="1727"/>
                    <a:pt x="1634" y="1416"/>
                    <a:pt x="1563" y="1221"/>
                  </a:cubicBezTo>
                  <a:cubicBezTo>
                    <a:pt x="1474" y="946"/>
                    <a:pt x="1208" y="1305"/>
                    <a:pt x="1172" y="135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54;p56">
              <a:extLst>
                <a:ext uri="{FF2B5EF4-FFF2-40B4-BE49-F238E27FC236}">
                  <a16:creationId xmlns:a16="http://schemas.microsoft.com/office/drawing/2014/main" id="{190C6502-557F-4D40-97EB-3CE94FF52562}"/>
                </a:ext>
              </a:extLst>
            </p:cNvPr>
            <p:cNvSpPr/>
            <p:nvPr/>
          </p:nvSpPr>
          <p:spPr>
            <a:xfrm>
              <a:off x="6898126" y="2455690"/>
              <a:ext cx="814395" cy="662429"/>
            </a:xfrm>
            <a:custGeom>
              <a:avLst/>
              <a:gdLst/>
              <a:ahLst/>
              <a:cxnLst/>
              <a:rect l="l" t="t" r="r" b="b"/>
              <a:pathLst>
                <a:path w="4373" h="3557" extrusionOk="0">
                  <a:moveTo>
                    <a:pt x="543" y="897"/>
                  </a:moveTo>
                  <a:cubicBezTo>
                    <a:pt x="543" y="897"/>
                    <a:pt x="1" y="1798"/>
                    <a:pt x="551" y="2233"/>
                  </a:cubicBezTo>
                  <a:cubicBezTo>
                    <a:pt x="1115" y="2673"/>
                    <a:pt x="2385" y="3556"/>
                    <a:pt x="2854" y="3546"/>
                  </a:cubicBezTo>
                  <a:cubicBezTo>
                    <a:pt x="3751" y="3525"/>
                    <a:pt x="4372" y="2487"/>
                    <a:pt x="3973" y="1692"/>
                  </a:cubicBezTo>
                  <a:cubicBezTo>
                    <a:pt x="3751" y="1266"/>
                    <a:pt x="2371" y="564"/>
                    <a:pt x="1727" y="276"/>
                  </a:cubicBezTo>
                  <a:cubicBezTo>
                    <a:pt x="1084" y="0"/>
                    <a:pt x="543" y="897"/>
                    <a:pt x="543" y="897"/>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55;p56">
              <a:extLst>
                <a:ext uri="{FF2B5EF4-FFF2-40B4-BE49-F238E27FC236}">
                  <a16:creationId xmlns:a16="http://schemas.microsoft.com/office/drawing/2014/main" id="{723CC39C-4224-4AB0-9EED-D5CB43C5E955}"/>
                </a:ext>
              </a:extLst>
            </p:cNvPr>
            <p:cNvSpPr/>
            <p:nvPr/>
          </p:nvSpPr>
          <p:spPr>
            <a:xfrm>
              <a:off x="6898126" y="2622739"/>
              <a:ext cx="726865" cy="495378"/>
            </a:xfrm>
            <a:custGeom>
              <a:avLst/>
              <a:gdLst/>
              <a:ahLst/>
              <a:cxnLst/>
              <a:rect l="l" t="t" r="r" b="b"/>
              <a:pathLst>
                <a:path w="3903" h="2660" extrusionOk="0">
                  <a:moveTo>
                    <a:pt x="543" y="0"/>
                  </a:moveTo>
                  <a:cubicBezTo>
                    <a:pt x="543" y="0"/>
                    <a:pt x="1" y="901"/>
                    <a:pt x="551" y="1336"/>
                  </a:cubicBezTo>
                  <a:cubicBezTo>
                    <a:pt x="1115" y="1776"/>
                    <a:pt x="2385" y="2659"/>
                    <a:pt x="2854" y="2649"/>
                  </a:cubicBezTo>
                  <a:cubicBezTo>
                    <a:pt x="3303" y="2637"/>
                    <a:pt x="3685" y="2375"/>
                    <a:pt x="3903" y="2016"/>
                  </a:cubicBez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56;p56">
              <a:extLst>
                <a:ext uri="{FF2B5EF4-FFF2-40B4-BE49-F238E27FC236}">
                  <a16:creationId xmlns:a16="http://schemas.microsoft.com/office/drawing/2014/main" id="{894F7F09-8375-47CB-A43A-B5239340CB97}"/>
                </a:ext>
              </a:extLst>
            </p:cNvPr>
            <p:cNvSpPr/>
            <p:nvPr/>
          </p:nvSpPr>
          <p:spPr>
            <a:xfrm>
              <a:off x="6992359" y="2545639"/>
              <a:ext cx="245082" cy="313802"/>
            </a:xfrm>
            <a:custGeom>
              <a:avLst/>
              <a:gdLst/>
              <a:ahLst/>
              <a:cxnLst/>
              <a:rect l="l" t="t" r="r" b="b"/>
              <a:pathLst>
                <a:path w="1316" h="1685" extrusionOk="0">
                  <a:moveTo>
                    <a:pt x="369" y="609"/>
                  </a:moveTo>
                  <a:cubicBezTo>
                    <a:pt x="369" y="609"/>
                    <a:pt x="1" y="1231"/>
                    <a:pt x="81" y="1346"/>
                  </a:cubicBezTo>
                  <a:cubicBezTo>
                    <a:pt x="160" y="1475"/>
                    <a:pt x="378" y="1684"/>
                    <a:pt x="529" y="1568"/>
                  </a:cubicBezTo>
                  <a:cubicBezTo>
                    <a:pt x="818" y="1359"/>
                    <a:pt x="1244" y="658"/>
                    <a:pt x="1289" y="299"/>
                  </a:cubicBezTo>
                  <a:cubicBezTo>
                    <a:pt x="1315" y="117"/>
                    <a:pt x="1026" y="23"/>
                    <a:pt x="889" y="15"/>
                  </a:cubicBezTo>
                  <a:cubicBezTo>
                    <a:pt x="738" y="1"/>
                    <a:pt x="369" y="609"/>
                    <a:pt x="369" y="609"/>
                  </a:cubicBezTo>
                  <a:close/>
                </a:path>
              </a:pathLst>
            </a:custGeom>
            <a:solidFill>
              <a:srgbClr val="18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57;p56">
              <a:extLst>
                <a:ext uri="{FF2B5EF4-FFF2-40B4-BE49-F238E27FC236}">
                  <a16:creationId xmlns:a16="http://schemas.microsoft.com/office/drawing/2014/main" id="{4365CB2D-1696-45EB-8828-B53D12D3BC17}"/>
                </a:ext>
              </a:extLst>
            </p:cNvPr>
            <p:cNvSpPr/>
            <p:nvPr/>
          </p:nvSpPr>
          <p:spPr>
            <a:xfrm>
              <a:off x="6992359" y="2659054"/>
              <a:ext cx="187164" cy="200386"/>
            </a:xfrm>
            <a:custGeom>
              <a:avLst/>
              <a:gdLst/>
              <a:ahLst/>
              <a:cxnLst/>
              <a:rect l="l" t="t" r="r" b="b"/>
              <a:pathLst>
                <a:path w="1005" h="1076" extrusionOk="0">
                  <a:moveTo>
                    <a:pt x="369" y="0"/>
                  </a:moveTo>
                  <a:cubicBezTo>
                    <a:pt x="369" y="0"/>
                    <a:pt x="1" y="622"/>
                    <a:pt x="81" y="737"/>
                  </a:cubicBezTo>
                  <a:cubicBezTo>
                    <a:pt x="160" y="866"/>
                    <a:pt x="378" y="1075"/>
                    <a:pt x="529" y="959"/>
                  </a:cubicBezTo>
                  <a:cubicBezTo>
                    <a:pt x="666" y="852"/>
                    <a:pt x="853" y="622"/>
                    <a:pt x="1004" y="383"/>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58;p56">
              <a:extLst>
                <a:ext uri="{FF2B5EF4-FFF2-40B4-BE49-F238E27FC236}">
                  <a16:creationId xmlns:a16="http://schemas.microsoft.com/office/drawing/2014/main" id="{2AB2E13F-C80F-4280-9A85-141CE1BAF2C3}"/>
                </a:ext>
              </a:extLst>
            </p:cNvPr>
            <p:cNvSpPr/>
            <p:nvPr/>
          </p:nvSpPr>
          <p:spPr>
            <a:xfrm>
              <a:off x="7180826" y="2659054"/>
              <a:ext cx="245082" cy="313429"/>
            </a:xfrm>
            <a:custGeom>
              <a:avLst/>
              <a:gdLst/>
              <a:ahLst/>
              <a:cxnLst/>
              <a:rect l="l" t="t" r="r" b="b"/>
              <a:pathLst>
                <a:path w="1316" h="1683" extrusionOk="0">
                  <a:moveTo>
                    <a:pt x="383" y="613"/>
                  </a:moveTo>
                  <a:cubicBezTo>
                    <a:pt x="383" y="613"/>
                    <a:pt x="1" y="1235"/>
                    <a:pt x="81" y="1350"/>
                  </a:cubicBezTo>
                  <a:cubicBezTo>
                    <a:pt x="174" y="1474"/>
                    <a:pt x="383" y="1682"/>
                    <a:pt x="529" y="1567"/>
                  </a:cubicBezTo>
                  <a:cubicBezTo>
                    <a:pt x="818" y="1358"/>
                    <a:pt x="1244" y="657"/>
                    <a:pt x="1293" y="303"/>
                  </a:cubicBezTo>
                  <a:cubicBezTo>
                    <a:pt x="1315" y="116"/>
                    <a:pt x="1039" y="27"/>
                    <a:pt x="889" y="14"/>
                  </a:cubicBezTo>
                  <a:cubicBezTo>
                    <a:pt x="751" y="0"/>
                    <a:pt x="383" y="613"/>
                    <a:pt x="383" y="613"/>
                  </a:cubicBezTo>
                  <a:close/>
                </a:path>
              </a:pathLst>
            </a:custGeom>
            <a:solidFill>
              <a:srgbClr val="18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59;p56">
              <a:extLst>
                <a:ext uri="{FF2B5EF4-FFF2-40B4-BE49-F238E27FC236}">
                  <a16:creationId xmlns:a16="http://schemas.microsoft.com/office/drawing/2014/main" id="{AB22588F-1402-4F4B-959D-1F5F82FA8E8E}"/>
                </a:ext>
              </a:extLst>
            </p:cNvPr>
            <p:cNvSpPr/>
            <p:nvPr/>
          </p:nvSpPr>
          <p:spPr>
            <a:xfrm>
              <a:off x="7180826" y="2773028"/>
              <a:ext cx="187164" cy="199455"/>
            </a:xfrm>
            <a:custGeom>
              <a:avLst/>
              <a:gdLst/>
              <a:ahLst/>
              <a:cxnLst/>
              <a:rect l="l" t="t" r="r" b="b"/>
              <a:pathLst>
                <a:path w="1005" h="1071" extrusionOk="0">
                  <a:moveTo>
                    <a:pt x="383" y="1"/>
                  </a:moveTo>
                  <a:cubicBezTo>
                    <a:pt x="383" y="1"/>
                    <a:pt x="1" y="623"/>
                    <a:pt x="81" y="738"/>
                  </a:cubicBezTo>
                  <a:cubicBezTo>
                    <a:pt x="174" y="862"/>
                    <a:pt x="383" y="1070"/>
                    <a:pt x="529" y="955"/>
                  </a:cubicBezTo>
                  <a:cubicBezTo>
                    <a:pt x="680" y="853"/>
                    <a:pt x="853" y="623"/>
                    <a:pt x="1004" y="378"/>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60;p56">
              <a:extLst>
                <a:ext uri="{FF2B5EF4-FFF2-40B4-BE49-F238E27FC236}">
                  <a16:creationId xmlns:a16="http://schemas.microsoft.com/office/drawing/2014/main" id="{E64FDB48-FC42-428F-B56C-894DC9AF9D60}"/>
                </a:ext>
              </a:extLst>
            </p:cNvPr>
            <p:cNvSpPr/>
            <p:nvPr/>
          </p:nvSpPr>
          <p:spPr>
            <a:xfrm>
              <a:off x="7371899" y="2773028"/>
              <a:ext cx="244710" cy="313429"/>
            </a:xfrm>
            <a:custGeom>
              <a:avLst/>
              <a:gdLst/>
              <a:ahLst/>
              <a:cxnLst/>
              <a:rect l="l" t="t" r="r" b="b"/>
              <a:pathLst>
                <a:path w="1314" h="1683" extrusionOk="0">
                  <a:moveTo>
                    <a:pt x="369" y="609"/>
                  </a:moveTo>
                  <a:cubicBezTo>
                    <a:pt x="369" y="609"/>
                    <a:pt x="0" y="1230"/>
                    <a:pt x="80" y="1346"/>
                  </a:cubicBezTo>
                  <a:cubicBezTo>
                    <a:pt x="160" y="1475"/>
                    <a:pt x="369" y="1683"/>
                    <a:pt x="529" y="1568"/>
                  </a:cubicBezTo>
                  <a:cubicBezTo>
                    <a:pt x="816" y="1373"/>
                    <a:pt x="1242" y="658"/>
                    <a:pt x="1287" y="312"/>
                  </a:cubicBezTo>
                  <a:cubicBezTo>
                    <a:pt x="1314" y="117"/>
                    <a:pt x="1025" y="37"/>
                    <a:pt x="888" y="10"/>
                  </a:cubicBezTo>
                  <a:cubicBezTo>
                    <a:pt x="736" y="1"/>
                    <a:pt x="369" y="609"/>
                    <a:pt x="369" y="609"/>
                  </a:cubicBezTo>
                  <a:close/>
                </a:path>
              </a:pathLst>
            </a:custGeom>
            <a:solidFill>
              <a:srgbClr val="18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61;p56">
              <a:extLst>
                <a:ext uri="{FF2B5EF4-FFF2-40B4-BE49-F238E27FC236}">
                  <a16:creationId xmlns:a16="http://schemas.microsoft.com/office/drawing/2014/main" id="{2D7BE585-6296-43F4-9C39-BDF59122B604}"/>
                </a:ext>
              </a:extLst>
            </p:cNvPr>
            <p:cNvSpPr/>
            <p:nvPr/>
          </p:nvSpPr>
          <p:spPr>
            <a:xfrm>
              <a:off x="7371899" y="2886256"/>
              <a:ext cx="186791" cy="200200"/>
            </a:xfrm>
            <a:custGeom>
              <a:avLst/>
              <a:gdLst/>
              <a:ahLst/>
              <a:cxnLst/>
              <a:rect l="l" t="t" r="r" b="b"/>
              <a:pathLst>
                <a:path w="1003" h="1075" extrusionOk="0">
                  <a:moveTo>
                    <a:pt x="369" y="1"/>
                  </a:moveTo>
                  <a:cubicBezTo>
                    <a:pt x="369" y="1"/>
                    <a:pt x="0" y="622"/>
                    <a:pt x="80" y="738"/>
                  </a:cubicBezTo>
                  <a:cubicBezTo>
                    <a:pt x="160" y="867"/>
                    <a:pt x="369" y="1075"/>
                    <a:pt x="529" y="960"/>
                  </a:cubicBezTo>
                  <a:cubicBezTo>
                    <a:pt x="666" y="853"/>
                    <a:pt x="853" y="636"/>
                    <a:pt x="1003" y="382"/>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62;p56">
              <a:extLst>
                <a:ext uri="{FF2B5EF4-FFF2-40B4-BE49-F238E27FC236}">
                  <a16:creationId xmlns:a16="http://schemas.microsoft.com/office/drawing/2014/main" id="{719306C2-ED61-4BF5-84B4-24C269C1EE0E}"/>
                </a:ext>
              </a:extLst>
            </p:cNvPr>
            <p:cNvSpPr/>
            <p:nvPr/>
          </p:nvSpPr>
          <p:spPr>
            <a:xfrm>
              <a:off x="7101491" y="2669669"/>
              <a:ext cx="58105" cy="63133"/>
            </a:xfrm>
            <a:custGeom>
              <a:avLst/>
              <a:gdLst/>
              <a:ahLst/>
              <a:cxnLst/>
              <a:rect l="l" t="t" r="r" b="b"/>
              <a:pathLst>
                <a:path w="312" h="339" extrusionOk="0">
                  <a:moveTo>
                    <a:pt x="1" y="223"/>
                  </a:moveTo>
                  <a:lnTo>
                    <a:pt x="129" y="15"/>
                  </a:lnTo>
                  <a:cubicBezTo>
                    <a:pt x="138" y="1"/>
                    <a:pt x="152" y="1"/>
                    <a:pt x="160" y="1"/>
                  </a:cubicBezTo>
                  <a:lnTo>
                    <a:pt x="303" y="94"/>
                  </a:lnTo>
                  <a:cubicBezTo>
                    <a:pt x="303" y="94"/>
                    <a:pt x="312" y="107"/>
                    <a:pt x="303" y="117"/>
                  </a:cubicBezTo>
                  <a:lnTo>
                    <a:pt x="174" y="326"/>
                  </a:lnTo>
                  <a:cubicBezTo>
                    <a:pt x="174" y="338"/>
                    <a:pt x="160" y="338"/>
                    <a:pt x="152" y="338"/>
                  </a:cubicBezTo>
                  <a:lnTo>
                    <a:pt x="14" y="246"/>
                  </a:lnTo>
                  <a:cubicBezTo>
                    <a:pt x="1" y="246"/>
                    <a:pt x="1" y="232"/>
                    <a:pt x="1" y="2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63;p56">
              <a:extLst>
                <a:ext uri="{FF2B5EF4-FFF2-40B4-BE49-F238E27FC236}">
                  <a16:creationId xmlns:a16="http://schemas.microsoft.com/office/drawing/2014/main" id="{C3367261-5767-4D13-8416-3EEFAED2D0D1}"/>
                </a:ext>
              </a:extLst>
            </p:cNvPr>
            <p:cNvSpPr/>
            <p:nvPr/>
          </p:nvSpPr>
          <p:spPr>
            <a:xfrm>
              <a:off x="7086592" y="2665759"/>
              <a:ext cx="44882" cy="47117"/>
            </a:xfrm>
            <a:custGeom>
              <a:avLst/>
              <a:gdLst/>
              <a:ahLst/>
              <a:cxnLst/>
              <a:rect l="l" t="t" r="r" b="b"/>
              <a:pathLst>
                <a:path w="241" h="253" extrusionOk="0">
                  <a:moveTo>
                    <a:pt x="1" y="128"/>
                  </a:moveTo>
                  <a:lnTo>
                    <a:pt x="72" y="13"/>
                  </a:lnTo>
                  <a:cubicBezTo>
                    <a:pt x="81" y="0"/>
                    <a:pt x="81" y="0"/>
                    <a:pt x="94" y="0"/>
                  </a:cubicBezTo>
                  <a:lnTo>
                    <a:pt x="117" y="0"/>
                  </a:lnTo>
                  <a:lnTo>
                    <a:pt x="232" y="71"/>
                  </a:lnTo>
                  <a:cubicBezTo>
                    <a:pt x="240" y="71"/>
                    <a:pt x="240" y="80"/>
                    <a:pt x="240" y="93"/>
                  </a:cubicBezTo>
                  <a:lnTo>
                    <a:pt x="240" y="115"/>
                  </a:lnTo>
                  <a:lnTo>
                    <a:pt x="174" y="231"/>
                  </a:lnTo>
                  <a:cubicBezTo>
                    <a:pt x="160" y="244"/>
                    <a:pt x="160" y="244"/>
                    <a:pt x="152" y="244"/>
                  </a:cubicBezTo>
                  <a:cubicBezTo>
                    <a:pt x="138" y="253"/>
                    <a:pt x="130" y="253"/>
                    <a:pt x="130" y="244"/>
                  </a:cubicBezTo>
                  <a:lnTo>
                    <a:pt x="94" y="231"/>
                  </a:lnTo>
                  <a:lnTo>
                    <a:pt x="117" y="187"/>
                  </a:lnTo>
                  <a:lnTo>
                    <a:pt x="138" y="195"/>
                  </a:lnTo>
                  <a:lnTo>
                    <a:pt x="197" y="107"/>
                  </a:lnTo>
                  <a:lnTo>
                    <a:pt x="103" y="48"/>
                  </a:lnTo>
                  <a:lnTo>
                    <a:pt x="45" y="151"/>
                  </a:lnTo>
                  <a:lnTo>
                    <a:pt x="72" y="151"/>
                  </a:lnTo>
                  <a:lnTo>
                    <a:pt x="45" y="195"/>
                  </a:lnTo>
                  <a:lnTo>
                    <a:pt x="15" y="173"/>
                  </a:lnTo>
                  <a:cubicBezTo>
                    <a:pt x="1" y="173"/>
                    <a:pt x="1" y="164"/>
                    <a:pt x="1" y="1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64;p56">
              <a:extLst>
                <a:ext uri="{FF2B5EF4-FFF2-40B4-BE49-F238E27FC236}">
                  <a16:creationId xmlns:a16="http://schemas.microsoft.com/office/drawing/2014/main" id="{2AECA0FE-1454-460E-A0AB-856E71671043}"/>
                </a:ext>
              </a:extLst>
            </p:cNvPr>
            <p:cNvSpPr/>
            <p:nvPr/>
          </p:nvSpPr>
          <p:spPr>
            <a:xfrm>
              <a:off x="7485128" y="2902086"/>
              <a:ext cx="57918" cy="62202"/>
            </a:xfrm>
            <a:custGeom>
              <a:avLst/>
              <a:gdLst/>
              <a:ahLst/>
              <a:cxnLst/>
              <a:rect l="l" t="t" r="r" b="b"/>
              <a:pathLst>
                <a:path w="311" h="334" extrusionOk="0">
                  <a:moveTo>
                    <a:pt x="13" y="217"/>
                  </a:moveTo>
                  <a:lnTo>
                    <a:pt x="142" y="10"/>
                  </a:lnTo>
                  <a:cubicBezTo>
                    <a:pt x="142" y="0"/>
                    <a:pt x="151" y="0"/>
                    <a:pt x="165" y="0"/>
                  </a:cubicBezTo>
                  <a:lnTo>
                    <a:pt x="302" y="80"/>
                  </a:lnTo>
                  <a:cubicBezTo>
                    <a:pt x="311" y="90"/>
                    <a:pt x="311" y="102"/>
                    <a:pt x="311" y="111"/>
                  </a:cubicBezTo>
                  <a:lnTo>
                    <a:pt x="187" y="320"/>
                  </a:lnTo>
                  <a:cubicBezTo>
                    <a:pt x="173" y="334"/>
                    <a:pt x="165" y="334"/>
                    <a:pt x="151" y="320"/>
                  </a:cubicBezTo>
                  <a:lnTo>
                    <a:pt x="13" y="240"/>
                  </a:lnTo>
                  <a:cubicBezTo>
                    <a:pt x="13" y="240"/>
                    <a:pt x="1" y="227"/>
                    <a:pt x="13" y="2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65;p56">
              <a:extLst>
                <a:ext uri="{FF2B5EF4-FFF2-40B4-BE49-F238E27FC236}">
                  <a16:creationId xmlns:a16="http://schemas.microsoft.com/office/drawing/2014/main" id="{969EABC9-61BF-454B-9AFB-ECEF394BA40A}"/>
                </a:ext>
              </a:extLst>
            </p:cNvPr>
            <p:cNvSpPr/>
            <p:nvPr/>
          </p:nvSpPr>
          <p:spPr>
            <a:xfrm>
              <a:off x="7470229" y="2895382"/>
              <a:ext cx="47303" cy="48979"/>
            </a:xfrm>
            <a:custGeom>
              <a:avLst/>
              <a:gdLst/>
              <a:ahLst/>
              <a:cxnLst/>
              <a:rect l="l" t="t" r="r" b="b"/>
              <a:pathLst>
                <a:path w="254" h="263" extrusionOk="0">
                  <a:moveTo>
                    <a:pt x="14" y="138"/>
                  </a:moveTo>
                  <a:lnTo>
                    <a:pt x="81" y="23"/>
                  </a:lnTo>
                  <a:cubicBezTo>
                    <a:pt x="81" y="9"/>
                    <a:pt x="93" y="9"/>
                    <a:pt x="107" y="9"/>
                  </a:cubicBezTo>
                  <a:cubicBezTo>
                    <a:pt x="107" y="1"/>
                    <a:pt x="116" y="1"/>
                    <a:pt x="129" y="9"/>
                  </a:cubicBezTo>
                  <a:lnTo>
                    <a:pt x="231" y="81"/>
                  </a:lnTo>
                  <a:cubicBezTo>
                    <a:pt x="245" y="81"/>
                    <a:pt x="253" y="89"/>
                    <a:pt x="253" y="89"/>
                  </a:cubicBezTo>
                  <a:cubicBezTo>
                    <a:pt x="253" y="103"/>
                    <a:pt x="253" y="116"/>
                    <a:pt x="245" y="126"/>
                  </a:cubicBezTo>
                  <a:lnTo>
                    <a:pt x="222" y="174"/>
                  </a:lnTo>
                  <a:lnTo>
                    <a:pt x="173" y="147"/>
                  </a:lnTo>
                  <a:lnTo>
                    <a:pt x="196" y="116"/>
                  </a:lnTo>
                  <a:lnTo>
                    <a:pt x="116" y="58"/>
                  </a:lnTo>
                  <a:lnTo>
                    <a:pt x="58" y="147"/>
                  </a:lnTo>
                  <a:lnTo>
                    <a:pt x="187" y="232"/>
                  </a:lnTo>
                  <a:lnTo>
                    <a:pt x="165" y="263"/>
                  </a:lnTo>
                  <a:lnTo>
                    <a:pt x="22" y="183"/>
                  </a:lnTo>
                  <a:cubicBezTo>
                    <a:pt x="14" y="183"/>
                    <a:pt x="14" y="174"/>
                    <a:pt x="1" y="161"/>
                  </a:cubicBezTo>
                  <a:cubicBezTo>
                    <a:pt x="1" y="161"/>
                    <a:pt x="1" y="147"/>
                    <a:pt x="14" y="1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66;p56">
              <a:extLst>
                <a:ext uri="{FF2B5EF4-FFF2-40B4-BE49-F238E27FC236}">
                  <a16:creationId xmlns:a16="http://schemas.microsoft.com/office/drawing/2014/main" id="{CA8E359C-C02D-4EEC-9602-430915EBCAD1}"/>
                </a:ext>
              </a:extLst>
            </p:cNvPr>
            <p:cNvSpPr/>
            <p:nvPr/>
          </p:nvSpPr>
          <p:spPr>
            <a:xfrm>
              <a:off x="7273569" y="2758129"/>
              <a:ext cx="76914" cy="105221"/>
            </a:xfrm>
            <a:custGeom>
              <a:avLst/>
              <a:gdLst/>
              <a:ahLst/>
              <a:cxnLst/>
              <a:rect l="l" t="t" r="r" b="b"/>
              <a:pathLst>
                <a:path w="413" h="565" extrusionOk="0">
                  <a:moveTo>
                    <a:pt x="22" y="320"/>
                  </a:moveTo>
                  <a:lnTo>
                    <a:pt x="102" y="197"/>
                  </a:lnTo>
                  <a:lnTo>
                    <a:pt x="182" y="58"/>
                  </a:lnTo>
                  <a:cubicBezTo>
                    <a:pt x="195" y="23"/>
                    <a:pt x="240" y="10"/>
                    <a:pt x="275" y="37"/>
                  </a:cubicBezTo>
                  <a:cubicBezTo>
                    <a:pt x="311" y="10"/>
                    <a:pt x="332" y="1"/>
                    <a:pt x="355" y="10"/>
                  </a:cubicBezTo>
                  <a:lnTo>
                    <a:pt x="412" y="46"/>
                  </a:lnTo>
                  <a:lnTo>
                    <a:pt x="262" y="289"/>
                  </a:lnTo>
                  <a:lnTo>
                    <a:pt x="88" y="564"/>
                  </a:lnTo>
                  <a:lnTo>
                    <a:pt x="45" y="543"/>
                  </a:lnTo>
                  <a:cubicBezTo>
                    <a:pt x="22" y="529"/>
                    <a:pt x="31" y="458"/>
                    <a:pt x="45" y="427"/>
                  </a:cubicBezTo>
                  <a:cubicBezTo>
                    <a:pt x="9" y="405"/>
                    <a:pt x="0" y="357"/>
                    <a:pt x="22" y="3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67;p56">
              <a:extLst>
                <a:ext uri="{FF2B5EF4-FFF2-40B4-BE49-F238E27FC236}">
                  <a16:creationId xmlns:a16="http://schemas.microsoft.com/office/drawing/2014/main" id="{012E5869-C54B-4C5A-BF45-9C4347CDC79F}"/>
                </a:ext>
              </a:extLst>
            </p:cNvPr>
            <p:cNvSpPr/>
            <p:nvPr/>
          </p:nvSpPr>
          <p:spPr>
            <a:xfrm>
              <a:off x="7296661" y="2824428"/>
              <a:ext cx="21603" cy="24024"/>
            </a:xfrm>
            <a:custGeom>
              <a:avLst/>
              <a:gdLst/>
              <a:ahLst/>
              <a:cxnLst/>
              <a:rect l="l" t="t" r="r" b="b"/>
              <a:pathLst>
                <a:path w="116" h="129" extrusionOk="0">
                  <a:moveTo>
                    <a:pt x="13" y="36"/>
                  </a:moveTo>
                  <a:cubicBezTo>
                    <a:pt x="36" y="13"/>
                    <a:pt x="58" y="1"/>
                    <a:pt x="81" y="22"/>
                  </a:cubicBezTo>
                  <a:cubicBezTo>
                    <a:pt x="116" y="36"/>
                    <a:pt x="116" y="71"/>
                    <a:pt x="107" y="93"/>
                  </a:cubicBezTo>
                  <a:cubicBezTo>
                    <a:pt x="93" y="116"/>
                    <a:pt x="58" y="128"/>
                    <a:pt x="36" y="102"/>
                  </a:cubicBezTo>
                  <a:cubicBezTo>
                    <a:pt x="13" y="93"/>
                    <a:pt x="1" y="58"/>
                    <a:pt x="13"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68;p56">
              <a:extLst>
                <a:ext uri="{FF2B5EF4-FFF2-40B4-BE49-F238E27FC236}">
                  <a16:creationId xmlns:a16="http://schemas.microsoft.com/office/drawing/2014/main" id="{62C4A0B8-B17B-4028-942F-63755F0E936F}"/>
                </a:ext>
              </a:extLst>
            </p:cNvPr>
            <p:cNvSpPr/>
            <p:nvPr/>
          </p:nvSpPr>
          <p:spPr>
            <a:xfrm>
              <a:off x="7327203" y="2777311"/>
              <a:ext cx="20858" cy="21603"/>
            </a:xfrm>
            <a:custGeom>
              <a:avLst/>
              <a:gdLst/>
              <a:ahLst/>
              <a:cxnLst/>
              <a:rect l="l" t="t" r="r" b="b"/>
              <a:pathLst>
                <a:path w="112" h="116" extrusionOk="0">
                  <a:moveTo>
                    <a:pt x="9" y="35"/>
                  </a:moveTo>
                  <a:cubicBezTo>
                    <a:pt x="23" y="0"/>
                    <a:pt x="54" y="0"/>
                    <a:pt x="81" y="14"/>
                  </a:cubicBezTo>
                  <a:cubicBezTo>
                    <a:pt x="103" y="22"/>
                    <a:pt x="112" y="58"/>
                    <a:pt x="103" y="80"/>
                  </a:cubicBezTo>
                  <a:cubicBezTo>
                    <a:pt x="81" y="102"/>
                    <a:pt x="54" y="115"/>
                    <a:pt x="23" y="102"/>
                  </a:cubicBezTo>
                  <a:cubicBezTo>
                    <a:pt x="1" y="80"/>
                    <a:pt x="1" y="58"/>
                    <a:pt x="9" y="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69;p56">
              <a:extLst>
                <a:ext uri="{FF2B5EF4-FFF2-40B4-BE49-F238E27FC236}">
                  <a16:creationId xmlns:a16="http://schemas.microsoft.com/office/drawing/2014/main" id="{995519A1-04F8-4C37-B349-C02AB42DBE80}"/>
                </a:ext>
              </a:extLst>
            </p:cNvPr>
            <p:cNvSpPr/>
            <p:nvPr/>
          </p:nvSpPr>
          <p:spPr>
            <a:xfrm>
              <a:off x="7266864" y="2833367"/>
              <a:ext cx="25886" cy="10057"/>
            </a:xfrm>
            <a:custGeom>
              <a:avLst/>
              <a:gdLst/>
              <a:ahLst/>
              <a:cxnLst/>
              <a:rect l="l" t="t" r="r" b="b"/>
              <a:pathLst>
                <a:path w="139" h="54" extrusionOk="0">
                  <a:moveTo>
                    <a:pt x="1" y="32"/>
                  </a:moveTo>
                  <a:lnTo>
                    <a:pt x="124" y="1"/>
                  </a:lnTo>
                  <a:lnTo>
                    <a:pt x="138" y="23"/>
                  </a:lnTo>
                  <a:lnTo>
                    <a:pt x="1" y="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70;p56">
              <a:extLst>
                <a:ext uri="{FF2B5EF4-FFF2-40B4-BE49-F238E27FC236}">
                  <a16:creationId xmlns:a16="http://schemas.microsoft.com/office/drawing/2014/main" id="{794EED64-2527-4176-86AF-237E6E3967F2}"/>
                </a:ext>
              </a:extLst>
            </p:cNvPr>
            <p:cNvSpPr/>
            <p:nvPr/>
          </p:nvSpPr>
          <p:spPr>
            <a:xfrm>
              <a:off x="7266864" y="2837464"/>
              <a:ext cx="6891" cy="10988"/>
            </a:xfrm>
            <a:custGeom>
              <a:avLst/>
              <a:gdLst/>
              <a:ahLst/>
              <a:cxnLst/>
              <a:rect l="l" t="t" r="r" b="b"/>
              <a:pathLst>
                <a:path w="37" h="59" extrusionOk="0">
                  <a:moveTo>
                    <a:pt x="22" y="1"/>
                  </a:moveTo>
                  <a:lnTo>
                    <a:pt x="36" y="58"/>
                  </a:lnTo>
                  <a:lnTo>
                    <a:pt x="9" y="58"/>
                  </a:lnTo>
                  <a:lnTo>
                    <a:pt x="1" y="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71;p56">
              <a:extLst>
                <a:ext uri="{FF2B5EF4-FFF2-40B4-BE49-F238E27FC236}">
                  <a16:creationId xmlns:a16="http://schemas.microsoft.com/office/drawing/2014/main" id="{A54ADCF1-F765-48AC-BA8B-CF437FEA7512}"/>
                </a:ext>
              </a:extLst>
            </p:cNvPr>
            <p:cNvSpPr/>
            <p:nvPr/>
          </p:nvSpPr>
          <p:spPr>
            <a:xfrm>
              <a:off x="6724559" y="2922572"/>
              <a:ext cx="397048" cy="884046"/>
            </a:xfrm>
            <a:custGeom>
              <a:avLst/>
              <a:gdLst/>
              <a:ahLst/>
              <a:cxnLst/>
              <a:rect l="l" t="t" r="r" b="b"/>
              <a:pathLst>
                <a:path w="2132" h="4747" extrusionOk="0">
                  <a:moveTo>
                    <a:pt x="1" y="339"/>
                  </a:moveTo>
                  <a:lnTo>
                    <a:pt x="600" y="175"/>
                  </a:lnTo>
                  <a:lnTo>
                    <a:pt x="1195" y="1"/>
                  </a:lnTo>
                  <a:lnTo>
                    <a:pt x="1656" y="1870"/>
                  </a:lnTo>
                  <a:lnTo>
                    <a:pt x="1532" y="1985"/>
                  </a:lnTo>
                  <a:lnTo>
                    <a:pt x="2131" y="4262"/>
                  </a:lnTo>
                  <a:lnTo>
                    <a:pt x="1874" y="4746"/>
                  </a:lnTo>
                  <a:lnTo>
                    <a:pt x="1404" y="4470"/>
                  </a:lnTo>
                  <a:lnTo>
                    <a:pt x="738" y="2203"/>
                  </a:lnTo>
                  <a:lnTo>
                    <a:pt x="564" y="21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72;p56">
              <a:extLst>
                <a:ext uri="{FF2B5EF4-FFF2-40B4-BE49-F238E27FC236}">
                  <a16:creationId xmlns:a16="http://schemas.microsoft.com/office/drawing/2014/main" id="{1325A119-3A36-4CAB-B87E-92D99590092C}"/>
                </a:ext>
              </a:extLst>
            </p:cNvPr>
            <p:cNvSpPr/>
            <p:nvPr/>
          </p:nvSpPr>
          <p:spPr>
            <a:xfrm>
              <a:off x="6836297" y="2922572"/>
              <a:ext cx="285308" cy="884046"/>
            </a:xfrm>
            <a:custGeom>
              <a:avLst/>
              <a:gdLst/>
              <a:ahLst/>
              <a:cxnLst/>
              <a:rect l="l" t="t" r="r" b="b"/>
              <a:pathLst>
                <a:path w="1532" h="4747" extrusionOk="0">
                  <a:moveTo>
                    <a:pt x="0" y="175"/>
                  </a:moveTo>
                  <a:lnTo>
                    <a:pt x="595" y="1"/>
                  </a:lnTo>
                  <a:lnTo>
                    <a:pt x="1056" y="1870"/>
                  </a:lnTo>
                  <a:lnTo>
                    <a:pt x="932" y="1985"/>
                  </a:lnTo>
                  <a:lnTo>
                    <a:pt x="1531" y="4262"/>
                  </a:lnTo>
                  <a:lnTo>
                    <a:pt x="1274" y="4746"/>
                  </a:lnTo>
                  <a:close/>
                </a:path>
              </a:pathLst>
            </a:custGeom>
            <a:solidFill>
              <a:srgbClr val="CBC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73;p56">
              <a:extLst>
                <a:ext uri="{FF2B5EF4-FFF2-40B4-BE49-F238E27FC236}">
                  <a16:creationId xmlns:a16="http://schemas.microsoft.com/office/drawing/2014/main" id="{54FA9F32-3D93-4DFB-9BAD-1FF4C585E698}"/>
                </a:ext>
              </a:extLst>
            </p:cNvPr>
            <p:cNvSpPr/>
            <p:nvPr/>
          </p:nvSpPr>
          <p:spPr>
            <a:xfrm>
              <a:off x="6544473" y="2601322"/>
              <a:ext cx="572106" cy="581232"/>
            </a:xfrm>
            <a:custGeom>
              <a:avLst/>
              <a:gdLst/>
              <a:ahLst/>
              <a:cxnLst/>
              <a:rect l="l" t="t" r="r" b="b"/>
              <a:pathLst>
                <a:path w="3072" h="3121" extrusionOk="0">
                  <a:moveTo>
                    <a:pt x="1127" y="310"/>
                  </a:moveTo>
                  <a:cubicBezTo>
                    <a:pt x="1127" y="310"/>
                    <a:pt x="0" y="621"/>
                    <a:pt x="23" y="1096"/>
                  </a:cubicBezTo>
                  <a:cubicBezTo>
                    <a:pt x="58" y="1580"/>
                    <a:pt x="218" y="2592"/>
                    <a:pt x="564" y="2774"/>
                  </a:cubicBezTo>
                  <a:cubicBezTo>
                    <a:pt x="1207" y="3120"/>
                    <a:pt x="2499" y="2752"/>
                    <a:pt x="2868" y="2131"/>
                  </a:cubicBezTo>
                  <a:cubicBezTo>
                    <a:pt x="3071" y="1797"/>
                    <a:pt x="2682" y="843"/>
                    <a:pt x="2463" y="417"/>
                  </a:cubicBezTo>
                  <a:cubicBezTo>
                    <a:pt x="2246" y="0"/>
                    <a:pt x="1127" y="310"/>
                    <a:pt x="1127" y="310"/>
                  </a:cubicBezTo>
                  <a:close/>
                  <a:moveTo>
                    <a:pt x="1207" y="621"/>
                  </a:moveTo>
                  <a:cubicBezTo>
                    <a:pt x="1207" y="621"/>
                    <a:pt x="910" y="705"/>
                    <a:pt x="910" y="785"/>
                  </a:cubicBezTo>
                  <a:cubicBezTo>
                    <a:pt x="897" y="865"/>
                    <a:pt x="919" y="1039"/>
                    <a:pt x="999" y="1060"/>
                  </a:cubicBezTo>
                  <a:cubicBezTo>
                    <a:pt x="1150" y="1096"/>
                    <a:pt x="1496" y="1003"/>
                    <a:pt x="1611" y="888"/>
                  </a:cubicBezTo>
                  <a:cubicBezTo>
                    <a:pt x="1670" y="820"/>
                    <a:pt x="1598" y="670"/>
                    <a:pt x="1554" y="613"/>
                  </a:cubicBezTo>
                  <a:cubicBezTo>
                    <a:pt x="1510" y="541"/>
                    <a:pt x="1207" y="621"/>
                    <a:pt x="1207" y="62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74;p56">
              <a:extLst>
                <a:ext uri="{FF2B5EF4-FFF2-40B4-BE49-F238E27FC236}">
                  <a16:creationId xmlns:a16="http://schemas.microsoft.com/office/drawing/2014/main" id="{966FC96F-DDCA-4BAB-9040-A1052A7E21C9}"/>
                </a:ext>
              </a:extLst>
            </p:cNvPr>
            <p:cNvSpPr/>
            <p:nvPr/>
          </p:nvSpPr>
          <p:spPr>
            <a:xfrm>
              <a:off x="6569987" y="2642480"/>
              <a:ext cx="510277" cy="540074"/>
            </a:xfrm>
            <a:custGeom>
              <a:avLst/>
              <a:gdLst/>
              <a:ahLst/>
              <a:cxnLst/>
              <a:rect l="l" t="t" r="r" b="b"/>
              <a:pathLst>
                <a:path w="2740" h="2900" extrusionOk="0">
                  <a:moveTo>
                    <a:pt x="414" y="2543"/>
                  </a:moveTo>
                  <a:cubicBezTo>
                    <a:pt x="414" y="2553"/>
                    <a:pt x="427" y="2553"/>
                    <a:pt x="427" y="2553"/>
                  </a:cubicBezTo>
                  <a:cubicBezTo>
                    <a:pt x="1070" y="2899"/>
                    <a:pt x="2362" y="2531"/>
                    <a:pt x="2731" y="1910"/>
                  </a:cubicBezTo>
                  <a:cubicBezTo>
                    <a:pt x="2740" y="1910"/>
                    <a:pt x="2740" y="1900"/>
                    <a:pt x="2740" y="1900"/>
                  </a:cubicBezTo>
                  <a:cubicBezTo>
                    <a:pt x="2740" y="1474"/>
                    <a:pt x="2465" y="769"/>
                    <a:pt x="2291" y="427"/>
                  </a:cubicBezTo>
                  <a:cubicBezTo>
                    <a:pt x="2074" y="1"/>
                    <a:pt x="1035" y="289"/>
                    <a:pt x="1035" y="289"/>
                  </a:cubicBezTo>
                  <a:cubicBezTo>
                    <a:pt x="1035" y="289"/>
                    <a:pt x="1" y="573"/>
                    <a:pt x="46" y="1048"/>
                  </a:cubicBezTo>
                  <a:cubicBezTo>
                    <a:pt x="68" y="1439"/>
                    <a:pt x="196" y="2184"/>
                    <a:pt x="414" y="2543"/>
                  </a:cubicBezTo>
                  <a:close/>
                  <a:moveTo>
                    <a:pt x="1070" y="400"/>
                  </a:moveTo>
                  <a:cubicBezTo>
                    <a:pt x="1070" y="400"/>
                    <a:pt x="773" y="484"/>
                    <a:pt x="773" y="564"/>
                  </a:cubicBezTo>
                  <a:cubicBezTo>
                    <a:pt x="760" y="644"/>
                    <a:pt x="782" y="818"/>
                    <a:pt x="862" y="839"/>
                  </a:cubicBezTo>
                  <a:cubicBezTo>
                    <a:pt x="1013" y="875"/>
                    <a:pt x="1359" y="782"/>
                    <a:pt x="1474" y="667"/>
                  </a:cubicBezTo>
                  <a:cubicBezTo>
                    <a:pt x="1533" y="599"/>
                    <a:pt x="1461" y="449"/>
                    <a:pt x="1417" y="392"/>
                  </a:cubicBezTo>
                  <a:cubicBezTo>
                    <a:pt x="1373" y="320"/>
                    <a:pt x="1070" y="400"/>
                    <a:pt x="1070" y="400"/>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75;p56">
              <a:extLst>
                <a:ext uri="{FF2B5EF4-FFF2-40B4-BE49-F238E27FC236}">
                  <a16:creationId xmlns:a16="http://schemas.microsoft.com/office/drawing/2014/main" id="{D6B284B5-A7ED-447F-9B31-8E689903BCAA}"/>
                </a:ext>
              </a:extLst>
            </p:cNvPr>
            <p:cNvSpPr/>
            <p:nvPr/>
          </p:nvSpPr>
          <p:spPr>
            <a:xfrm>
              <a:off x="6569987" y="2696300"/>
              <a:ext cx="313429" cy="453849"/>
            </a:xfrm>
            <a:custGeom>
              <a:avLst/>
              <a:gdLst/>
              <a:ahLst/>
              <a:cxnLst/>
              <a:rect l="l" t="t" r="r" b="b"/>
              <a:pathLst>
                <a:path w="1683" h="2437" extrusionOk="0">
                  <a:moveTo>
                    <a:pt x="414" y="2254"/>
                  </a:moveTo>
                  <a:cubicBezTo>
                    <a:pt x="414" y="2264"/>
                    <a:pt x="427" y="2264"/>
                    <a:pt x="427" y="2264"/>
                  </a:cubicBezTo>
                  <a:cubicBezTo>
                    <a:pt x="747" y="2437"/>
                    <a:pt x="1230" y="2428"/>
                    <a:pt x="1683" y="2299"/>
                  </a:cubicBezTo>
                  <a:lnTo>
                    <a:pt x="1186" y="515"/>
                  </a:lnTo>
                  <a:cubicBezTo>
                    <a:pt x="1070" y="550"/>
                    <a:pt x="947" y="564"/>
                    <a:pt x="862" y="550"/>
                  </a:cubicBezTo>
                  <a:cubicBezTo>
                    <a:pt x="782" y="529"/>
                    <a:pt x="760" y="355"/>
                    <a:pt x="773" y="275"/>
                  </a:cubicBezTo>
                  <a:cubicBezTo>
                    <a:pt x="773" y="195"/>
                    <a:pt x="1070" y="111"/>
                    <a:pt x="1070" y="111"/>
                  </a:cubicBezTo>
                  <a:lnTo>
                    <a:pt x="1035" y="0"/>
                  </a:lnTo>
                  <a:cubicBezTo>
                    <a:pt x="1035" y="0"/>
                    <a:pt x="1" y="284"/>
                    <a:pt x="46" y="759"/>
                  </a:cubicBezTo>
                  <a:cubicBezTo>
                    <a:pt x="68" y="1150"/>
                    <a:pt x="196" y="1895"/>
                    <a:pt x="414" y="2254"/>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76;p56">
              <a:extLst>
                <a:ext uri="{FF2B5EF4-FFF2-40B4-BE49-F238E27FC236}">
                  <a16:creationId xmlns:a16="http://schemas.microsoft.com/office/drawing/2014/main" id="{C128E38C-9223-4A34-B905-653D6D13BBC5}"/>
                </a:ext>
              </a:extLst>
            </p:cNvPr>
            <p:cNvSpPr/>
            <p:nvPr/>
          </p:nvSpPr>
          <p:spPr>
            <a:xfrm>
              <a:off x="6526967" y="2378962"/>
              <a:ext cx="407849" cy="402635"/>
            </a:xfrm>
            <a:custGeom>
              <a:avLst/>
              <a:gdLst/>
              <a:ahLst/>
              <a:cxnLst/>
              <a:rect l="l" t="t" r="r" b="b"/>
              <a:pathLst>
                <a:path w="2190" h="2162" extrusionOk="0">
                  <a:moveTo>
                    <a:pt x="1035" y="9"/>
                  </a:moveTo>
                  <a:lnTo>
                    <a:pt x="1049" y="0"/>
                  </a:lnTo>
                  <a:lnTo>
                    <a:pt x="1062" y="0"/>
                  </a:lnTo>
                  <a:lnTo>
                    <a:pt x="1071" y="0"/>
                  </a:lnTo>
                  <a:lnTo>
                    <a:pt x="1084" y="0"/>
                  </a:lnTo>
                  <a:lnTo>
                    <a:pt x="1106" y="0"/>
                  </a:lnTo>
                  <a:lnTo>
                    <a:pt x="1129" y="0"/>
                  </a:lnTo>
                  <a:cubicBezTo>
                    <a:pt x="1199" y="9"/>
                    <a:pt x="1266" y="9"/>
                    <a:pt x="1338" y="31"/>
                  </a:cubicBezTo>
                  <a:lnTo>
                    <a:pt x="1359" y="31"/>
                  </a:lnTo>
                  <a:cubicBezTo>
                    <a:pt x="1373" y="31"/>
                    <a:pt x="1373" y="44"/>
                    <a:pt x="1381" y="44"/>
                  </a:cubicBezTo>
                  <a:lnTo>
                    <a:pt x="1395" y="44"/>
                  </a:lnTo>
                  <a:lnTo>
                    <a:pt x="1404" y="44"/>
                  </a:lnTo>
                  <a:cubicBezTo>
                    <a:pt x="1417" y="44"/>
                    <a:pt x="1417" y="58"/>
                    <a:pt x="1430" y="58"/>
                  </a:cubicBezTo>
                  <a:cubicBezTo>
                    <a:pt x="1488" y="66"/>
                    <a:pt x="1532" y="89"/>
                    <a:pt x="1590" y="124"/>
                  </a:cubicBezTo>
                  <a:lnTo>
                    <a:pt x="1604" y="124"/>
                  </a:lnTo>
                  <a:lnTo>
                    <a:pt x="1612" y="138"/>
                  </a:lnTo>
                  <a:lnTo>
                    <a:pt x="1625" y="138"/>
                  </a:lnTo>
                  <a:lnTo>
                    <a:pt x="1635" y="146"/>
                  </a:lnTo>
                  <a:lnTo>
                    <a:pt x="1648" y="146"/>
                  </a:lnTo>
                  <a:lnTo>
                    <a:pt x="1648" y="160"/>
                  </a:lnTo>
                  <a:cubicBezTo>
                    <a:pt x="1879" y="283"/>
                    <a:pt x="2061" y="515"/>
                    <a:pt x="2141" y="795"/>
                  </a:cubicBezTo>
                  <a:cubicBezTo>
                    <a:pt x="2190" y="976"/>
                    <a:pt x="2190" y="1162"/>
                    <a:pt x="2153" y="1336"/>
                  </a:cubicBezTo>
                  <a:lnTo>
                    <a:pt x="2153" y="1344"/>
                  </a:lnTo>
                  <a:cubicBezTo>
                    <a:pt x="2141" y="1344"/>
                    <a:pt x="2141" y="1358"/>
                    <a:pt x="2141" y="1358"/>
                  </a:cubicBezTo>
                  <a:lnTo>
                    <a:pt x="2141" y="1381"/>
                  </a:lnTo>
                  <a:cubicBezTo>
                    <a:pt x="2131" y="1389"/>
                    <a:pt x="2131" y="1389"/>
                    <a:pt x="2131" y="1402"/>
                  </a:cubicBezTo>
                  <a:cubicBezTo>
                    <a:pt x="2096" y="1389"/>
                    <a:pt x="2051" y="1389"/>
                    <a:pt x="2003" y="1389"/>
                  </a:cubicBezTo>
                  <a:cubicBezTo>
                    <a:pt x="2003" y="1381"/>
                    <a:pt x="2016" y="1367"/>
                    <a:pt x="2016" y="1358"/>
                  </a:cubicBezTo>
                  <a:cubicBezTo>
                    <a:pt x="2016" y="1344"/>
                    <a:pt x="2030" y="1336"/>
                    <a:pt x="2030" y="1336"/>
                  </a:cubicBezTo>
                  <a:cubicBezTo>
                    <a:pt x="2061" y="1194"/>
                    <a:pt x="2061" y="1070"/>
                    <a:pt x="2051" y="941"/>
                  </a:cubicBezTo>
                  <a:cubicBezTo>
                    <a:pt x="2038" y="896"/>
                    <a:pt x="2030" y="861"/>
                    <a:pt x="2016" y="826"/>
                  </a:cubicBezTo>
                  <a:cubicBezTo>
                    <a:pt x="1994" y="746"/>
                    <a:pt x="1959" y="666"/>
                    <a:pt x="1923" y="586"/>
                  </a:cubicBezTo>
                  <a:cubicBezTo>
                    <a:pt x="1887" y="541"/>
                    <a:pt x="1865" y="506"/>
                    <a:pt x="1821" y="457"/>
                  </a:cubicBezTo>
                  <a:cubicBezTo>
                    <a:pt x="1785" y="412"/>
                    <a:pt x="1750" y="377"/>
                    <a:pt x="1705" y="342"/>
                  </a:cubicBezTo>
                  <a:cubicBezTo>
                    <a:pt x="1670" y="310"/>
                    <a:pt x="1625" y="283"/>
                    <a:pt x="1590" y="262"/>
                  </a:cubicBezTo>
                  <a:lnTo>
                    <a:pt x="1577" y="253"/>
                  </a:lnTo>
                  <a:lnTo>
                    <a:pt x="1568" y="240"/>
                  </a:lnTo>
                  <a:lnTo>
                    <a:pt x="1555" y="240"/>
                  </a:lnTo>
                  <a:lnTo>
                    <a:pt x="1545" y="240"/>
                  </a:lnTo>
                  <a:lnTo>
                    <a:pt x="1545" y="230"/>
                  </a:lnTo>
                  <a:cubicBezTo>
                    <a:pt x="1488" y="204"/>
                    <a:pt x="1439" y="182"/>
                    <a:pt x="1381" y="173"/>
                  </a:cubicBezTo>
                  <a:lnTo>
                    <a:pt x="1373" y="173"/>
                  </a:lnTo>
                  <a:lnTo>
                    <a:pt x="1359" y="160"/>
                  </a:lnTo>
                  <a:lnTo>
                    <a:pt x="1346" y="160"/>
                  </a:lnTo>
                  <a:lnTo>
                    <a:pt x="1338" y="160"/>
                  </a:lnTo>
                  <a:lnTo>
                    <a:pt x="1324" y="146"/>
                  </a:lnTo>
                  <a:lnTo>
                    <a:pt x="1315" y="146"/>
                  </a:lnTo>
                  <a:lnTo>
                    <a:pt x="1301" y="146"/>
                  </a:lnTo>
                  <a:cubicBezTo>
                    <a:pt x="1244" y="138"/>
                    <a:pt x="1178" y="124"/>
                    <a:pt x="1119" y="124"/>
                  </a:cubicBezTo>
                  <a:lnTo>
                    <a:pt x="1106" y="124"/>
                  </a:lnTo>
                  <a:lnTo>
                    <a:pt x="1093" y="124"/>
                  </a:lnTo>
                  <a:lnTo>
                    <a:pt x="1084" y="124"/>
                  </a:lnTo>
                  <a:cubicBezTo>
                    <a:pt x="1035" y="124"/>
                    <a:pt x="978" y="138"/>
                    <a:pt x="924" y="138"/>
                  </a:cubicBezTo>
                  <a:cubicBezTo>
                    <a:pt x="867" y="146"/>
                    <a:pt x="818" y="173"/>
                    <a:pt x="760" y="182"/>
                  </a:cubicBezTo>
                  <a:cubicBezTo>
                    <a:pt x="715" y="204"/>
                    <a:pt x="658" y="230"/>
                    <a:pt x="609" y="253"/>
                  </a:cubicBezTo>
                  <a:cubicBezTo>
                    <a:pt x="543" y="297"/>
                    <a:pt x="472" y="355"/>
                    <a:pt x="414" y="412"/>
                  </a:cubicBezTo>
                  <a:cubicBezTo>
                    <a:pt x="392" y="435"/>
                    <a:pt x="356" y="470"/>
                    <a:pt x="334" y="506"/>
                  </a:cubicBezTo>
                  <a:lnTo>
                    <a:pt x="334" y="492"/>
                  </a:lnTo>
                  <a:cubicBezTo>
                    <a:pt x="254" y="608"/>
                    <a:pt x="197" y="723"/>
                    <a:pt x="174" y="852"/>
                  </a:cubicBezTo>
                  <a:lnTo>
                    <a:pt x="160" y="852"/>
                  </a:lnTo>
                  <a:lnTo>
                    <a:pt x="160" y="861"/>
                  </a:lnTo>
                  <a:lnTo>
                    <a:pt x="160" y="875"/>
                  </a:lnTo>
                  <a:cubicBezTo>
                    <a:pt x="139" y="967"/>
                    <a:pt x="139" y="1070"/>
                    <a:pt x="139" y="1162"/>
                  </a:cubicBezTo>
                  <a:cubicBezTo>
                    <a:pt x="152" y="1221"/>
                    <a:pt x="160" y="1278"/>
                    <a:pt x="174" y="1344"/>
                  </a:cubicBezTo>
                  <a:cubicBezTo>
                    <a:pt x="187" y="1381"/>
                    <a:pt x="197" y="1416"/>
                    <a:pt x="209" y="1447"/>
                  </a:cubicBezTo>
                  <a:cubicBezTo>
                    <a:pt x="254" y="1540"/>
                    <a:pt x="312" y="1633"/>
                    <a:pt x="383" y="1727"/>
                  </a:cubicBezTo>
                  <a:lnTo>
                    <a:pt x="392" y="1735"/>
                  </a:lnTo>
                  <a:cubicBezTo>
                    <a:pt x="405" y="1735"/>
                    <a:pt x="405" y="1748"/>
                    <a:pt x="405" y="1748"/>
                  </a:cubicBezTo>
                  <a:lnTo>
                    <a:pt x="414" y="1748"/>
                  </a:lnTo>
                  <a:cubicBezTo>
                    <a:pt x="414" y="1758"/>
                    <a:pt x="427" y="1758"/>
                    <a:pt x="427" y="1771"/>
                  </a:cubicBezTo>
                  <a:lnTo>
                    <a:pt x="441" y="1784"/>
                  </a:lnTo>
                  <a:lnTo>
                    <a:pt x="449" y="1793"/>
                  </a:lnTo>
                  <a:cubicBezTo>
                    <a:pt x="565" y="1899"/>
                    <a:pt x="703" y="1967"/>
                    <a:pt x="867" y="2014"/>
                  </a:cubicBezTo>
                  <a:cubicBezTo>
                    <a:pt x="1013" y="2046"/>
                    <a:pt x="1178" y="2046"/>
                    <a:pt x="1324" y="2014"/>
                  </a:cubicBezTo>
                  <a:lnTo>
                    <a:pt x="1338" y="2014"/>
                  </a:lnTo>
                  <a:cubicBezTo>
                    <a:pt x="1338" y="2014"/>
                    <a:pt x="1346" y="2014"/>
                    <a:pt x="1359" y="2002"/>
                  </a:cubicBezTo>
                  <a:lnTo>
                    <a:pt x="1373" y="2002"/>
                  </a:lnTo>
                  <a:lnTo>
                    <a:pt x="1381" y="2002"/>
                  </a:lnTo>
                  <a:lnTo>
                    <a:pt x="1395" y="2002"/>
                  </a:lnTo>
                  <a:cubicBezTo>
                    <a:pt x="1497" y="1967"/>
                    <a:pt x="1590" y="1908"/>
                    <a:pt x="1670" y="1850"/>
                  </a:cubicBezTo>
                  <a:cubicBezTo>
                    <a:pt x="1692" y="1887"/>
                    <a:pt x="1715" y="1930"/>
                    <a:pt x="1715" y="1967"/>
                  </a:cubicBezTo>
                  <a:cubicBezTo>
                    <a:pt x="1545" y="2094"/>
                    <a:pt x="1338" y="2161"/>
                    <a:pt x="1119" y="2161"/>
                  </a:cubicBezTo>
                  <a:lnTo>
                    <a:pt x="1106" y="2161"/>
                  </a:lnTo>
                  <a:cubicBezTo>
                    <a:pt x="1013" y="2161"/>
                    <a:pt x="924" y="2153"/>
                    <a:pt x="832" y="2126"/>
                  </a:cubicBezTo>
                  <a:cubicBezTo>
                    <a:pt x="738" y="2104"/>
                    <a:pt x="658" y="2073"/>
                    <a:pt x="565" y="2024"/>
                  </a:cubicBezTo>
                  <a:lnTo>
                    <a:pt x="556" y="2014"/>
                  </a:lnTo>
                  <a:cubicBezTo>
                    <a:pt x="326" y="1887"/>
                    <a:pt x="139" y="1655"/>
                    <a:pt x="59" y="1367"/>
                  </a:cubicBezTo>
                  <a:cubicBezTo>
                    <a:pt x="1" y="1194"/>
                    <a:pt x="1" y="1012"/>
                    <a:pt x="45" y="838"/>
                  </a:cubicBezTo>
                  <a:lnTo>
                    <a:pt x="45" y="816"/>
                  </a:lnTo>
                  <a:lnTo>
                    <a:pt x="59" y="803"/>
                  </a:lnTo>
                  <a:lnTo>
                    <a:pt x="59" y="795"/>
                  </a:lnTo>
                  <a:cubicBezTo>
                    <a:pt x="103" y="621"/>
                    <a:pt x="197" y="457"/>
                    <a:pt x="326" y="332"/>
                  </a:cubicBezTo>
                  <a:cubicBezTo>
                    <a:pt x="521" y="124"/>
                    <a:pt x="783" y="23"/>
                    <a:pt x="1035" y="9"/>
                  </a:cubicBezTo>
                  <a:close/>
                </a:path>
              </a:pathLst>
            </a:custGeom>
            <a:solidFill>
              <a:srgbClr val="B1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77;p56">
              <a:extLst>
                <a:ext uri="{FF2B5EF4-FFF2-40B4-BE49-F238E27FC236}">
                  <a16:creationId xmlns:a16="http://schemas.microsoft.com/office/drawing/2014/main" id="{9B610280-0BBD-40D1-8ACC-F25890404E1B}"/>
                </a:ext>
              </a:extLst>
            </p:cNvPr>
            <p:cNvSpPr/>
            <p:nvPr/>
          </p:nvSpPr>
          <p:spPr>
            <a:xfrm>
              <a:off x="6439438" y="1448178"/>
              <a:ext cx="1379052" cy="1089646"/>
            </a:xfrm>
            <a:custGeom>
              <a:avLst/>
              <a:gdLst/>
              <a:ahLst/>
              <a:cxnLst/>
              <a:rect l="l" t="t" r="r" b="b"/>
              <a:pathLst>
                <a:path w="7405" h="5851" extrusionOk="0">
                  <a:moveTo>
                    <a:pt x="4408" y="1473"/>
                  </a:moveTo>
                  <a:cubicBezTo>
                    <a:pt x="4408" y="1473"/>
                    <a:pt x="253" y="4203"/>
                    <a:pt x="125" y="4435"/>
                  </a:cubicBezTo>
                  <a:cubicBezTo>
                    <a:pt x="1" y="4660"/>
                    <a:pt x="147" y="5087"/>
                    <a:pt x="493" y="5468"/>
                  </a:cubicBezTo>
                  <a:cubicBezTo>
                    <a:pt x="853" y="5850"/>
                    <a:pt x="1026" y="5721"/>
                    <a:pt x="1222" y="5677"/>
                  </a:cubicBezTo>
                  <a:cubicBezTo>
                    <a:pt x="1425" y="5642"/>
                    <a:pt x="4258" y="3857"/>
                    <a:pt x="5020" y="3684"/>
                  </a:cubicBezTo>
                  <a:lnTo>
                    <a:pt x="5766" y="3511"/>
                  </a:lnTo>
                  <a:cubicBezTo>
                    <a:pt x="5766" y="3511"/>
                    <a:pt x="7404" y="2579"/>
                    <a:pt x="7288" y="1967"/>
                  </a:cubicBezTo>
                  <a:cubicBezTo>
                    <a:pt x="7160" y="1372"/>
                    <a:pt x="4625" y="0"/>
                    <a:pt x="4408" y="1473"/>
                  </a:cubicBezTo>
                  <a:close/>
                </a:path>
              </a:pathLst>
            </a:custGeom>
            <a:solidFill>
              <a:srgbClr val="E2B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78;p56">
              <a:extLst>
                <a:ext uri="{FF2B5EF4-FFF2-40B4-BE49-F238E27FC236}">
                  <a16:creationId xmlns:a16="http://schemas.microsoft.com/office/drawing/2014/main" id="{7D59CBBF-463D-4385-AD29-336ACF7874C3}"/>
                </a:ext>
              </a:extLst>
            </p:cNvPr>
            <p:cNvSpPr/>
            <p:nvPr/>
          </p:nvSpPr>
          <p:spPr>
            <a:xfrm>
              <a:off x="6441115" y="1613365"/>
              <a:ext cx="1181273" cy="825196"/>
            </a:xfrm>
            <a:custGeom>
              <a:avLst/>
              <a:gdLst/>
              <a:ahLst/>
              <a:cxnLst/>
              <a:rect l="l" t="t" r="r" b="b"/>
              <a:pathLst>
                <a:path w="6343" h="4431" extrusionOk="0">
                  <a:moveTo>
                    <a:pt x="4399" y="586"/>
                  </a:moveTo>
                  <a:cubicBezTo>
                    <a:pt x="4399" y="586"/>
                    <a:pt x="244" y="3316"/>
                    <a:pt x="116" y="3548"/>
                  </a:cubicBezTo>
                  <a:cubicBezTo>
                    <a:pt x="0" y="3743"/>
                    <a:pt x="107" y="4097"/>
                    <a:pt x="369" y="4431"/>
                  </a:cubicBezTo>
                  <a:lnTo>
                    <a:pt x="6343" y="263"/>
                  </a:lnTo>
                  <a:cubicBezTo>
                    <a:pt x="5468" y="1"/>
                    <a:pt x="4399" y="586"/>
                    <a:pt x="4399" y="586"/>
                  </a:cubicBezTo>
                  <a:close/>
                </a:path>
              </a:pathLst>
            </a:custGeom>
            <a:solidFill>
              <a:srgbClr val="E6B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79;p56">
              <a:extLst>
                <a:ext uri="{FF2B5EF4-FFF2-40B4-BE49-F238E27FC236}">
                  <a16:creationId xmlns:a16="http://schemas.microsoft.com/office/drawing/2014/main" id="{5ABB80C9-AF93-41C8-AE2D-AF0C84F1C444}"/>
                </a:ext>
              </a:extLst>
            </p:cNvPr>
            <p:cNvSpPr/>
            <p:nvPr/>
          </p:nvSpPr>
          <p:spPr>
            <a:xfrm>
              <a:off x="6488231" y="2224390"/>
              <a:ext cx="229997" cy="253090"/>
            </a:xfrm>
            <a:custGeom>
              <a:avLst/>
              <a:gdLst/>
              <a:ahLst/>
              <a:cxnLst/>
              <a:rect l="l" t="t" r="r" b="b"/>
              <a:pathLst>
                <a:path w="1235" h="1359" extrusionOk="0">
                  <a:moveTo>
                    <a:pt x="706" y="35"/>
                  </a:moveTo>
                  <a:lnTo>
                    <a:pt x="1235" y="976"/>
                  </a:lnTo>
                  <a:cubicBezTo>
                    <a:pt x="1235" y="976"/>
                    <a:pt x="773" y="1279"/>
                    <a:pt x="542" y="1314"/>
                  </a:cubicBezTo>
                  <a:cubicBezTo>
                    <a:pt x="311" y="1358"/>
                    <a:pt x="1" y="666"/>
                    <a:pt x="1" y="528"/>
                  </a:cubicBezTo>
                  <a:cubicBezTo>
                    <a:pt x="1" y="390"/>
                    <a:pt x="542" y="0"/>
                    <a:pt x="706" y="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80;p56">
              <a:extLst>
                <a:ext uri="{FF2B5EF4-FFF2-40B4-BE49-F238E27FC236}">
                  <a16:creationId xmlns:a16="http://schemas.microsoft.com/office/drawing/2014/main" id="{CBCCA661-ED79-4AA8-8AE7-194404543BDC}"/>
                </a:ext>
              </a:extLst>
            </p:cNvPr>
            <p:cNvSpPr/>
            <p:nvPr/>
          </p:nvSpPr>
          <p:spPr>
            <a:xfrm>
              <a:off x="7912529" y="552033"/>
              <a:ext cx="996903" cy="1271596"/>
            </a:xfrm>
            <a:custGeom>
              <a:avLst/>
              <a:gdLst/>
              <a:ahLst/>
              <a:cxnLst/>
              <a:rect l="l" t="t" r="r" b="b"/>
              <a:pathLst>
                <a:path w="5353" h="6828" extrusionOk="0">
                  <a:moveTo>
                    <a:pt x="5353" y="1"/>
                  </a:moveTo>
                  <a:lnTo>
                    <a:pt x="0" y="1497"/>
                  </a:lnTo>
                  <a:lnTo>
                    <a:pt x="1482" y="6828"/>
                  </a:lnTo>
                  <a:lnTo>
                    <a:pt x="5353" y="5758"/>
                  </a:ln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81;p56">
              <a:extLst>
                <a:ext uri="{FF2B5EF4-FFF2-40B4-BE49-F238E27FC236}">
                  <a16:creationId xmlns:a16="http://schemas.microsoft.com/office/drawing/2014/main" id="{BB603568-80E8-4669-9EAA-DFC2CF59B285}"/>
                </a:ext>
              </a:extLst>
            </p:cNvPr>
            <p:cNvSpPr/>
            <p:nvPr/>
          </p:nvSpPr>
          <p:spPr>
            <a:xfrm>
              <a:off x="7912529" y="552033"/>
              <a:ext cx="996903" cy="773796"/>
            </a:xfrm>
            <a:custGeom>
              <a:avLst/>
              <a:gdLst/>
              <a:ahLst/>
              <a:cxnLst/>
              <a:rect l="l" t="t" r="r" b="b"/>
              <a:pathLst>
                <a:path w="5353" h="4155" extrusionOk="0">
                  <a:moveTo>
                    <a:pt x="5353" y="1"/>
                  </a:moveTo>
                  <a:lnTo>
                    <a:pt x="0" y="1497"/>
                  </a:lnTo>
                  <a:lnTo>
                    <a:pt x="746" y="4155"/>
                  </a:lnTo>
                  <a:lnTo>
                    <a:pt x="5353" y="2877"/>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82;p56">
              <a:extLst>
                <a:ext uri="{FF2B5EF4-FFF2-40B4-BE49-F238E27FC236}">
                  <a16:creationId xmlns:a16="http://schemas.microsoft.com/office/drawing/2014/main" id="{702E1FF1-8AAB-4BD5-9085-F765953B416C}"/>
                </a:ext>
              </a:extLst>
            </p:cNvPr>
            <p:cNvSpPr/>
            <p:nvPr/>
          </p:nvSpPr>
          <p:spPr>
            <a:xfrm>
              <a:off x="7751252" y="884269"/>
              <a:ext cx="437274" cy="988150"/>
            </a:xfrm>
            <a:custGeom>
              <a:avLst/>
              <a:gdLst/>
              <a:ahLst/>
              <a:cxnLst/>
              <a:rect l="l" t="t" r="r" b="b"/>
              <a:pathLst>
                <a:path w="2348" h="5306" extrusionOk="0">
                  <a:moveTo>
                    <a:pt x="0" y="263"/>
                  </a:moveTo>
                  <a:lnTo>
                    <a:pt x="955" y="1"/>
                  </a:lnTo>
                  <a:lnTo>
                    <a:pt x="2348" y="5044"/>
                  </a:lnTo>
                  <a:lnTo>
                    <a:pt x="1407" y="530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83;p56">
              <a:extLst>
                <a:ext uri="{FF2B5EF4-FFF2-40B4-BE49-F238E27FC236}">
                  <a16:creationId xmlns:a16="http://schemas.microsoft.com/office/drawing/2014/main" id="{1DFC10D5-B014-4AE2-A749-16B8CBA48F7F}"/>
                </a:ext>
              </a:extLst>
            </p:cNvPr>
            <p:cNvSpPr/>
            <p:nvPr/>
          </p:nvSpPr>
          <p:spPr>
            <a:xfrm>
              <a:off x="8227260" y="1491197"/>
              <a:ext cx="216775" cy="218451"/>
            </a:xfrm>
            <a:custGeom>
              <a:avLst/>
              <a:gdLst/>
              <a:ahLst/>
              <a:cxnLst/>
              <a:rect l="l" t="t" r="r" b="b"/>
              <a:pathLst>
                <a:path w="1164" h="1173" extrusionOk="0">
                  <a:moveTo>
                    <a:pt x="436" y="80"/>
                  </a:moveTo>
                  <a:cubicBezTo>
                    <a:pt x="715" y="0"/>
                    <a:pt x="1013" y="173"/>
                    <a:pt x="1084" y="449"/>
                  </a:cubicBezTo>
                  <a:cubicBezTo>
                    <a:pt x="1164" y="724"/>
                    <a:pt x="1004" y="1012"/>
                    <a:pt x="724" y="1092"/>
                  </a:cubicBezTo>
                  <a:cubicBezTo>
                    <a:pt x="436" y="1172"/>
                    <a:pt x="152" y="998"/>
                    <a:pt x="80" y="724"/>
                  </a:cubicBezTo>
                  <a:cubicBezTo>
                    <a:pt x="1" y="449"/>
                    <a:pt x="160" y="160"/>
                    <a:pt x="436" y="80"/>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84;p56">
              <a:extLst>
                <a:ext uri="{FF2B5EF4-FFF2-40B4-BE49-F238E27FC236}">
                  <a16:creationId xmlns:a16="http://schemas.microsoft.com/office/drawing/2014/main" id="{E10772D1-50F5-4F45-8AF0-EFD875D32824}"/>
                </a:ext>
              </a:extLst>
            </p:cNvPr>
            <p:cNvSpPr/>
            <p:nvPr/>
          </p:nvSpPr>
          <p:spPr>
            <a:xfrm>
              <a:off x="8285177" y="1567925"/>
              <a:ext cx="32404" cy="32591"/>
            </a:xfrm>
            <a:custGeom>
              <a:avLst/>
              <a:gdLst/>
              <a:ahLst/>
              <a:cxnLst/>
              <a:rect l="l" t="t" r="r" b="b"/>
              <a:pathLst>
                <a:path w="174" h="175" extrusionOk="0">
                  <a:moveTo>
                    <a:pt x="58" y="14"/>
                  </a:moveTo>
                  <a:cubicBezTo>
                    <a:pt x="103" y="1"/>
                    <a:pt x="152" y="23"/>
                    <a:pt x="160" y="58"/>
                  </a:cubicBezTo>
                  <a:cubicBezTo>
                    <a:pt x="173" y="103"/>
                    <a:pt x="152" y="152"/>
                    <a:pt x="103" y="160"/>
                  </a:cubicBezTo>
                  <a:cubicBezTo>
                    <a:pt x="58" y="174"/>
                    <a:pt x="23" y="152"/>
                    <a:pt x="13" y="103"/>
                  </a:cubicBezTo>
                  <a:cubicBezTo>
                    <a:pt x="1" y="58"/>
                    <a:pt x="23" y="23"/>
                    <a:pt x="58" y="14"/>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85;p56">
              <a:extLst>
                <a:ext uri="{FF2B5EF4-FFF2-40B4-BE49-F238E27FC236}">
                  <a16:creationId xmlns:a16="http://schemas.microsoft.com/office/drawing/2014/main" id="{50393455-8B8A-4523-8BE6-E794BC62C2DB}"/>
                </a:ext>
              </a:extLst>
            </p:cNvPr>
            <p:cNvSpPr/>
            <p:nvPr/>
          </p:nvSpPr>
          <p:spPr>
            <a:xfrm>
              <a:off x="8340488" y="1550605"/>
              <a:ext cx="32591" cy="32404"/>
            </a:xfrm>
            <a:custGeom>
              <a:avLst/>
              <a:gdLst/>
              <a:ahLst/>
              <a:cxnLst/>
              <a:rect l="l" t="t" r="r" b="b"/>
              <a:pathLst>
                <a:path w="175" h="174" extrusionOk="0">
                  <a:moveTo>
                    <a:pt x="58" y="14"/>
                  </a:moveTo>
                  <a:cubicBezTo>
                    <a:pt x="107" y="1"/>
                    <a:pt x="152" y="28"/>
                    <a:pt x="165" y="71"/>
                  </a:cubicBezTo>
                  <a:cubicBezTo>
                    <a:pt x="174" y="116"/>
                    <a:pt x="152" y="151"/>
                    <a:pt x="107" y="165"/>
                  </a:cubicBezTo>
                  <a:cubicBezTo>
                    <a:pt x="72" y="173"/>
                    <a:pt x="27" y="151"/>
                    <a:pt x="15" y="116"/>
                  </a:cubicBezTo>
                  <a:cubicBezTo>
                    <a:pt x="1" y="71"/>
                    <a:pt x="27" y="28"/>
                    <a:pt x="58" y="14"/>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86;p56">
              <a:extLst>
                <a:ext uri="{FF2B5EF4-FFF2-40B4-BE49-F238E27FC236}">
                  <a16:creationId xmlns:a16="http://schemas.microsoft.com/office/drawing/2014/main" id="{C37BED16-763D-48F6-994C-25BFBFF5FF07}"/>
                </a:ext>
              </a:extLst>
            </p:cNvPr>
            <p:cNvSpPr/>
            <p:nvPr/>
          </p:nvSpPr>
          <p:spPr>
            <a:xfrm>
              <a:off x="8298586" y="1617462"/>
              <a:ext cx="31473" cy="32591"/>
            </a:xfrm>
            <a:custGeom>
              <a:avLst/>
              <a:gdLst/>
              <a:ahLst/>
              <a:cxnLst/>
              <a:rect l="l" t="t" r="r" b="b"/>
              <a:pathLst>
                <a:path w="169" h="175" extrusionOk="0">
                  <a:moveTo>
                    <a:pt x="66" y="10"/>
                  </a:moveTo>
                  <a:cubicBezTo>
                    <a:pt x="101" y="1"/>
                    <a:pt x="146" y="23"/>
                    <a:pt x="160" y="58"/>
                  </a:cubicBezTo>
                  <a:cubicBezTo>
                    <a:pt x="168" y="103"/>
                    <a:pt x="146" y="152"/>
                    <a:pt x="101" y="161"/>
                  </a:cubicBezTo>
                  <a:cubicBezTo>
                    <a:pt x="66" y="174"/>
                    <a:pt x="21" y="152"/>
                    <a:pt x="9" y="103"/>
                  </a:cubicBezTo>
                  <a:cubicBezTo>
                    <a:pt x="0" y="58"/>
                    <a:pt x="21" y="23"/>
                    <a:pt x="66" y="10"/>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87;p56">
              <a:extLst>
                <a:ext uri="{FF2B5EF4-FFF2-40B4-BE49-F238E27FC236}">
                  <a16:creationId xmlns:a16="http://schemas.microsoft.com/office/drawing/2014/main" id="{024AB060-99FA-4C43-9A5D-08B9AFE00D41}"/>
                </a:ext>
              </a:extLst>
            </p:cNvPr>
            <p:cNvSpPr/>
            <p:nvPr/>
          </p:nvSpPr>
          <p:spPr>
            <a:xfrm>
              <a:off x="8353897" y="1600329"/>
              <a:ext cx="32218" cy="32218"/>
            </a:xfrm>
            <a:custGeom>
              <a:avLst/>
              <a:gdLst/>
              <a:ahLst/>
              <a:cxnLst/>
              <a:rect l="l" t="t" r="r" b="b"/>
              <a:pathLst>
                <a:path w="173" h="173" extrusionOk="0">
                  <a:moveTo>
                    <a:pt x="71" y="13"/>
                  </a:moveTo>
                  <a:cubicBezTo>
                    <a:pt x="102" y="0"/>
                    <a:pt x="150" y="23"/>
                    <a:pt x="160" y="71"/>
                  </a:cubicBezTo>
                  <a:cubicBezTo>
                    <a:pt x="173" y="115"/>
                    <a:pt x="150" y="150"/>
                    <a:pt x="115" y="160"/>
                  </a:cubicBezTo>
                  <a:cubicBezTo>
                    <a:pt x="71" y="173"/>
                    <a:pt x="23" y="150"/>
                    <a:pt x="13" y="115"/>
                  </a:cubicBezTo>
                  <a:cubicBezTo>
                    <a:pt x="0" y="71"/>
                    <a:pt x="23" y="23"/>
                    <a:pt x="71"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88;p56">
              <a:extLst>
                <a:ext uri="{FF2B5EF4-FFF2-40B4-BE49-F238E27FC236}">
                  <a16:creationId xmlns:a16="http://schemas.microsoft.com/office/drawing/2014/main" id="{F8536137-9E76-4E16-A7DD-18D5D31954E6}"/>
                </a:ext>
              </a:extLst>
            </p:cNvPr>
            <p:cNvSpPr/>
            <p:nvPr/>
          </p:nvSpPr>
          <p:spPr>
            <a:xfrm>
              <a:off x="8476065" y="1422478"/>
              <a:ext cx="216775" cy="216775"/>
            </a:xfrm>
            <a:custGeom>
              <a:avLst/>
              <a:gdLst/>
              <a:ahLst/>
              <a:cxnLst/>
              <a:rect l="l" t="t" r="r" b="b"/>
              <a:pathLst>
                <a:path w="1164" h="1164" extrusionOk="0">
                  <a:moveTo>
                    <a:pt x="436" y="81"/>
                  </a:moveTo>
                  <a:cubicBezTo>
                    <a:pt x="725" y="1"/>
                    <a:pt x="1012" y="161"/>
                    <a:pt x="1084" y="435"/>
                  </a:cubicBezTo>
                  <a:cubicBezTo>
                    <a:pt x="1164" y="724"/>
                    <a:pt x="1000" y="1013"/>
                    <a:pt x="725" y="1084"/>
                  </a:cubicBezTo>
                  <a:cubicBezTo>
                    <a:pt x="449" y="1164"/>
                    <a:pt x="152" y="999"/>
                    <a:pt x="80" y="724"/>
                  </a:cubicBezTo>
                  <a:cubicBezTo>
                    <a:pt x="0" y="449"/>
                    <a:pt x="160" y="161"/>
                    <a:pt x="436" y="81"/>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89;p56">
              <a:extLst>
                <a:ext uri="{FF2B5EF4-FFF2-40B4-BE49-F238E27FC236}">
                  <a16:creationId xmlns:a16="http://schemas.microsoft.com/office/drawing/2014/main" id="{14178934-D785-4EED-8888-47545200F018}"/>
                </a:ext>
              </a:extLst>
            </p:cNvPr>
            <p:cNvSpPr/>
            <p:nvPr/>
          </p:nvSpPr>
          <p:spPr>
            <a:xfrm>
              <a:off x="8533983" y="1497715"/>
              <a:ext cx="32591" cy="31473"/>
            </a:xfrm>
            <a:custGeom>
              <a:avLst/>
              <a:gdLst/>
              <a:ahLst/>
              <a:cxnLst/>
              <a:rect l="l" t="t" r="r" b="b"/>
              <a:pathLst>
                <a:path w="175" h="169" extrusionOk="0">
                  <a:moveTo>
                    <a:pt x="58" y="9"/>
                  </a:moveTo>
                  <a:cubicBezTo>
                    <a:pt x="103" y="0"/>
                    <a:pt x="152" y="23"/>
                    <a:pt x="160" y="68"/>
                  </a:cubicBezTo>
                  <a:cubicBezTo>
                    <a:pt x="174" y="111"/>
                    <a:pt x="152" y="147"/>
                    <a:pt x="103" y="160"/>
                  </a:cubicBezTo>
                  <a:cubicBezTo>
                    <a:pt x="58" y="169"/>
                    <a:pt x="23" y="147"/>
                    <a:pt x="9" y="111"/>
                  </a:cubicBezTo>
                  <a:cubicBezTo>
                    <a:pt x="0" y="68"/>
                    <a:pt x="23" y="23"/>
                    <a:pt x="58" y="9"/>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90;p56">
              <a:extLst>
                <a:ext uri="{FF2B5EF4-FFF2-40B4-BE49-F238E27FC236}">
                  <a16:creationId xmlns:a16="http://schemas.microsoft.com/office/drawing/2014/main" id="{C5FECCBF-8139-48B1-BAFC-77A82C32420F}"/>
                </a:ext>
              </a:extLst>
            </p:cNvPr>
            <p:cNvSpPr/>
            <p:nvPr/>
          </p:nvSpPr>
          <p:spPr>
            <a:xfrm>
              <a:off x="8589293" y="1482072"/>
              <a:ext cx="32591" cy="32218"/>
            </a:xfrm>
            <a:custGeom>
              <a:avLst/>
              <a:gdLst/>
              <a:ahLst/>
              <a:cxnLst/>
              <a:rect l="l" t="t" r="r" b="b"/>
              <a:pathLst>
                <a:path w="175" h="173" extrusionOk="0">
                  <a:moveTo>
                    <a:pt x="72" y="13"/>
                  </a:moveTo>
                  <a:cubicBezTo>
                    <a:pt x="107" y="0"/>
                    <a:pt x="152" y="27"/>
                    <a:pt x="165" y="72"/>
                  </a:cubicBezTo>
                  <a:cubicBezTo>
                    <a:pt x="174" y="107"/>
                    <a:pt x="152" y="152"/>
                    <a:pt x="107" y="164"/>
                  </a:cubicBezTo>
                  <a:cubicBezTo>
                    <a:pt x="72" y="173"/>
                    <a:pt x="23" y="152"/>
                    <a:pt x="14" y="107"/>
                  </a:cubicBezTo>
                  <a:cubicBezTo>
                    <a:pt x="1" y="72"/>
                    <a:pt x="23" y="27"/>
                    <a:pt x="72"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91;p56">
              <a:extLst>
                <a:ext uri="{FF2B5EF4-FFF2-40B4-BE49-F238E27FC236}">
                  <a16:creationId xmlns:a16="http://schemas.microsoft.com/office/drawing/2014/main" id="{7E6965B9-6DA5-4501-81BA-EE1F958C62CF}"/>
                </a:ext>
              </a:extLst>
            </p:cNvPr>
            <p:cNvSpPr/>
            <p:nvPr/>
          </p:nvSpPr>
          <p:spPr>
            <a:xfrm>
              <a:off x="8546460" y="1546508"/>
              <a:ext cx="32404" cy="32404"/>
            </a:xfrm>
            <a:custGeom>
              <a:avLst/>
              <a:gdLst/>
              <a:ahLst/>
              <a:cxnLst/>
              <a:rect l="l" t="t" r="r" b="b"/>
              <a:pathLst>
                <a:path w="174" h="174" extrusionOk="0">
                  <a:moveTo>
                    <a:pt x="71" y="13"/>
                  </a:moveTo>
                  <a:cubicBezTo>
                    <a:pt x="107" y="1"/>
                    <a:pt x="151" y="23"/>
                    <a:pt x="165" y="72"/>
                  </a:cubicBezTo>
                  <a:cubicBezTo>
                    <a:pt x="173" y="116"/>
                    <a:pt x="151" y="152"/>
                    <a:pt x="107" y="165"/>
                  </a:cubicBezTo>
                  <a:cubicBezTo>
                    <a:pt x="71" y="173"/>
                    <a:pt x="27" y="152"/>
                    <a:pt x="13" y="116"/>
                  </a:cubicBezTo>
                  <a:cubicBezTo>
                    <a:pt x="1" y="72"/>
                    <a:pt x="27" y="23"/>
                    <a:pt x="71"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92;p56">
              <a:extLst>
                <a:ext uri="{FF2B5EF4-FFF2-40B4-BE49-F238E27FC236}">
                  <a16:creationId xmlns:a16="http://schemas.microsoft.com/office/drawing/2014/main" id="{71884832-E935-4852-858C-4D4A164A7413}"/>
                </a:ext>
              </a:extLst>
            </p:cNvPr>
            <p:cNvSpPr/>
            <p:nvPr/>
          </p:nvSpPr>
          <p:spPr>
            <a:xfrm>
              <a:off x="8602516" y="1531610"/>
              <a:ext cx="32404" cy="32404"/>
            </a:xfrm>
            <a:custGeom>
              <a:avLst/>
              <a:gdLst/>
              <a:ahLst/>
              <a:cxnLst/>
              <a:rect l="l" t="t" r="r" b="b"/>
              <a:pathLst>
                <a:path w="174" h="174" extrusionOk="0">
                  <a:moveTo>
                    <a:pt x="67" y="13"/>
                  </a:moveTo>
                  <a:cubicBezTo>
                    <a:pt x="116" y="1"/>
                    <a:pt x="152" y="23"/>
                    <a:pt x="161" y="72"/>
                  </a:cubicBezTo>
                  <a:cubicBezTo>
                    <a:pt x="174" y="103"/>
                    <a:pt x="152" y="152"/>
                    <a:pt x="116" y="160"/>
                  </a:cubicBezTo>
                  <a:cubicBezTo>
                    <a:pt x="67" y="173"/>
                    <a:pt x="23" y="152"/>
                    <a:pt x="10" y="103"/>
                  </a:cubicBezTo>
                  <a:cubicBezTo>
                    <a:pt x="1" y="72"/>
                    <a:pt x="23" y="23"/>
                    <a:pt x="67"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793;p56">
            <a:extLst>
              <a:ext uri="{FF2B5EF4-FFF2-40B4-BE49-F238E27FC236}">
                <a16:creationId xmlns:a16="http://schemas.microsoft.com/office/drawing/2014/main" id="{FD7A5F6A-9C74-4A19-B573-E1C01EF4DEF8}"/>
              </a:ext>
            </a:extLst>
          </p:cNvPr>
          <p:cNvSpPr txBox="1">
            <a:spLocks noGrp="1"/>
          </p:cNvSpPr>
          <p:nvPr>
            <p:ph type="title"/>
          </p:nvPr>
        </p:nvSpPr>
        <p:spPr>
          <a:xfrm>
            <a:off x="140857" y="633925"/>
            <a:ext cx="5265569" cy="22783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002060"/>
                </a:solidFill>
              </a:rPr>
              <a:t>GRACIAS</a:t>
            </a:r>
            <a:endParaRPr sz="6000">
              <a:solidFill>
                <a:srgbClr val="002060"/>
              </a:solidFill>
            </a:endParaRPr>
          </a:p>
        </p:txBody>
      </p:sp>
    </p:spTree>
    <p:extLst>
      <p:ext uri="{BB962C8B-B14F-4D97-AF65-F5344CB8AC3E}">
        <p14:creationId xmlns:p14="http://schemas.microsoft.com/office/powerpoint/2010/main" val="32189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4" name="Google Shape;934;p37"/>
          <p:cNvSpPr txBox="1">
            <a:spLocks noGrp="1"/>
          </p:cNvSpPr>
          <p:nvPr>
            <p:ph type="title"/>
          </p:nvPr>
        </p:nvSpPr>
        <p:spPr>
          <a:xfrm>
            <a:off x="396176" y="16938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a:t>Descripción</a:t>
            </a:r>
            <a:endParaRPr/>
          </a:p>
        </p:txBody>
      </p:sp>
      <p:sp>
        <p:nvSpPr>
          <p:cNvPr id="932" name="Google Shape;932;p37"/>
          <p:cNvSpPr txBox="1"/>
          <p:nvPr/>
        </p:nvSpPr>
        <p:spPr>
          <a:xfrm>
            <a:off x="1236154" y="1472478"/>
            <a:ext cx="2027850" cy="3657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4"/>
                </a:solidFill>
                <a:latin typeface="Krona One"/>
                <a:ea typeface="Krona One"/>
                <a:cs typeface="Krona One"/>
                <a:sym typeface="Krona One"/>
              </a:rPr>
              <a:t>Antecedentes</a:t>
            </a:r>
            <a:endParaRPr b="1">
              <a:solidFill>
                <a:schemeClr val="accent4"/>
              </a:solidFill>
              <a:latin typeface="Krona One"/>
              <a:ea typeface="Krona One"/>
              <a:cs typeface="Krona One"/>
              <a:sym typeface="Krona One"/>
            </a:endParaRPr>
          </a:p>
        </p:txBody>
      </p:sp>
      <p:sp>
        <p:nvSpPr>
          <p:cNvPr id="935" name="Google Shape;935;p37"/>
          <p:cNvSpPr txBox="1"/>
          <p:nvPr/>
        </p:nvSpPr>
        <p:spPr>
          <a:xfrm>
            <a:off x="863554" y="1854041"/>
            <a:ext cx="3506015" cy="1496718"/>
          </a:xfrm>
          <a:prstGeom prst="rect">
            <a:avLst/>
          </a:prstGeom>
          <a:noFill/>
          <a:ln>
            <a:noFill/>
          </a:ln>
        </p:spPr>
        <p:txBody>
          <a:bodyPr spcFirstLastPara="1" wrap="square" lIns="91425" tIns="91425" rIns="91425" bIns="91425" anchor="t" anchorCtr="0">
            <a:noAutofit/>
          </a:bodyPr>
          <a:lstStyle/>
          <a:p>
            <a:pPr marL="0" indent="0">
              <a:buNone/>
            </a:pPr>
            <a:r>
              <a:rPr lang="es-CO">
                <a:solidFill>
                  <a:srgbClr val="FFFFFF"/>
                </a:solidFill>
                <a:latin typeface="Ubuntu"/>
              </a:rPr>
              <a:t>Problemas en la movilidad de personas que no cuentan con una situación financiera tan alta y requieren movilizarse por la ciudad</a:t>
            </a:r>
            <a:r>
              <a:rPr lang="es-CO"/>
              <a:t>.</a:t>
            </a:r>
          </a:p>
        </p:txBody>
      </p:sp>
      <p:sp>
        <p:nvSpPr>
          <p:cNvPr id="933" name="Google Shape;933;p37"/>
          <p:cNvSpPr txBox="1"/>
          <p:nvPr/>
        </p:nvSpPr>
        <p:spPr>
          <a:xfrm>
            <a:off x="5260067" y="1472478"/>
            <a:ext cx="2951625" cy="365700"/>
          </a:xfrm>
          <a:prstGeom prst="rect">
            <a:avLst/>
          </a:prstGeom>
          <a:solidFill>
            <a:schemeClr val="accent1"/>
          </a:solidFill>
          <a:ln>
            <a:noFill/>
          </a:ln>
        </p:spPr>
        <p:txBody>
          <a:bodyPr spcFirstLastPara="1" wrap="square" lIns="91425" tIns="91425" rIns="91425" bIns="91425" anchor="t" anchorCtr="0">
            <a:noAutofit/>
          </a:bodyPr>
          <a:lstStyle/>
          <a:p>
            <a:r>
              <a:rPr lang="es-CO" b="1">
                <a:solidFill>
                  <a:schemeClr val="accent4"/>
                </a:solidFill>
                <a:latin typeface="Krona One"/>
              </a:rPr>
              <a:t>Problema que resuelve</a:t>
            </a:r>
          </a:p>
        </p:txBody>
      </p:sp>
      <p:sp>
        <p:nvSpPr>
          <p:cNvPr id="938" name="Google Shape;938;p37"/>
          <p:cNvSpPr txBox="1"/>
          <p:nvPr/>
        </p:nvSpPr>
        <p:spPr>
          <a:xfrm>
            <a:off x="5462850" y="1868910"/>
            <a:ext cx="2951625" cy="548700"/>
          </a:xfrm>
          <a:prstGeom prst="rect">
            <a:avLst/>
          </a:prstGeom>
          <a:noFill/>
          <a:ln>
            <a:noFill/>
          </a:ln>
        </p:spPr>
        <p:txBody>
          <a:bodyPr spcFirstLastPara="1" wrap="square" lIns="91425" tIns="91425" rIns="91425" bIns="91425" anchor="t" anchorCtr="0">
            <a:noAutofit/>
          </a:bodyPr>
          <a:lstStyle/>
          <a:p>
            <a:pPr marL="0" indent="0">
              <a:buNone/>
            </a:pPr>
            <a:r>
              <a:rPr lang="es-CO">
                <a:solidFill>
                  <a:srgbClr val="FFFFFF"/>
                </a:solidFill>
                <a:latin typeface="Ubuntu"/>
              </a:rPr>
              <a:t>Brindar un servicio de movilidad para todas las personas que necesiten transportarse de forma inmediata.</a:t>
            </a:r>
          </a:p>
        </p:txBody>
      </p:sp>
      <p:grpSp>
        <p:nvGrpSpPr>
          <p:cNvPr id="73" name="Google Shape;19951;p79">
            <a:extLst>
              <a:ext uri="{FF2B5EF4-FFF2-40B4-BE49-F238E27FC236}">
                <a16:creationId xmlns:a16="http://schemas.microsoft.com/office/drawing/2014/main" id="{D5F583C8-5F46-479E-BFA7-DBF1B5AEAC5C}"/>
              </a:ext>
            </a:extLst>
          </p:cNvPr>
          <p:cNvGrpSpPr/>
          <p:nvPr/>
        </p:nvGrpSpPr>
        <p:grpSpPr>
          <a:xfrm>
            <a:off x="1616353" y="2988765"/>
            <a:ext cx="1010130" cy="935570"/>
            <a:chOff x="6479471" y="2079003"/>
            <a:chExt cx="348923" cy="348706"/>
          </a:xfrm>
          <a:solidFill>
            <a:schemeClr val="bg1"/>
          </a:solidFill>
        </p:grpSpPr>
        <p:sp>
          <p:nvSpPr>
            <p:cNvPr id="74" name="Google Shape;19952;p79">
              <a:extLst>
                <a:ext uri="{FF2B5EF4-FFF2-40B4-BE49-F238E27FC236}">
                  <a16:creationId xmlns:a16="http://schemas.microsoft.com/office/drawing/2014/main" id="{2F916D4D-46ED-46B2-B179-DBB62140AA39}"/>
                </a:ext>
              </a:extLst>
            </p:cNvPr>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tx1"/>
                </a:solidFill>
              </a:endParaRPr>
            </a:p>
          </p:txBody>
        </p:sp>
        <p:grpSp>
          <p:nvGrpSpPr>
            <p:cNvPr id="75" name="Google Shape;19953;p79">
              <a:extLst>
                <a:ext uri="{FF2B5EF4-FFF2-40B4-BE49-F238E27FC236}">
                  <a16:creationId xmlns:a16="http://schemas.microsoft.com/office/drawing/2014/main" id="{8C6B8219-DFD6-4CFA-9838-C56AA7B22CC5}"/>
                </a:ext>
              </a:extLst>
            </p:cNvPr>
            <p:cNvGrpSpPr/>
            <p:nvPr/>
          </p:nvGrpSpPr>
          <p:grpSpPr>
            <a:xfrm>
              <a:off x="6520582" y="2079003"/>
              <a:ext cx="307811" cy="348706"/>
              <a:chOff x="-60218325" y="2304850"/>
              <a:chExt cx="279625" cy="316775"/>
            </a:xfrm>
            <a:grpFill/>
          </p:grpSpPr>
          <p:sp>
            <p:nvSpPr>
              <p:cNvPr id="76" name="Google Shape;19954;p79">
                <a:extLst>
                  <a:ext uri="{FF2B5EF4-FFF2-40B4-BE49-F238E27FC236}">
                    <a16:creationId xmlns:a16="http://schemas.microsoft.com/office/drawing/2014/main" id="{3E2E4106-FCDE-4DC1-A803-52848E3B618E}"/>
                  </a:ext>
                </a:extLst>
              </p:cNvPr>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tx1"/>
                  </a:solidFill>
                </a:endParaRPr>
              </a:p>
            </p:txBody>
          </p:sp>
          <p:sp>
            <p:nvSpPr>
              <p:cNvPr id="77" name="Google Shape;19955;p79">
                <a:extLst>
                  <a:ext uri="{FF2B5EF4-FFF2-40B4-BE49-F238E27FC236}">
                    <a16:creationId xmlns:a16="http://schemas.microsoft.com/office/drawing/2014/main" id="{5ABDCE8D-0BD6-414D-B725-20906EE07C22}"/>
                  </a:ext>
                </a:extLst>
              </p:cNvPr>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tx1"/>
                  </a:solidFill>
                </a:endParaRPr>
              </a:p>
            </p:txBody>
          </p:sp>
          <p:sp>
            <p:nvSpPr>
              <p:cNvPr id="78" name="Google Shape;19956;p79">
                <a:extLst>
                  <a:ext uri="{FF2B5EF4-FFF2-40B4-BE49-F238E27FC236}">
                    <a16:creationId xmlns:a16="http://schemas.microsoft.com/office/drawing/2014/main" id="{B024B201-1514-430E-8747-E07029B938D7}"/>
                  </a:ext>
                </a:extLst>
              </p:cNvPr>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tx1"/>
                  </a:solidFill>
                </a:endParaRPr>
              </a:p>
            </p:txBody>
          </p:sp>
          <p:sp>
            <p:nvSpPr>
              <p:cNvPr id="79" name="Google Shape;19957;p79">
                <a:extLst>
                  <a:ext uri="{FF2B5EF4-FFF2-40B4-BE49-F238E27FC236}">
                    <a16:creationId xmlns:a16="http://schemas.microsoft.com/office/drawing/2014/main" id="{3BD6D998-0EAC-4263-908E-E7CCFC5037A9}"/>
                  </a:ext>
                </a:extLst>
              </p:cNvPr>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tx1"/>
                  </a:solidFill>
                </a:endParaRPr>
              </a:p>
            </p:txBody>
          </p:sp>
          <p:sp>
            <p:nvSpPr>
              <p:cNvPr id="80" name="Google Shape;19958;p79">
                <a:extLst>
                  <a:ext uri="{FF2B5EF4-FFF2-40B4-BE49-F238E27FC236}">
                    <a16:creationId xmlns:a16="http://schemas.microsoft.com/office/drawing/2014/main" id="{20D1E164-C44F-41BE-BDF1-2B2348FB9986}"/>
                  </a:ext>
                </a:extLst>
              </p:cNvPr>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tx1"/>
                  </a:solidFill>
                </a:endParaRPr>
              </a:p>
            </p:txBody>
          </p:sp>
          <p:sp>
            <p:nvSpPr>
              <p:cNvPr id="81" name="Google Shape;19959;p79">
                <a:extLst>
                  <a:ext uri="{FF2B5EF4-FFF2-40B4-BE49-F238E27FC236}">
                    <a16:creationId xmlns:a16="http://schemas.microsoft.com/office/drawing/2014/main" id="{DB30EDA3-6B29-4A83-A0CB-DBAD97D7AA94}"/>
                  </a:ext>
                </a:extLst>
              </p:cNvPr>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tx1"/>
                  </a:solidFill>
                </a:endParaRPr>
              </a:p>
            </p:txBody>
          </p:sp>
          <p:sp>
            <p:nvSpPr>
              <p:cNvPr id="82" name="Google Shape;19960;p79">
                <a:extLst>
                  <a:ext uri="{FF2B5EF4-FFF2-40B4-BE49-F238E27FC236}">
                    <a16:creationId xmlns:a16="http://schemas.microsoft.com/office/drawing/2014/main" id="{729B5087-3C52-4CA5-9F00-B8EE41B59169}"/>
                  </a:ext>
                </a:extLst>
              </p:cNvPr>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tx1"/>
                  </a:solidFill>
                </a:endParaRPr>
              </a:p>
            </p:txBody>
          </p:sp>
        </p:grpSp>
      </p:grpSp>
      <p:grpSp>
        <p:nvGrpSpPr>
          <p:cNvPr id="83" name="Google Shape;1174;p44">
            <a:extLst>
              <a:ext uri="{FF2B5EF4-FFF2-40B4-BE49-F238E27FC236}">
                <a16:creationId xmlns:a16="http://schemas.microsoft.com/office/drawing/2014/main" id="{33EF5E17-3540-452A-986E-28078753AF6A}"/>
              </a:ext>
            </a:extLst>
          </p:cNvPr>
          <p:cNvGrpSpPr/>
          <p:nvPr/>
        </p:nvGrpSpPr>
        <p:grpSpPr>
          <a:xfrm>
            <a:off x="6120065" y="3164060"/>
            <a:ext cx="1928584" cy="837517"/>
            <a:chOff x="2597979" y="1949933"/>
            <a:chExt cx="3872253" cy="1518048"/>
          </a:xfrm>
        </p:grpSpPr>
        <p:sp>
          <p:nvSpPr>
            <p:cNvPr id="84" name="Google Shape;1175;p44">
              <a:extLst>
                <a:ext uri="{FF2B5EF4-FFF2-40B4-BE49-F238E27FC236}">
                  <a16:creationId xmlns:a16="http://schemas.microsoft.com/office/drawing/2014/main" id="{4DADB436-5E2E-4396-9F50-DEE099300411}"/>
                </a:ext>
              </a:extLst>
            </p:cNvPr>
            <p:cNvSpPr/>
            <p:nvPr/>
          </p:nvSpPr>
          <p:spPr>
            <a:xfrm>
              <a:off x="2714593" y="2496963"/>
              <a:ext cx="3583927" cy="701520"/>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76;p44">
              <a:extLst>
                <a:ext uri="{FF2B5EF4-FFF2-40B4-BE49-F238E27FC236}">
                  <a16:creationId xmlns:a16="http://schemas.microsoft.com/office/drawing/2014/main" id="{EABCB5E3-B2AB-4BF0-8E3A-5A1866122F9C}"/>
                </a:ext>
              </a:extLst>
            </p:cNvPr>
            <p:cNvSpPr/>
            <p:nvPr/>
          </p:nvSpPr>
          <p:spPr>
            <a:xfrm>
              <a:off x="2888251" y="1986547"/>
              <a:ext cx="2610959" cy="498823"/>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77;p44">
              <a:extLst>
                <a:ext uri="{FF2B5EF4-FFF2-40B4-BE49-F238E27FC236}">
                  <a16:creationId xmlns:a16="http://schemas.microsoft.com/office/drawing/2014/main" id="{3D628803-C263-41A6-9237-2A4421D405E7}"/>
                </a:ext>
              </a:extLst>
            </p:cNvPr>
            <p:cNvSpPr/>
            <p:nvPr/>
          </p:nvSpPr>
          <p:spPr>
            <a:xfrm>
              <a:off x="3041594" y="2045542"/>
              <a:ext cx="2075981" cy="553801"/>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78;p44">
              <a:extLst>
                <a:ext uri="{FF2B5EF4-FFF2-40B4-BE49-F238E27FC236}">
                  <a16:creationId xmlns:a16="http://schemas.microsoft.com/office/drawing/2014/main" id="{A48926E3-90DE-4012-B492-727EF808249B}"/>
                </a:ext>
              </a:extLst>
            </p:cNvPr>
            <p:cNvSpPr/>
            <p:nvPr/>
          </p:nvSpPr>
          <p:spPr>
            <a:xfrm>
              <a:off x="2644234" y="2525428"/>
              <a:ext cx="3793282" cy="769813"/>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79;p44">
              <a:extLst>
                <a:ext uri="{FF2B5EF4-FFF2-40B4-BE49-F238E27FC236}">
                  <a16:creationId xmlns:a16="http://schemas.microsoft.com/office/drawing/2014/main" id="{149C0538-590E-4A99-AB6E-83D8020958D4}"/>
                </a:ext>
              </a:extLst>
            </p:cNvPr>
            <p:cNvSpPr/>
            <p:nvPr/>
          </p:nvSpPr>
          <p:spPr>
            <a:xfrm>
              <a:off x="2944263" y="1949933"/>
              <a:ext cx="2331820" cy="491018"/>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80;p44">
              <a:extLst>
                <a:ext uri="{FF2B5EF4-FFF2-40B4-BE49-F238E27FC236}">
                  <a16:creationId xmlns:a16="http://schemas.microsoft.com/office/drawing/2014/main" id="{AA997774-4DEB-4C8E-BDCA-0CEC6A54EAAA}"/>
                </a:ext>
              </a:extLst>
            </p:cNvPr>
            <p:cNvSpPr/>
            <p:nvPr/>
          </p:nvSpPr>
          <p:spPr>
            <a:xfrm>
              <a:off x="2597979" y="2355212"/>
              <a:ext cx="3872249" cy="772453"/>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81;p44">
              <a:extLst>
                <a:ext uri="{FF2B5EF4-FFF2-40B4-BE49-F238E27FC236}">
                  <a16:creationId xmlns:a16="http://schemas.microsoft.com/office/drawing/2014/main" id="{CAB83DC0-FFBE-4F87-9B99-3916B8B08661}"/>
                </a:ext>
              </a:extLst>
            </p:cNvPr>
            <p:cNvSpPr/>
            <p:nvPr/>
          </p:nvSpPr>
          <p:spPr>
            <a:xfrm>
              <a:off x="4056917" y="2430162"/>
              <a:ext cx="138766" cy="99856"/>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82;p44">
              <a:extLst>
                <a:ext uri="{FF2B5EF4-FFF2-40B4-BE49-F238E27FC236}">
                  <a16:creationId xmlns:a16="http://schemas.microsoft.com/office/drawing/2014/main" id="{4FD9A9B3-F931-4F3D-9440-F0CD4F3FDDB7}"/>
                </a:ext>
              </a:extLst>
            </p:cNvPr>
            <p:cNvSpPr/>
            <p:nvPr/>
          </p:nvSpPr>
          <p:spPr>
            <a:xfrm>
              <a:off x="2597979" y="2694954"/>
              <a:ext cx="217044" cy="346628"/>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83;p44">
              <a:extLst>
                <a:ext uri="{FF2B5EF4-FFF2-40B4-BE49-F238E27FC236}">
                  <a16:creationId xmlns:a16="http://schemas.microsoft.com/office/drawing/2014/main" id="{A4C4B999-757C-4CC9-867E-E9A122597882}"/>
                </a:ext>
              </a:extLst>
            </p:cNvPr>
            <p:cNvSpPr/>
            <p:nvPr/>
          </p:nvSpPr>
          <p:spPr>
            <a:xfrm>
              <a:off x="3476142" y="2672802"/>
              <a:ext cx="1955349" cy="451879"/>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84;p44">
              <a:extLst>
                <a:ext uri="{FF2B5EF4-FFF2-40B4-BE49-F238E27FC236}">
                  <a16:creationId xmlns:a16="http://schemas.microsoft.com/office/drawing/2014/main" id="{A0FED03F-F812-4B66-884B-75CB28EC4297}"/>
                </a:ext>
              </a:extLst>
            </p:cNvPr>
            <p:cNvSpPr/>
            <p:nvPr/>
          </p:nvSpPr>
          <p:spPr>
            <a:xfrm>
              <a:off x="6336057" y="3022071"/>
              <a:ext cx="124534" cy="105595"/>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85;p44">
              <a:extLst>
                <a:ext uri="{FF2B5EF4-FFF2-40B4-BE49-F238E27FC236}">
                  <a16:creationId xmlns:a16="http://schemas.microsoft.com/office/drawing/2014/main" id="{53DD171E-4281-4BB8-8C54-E3255FA08FBC}"/>
                </a:ext>
              </a:extLst>
            </p:cNvPr>
            <p:cNvSpPr/>
            <p:nvPr/>
          </p:nvSpPr>
          <p:spPr>
            <a:xfrm>
              <a:off x="6333991" y="3011970"/>
              <a:ext cx="136241" cy="45452"/>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86;p44">
              <a:extLst>
                <a:ext uri="{FF2B5EF4-FFF2-40B4-BE49-F238E27FC236}">
                  <a16:creationId xmlns:a16="http://schemas.microsoft.com/office/drawing/2014/main" id="{0F482DB2-5DD1-4957-9DA4-C6DCD35713D4}"/>
                </a:ext>
              </a:extLst>
            </p:cNvPr>
            <p:cNvSpPr/>
            <p:nvPr/>
          </p:nvSpPr>
          <p:spPr>
            <a:xfrm>
              <a:off x="5202169" y="2434753"/>
              <a:ext cx="1215609" cy="387259"/>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87;p44">
              <a:extLst>
                <a:ext uri="{FF2B5EF4-FFF2-40B4-BE49-F238E27FC236}">
                  <a16:creationId xmlns:a16="http://schemas.microsoft.com/office/drawing/2014/main" id="{73D08B9B-C0EC-4AD3-B17A-C51D0B658B94}"/>
                </a:ext>
              </a:extLst>
            </p:cNvPr>
            <p:cNvSpPr/>
            <p:nvPr/>
          </p:nvSpPr>
          <p:spPr>
            <a:xfrm>
              <a:off x="5499098" y="2757279"/>
              <a:ext cx="710358" cy="710702"/>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88;p44">
              <a:extLst>
                <a:ext uri="{FF2B5EF4-FFF2-40B4-BE49-F238E27FC236}">
                  <a16:creationId xmlns:a16="http://schemas.microsoft.com/office/drawing/2014/main" id="{EF3B818C-32D8-4091-93A6-B3388055595D}"/>
                </a:ext>
              </a:extLst>
            </p:cNvPr>
            <p:cNvSpPr/>
            <p:nvPr/>
          </p:nvSpPr>
          <p:spPr>
            <a:xfrm>
              <a:off x="5628567" y="2880435"/>
              <a:ext cx="451420" cy="451994"/>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89;p44">
              <a:extLst>
                <a:ext uri="{FF2B5EF4-FFF2-40B4-BE49-F238E27FC236}">
                  <a16:creationId xmlns:a16="http://schemas.microsoft.com/office/drawing/2014/main" id="{F4C5B4B1-45BA-4006-9BA3-309E6A28C56D}"/>
                </a:ext>
              </a:extLst>
            </p:cNvPr>
            <p:cNvSpPr/>
            <p:nvPr/>
          </p:nvSpPr>
          <p:spPr>
            <a:xfrm>
              <a:off x="5705928" y="2966059"/>
              <a:ext cx="296585" cy="296585"/>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90;p44">
              <a:extLst>
                <a:ext uri="{FF2B5EF4-FFF2-40B4-BE49-F238E27FC236}">
                  <a16:creationId xmlns:a16="http://schemas.microsoft.com/office/drawing/2014/main" id="{CE6EC7CC-D4C2-42E2-9B2B-706AD6237FB2}"/>
                </a:ext>
              </a:extLst>
            </p:cNvPr>
            <p:cNvSpPr/>
            <p:nvPr/>
          </p:nvSpPr>
          <p:spPr>
            <a:xfrm>
              <a:off x="5646932" y="2895241"/>
              <a:ext cx="417790" cy="39850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91;p44">
              <a:extLst>
                <a:ext uri="{FF2B5EF4-FFF2-40B4-BE49-F238E27FC236}">
                  <a16:creationId xmlns:a16="http://schemas.microsoft.com/office/drawing/2014/main" id="{F5FF618E-173D-46F0-ACBC-4915D7A63F6D}"/>
                </a:ext>
              </a:extLst>
            </p:cNvPr>
            <p:cNvSpPr/>
            <p:nvPr/>
          </p:nvSpPr>
          <p:spPr>
            <a:xfrm>
              <a:off x="5619385" y="2864710"/>
              <a:ext cx="480000" cy="480459"/>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92;p44">
              <a:extLst>
                <a:ext uri="{FF2B5EF4-FFF2-40B4-BE49-F238E27FC236}">
                  <a16:creationId xmlns:a16="http://schemas.microsoft.com/office/drawing/2014/main" id="{C772109D-4B89-465E-A418-D0BB61B19DD9}"/>
                </a:ext>
              </a:extLst>
            </p:cNvPr>
            <p:cNvSpPr/>
            <p:nvPr/>
          </p:nvSpPr>
          <p:spPr>
            <a:xfrm>
              <a:off x="5787994" y="3039861"/>
              <a:ext cx="132568" cy="132683"/>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93;p44">
              <a:extLst>
                <a:ext uri="{FF2B5EF4-FFF2-40B4-BE49-F238E27FC236}">
                  <a16:creationId xmlns:a16="http://schemas.microsoft.com/office/drawing/2014/main" id="{DB282583-85FF-416D-BD4A-3A9A1C5CA09F}"/>
                </a:ext>
              </a:extLst>
            </p:cNvPr>
            <p:cNvSpPr/>
            <p:nvPr/>
          </p:nvSpPr>
          <p:spPr>
            <a:xfrm>
              <a:off x="5821164" y="3074065"/>
              <a:ext cx="66227" cy="65882"/>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94;p44">
              <a:extLst>
                <a:ext uri="{FF2B5EF4-FFF2-40B4-BE49-F238E27FC236}">
                  <a16:creationId xmlns:a16="http://schemas.microsoft.com/office/drawing/2014/main" id="{4BC6CD35-F520-419E-B104-680FF33FA551}"/>
                </a:ext>
              </a:extLst>
            </p:cNvPr>
            <p:cNvSpPr/>
            <p:nvPr/>
          </p:nvSpPr>
          <p:spPr>
            <a:xfrm>
              <a:off x="2783459" y="2757279"/>
              <a:ext cx="710702" cy="710702"/>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95;p44">
              <a:extLst>
                <a:ext uri="{FF2B5EF4-FFF2-40B4-BE49-F238E27FC236}">
                  <a16:creationId xmlns:a16="http://schemas.microsoft.com/office/drawing/2014/main" id="{1FB497F5-0BC4-40E7-8317-BA4FF5ED452C}"/>
                </a:ext>
              </a:extLst>
            </p:cNvPr>
            <p:cNvSpPr/>
            <p:nvPr/>
          </p:nvSpPr>
          <p:spPr>
            <a:xfrm>
              <a:off x="2912814" y="2880435"/>
              <a:ext cx="451994" cy="451994"/>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96;p44">
              <a:extLst>
                <a:ext uri="{FF2B5EF4-FFF2-40B4-BE49-F238E27FC236}">
                  <a16:creationId xmlns:a16="http://schemas.microsoft.com/office/drawing/2014/main" id="{406150A1-BF89-49A9-B847-BBA9624DA44B}"/>
                </a:ext>
              </a:extLst>
            </p:cNvPr>
            <p:cNvSpPr/>
            <p:nvPr/>
          </p:nvSpPr>
          <p:spPr>
            <a:xfrm>
              <a:off x="2990748" y="2966059"/>
              <a:ext cx="296585" cy="296585"/>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97;p44">
              <a:extLst>
                <a:ext uri="{FF2B5EF4-FFF2-40B4-BE49-F238E27FC236}">
                  <a16:creationId xmlns:a16="http://schemas.microsoft.com/office/drawing/2014/main" id="{410B17AB-B310-4DF3-9968-E348CAA5E0B9}"/>
                </a:ext>
              </a:extLst>
            </p:cNvPr>
            <p:cNvSpPr/>
            <p:nvPr/>
          </p:nvSpPr>
          <p:spPr>
            <a:xfrm>
              <a:off x="2931637" y="2895241"/>
              <a:ext cx="417790" cy="39850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98;p44">
              <a:extLst>
                <a:ext uri="{FF2B5EF4-FFF2-40B4-BE49-F238E27FC236}">
                  <a16:creationId xmlns:a16="http://schemas.microsoft.com/office/drawing/2014/main" id="{7604D060-C234-4095-AB49-274AE00E4594}"/>
                </a:ext>
              </a:extLst>
            </p:cNvPr>
            <p:cNvSpPr/>
            <p:nvPr/>
          </p:nvSpPr>
          <p:spPr>
            <a:xfrm>
              <a:off x="2903631" y="2864710"/>
              <a:ext cx="480459" cy="480459"/>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99;p44">
              <a:extLst>
                <a:ext uri="{FF2B5EF4-FFF2-40B4-BE49-F238E27FC236}">
                  <a16:creationId xmlns:a16="http://schemas.microsoft.com/office/drawing/2014/main" id="{9964789A-28A9-4C91-A360-4E82A15DBBF5}"/>
                </a:ext>
              </a:extLst>
            </p:cNvPr>
            <p:cNvSpPr/>
            <p:nvPr/>
          </p:nvSpPr>
          <p:spPr>
            <a:xfrm>
              <a:off x="3072699" y="3039861"/>
              <a:ext cx="132568" cy="132683"/>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00;p44">
              <a:extLst>
                <a:ext uri="{FF2B5EF4-FFF2-40B4-BE49-F238E27FC236}">
                  <a16:creationId xmlns:a16="http://schemas.microsoft.com/office/drawing/2014/main" id="{803C19B1-EC14-4668-A135-67F52EF0377D}"/>
                </a:ext>
              </a:extLst>
            </p:cNvPr>
            <p:cNvSpPr/>
            <p:nvPr/>
          </p:nvSpPr>
          <p:spPr>
            <a:xfrm>
              <a:off x="3105755" y="3074065"/>
              <a:ext cx="65997" cy="65882"/>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01;p44">
              <a:extLst>
                <a:ext uri="{FF2B5EF4-FFF2-40B4-BE49-F238E27FC236}">
                  <a16:creationId xmlns:a16="http://schemas.microsoft.com/office/drawing/2014/main" id="{CE19EF2B-40C1-40B6-926D-208521127A61}"/>
                </a:ext>
              </a:extLst>
            </p:cNvPr>
            <p:cNvSpPr/>
            <p:nvPr/>
          </p:nvSpPr>
          <p:spPr>
            <a:xfrm>
              <a:off x="6120045" y="2544251"/>
              <a:ext cx="255954" cy="240918"/>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02;p44">
              <a:extLst>
                <a:ext uri="{FF2B5EF4-FFF2-40B4-BE49-F238E27FC236}">
                  <a16:creationId xmlns:a16="http://schemas.microsoft.com/office/drawing/2014/main" id="{2C41AF67-184B-4934-9621-C5D64C0E7639}"/>
                </a:ext>
              </a:extLst>
            </p:cNvPr>
            <p:cNvSpPr/>
            <p:nvPr/>
          </p:nvSpPr>
          <p:spPr>
            <a:xfrm>
              <a:off x="6126817" y="2547809"/>
              <a:ext cx="242984" cy="23012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03;p44">
              <a:extLst>
                <a:ext uri="{FF2B5EF4-FFF2-40B4-BE49-F238E27FC236}">
                  <a16:creationId xmlns:a16="http://schemas.microsoft.com/office/drawing/2014/main" id="{948D739E-EE8C-4159-8EFA-96DE1117E628}"/>
                </a:ext>
              </a:extLst>
            </p:cNvPr>
            <p:cNvSpPr/>
            <p:nvPr/>
          </p:nvSpPr>
          <p:spPr>
            <a:xfrm>
              <a:off x="6134393" y="2552400"/>
              <a:ext cx="229325" cy="218077"/>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04;p44">
              <a:extLst>
                <a:ext uri="{FF2B5EF4-FFF2-40B4-BE49-F238E27FC236}">
                  <a16:creationId xmlns:a16="http://schemas.microsoft.com/office/drawing/2014/main" id="{D7E5A801-126F-402F-BDC1-11DA233CB4E8}"/>
                </a:ext>
              </a:extLst>
            </p:cNvPr>
            <p:cNvSpPr/>
            <p:nvPr/>
          </p:nvSpPr>
          <p:spPr>
            <a:xfrm>
              <a:off x="2752814" y="2456102"/>
              <a:ext cx="75409" cy="229899"/>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05;p44">
              <a:extLst>
                <a:ext uri="{FF2B5EF4-FFF2-40B4-BE49-F238E27FC236}">
                  <a16:creationId xmlns:a16="http://schemas.microsoft.com/office/drawing/2014/main" id="{62E6738B-A323-4734-93B8-D877CDC6E357}"/>
                </a:ext>
              </a:extLst>
            </p:cNvPr>
            <p:cNvSpPr/>
            <p:nvPr/>
          </p:nvSpPr>
          <p:spPr>
            <a:xfrm>
              <a:off x="2755913" y="2464251"/>
              <a:ext cx="61176" cy="213601"/>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06;p44">
              <a:extLst>
                <a:ext uri="{FF2B5EF4-FFF2-40B4-BE49-F238E27FC236}">
                  <a16:creationId xmlns:a16="http://schemas.microsoft.com/office/drawing/2014/main" id="{7707FB71-5F54-47E0-83EC-F444BEE023AB}"/>
                </a:ext>
              </a:extLst>
            </p:cNvPr>
            <p:cNvSpPr/>
            <p:nvPr/>
          </p:nvSpPr>
          <p:spPr>
            <a:xfrm>
              <a:off x="4914536" y="2314122"/>
              <a:ext cx="225079" cy="215437"/>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07;p44">
              <a:extLst>
                <a:ext uri="{FF2B5EF4-FFF2-40B4-BE49-F238E27FC236}">
                  <a16:creationId xmlns:a16="http://schemas.microsoft.com/office/drawing/2014/main" id="{E5CA20AF-7562-479A-8064-66548BB24473}"/>
                </a:ext>
              </a:extLst>
            </p:cNvPr>
            <p:cNvSpPr/>
            <p:nvPr/>
          </p:nvSpPr>
          <p:spPr>
            <a:xfrm>
              <a:off x="4023861" y="2455184"/>
              <a:ext cx="204878" cy="53486"/>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825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grpSp>
        <p:nvGrpSpPr>
          <p:cNvPr id="1506" name="Google Shape;1506;p52"/>
          <p:cNvGrpSpPr/>
          <p:nvPr/>
        </p:nvGrpSpPr>
        <p:grpSpPr>
          <a:xfrm>
            <a:off x="568550" y="1740225"/>
            <a:ext cx="3848147" cy="2146200"/>
            <a:chOff x="514553" y="1816425"/>
            <a:chExt cx="3848147" cy="2146200"/>
          </a:xfrm>
        </p:grpSpPr>
        <p:grpSp>
          <p:nvGrpSpPr>
            <p:cNvPr id="1507" name="Google Shape;1507;p52"/>
            <p:cNvGrpSpPr/>
            <p:nvPr/>
          </p:nvGrpSpPr>
          <p:grpSpPr>
            <a:xfrm>
              <a:off x="747400" y="1816425"/>
              <a:ext cx="3615300" cy="2146200"/>
              <a:chOff x="747400" y="1816425"/>
              <a:chExt cx="3615300" cy="2146200"/>
            </a:xfrm>
          </p:grpSpPr>
          <p:sp>
            <p:nvSpPr>
              <p:cNvPr id="1508" name="Google Shape;1508;p52"/>
              <p:cNvSpPr/>
              <p:nvPr/>
            </p:nvSpPr>
            <p:spPr>
              <a:xfrm>
                <a:off x="755000" y="1816425"/>
                <a:ext cx="3603900" cy="2146200"/>
              </a:xfrm>
              <a:prstGeom prst="roundRect">
                <a:avLst>
                  <a:gd name="adj" fmla="val 124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2"/>
              <p:cNvSpPr/>
              <p:nvPr/>
            </p:nvSpPr>
            <p:spPr>
              <a:xfrm rot="10800000" flipH="1">
                <a:off x="747400" y="3518400"/>
                <a:ext cx="3615300" cy="4440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0" name="Google Shape;1510;p52"/>
            <p:cNvSpPr txBox="1"/>
            <p:nvPr/>
          </p:nvSpPr>
          <p:spPr>
            <a:xfrm>
              <a:off x="514553" y="3534285"/>
              <a:ext cx="3615300" cy="384900"/>
            </a:xfrm>
            <a:prstGeom prst="rect">
              <a:avLst/>
            </a:prstGeom>
            <a:noFill/>
            <a:ln>
              <a:noFill/>
            </a:ln>
          </p:spPr>
          <p:txBody>
            <a:bodyPr spcFirstLastPara="1" wrap="square" lIns="91425" tIns="91425" rIns="91425" bIns="91425" anchor="b" anchorCtr="0">
              <a:noAutofit/>
            </a:bodyPr>
            <a:lstStyle/>
            <a:p>
              <a:pPr marL="457200" lvl="0" indent="0" algn="ctr" rtl="0">
                <a:spcBef>
                  <a:spcPts val="0"/>
                </a:spcBef>
                <a:spcAft>
                  <a:spcPts val="0"/>
                </a:spcAft>
                <a:buNone/>
              </a:pPr>
              <a:r>
                <a:rPr lang="en" sz="1200" b="1">
                  <a:solidFill>
                    <a:srgbClr val="FFFFFF"/>
                  </a:solidFill>
                  <a:latin typeface="Krona One"/>
                  <a:ea typeface="Krona One"/>
                  <a:cs typeface="Krona One"/>
                  <a:sym typeface="Krona One"/>
                </a:rPr>
                <a:t>XX     CONDUCTOR      XX</a:t>
              </a:r>
              <a:endParaRPr sz="1200" b="1">
                <a:solidFill>
                  <a:srgbClr val="FFFFFF"/>
                </a:solidFill>
                <a:latin typeface="Krona One"/>
                <a:ea typeface="Krona One"/>
                <a:cs typeface="Krona One"/>
                <a:sym typeface="Krona One"/>
              </a:endParaRPr>
            </a:p>
          </p:txBody>
        </p:sp>
      </p:grpSp>
      <p:sp>
        <p:nvSpPr>
          <p:cNvPr id="1511" name="Google Shape;1511;p52"/>
          <p:cNvSpPr txBox="1">
            <a:spLocks noGrp="1"/>
          </p:cNvSpPr>
          <p:nvPr>
            <p:ph type="subTitle" idx="2"/>
          </p:nvPr>
        </p:nvSpPr>
        <p:spPr>
          <a:xfrm>
            <a:off x="1958279" y="2411093"/>
            <a:ext cx="2361600" cy="9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r>
              <a:rPr lang="en-US"/>
              <a:t>El</a:t>
            </a:r>
            <a:r>
              <a:rPr lang="en"/>
              <a:t> usuario podra ofertar un servicio dentro de la plataforma.”</a:t>
            </a:r>
            <a:endParaRPr/>
          </a:p>
        </p:txBody>
      </p:sp>
      <p:grpSp>
        <p:nvGrpSpPr>
          <p:cNvPr id="1512" name="Google Shape;1512;p52"/>
          <p:cNvGrpSpPr/>
          <p:nvPr/>
        </p:nvGrpSpPr>
        <p:grpSpPr>
          <a:xfrm>
            <a:off x="4739225" y="1740225"/>
            <a:ext cx="3615300" cy="2146200"/>
            <a:chOff x="4815425" y="1816425"/>
            <a:chExt cx="3615300" cy="2146200"/>
          </a:xfrm>
        </p:grpSpPr>
        <p:grpSp>
          <p:nvGrpSpPr>
            <p:cNvPr id="1513" name="Google Shape;1513;p52"/>
            <p:cNvGrpSpPr/>
            <p:nvPr/>
          </p:nvGrpSpPr>
          <p:grpSpPr>
            <a:xfrm>
              <a:off x="4815425" y="1816425"/>
              <a:ext cx="3615300" cy="2146200"/>
              <a:chOff x="747400" y="1816425"/>
              <a:chExt cx="3615300" cy="2146200"/>
            </a:xfrm>
          </p:grpSpPr>
          <p:sp>
            <p:nvSpPr>
              <p:cNvPr id="1514" name="Google Shape;1514;p52"/>
              <p:cNvSpPr/>
              <p:nvPr/>
            </p:nvSpPr>
            <p:spPr>
              <a:xfrm>
                <a:off x="755000" y="1816425"/>
                <a:ext cx="3603900" cy="2146200"/>
              </a:xfrm>
              <a:prstGeom prst="roundRect">
                <a:avLst>
                  <a:gd name="adj" fmla="val 124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2"/>
              <p:cNvSpPr/>
              <p:nvPr/>
            </p:nvSpPr>
            <p:spPr>
              <a:xfrm rot="10800000" flipH="1">
                <a:off x="747400" y="3518400"/>
                <a:ext cx="3615300" cy="444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grpSp>
        <p:sp>
          <p:nvSpPr>
            <p:cNvPr id="1516" name="Google Shape;1516;p52"/>
            <p:cNvSpPr txBox="1"/>
            <p:nvPr/>
          </p:nvSpPr>
          <p:spPr>
            <a:xfrm>
              <a:off x="4815425" y="3540721"/>
              <a:ext cx="3615300" cy="384900"/>
            </a:xfrm>
            <a:prstGeom prst="rect">
              <a:avLst/>
            </a:prstGeom>
            <a:noFill/>
            <a:ln>
              <a:noFill/>
            </a:ln>
          </p:spPr>
          <p:txBody>
            <a:bodyPr spcFirstLastPara="1" wrap="square" lIns="91425" tIns="91425" rIns="91425" bIns="91425" anchor="b" anchorCtr="0">
              <a:noAutofit/>
            </a:bodyPr>
            <a:lstStyle/>
            <a:p>
              <a:pPr marL="457200" lvl="0" indent="0" algn="l" rtl="0">
                <a:spcBef>
                  <a:spcPts val="0"/>
                </a:spcBef>
                <a:spcAft>
                  <a:spcPts val="0"/>
                </a:spcAft>
                <a:buNone/>
              </a:pPr>
              <a:r>
                <a:rPr lang="en" sz="1200" b="1">
                  <a:solidFill>
                    <a:srgbClr val="FFFFFF"/>
                  </a:solidFill>
                  <a:latin typeface="Krona One"/>
                  <a:ea typeface="Krona One"/>
                  <a:cs typeface="Krona One"/>
                  <a:sym typeface="Krona One"/>
                </a:rPr>
                <a:t>XX  USUARIO REGULAR  XX</a:t>
              </a:r>
              <a:endParaRPr sz="1200" b="1">
                <a:solidFill>
                  <a:srgbClr val="FFFFFF"/>
                </a:solidFill>
                <a:latin typeface="Krona One"/>
                <a:ea typeface="Krona One"/>
                <a:cs typeface="Krona One"/>
                <a:sym typeface="Krona One"/>
              </a:endParaRPr>
            </a:p>
          </p:txBody>
        </p:sp>
      </p:grpSp>
      <p:grpSp>
        <p:nvGrpSpPr>
          <p:cNvPr id="1517" name="Google Shape;1517;p52"/>
          <p:cNvGrpSpPr/>
          <p:nvPr/>
        </p:nvGrpSpPr>
        <p:grpSpPr>
          <a:xfrm>
            <a:off x="1021226" y="2153000"/>
            <a:ext cx="774923" cy="1045537"/>
            <a:chOff x="1329460" y="1485818"/>
            <a:chExt cx="565019" cy="762331"/>
          </a:xfrm>
        </p:grpSpPr>
        <p:sp>
          <p:nvSpPr>
            <p:cNvPr id="1518" name="Google Shape;1518;p52"/>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rgbClr val="0A5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2"/>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2"/>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2"/>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2"/>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2"/>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2"/>
            <p:cNvSpPr/>
            <p:nvPr/>
          </p:nvSpPr>
          <p:spPr>
            <a:xfrm>
              <a:off x="1402267" y="1578496"/>
              <a:ext cx="411858" cy="411023"/>
            </a:xfrm>
            <a:custGeom>
              <a:avLst/>
              <a:gdLst/>
              <a:ahLst/>
              <a:cxnLst/>
              <a:rect l="l" t="t" r="r" b="b"/>
              <a:pathLst>
                <a:path w="12332" h="12307" extrusionOk="0">
                  <a:moveTo>
                    <a:pt x="6166" y="0"/>
                  </a:moveTo>
                  <a:cubicBezTo>
                    <a:pt x="2732" y="0"/>
                    <a:pt x="1" y="2707"/>
                    <a:pt x="1" y="6141"/>
                  </a:cubicBezTo>
                  <a:cubicBezTo>
                    <a:pt x="1" y="9499"/>
                    <a:pt x="2732" y="12306"/>
                    <a:pt x="6166" y="12306"/>
                  </a:cubicBezTo>
                  <a:cubicBezTo>
                    <a:pt x="9524" y="12306"/>
                    <a:pt x="12331" y="9499"/>
                    <a:pt x="12331" y="6141"/>
                  </a:cubicBezTo>
                  <a:cubicBezTo>
                    <a:pt x="12331" y="2707"/>
                    <a:pt x="9524" y="0"/>
                    <a:pt x="6166" y="0"/>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2"/>
            <p:cNvSpPr/>
            <p:nvPr/>
          </p:nvSpPr>
          <p:spPr>
            <a:xfrm>
              <a:off x="1329460" y="1717430"/>
              <a:ext cx="156534" cy="157402"/>
            </a:xfrm>
            <a:custGeom>
              <a:avLst/>
              <a:gdLst/>
              <a:ahLst/>
              <a:cxnLst/>
              <a:rect l="l" t="t" r="r" b="b"/>
              <a:pathLst>
                <a:path w="4687" h="4713" extrusionOk="0">
                  <a:moveTo>
                    <a:pt x="2306" y="1"/>
                  </a:moveTo>
                  <a:cubicBezTo>
                    <a:pt x="1053" y="1"/>
                    <a:pt x="0" y="1053"/>
                    <a:pt x="0" y="2407"/>
                  </a:cubicBezTo>
                  <a:cubicBezTo>
                    <a:pt x="0" y="3660"/>
                    <a:pt x="1053" y="4712"/>
                    <a:pt x="2306" y="4712"/>
                  </a:cubicBezTo>
                  <a:cubicBezTo>
                    <a:pt x="3659" y="4712"/>
                    <a:pt x="4687" y="3660"/>
                    <a:pt x="4687" y="2407"/>
                  </a:cubicBezTo>
                  <a:cubicBezTo>
                    <a:pt x="4687" y="1053"/>
                    <a:pt x="3659" y="1"/>
                    <a:pt x="230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2"/>
            <p:cNvSpPr/>
            <p:nvPr/>
          </p:nvSpPr>
          <p:spPr>
            <a:xfrm>
              <a:off x="1727024" y="1717430"/>
              <a:ext cx="156567" cy="157402"/>
            </a:xfrm>
            <a:custGeom>
              <a:avLst/>
              <a:gdLst/>
              <a:ahLst/>
              <a:cxnLst/>
              <a:rect l="l" t="t" r="r" b="b"/>
              <a:pathLst>
                <a:path w="4688" h="4713" extrusionOk="0">
                  <a:moveTo>
                    <a:pt x="2407" y="1"/>
                  </a:moveTo>
                  <a:cubicBezTo>
                    <a:pt x="1054" y="1"/>
                    <a:pt x="1" y="1053"/>
                    <a:pt x="1" y="2407"/>
                  </a:cubicBezTo>
                  <a:cubicBezTo>
                    <a:pt x="1" y="3660"/>
                    <a:pt x="1054" y="4712"/>
                    <a:pt x="2407" y="4712"/>
                  </a:cubicBezTo>
                  <a:cubicBezTo>
                    <a:pt x="3660" y="4712"/>
                    <a:pt x="4688" y="3660"/>
                    <a:pt x="4688" y="2407"/>
                  </a:cubicBezTo>
                  <a:cubicBezTo>
                    <a:pt x="4688" y="1053"/>
                    <a:pt x="3660" y="1"/>
                    <a:pt x="2407"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2"/>
            <p:cNvSpPr/>
            <p:nvPr/>
          </p:nvSpPr>
          <p:spPr>
            <a:xfrm>
              <a:off x="1402267" y="1519049"/>
              <a:ext cx="411858" cy="470471"/>
            </a:xfrm>
            <a:custGeom>
              <a:avLst/>
              <a:gdLst/>
              <a:ahLst/>
              <a:cxnLst/>
              <a:rect l="l" t="t" r="r" b="b"/>
              <a:pathLst>
                <a:path w="12332" h="14087" extrusionOk="0">
                  <a:moveTo>
                    <a:pt x="6166" y="1"/>
                  </a:moveTo>
                  <a:cubicBezTo>
                    <a:pt x="2833" y="1"/>
                    <a:pt x="126" y="2708"/>
                    <a:pt x="126" y="5941"/>
                  </a:cubicBezTo>
                  <a:lnTo>
                    <a:pt x="126" y="6467"/>
                  </a:lnTo>
                  <a:cubicBezTo>
                    <a:pt x="1" y="6893"/>
                    <a:pt x="1" y="7419"/>
                    <a:pt x="1" y="7921"/>
                  </a:cubicBezTo>
                  <a:cubicBezTo>
                    <a:pt x="1" y="8447"/>
                    <a:pt x="1" y="8873"/>
                    <a:pt x="126" y="9399"/>
                  </a:cubicBezTo>
                  <a:lnTo>
                    <a:pt x="126" y="10026"/>
                  </a:lnTo>
                  <a:lnTo>
                    <a:pt x="326" y="10026"/>
                  </a:lnTo>
                  <a:cubicBezTo>
                    <a:pt x="1254" y="12432"/>
                    <a:pt x="3459" y="14086"/>
                    <a:pt x="6166" y="14086"/>
                  </a:cubicBezTo>
                  <a:cubicBezTo>
                    <a:pt x="8772" y="14086"/>
                    <a:pt x="10978" y="12432"/>
                    <a:pt x="11905" y="10026"/>
                  </a:cubicBezTo>
                  <a:lnTo>
                    <a:pt x="12131" y="10026"/>
                  </a:lnTo>
                  <a:lnTo>
                    <a:pt x="12131" y="9399"/>
                  </a:lnTo>
                  <a:cubicBezTo>
                    <a:pt x="12231" y="8873"/>
                    <a:pt x="12331" y="8447"/>
                    <a:pt x="12331" y="7921"/>
                  </a:cubicBezTo>
                  <a:cubicBezTo>
                    <a:pt x="12331" y="7419"/>
                    <a:pt x="12231" y="6893"/>
                    <a:pt x="12131" y="6467"/>
                  </a:cubicBezTo>
                  <a:lnTo>
                    <a:pt x="12131" y="5941"/>
                  </a:lnTo>
                  <a:cubicBezTo>
                    <a:pt x="12131" y="2708"/>
                    <a:pt x="9399" y="1"/>
                    <a:pt x="616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2"/>
            <p:cNvSpPr/>
            <p:nvPr/>
          </p:nvSpPr>
          <p:spPr>
            <a:xfrm>
              <a:off x="1381327" y="1485818"/>
              <a:ext cx="297204" cy="249212"/>
            </a:xfrm>
            <a:custGeom>
              <a:avLst/>
              <a:gdLst/>
              <a:ahLst/>
              <a:cxnLst/>
              <a:rect l="l" t="t" r="r" b="b"/>
              <a:pathLst>
                <a:path w="8899" h="7462" extrusionOk="0">
                  <a:moveTo>
                    <a:pt x="2727" y="5471"/>
                  </a:moveTo>
                  <a:cubicBezTo>
                    <a:pt x="2728" y="5476"/>
                    <a:pt x="2730" y="5479"/>
                    <a:pt x="2733" y="5482"/>
                  </a:cubicBezTo>
                  <a:cubicBezTo>
                    <a:pt x="2731" y="5478"/>
                    <a:pt x="2729" y="5475"/>
                    <a:pt x="2727" y="5471"/>
                  </a:cubicBezTo>
                  <a:close/>
                  <a:moveTo>
                    <a:pt x="5849" y="0"/>
                  </a:moveTo>
                  <a:cubicBezTo>
                    <a:pt x="4858" y="0"/>
                    <a:pt x="3660" y="305"/>
                    <a:pt x="2307" y="1196"/>
                  </a:cubicBezTo>
                  <a:cubicBezTo>
                    <a:pt x="1254" y="1823"/>
                    <a:pt x="427" y="2875"/>
                    <a:pt x="227" y="4028"/>
                  </a:cubicBezTo>
                  <a:cubicBezTo>
                    <a:pt x="1" y="5281"/>
                    <a:pt x="327" y="6535"/>
                    <a:pt x="1154" y="7462"/>
                  </a:cubicBezTo>
                  <a:cubicBezTo>
                    <a:pt x="1154" y="6309"/>
                    <a:pt x="1680" y="5056"/>
                    <a:pt x="2407" y="4129"/>
                  </a:cubicBezTo>
                  <a:cubicBezTo>
                    <a:pt x="2407" y="4651"/>
                    <a:pt x="2506" y="5049"/>
                    <a:pt x="2727" y="5471"/>
                  </a:cubicBezTo>
                  <a:lnTo>
                    <a:pt x="2727" y="5471"/>
                  </a:lnTo>
                  <a:cubicBezTo>
                    <a:pt x="2695" y="5324"/>
                    <a:pt x="3764" y="4326"/>
                    <a:pt x="3886" y="4229"/>
                  </a:cubicBezTo>
                  <a:cubicBezTo>
                    <a:pt x="4287" y="3703"/>
                    <a:pt x="4813" y="3402"/>
                    <a:pt x="5339" y="2976"/>
                  </a:cubicBezTo>
                  <a:cubicBezTo>
                    <a:pt x="6392" y="2349"/>
                    <a:pt x="7745" y="1823"/>
                    <a:pt x="8898" y="1397"/>
                  </a:cubicBezTo>
                  <a:cubicBezTo>
                    <a:pt x="8898" y="1133"/>
                    <a:pt x="7758" y="0"/>
                    <a:pt x="5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2"/>
            <p:cNvSpPr/>
            <p:nvPr/>
          </p:nvSpPr>
          <p:spPr>
            <a:xfrm>
              <a:off x="1660897" y="1524760"/>
              <a:ext cx="153228" cy="216984"/>
            </a:xfrm>
            <a:custGeom>
              <a:avLst/>
              <a:gdLst/>
              <a:ahLst/>
              <a:cxnLst/>
              <a:rect l="l" t="t" r="r" b="b"/>
              <a:pathLst>
                <a:path w="4588" h="6497" extrusionOk="0">
                  <a:moveTo>
                    <a:pt x="855" y="0"/>
                  </a:moveTo>
                  <a:cubicBezTo>
                    <a:pt x="669" y="0"/>
                    <a:pt x="505" y="35"/>
                    <a:pt x="402" y="130"/>
                  </a:cubicBezTo>
                  <a:cubicBezTo>
                    <a:pt x="1" y="557"/>
                    <a:pt x="1981" y="2637"/>
                    <a:pt x="2282" y="3063"/>
                  </a:cubicBezTo>
                  <a:cubicBezTo>
                    <a:pt x="2407" y="2862"/>
                    <a:pt x="2507" y="2537"/>
                    <a:pt x="2507" y="2336"/>
                  </a:cubicBezTo>
                  <a:cubicBezTo>
                    <a:pt x="3435" y="3489"/>
                    <a:pt x="3660" y="5043"/>
                    <a:pt x="3861" y="6496"/>
                  </a:cubicBezTo>
                  <a:cubicBezTo>
                    <a:pt x="4487" y="5995"/>
                    <a:pt x="4587" y="5143"/>
                    <a:pt x="4587" y="4316"/>
                  </a:cubicBezTo>
                  <a:cubicBezTo>
                    <a:pt x="4587" y="3163"/>
                    <a:pt x="4161" y="1910"/>
                    <a:pt x="3334" y="983"/>
                  </a:cubicBezTo>
                  <a:cubicBezTo>
                    <a:pt x="3034" y="657"/>
                    <a:pt x="2507" y="356"/>
                    <a:pt x="1981" y="231"/>
                  </a:cubicBezTo>
                  <a:cubicBezTo>
                    <a:pt x="1758" y="162"/>
                    <a:pt x="125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0" name="Google Shape;1530;p52"/>
          <p:cNvSpPr txBox="1"/>
          <p:nvPr/>
        </p:nvSpPr>
        <p:spPr>
          <a:xfrm>
            <a:off x="1941498" y="2108000"/>
            <a:ext cx="2482800"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b="1">
                <a:solidFill>
                  <a:schemeClr val="accent3"/>
                </a:solidFill>
                <a:latin typeface="Krona One"/>
                <a:ea typeface="Krona One"/>
                <a:cs typeface="Krona One"/>
                <a:sym typeface="Krona One"/>
              </a:rPr>
              <a:t>XX.XXXX.XXX</a:t>
            </a:r>
            <a:endParaRPr sz="1200" b="1">
              <a:solidFill>
                <a:schemeClr val="accent3"/>
              </a:solidFill>
              <a:latin typeface="Krona One"/>
              <a:ea typeface="Krona One"/>
              <a:cs typeface="Krona One"/>
              <a:sym typeface="Krona One"/>
            </a:endParaRPr>
          </a:p>
        </p:txBody>
      </p:sp>
      <p:sp>
        <p:nvSpPr>
          <p:cNvPr id="1531" name="Google Shape;1531;p52"/>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a:t>Tipos de Usuarios:</a:t>
            </a:r>
            <a:endParaRPr/>
          </a:p>
        </p:txBody>
      </p:sp>
      <p:sp>
        <p:nvSpPr>
          <p:cNvPr id="1532" name="Google Shape;1532;p52"/>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JOHN PATTERSON</a:t>
            </a:r>
            <a:endParaRPr/>
          </a:p>
        </p:txBody>
      </p:sp>
      <p:sp>
        <p:nvSpPr>
          <p:cNvPr id="1533" name="Google Shape;1533;p52"/>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HELENA JAMES</a:t>
            </a:r>
            <a:endParaRPr/>
          </a:p>
        </p:txBody>
      </p:sp>
      <p:sp>
        <p:nvSpPr>
          <p:cNvPr id="1534" name="Google Shape;1534;p52"/>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 usuario podra tomar alguno de los servicios disponibles en la plataforma.”</a:t>
            </a:r>
            <a:endParaRPr/>
          </a:p>
        </p:txBody>
      </p:sp>
      <p:grpSp>
        <p:nvGrpSpPr>
          <p:cNvPr id="1535" name="Google Shape;1535;p52"/>
          <p:cNvGrpSpPr/>
          <p:nvPr/>
        </p:nvGrpSpPr>
        <p:grpSpPr>
          <a:xfrm>
            <a:off x="4994221" y="2143796"/>
            <a:ext cx="774936" cy="1063057"/>
            <a:chOff x="5651725" y="1742600"/>
            <a:chExt cx="412925" cy="566450"/>
          </a:xfrm>
        </p:grpSpPr>
        <p:sp>
          <p:nvSpPr>
            <p:cNvPr id="1536" name="Google Shape;1536;p52"/>
            <p:cNvSpPr/>
            <p:nvPr/>
          </p:nvSpPr>
          <p:spPr>
            <a:xfrm>
              <a:off x="5706850" y="1917425"/>
              <a:ext cx="295150" cy="328975"/>
            </a:xfrm>
            <a:custGeom>
              <a:avLst/>
              <a:gdLst/>
              <a:ahLst/>
              <a:cxnLst/>
              <a:rect l="l" t="t" r="r" b="b"/>
              <a:pathLst>
                <a:path w="11806" h="13159" extrusionOk="0">
                  <a:moveTo>
                    <a:pt x="1" y="0"/>
                  </a:moveTo>
                  <a:lnTo>
                    <a:pt x="1" y="7319"/>
                  </a:lnTo>
                  <a:cubicBezTo>
                    <a:pt x="1" y="10552"/>
                    <a:pt x="2607" y="13158"/>
                    <a:pt x="5840" y="13158"/>
                  </a:cubicBezTo>
                  <a:cubicBezTo>
                    <a:pt x="9073" y="13158"/>
                    <a:pt x="11805" y="10552"/>
                    <a:pt x="11805" y="7319"/>
                  </a:cubicBezTo>
                  <a:lnTo>
                    <a:pt x="11805" y="22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2"/>
            <p:cNvSpPr/>
            <p:nvPr/>
          </p:nvSpPr>
          <p:spPr>
            <a:xfrm>
              <a:off x="5704350" y="1753250"/>
              <a:ext cx="297650" cy="297650"/>
            </a:xfrm>
            <a:custGeom>
              <a:avLst/>
              <a:gdLst/>
              <a:ahLst/>
              <a:cxnLst/>
              <a:rect l="l" t="t" r="r" b="b"/>
              <a:pathLst>
                <a:path w="11906" h="11906" extrusionOk="0">
                  <a:moveTo>
                    <a:pt x="5940" y="1"/>
                  </a:moveTo>
                  <a:cubicBezTo>
                    <a:pt x="2607" y="1"/>
                    <a:pt x="0" y="2708"/>
                    <a:pt x="0" y="5941"/>
                  </a:cubicBezTo>
                  <a:cubicBezTo>
                    <a:pt x="0" y="9199"/>
                    <a:pt x="2607" y="11906"/>
                    <a:pt x="5940" y="11906"/>
                  </a:cubicBezTo>
                  <a:cubicBezTo>
                    <a:pt x="9173" y="11906"/>
                    <a:pt x="11905" y="9199"/>
                    <a:pt x="11905" y="5941"/>
                  </a:cubicBezTo>
                  <a:cubicBezTo>
                    <a:pt x="11905" y="2708"/>
                    <a:pt x="9173" y="1"/>
                    <a:pt x="5940" y="1"/>
                  </a:cubicBezTo>
                  <a:close/>
                </a:path>
              </a:pathLst>
            </a:custGeom>
            <a:solidFill>
              <a:srgbClr val="E29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2"/>
            <p:cNvSpPr/>
            <p:nvPr/>
          </p:nvSpPr>
          <p:spPr>
            <a:xfrm>
              <a:off x="5659850" y="2124200"/>
              <a:ext cx="404800" cy="184850"/>
            </a:xfrm>
            <a:custGeom>
              <a:avLst/>
              <a:gdLst/>
              <a:ahLst/>
              <a:cxnLst/>
              <a:rect l="l" t="t" r="r" b="b"/>
              <a:pathLst>
                <a:path w="16192" h="7394" extrusionOk="0">
                  <a:moveTo>
                    <a:pt x="8046" y="0"/>
                  </a:moveTo>
                  <a:cubicBezTo>
                    <a:pt x="3760" y="0"/>
                    <a:pt x="302" y="3233"/>
                    <a:pt x="1" y="7394"/>
                  </a:cubicBezTo>
                  <a:lnTo>
                    <a:pt x="16192" y="7394"/>
                  </a:lnTo>
                  <a:cubicBezTo>
                    <a:pt x="15866" y="3233"/>
                    <a:pt x="12332" y="0"/>
                    <a:pt x="8046" y="0"/>
                  </a:cubicBezTo>
                  <a:close/>
                </a:path>
              </a:pathLst>
            </a:custGeom>
            <a:solidFill>
              <a:srgbClr val="0A5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2"/>
            <p:cNvSpPr/>
            <p:nvPr/>
          </p:nvSpPr>
          <p:spPr>
            <a:xfrm>
              <a:off x="5816500" y="2058400"/>
              <a:ext cx="78350" cy="188000"/>
            </a:xfrm>
            <a:custGeom>
              <a:avLst/>
              <a:gdLst/>
              <a:ahLst/>
              <a:cxnLst/>
              <a:rect l="l" t="t" r="r" b="b"/>
              <a:pathLst>
                <a:path w="3134" h="7520" extrusionOk="0">
                  <a:moveTo>
                    <a:pt x="1" y="1"/>
                  </a:moveTo>
                  <a:lnTo>
                    <a:pt x="1" y="5965"/>
                  </a:lnTo>
                  <a:cubicBezTo>
                    <a:pt x="1" y="6793"/>
                    <a:pt x="727" y="7519"/>
                    <a:pt x="1555" y="7519"/>
                  </a:cubicBezTo>
                  <a:cubicBezTo>
                    <a:pt x="2407" y="7519"/>
                    <a:pt x="3134" y="6793"/>
                    <a:pt x="3134" y="5965"/>
                  </a:cubicBezTo>
                  <a:lnTo>
                    <a:pt x="3134" y="1"/>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2"/>
            <p:cNvSpPr/>
            <p:nvPr/>
          </p:nvSpPr>
          <p:spPr>
            <a:xfrm>
              <a:off x="5659850" y="2124200"/>
              <a:ext cx="404800" cy="184850"/>
            </a:xfrm>
            <a:custGeom>
              <a:avLst/>
              <a:gdLst/>
              <a:ahLst/>
              <a:cxnLst/>
              <a:rect l="l" t="t" r="r" b="b"/>
              <a:pathLst>
                <a:path w="16192" h="7394" extrusionOk="0">
                  <a:moveTo>
                    <a:pt x="8046" y="0"/>
                  </a:moveTo>
                  <a:cubicBezTo>
                    <a:pt x="3760" y="0"/>
                    <a:pt x="302" y="3233"/>
                    <a:pt x="1" y="7394"/>
                  </a:cubicBezTo>
                  <a:lnTo>
                    <a:pt x="16192" y="7394"/>
                  </a:lnTo>
                  <a:cubicBezTo>
                    <a:pt x="15866" y="3233"/>
                    <a:pt x="12332"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2"/>
            <p:cNvSpPr/>
            <p:nvPr/>
          </p:nvSpPr>
          <p:spPr>
            <a:xfrm>
              <a:off x="5816500" y="2058400"/>
              <a:ext cx="78350" cy="188000"/>
            </a:xfrm>
            <a:custGeom>
              <a:avLst/>
              <a:gdLst/>
              <a:ahLst/>
              <a:cxnLst/>
              <a:rect l="l" t="t" r="r" b="b"/>
              <a:pathLst>
                <a:path w="3134" h="7520" extrusionOk="0">
                  <a:moveTo>
                    <a:pt x="1" y="1"/>
                  </a:moveTo>
                  <a:lnTo>
                    <a:pt x="1" y="5965"/>
                  </a:lnTo>
                  <a:cubicBezTo>
                    <a:pt x="1" y="6793"/>
                    <a:pt x="727" y="7519"/>
                    <a:pt x="1555" y="7519"/>
                  </a:cubicBezTo>
                  <a:cubicBezTo>
                    <a:pt x="2407" y="7519"/>
                    <a:pt x="3134" y="6793"/>
                    <a:pt x="3134" y="5965"/>
                  </a:cubicBezTo>
                  <a:lnTo>
                    <a:pt x="3134" y="1"/>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2"/>
            <p:cNvSpPr/>
            <p:nvPr/>
          </p:nvSpPr>
          <p:spPr>
            <a:xfrm>
              <a:off x="5816500" y="2058400"/>
              <a:ext cx="78350" cy="78350"/>
            </a:xfrm>
            <a:custGeom>
              <a:avLst/>
              <a:gdLst/>
              <a:ahLst/>
              <a:cxnLst/>
              <a:rect l="l" t="t" r="r" b="b"/>
              <a:pathLst>
                <a:path w="3134" h="3134" extrusionOk="0">
                  <a:moveTo>
                    <a:pt x="1" y="1"/>
                  </a:moveTo>
                  <a:lnTo>
                    <a:pt x="1" y="3033"/>
                  </a:lnTo>
                  <a:cubicBezTo>
                    <a:pt x="301" y="3033"/>
                    <a:pt x="627" y="3133"/>
                    <a:pt x="928" y="3133"/>
                  </a:cubicBezTo>
                  <a:cubicBezTo>
                    <a:pt x="1780" y="3133"/>
                    <a:pt x="2507" y="2933"/>
                    <a:pt x="3134" y="2507"/>
                  </a:cubicBezTo>
                  <a:lnTo>
                    <a:pt x="3134" y="1"/>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2"/>
            <p:cNvSpPr/>
            <p:nvPr/>
          </p:nvSpPr>
          <p:spPr>
            <a:xfrm>
              <a:off x="5816500" y="2058400"/>
              <a:ext cx="78350" cy="78350"/>
            </a:xfrm>
            <a:custGeom>
              <a:avLst/>
              <a:gdLst/>
              <a:ahLst/>
              <a:cxnLst/>
              <a:rect l="l" t="t" r="r" b="b"/>
              <a:pathLst>
                <a:path w="3134" h="3134" extrusionOk="0">
                  <a:moveTo>
                    <a:pt x="1" y="1"/>
                  </a:moveTo>
                  <a:lnTo>
                    <a:pt x="1" y="3033"/>
                  </a:lnTo>
                  <a:cubicBezTo>
                    <a:pt x="301" y="3033"/>
                    <a:pt x="627" y="3133"/>
                    <a:pt x="928" y="3133"/>
                  </a:cubicBezTo>
                  <a:cubicBezTo>
                    <a:pt x="1780" y="3133"/>
                    <a:pt x="2507" y="2933"/>
                    <a:pt x="3134" y="2507"/>
                  </a:cubicBezTo>
                  <a:lnTo>
                    <a:pt x="3134" y="1"/>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2"/>
            <p:cNvSpPr/>
            <p:nvPr/>
          </p:nvSpPr>
          <p:spPr>
            <a:xfrm>
              <a:off x="5704350" y="1797750"/>
              <a:ext cx="297650" cy="297650"/>
            </a:xfrm>
            <a:custGeom>
              <a:avLst/>
              <a:gdLst/>
              <a:ahLst/>
              <a:cxnLst/>
              <a:rect l="l" t="t" r="r" b="b"/>
              <a:pathLst>
                <a:path w="11906" h="11906" extrusionOk="0">
                  <a:moveTo>
                    <a:pt x="5940" y="0"/>
                  </a:moveTo>
                  <a:cubicBezTo>
                    <a:pt x="2607" y="0"/>
                    <a:pt x="0" y="2707"/>
                    <a:pt x="0" y="5940"/>
                  </a:cubicBezTo>
                  <a:cubicBezTo>
                    <a:pt x="0" y="9173"/>
                    <a:pt x="2607" y="11905"/>
                    <a:pt x="5940" y="11905"/>
                  </a:cubicBezTo>
                  <a:cubicBezTo>
                    <a:pt x="9173" y="11905"/>
                    <a:pt x="11905" y="9173"/>
                    <a:pt x="11905" y="5940"/>
                  </a:cubicBezTo>
                  <a:cubicBezTo>
                    <a:pt x="11905" y="2707"/>
                    <a:pt x="9173" y="0"/>
                    <a:pt x="5940" y="0"/>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2"/>
            <p:cNvSpPr/>
            <p:nvPr/>
          </p:nvSpPr>
          <p:spPr>
            <a:xfrm>
              <a:off x="5651725" y="1899250"/>
              <a:ext cx="112800" cy="115325"/>
            </a:xfrm>
            <a:custGeom>
              <a:avLst/>
              <a:gdLst/>
              <a:ahLst/>
              <a:cxnLst/>
              <a:rect l="l" t="t" r="r" b="b"/>
              <a:pathLst>
                <a:path w="4512" h="4613" extrusionOk="0">
                  <a:moveTo>
                    <a:pt x="2206" y="1"/>
                  </a:moveTo>
                  <a:cubicBezTo>
                    <a:pt x="953" y="1"/>
                    <a:pt x="0" y="1053"/>
                    <a:pt x="0" y="2306"/>
                  </a:cubicBezTo>
                  <a:cubicBezTo>
                    <a:pt x="0" y="3560"/>
                    <a:pt x="953" y="4612"/>
                    <a:pt x="2206" y="4612"/>
                  </a:cubicBezTo>
                  <a:cubicBezTo>
                    <a:pt x="3459" y="4612"/>
                    <a:pt x="4511" y="3560"/>
                    <a:pt x="4511" y="2306"/>
                  </a:cubicBezTo>
                  <a:cubicBezTo>
                    <a:pt x="4511" y="1053"/>
                    <a:pt x="3459" y="1"/>
                    <a:pt x="220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2"/>
            <p:cNvSpPr/>
            <p:nvPr/>
          </p:nvSpPr>
          <p:spPr>
            <a:xfrm>
              <a:off x="5939300" y="1899250"/>
              <a:ext cx="114700" cy="115325"/>
            </a:xfrm>
            <a:custGeom>
              <a:avLst/>
              <a:gdLst/>
              <a:ahLst/>
              <a:cxnLst/>
              <a:rect l="l" t="t" r="r" b="b"/>
              <a:pathLst>
                <a:path w="4588" h="4613" extrusionOk="0">
                  <a:moveTo>
                    <a:pt x="2282" y="1"/>
                  </a:moveTo>
                  <a:cubicBezTo>
                    <a:pt x="1029" y="1"/>
                    <a:pt x="1" y="1053"/>
                    <a:pt x="1" y="2306"/>
                  </a:cubicBezTo>
                  <a:cubicBezTo>
                    <a:pt x="1" y="3560"/>
                    <a:pt x="1029" y="4612"/>
                    <a:pt x="2282" y="4612"/>
                  </a:cubicBezTo>
                  <a:cubicBezTo>
                    <a:pt x="3535" y="4612"/>
                    <a:pt x="4587" y="3560"/>
                    <a:pt x="4587" y="2306"/>
                  </a:cubicBezTo>
                  <a:cubicBezTo>
                    <a:pt x="4587" y="1053"/>
                    <a:pt x="3535" y="1"/>
                    <a:pt x="2282"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2"/>
            <p:cNvSpPr/>
            <p:nvPr/>
          </p:nvSpPr>
          <p:spPr>
            <a:xfrm>
              <a:off x="5704350" y="1742600"/>
              <a:ext cx="295125" cy="180475"/>
            </a:xfrm>
            <a:custGeom>
              <a:avLst/>
              <a:gdLst/>
              <a:ahLst/>
              <a:cxnLst/>
              <a:rect l="l" t="t" r="r" b="b"/>
              <a:pathLst>
                <a:path w="11805" h="7219" extrusionOk="0">
                  <a:moveTo>
                    <a:pt x="5113" y="1"/>
                  </a:moveTo>
                  <a:cubicBezTo>
                    <a:pt x="2281" y="1"/>
                    <a:pt x="0" y="2307"/>
                    <a:pt x="0" y="5239"/>
                  </a:cubicBezTo>
                  <a:lnTo>
                    <a:pt x="0" y="6993"/>
                  </a:lnTo>
                  <a:lnTo>
                    <a:pt x="3434" y="6793"/>
                  </a:lnTo>
                  <a:cubicBezTo>
                    <a:pt x="5940" y="6592"/>
                    <a:pt x="8046" y="4713"/>
                    <a:pt x="8447" y="2106"/>
                  </a:cubicBezTo>
                  <a:lnTo>
                    <a:pt x="11579" y="7219"/>
                  </a:lnTo>
                  <a:lnTo>
                    <a:pt x="11805" y="5239"/>
                  </a:lnTo>
                  <a:cubicBezTo>
                    <a:pt x="11805" y="2307"/>
                    <a:pt x="9499" y="1"/>
                    <a:pt x="6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52"/>
          <p:cNvSpPr txBox="1"/>
          <p:nvPr/>
        </p:nvSpPr>
        <p:spPr>
          <a:xfrm>
            <a:off x="5872766" y="2108000"/>
            <a:ext cx="2482800"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b="1">
                <a:solidFill>
                  <a:schemeClr val="accent3"/>
                </a:solidFill>
                <a:latin typeface="Krona One"/>
                <a:ea typeface="Krona One"/>
                <a:cs typeface="Krona One"/>
                <a:sym typeface="Krona One"/>
              </a:rPr>
              <a:t>XX.XXXX.XXX</a:t>
            </a:r>
            <a:endParaRPr sz="1200" b="1">
              <a:solidFill>
                <a:schemeClr val="accent3"/>
              </a:solidFill>
              <a:latin typeface="Krona One"/>
              <a:ea typeface="Krona One"/>
              <a:cs typeface="Krona One"/>
              <a:sym typeface="Krona O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grpSp>
        <p:nvGrpSpPr>
          <p:cNvPr id="667" name="Google Shape;667;p34"/>
          <p:cNvGrpSpPr/>
          <p:nvPr/>
        </p:nvGrpSpPr>
        <p:grpSpPr>
          <a:xfrm>
            <a:off x="829108" y="1334153"/>
            <a:ext cx="1104972" cy="650715"/>
            <a:chOff x="1506675" y="1426838"/>
            <a:chExt cx="1097400" cy="644400"/>
          </a:xfrm>
        </p:grpSpPr>
        <p:sp>
          <p:nvSpPr>
            <p:cNvPr id="668" name="Google Shape;668;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4"/>
          <p:cNvGrpSpPr/>
          <p:nvPr/>
        </p:nvGrpSpPr>
        <p:grpSpPr>
          <a:xfrm>
            <a:off x="806031" y="2730138"/>
            <a:ext cx="1104972" cy="650715"/>
            <a:chOff x="1506675" y="1426838"/>
            <a:chExt cx="1097400" cy="644400"/>
          </a:xfrm>
        </p:grpSpPr>
        <p:sp>
          <p:nvSpPr>
            <p:cNvPr id="671" name="Google Shape;671;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34"/>
          <p:cNvSpPr txBox="1">
            <a:spLocks noGrp="1"/>
          </p:cNvSpPr>
          <p:nvPr>
            <p:ph type="title"/>
          </p:nvPr>
        </p:nvSpPr>
        <p:spPr>
          <a:xfrm>
            <a:off x="713225" y="387220"/>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a:t>Historias de Usuario pasajero</a:t>
            </a:r>
            <a:endParaRPr/>
          </a:p>
        </p:txBody>
      </p:sp>
      <p:sp>
        <p:nvSpPr>
          <p:cNvPr id="680" name="Google Shape;680;p34"/>
          <p:cNvSpPr txBox="1">
            <a:spLocks noGrp="1"/>
          </p:cNvSpPr>
          <p:nvPr>
            <p:ph type="subTitle" idx="1"/>
          </p:nvPr>
        </p:nvSpPr>
        <p:spPr>
          <a:xfrm>
            <a:off x="2047745" y="1182082"/>
            <a:ext cx="3042008" cy="2702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a:t>Registro de Usuario</a:t>
            </a:r>
            <a:endParaRPr/>
          </a:p>
        </p:txBody>
      </p:sp>
      <p:sp>
        <p:nvSpPr>
          <p:cNvPr id="682" name="Google Shape;682;p34"/>
          <p:cNvSpPr txBox="1">
            <a:spLocks noGrp="1"/>
          </p:cNvSpPr>
          <p:nvPr>
            <p:ph type="subTitle" idx="3"/>
          </p:nvPr>
        </p:nvSpPr>
        <p:spPr>
          <a:xfrm>
            <a:off x="1911003" y="1359830"/>
            <a:ext cx="4314628" cy="787102"/>
          </a:xfrm>
          <a:prstGeom prst="rect">
            <a:avLst/>
          </a:prstGeom>
        </p:spPr>
        <p:txBody>
          <a:bodyPr spcFirstLastPara="1" wrap="square" lIns="91425" tIns="91425" rIns="91425" bIns="91425" anchor="t" anchorCtr="0">
            <a:noAutofit/>
          </a:bodyPr>
          <a:lstStyle/>
          <a:p>
            <a:pPr algn="just"/>
            <a:r>
              <a:rPr lang="es-CO" b="1"/>
              <a:t>Como</a:t>
            </a:r>
            <a:r>
              <a:rPr lang="es-CO"/>
              <a:t>: Usuario</a:t>
            </a:r>
          </a:p>
          <a:p>
            <a:pPr algn="just"/>
            <a:r>
              <a:rPr lang="es-CO" b="1"/>
              <a:t>Quiero</a:t>
            </a:r>
            <a:r>
              <a:rPr lang="es-CO"/>
              <a:t>: Registrarme con facilidad</a:t>
            </a:r>
          </a:p>
          <a:p>
            <a:pPr algn="just"/>
            <a:r>
              <a:rPr lang="es-CO" b="1"/>
              <a:t>Para</a:t>
            </a:r>
            <a:r>
              <a:rPr lang="es-CO"/>
              <a:t>: Adquirir servicios de movilidad en la ciudad</a:t>
            </a:r>
          </a:p>
        </p:txBody>
      </p:sp>
      <p:grpSp>
        <p:nvGrpSpPr>
          <p:cNvPr id="28" name="Google Shape;16727;p76">
            <a:extLst>
              <a:ext uri="{FF2B5EF4-FFF2-40B4-BE49-F238E27FC236}">
                <a16:creationId xmlns:a16="http://schemas.microsoft.com/office/drawing/2014/main" id="{FFDFDBF5-D7A1-44EA-B7D3-3C2498434A49}"/>
              </a:ext>
            </a:extLst>
          </p:cNvPr>
          <p:cNvGrpSpPr/>
          <p:nvPr/>
        </p:nvGrpSpPr>
        <p:grpSpPr>
          <a:xfrm>
            <a:off x="1134475" y="1408900"/>
            <a:ext cx="532365" cy="501220"/>
            <a:chOff x="2616191" y="2890461"/>
            <a:chExt cx="365793" cy="361152"/>
          </a:xfrm>
        </p:grpSpPr>
        <p:sp>
          <p:nvSpPr>
            <p:cNvPr id="29" name="Google Shape;16728;p76">
              <a:extLst>
                <a:ext uri="{FF2B5EF4-FFF2-40B4-BE49-F238E27FC236}">
                  <a16:creationId xmlns:a16="http://schemas.microsoft.com/office/drawing/2014/main" id="{36F009AE-92FD-48ED-B41F-502D23AB603F}"/>
                </a:ext>
              </a:extLst>
            </p:cNvPr>
            <p:cNvSpPr/>
            <p:nvPr/>
          </p:nvSpPr>
          <p:spPr>
            <a:xfrm>
              <a:off x="2616191" y="3225545"/>
              <a:ext cx="30604" cy="26067"/>
            </a:xfrm>
            <a:custGeom>
              <a:avLst/>
              <a:gdLst/>
              <a:ahLst/>
              <a:cxnLst/>
              <a:rect l="l" t="t" r="r" b="b"/>
              <a:pathLst>
                <a:path w="2044" h="1741" extrusionOk="0">
                  <a:moveTo>
                    <a:pt x="1460" y="0"/>
                  </a:moveTo>
                  <a:cubicBezTo>
                    <a:pt x="1363" y="0"/>
                    <a:pt x="1263" y="42"/>
                    <a:pt x="1177" y="143"/>
                  </a:cubicBezTo>
                  <a:lnTo>
                    <a:pt x="252" y="1089"/>
                  </a:lnTo>
                  <a:cubicBezTo>
                    <a:pt x="0" y="1320"/>
                    <a:pt x="189" y="1741"/>
                    <a:pt x="526" y="1741"/>
                  </a:cubicBezTo>
                  <a:cubicBezTo>
                    <a:pt x="610" y="1741"/>
                    <a:pt x="715" y="1698"/>
                    <a:pt x="778" y="1614"/>
                  </a:cubicBezTo>
                  <a:lnTo>
                    <a:pt x="1724" y="689"/>
                  </a:lnTo>
                  <a:cubicBezTo>
                    <a:pt x="2044" y="418"/>
                    <a:pt x="1768" y="0"/>
                    <a:pt x="1460" y="0"/>
                  </a:cubicBezTo>
                  <a:close/>
                </a:path>
              </a:pathLst>
            </a:custGeom>
            <a:solidFill>
              <a:srgbClr val="AD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729;p76">
              <a:extLst>
                <a:ext uri="{FF2B5EF4-FFF2-40B4-BE49-F238E27FC236}">
                  <a16:creationId xmlns:a16="http://schemas.microsoft.com/office/drawing/2014/main" id="{5996E629-0832-4D53-AF97-F14582867E2D}"/>
                </a:ext>
              </a:extLst>
            </p:cNvPr>
            <p:cNvSpPr/>
            <p:nvPr/>
          </p:nvSpPr>
          <p:spPr>
            <a:xfrm>
              <a:off x="2627196" y="3189506"/>
              <a:ext cx="53527" cy="51326"/>
            </a:xfrm>
            <a:custGeom>
              <a:avLst/>
              <a:gdLst/>
              <a:ahLst/>
              <a:cxnLst/>
              <a:rect l="l" t="t" r="r" b="b"/>
              <a:pathLst>
                <a:path w="3575" h="3428" extrusionOk="0">
                  <a:moveTo>
                    <a:pt x="2074" y="0"/>
                  </a:moveTo>
                  <a:cubicBezTo>
                    <a:pt x="1977" y="0"/>
                    <a:pt x="1883" y="37"/>
                    <a:pt x="1809" y="111"/>
                  </a:cubicBezTo>
                  <a:lnTo>
                    <a:pt x="442" y="1456"/>
                  </a:lnTo>
                  <a:cubicBezTo>
                    <a:pt x="1" y="1919"/>
                    <a:pt x="1" y="2634"/>
                    <a:pt x="442" y="3096"/>
                  </a:cubicBezTo>
                  <a:cubicBezTo>
                    <a:pt x="674" y="3317"/>
                    <a:pt x="968" y="3427"/>
                    <a:pt x="1262" y="3427"/>
                  </a:cubicBezTo>
                  <a:cubicBezTo>
                    <a:pt x="1557" y="3427"/>
                    <a:pt x="1851" y="3317"/>
                    <a:pt x="2082" y="3096"/>
                  </a:cubicBezTo>
                  <a:lnTo>
                    <a:pt x="3428" y="1730"/>
                  </a:lnTo>
                  <a:cubicBezTo>
                    <a:pt x="3575" y="1583"/>
                    <a:pt x="3575" y="1351"/>
                    <a:pt x="3428" y="1204"/>
                  </a:cubicBezTo>
                  <a:lnTo>
                    <a:pt x="2356" y="111"/>
                  </a:lnTo>
                  <a:cubicBezTo>
                    <a:pt x="2272" y="37"/>
                    <a:pt x="2172" y="0"/>
                    <a:pt x="2074"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730;p76">
              <a:extLst>
                <a:ext uri="{FF2B5EF4-FFF2-40B4-BE49-F238E27FC236}">
                  <a16:creationId xmlns:a16="http://schemas.microsoft.com/office/drawing/2014/main" id="{2E9C85C6-778F-4552-92F1-0B1F370525E9}"/>
                </a:ext>
              </a:extLst>
            </p:cNvPr>
            <p:cNvSpPr/>
            <p:nvPr/>
          </p:nvSpPr>
          <p:spPr>
            <a:xfrm>
              <a:off x="2631298" y="3201544"/>
              <a:ext cx="49424" cy="39288"/>
            </a:xfrm>
            <a:custGeom>
              <a:avLst/>
              <a:gdLst/>
              <a:ahLst/>
              <a:cxnLst/>
              <a:rect l="l" t="t" r="r" b="b"/>
              <a:pathLst>
                <a:path w="3301" h="2624" extrusionOk="0">
                  <a:moveTo>
                    <a:pt x="2754" y="1"/>
                  </a:moveTo>
                  <a:lnTo>
                    <a:pt x="2754" y="1"/>
                  </a:lnTo>
                  <a:cubicBezTo>
                    <a:pt x="2902" y="148"/>
                    <a:pt x="2902" y="400"/>
                    <a:pt x="2754" y="547"/>
                  </a:cubicBezTo>
                  <a:lnTo>
                    <a:pt x="1409" y="1893"/>
                  </a:lnTo>
                  <a:cubicBezTo>
                    <a:pt x="1186" y="2116"/>
                    <a:pt x="898" y="2229"/>
                    <a:pt x="604" y="2229"/>
                  </a:cubicBezTo>
                  <a:cubicBezTo>
                    <a:pt x="399" y="2229"/>
                    <a:pt x="191" y="2174"/>
                    <a:pt x="0" y="2061"/>
                  </a:cubicBezTo>
                  <a:lnTo>
                    <a:pt x="0" y="2061"/>
                  </a:lnTo>
                  <a:cubicBezTo>
                    <a:pt x="63" y="2145"/>
                    <a:pt x="105" y="2229"/>
                    <a:pt x="168" y="2292"/>
                  </a:cubicBezTo>
                  <a:cubicBezTo>
                    <a:pt x="400" y="2513"/>
                    <a:pt x="694" y="2623"/>
                    <a:pt x="988" y="2623"/>
                  </a:cubicBezTo>
                  <a:cubicBezTo>
                    <a:pt x="1283" y="2623"/>
                    <a:pt x="1577" y="2513"/>
                    <a:pt x="1808" y="2292"/>
                  </a:cubicBezTo>
                  <a:lnTo>
                    <a:pt x="3154" y="926"/>
                  </a:lnTo>
                  <a:cubicBezTo>
                    <a:pt x="3301" y="779"/>
                    <a:pt x="3301" y="547"/>
                    <a:pt x="3154" y="400"/>
                  </a:cubicBezTo>
                  <a:lnTo>
                    <a:pt x="2754" y="1"/>
                  </a:lnTo>
                  <a:close/>
                </a:path>
              </a:pathLst>
            </a:custGeom>
            <a:solidFill>
              <a:srgbClr val="AFC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731;p76">
              <a:extLst>
                <a:ext uri="{FF2B5EF4-FFF2-40B4-BE49-F238E27FC236}">
                  <a16:creationId xmlns:a16="http://schemas.microsoft.com/office/drawing/2014/main" id="{AED3D2FD-92B4-48EC-ABF3-E2AEC3886098}"/>
                </a:ext>
              </a:extLst>
            </p:cNvPr>
            <p:cNvSpPr/>
            <p:nvPr/>
          </p:nvSpPr>
          <p:spPr>
            <a:xfrm>
              <a:off x="2643576" y="2890461"/>
              <a:ext cx="338094" cy="334007"/>
            </a:xfrm>
            <a:custGeom>
              <a:avLst/>
              <a:gdLst/>
              <a:ahLst/>
              <a:cxnLst/>
              <a:rect l="l" t="t" r="r" b="b"/>
              <a:pathLst>
                <a:path w="22581" h="22308" extrusionOk="0">
                  <a:moveTo>
                    <a:pt x="19963" y="0"/>
                  </a:moveTo>
                  <a:cubicBezTo>
                    <a:pt x="19474" y="0"/>
                    <a:pt x="18985" y="184"/>
                    <a:pt x="18607" y="552"/>
                  </a:cubicBezTo>
                  <a:lnTo>
                    <a:pt x="442" y="18738"/>
                  </a:lnTo>
                  <a:cubicBezTo>
                    <a:pt x="0" y="19180"/>
                    <a:pt x="0" y="19916"/>
                    <a:pt x="442" y="20357"/>
                  </a:cubicBezTo>
                  <a:lnTo>
                    <a:pt x="2061" y="21976"/>
                  </a:lnTo>
                  <a:cubicBezTo>
                    <a:pt x="2292" y="22197"/>
                    <a:pt x="2586" y="22307"/>
                    <a:pt x="2878" y="22307"/>
                  </a:cubicBezTo>
                  <a:cubicBezTo>
                    <a:pt x="3170" y="22307"/>
                    <a:pt x="3459" y="22197"/>
                    <a:pt x="3679" y="21976"/>
                  </a:cubicBezTo>
                  <a:lnTo>
                    <a:pt x="5235" y="20420"/>
                  </a:lnTo>
                  <a:cubicBezTo>
                    <a:pt x="9377" y="19264"/>
                    <a:pt x="10218" y="17561"/>
                    <a:pt x="11185" y="15585"/>
                  </a:cubicBezTo>
                  <a:cubicBezTo>
                    <a:pt x="11627" y="14575"/>
                    <a:pt x="12215" y="13629"/>
                    <a:pt x="12909" y="12767"/>
                  </a:cubicBezTo>
                  <a:lnTo>
                    <a:pt x="21865" y="3811"/>
                  </a:lnTo>
                  <a:cubicBezTo>
                    <a:pt x="22433" y="3243"/>
                    <a:pt x="22580" y="2381"/>
                    <a:pt x="22244" y="1645"/>
                  </a:cubicBezTo>
                  <a:cubicBezTo>
                    <a:pt x="22139" y="1435"/>
                    <a:pt x="22013" y="1267"/>
                    <a:pt x="21865" y="1099"/>
                  </a:cubicBezTo>
                  <a:lnTo>
                    <a:pt x="21319" y="552"/>
                  </a:lnTo>
                  <a:cubicBezTo>
                    <a:pt x="20940" y="184"/>
                    <a:pt x="20452" y="0"/>
                    <a:pt x="1996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732;p76">
              <a:extLst>
                <a:ext uri="{FF2B5EF4-FFF2-40B4-BE49-F238E27FC236}">
                  <a16:creationId xmlns:a16="http://schemas.microsoft.com/office/drawing/2014/main" id="{B2FFE2E4-C3D2-4E89-955B-8284316044B6}"/>
                </a:ext>
              </a:extLst>
            </p:cNvPr>
            <p:cNvSpPr/>
            <p:nvPr/>
          </p:nvSpPr>
          <p:spPr>
            <a:xfrm>
              <a:off x="2643576" y="2890461"/>
              <a:ext cx="338094" cy="334007"/>
            </a:xfrm>
            <a:custGeom>
              <a:avLst/>
              <a:gdLst/>
              <a:ahLst/>
              <a:cxnLst/>
              <a:rect l="l" t="t" r="r" b="b"/>
              <a:pathLst>
                <a:path w="22581" h="22308" extrusionOk="0">
                  <a:moveTo>
                    <a:pt x="19963" y="0"/>
                  </a:moveTo>
                  <a:cubicBezTo>
                    <a:pt x="19474" y="0"/>
                    <a:pt x="18985" y="184"/>
                    <a:pt x="18607" y="552"/>
                  </a:cubicBezTo>
                  <a:lnTo>
                    <a:pt x="442" y="18738"/>
                  </a:lnTo>
                  <a:cubicBezTo>
                    <a:pt x="0" y="19180"/>
                    <a:pt x="0" y="19916"/>
                    <a:pt x="442" y="20357"/>
                  </a:cubicBezTo>
                  <a:lnTo>
                    <a:pt x="2061" y="21976"/>
                  </a:lnTo>
                  <a:cubicBezTo>
                    <a:pt x="2292" y="22197"/>
                    <a:pt x="2586" y="22307"/>
                    <a:pt x="2878" y="22307"/>
                  </a:cubicBezTo>
                  <a:cubicBezTo>
                    <a:pt x="3170" y="22307"/>
                    <a:pt x="3459" y="22197"/>
                    <a:pt x="3679" y="21976"/>
                  </a:cubicBezTo>
                  <a:lnTo>
                    <a:pt x="5235" y="20420"/>
                  </a:lnTo>
                  <a:cubicBezTo>
                    <a:pt x="9377" y="19264"/>
                    <a:pt x="10218" y="17561"/>
                    <a:pt x="11185" y="15585"/>
                  </a:cubicBezTo>
                  <a:cubicBezTo>
                    <a:pt x="11627" y="14575"/>
                    <a:pt x="12215" y="13629"/>
                    <a:pt x="12909" y="12767"/>
                  </a:cubicBezTo>
                  <a:lnTo>
                    <a:pt x="21865" y="3811"/>
                  </a:lnTo>
                  <a:cubicBezTo>
                    <a:pt x="22433" y="3243"/>
                    <a:pt x="22580" y="2381"/>
                    <a:pt x="22244" y="1645"/>
                  </a:cubicBezTo>
                  <a:cubicBezTo>
                    <a:pt x="22139" y="1435"/>
                    <a:pt x="22013" y="1267"/>
                    <a:pt x="21865" y="1099"/>
                  </a:cubicBezTo>
                  <a:lnTo>
                    <a:pt x="21319" y="552"/>
                  </a:lnTo>
                  <a:cubicBezTo>
                    <a:pt x="20940" y="184"/>
                    <a:pt x="20452" y="0"/>
                    <a:pt x="1996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733;p76">
              <a:extLst>
                <a:ext uri="{FF2B5EF4-FFF2-40B4-BE49-F238E27FC236}">
                  <a16:creationId xmlns:a16="http://schemas.microsoft.com/office/drawing/2014/main" id="{A75F926C-9F5E-4D74-BBAE-3EFC9D12A1F4}"/>
                </a:ext>
              </a:extLst>
            </p:cNvPr>
            <p:cNvSpPr/>
            <p:nvPr/>
          </p:nvSpPr>
          <p:spPr>
            <a:xfrm>
              <a:off x="2663085" y="2897153"/>
              <a:ext cx="318899" cy="327314"/>
            </a:xfrm>
            <a:custGeom>
              <a:avLst/>
              <a:gdLst/>
              <a:ahLst/>
              <a:cxnLst/>
              <a:rect l="l" t="t" r="r" b="b"/>
              <a:pathLst>
                <a:path w="21299" h="21861" extrusionOk="0">
                  <a:moveTo>
                    <a:pt x="19890" y="0"/>
                  </a:moveTo>
                  <a:lnTo>
                    <a:pt x="19890" y="0"/>
                  </a:lnTo>
                  <a:cubicBezTo>
                    <a:pt x="20541" y="757"/>
                    <a:pt x="20499" y="1892"/>
                    <a:pt x="19785" y="2586"/>
                  </a:cubicBezTo>
                  <a:lnTo>
                    <a:pt x="10828" y="11542"/>
                  </a:lnTo>
                  <a:cubicBezTo>
                    <a:pt x="10155" y="12425"/>
                    <a:pt x="9567" y="13372"/>
                    <a:pt x="9125" y="14381"/>
                  </a:cubicBezTo>
                  <a:cubicBezTo>
                    <a:pt x="8158" y="16357"/>
                    <a:pt x="7317" y="18060"/>
                    <a:pt x="3175" y="19216"/>
                  </a:cubicBezTo>
                  <a:lnTo>
                    <a:pt x="1620" y="20772"/>
                  </a:lnTo>
                  <a:cubicBezTo>
                    <a:pt x="1399" y="20993"/>
                    <a:pt x="1104" y="21103"/>
                    <a:pt x="810" y="21103"/>
                  </a:cubicBezTo>
                  <a:cubicBezTo>
                    <a:pt x="516" y="21103"/>
                    <a:pt x="222" y="20993"/>
                    <a:pt x="1" y="20772"/>
                  </a:cubicBezTo>
                  <a:lnTo>
                    <a:pt x="1" y="20772"/>
                  </a:lnTo>
                  <a:lnTo>
                    <a:pt x="758" y="21529"/>
                  </a:lnTo>
                  <a:cubicBezTo>
                    <a:pt x="989" y="21750"/>
                    <a:pt x="1283" y="21860"/>
                    <a:pt x="1575" y="21860"/>
                  </a:cubicBezTo>
                  <a:cubicBezTo>
                    <a:pt x="1867" y="21860"/>
                    <a:pt x="2156" y="21750"/>
                    <a:pt x="2376" y="21529"/>
                  </a:cubicBezTo>
                  <a:lnTo>
                    <a:pt x="3932" y="19973"/>
                  </a:lnTo>
                  <a:cubicBezTo>
                    <a:pt x="8074" y="18817"/>
                    <a:pt x="8915" y="17114"/>
                    <a:pt x="9882" y="15138"/>
                  </a:cubicBezTo>
                  <a:cubicBezTo>
                    <a:pt x="10324" y="14128"/>
                    <a:pt x="10912" y="13182"/>
                    <a:pt x="11606" y="12320"/>
                  </a:cubicBezTo>
                  <a:lnTo>
                    <a:pt x="20562" y="3364"/>
                  </a:lnTo>
                  <a:cubicBezTo>
                    <a:pt x="21298" y="2607"/>
                    <a:pt x="21298" y="1409"/>
                    <a:pt x="20562" y="652"/>
                  </a:cubicBezTo>
                  <a:lnTo>
                    <a:pt x="20016" y="105"/>
                  </a:lnTo>
                  <a:cubicBezTo>
                    <a:pt x="19974" y="63"/>
                    <a:pt x="19932" y="42"/>
                    <a:pt x="19890" y="0"/>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734;p76">
              <a:extLst>
                <a:ext uri="{FF2B5EF4-FFF2-40B4-BE49-F238E27FC236}">
                  <a16:creationId xmlns:a16="http://schemas.microsoft.com/office/drawing/2014/main" id="{C97CFD66-111A-4577-A480-4C1CE006777A}"/>
                </a:ext>
              </a:extLst>
            </p:cNvPr>
            <p:cNvSpPr/>
            <p:nvPr/>
          </p:nvSpPr>
          <p:spPr>
            <a:xfrm>
              <a:off x="2643576" y="3148033"/>
              <a:ext cx="78082" cy="76435"/>
            </a:xfrm>
            <a:custGeom>
              <a:avLst/>
              <a:gdLst/>
              <a:ahLst/>
              <a:cxnLst/>
              <a:rect l="l" t="t" r="r" b="b"/>
              <a:pathLst>
                <a:path w="5215" h="5105" extrusionOk="0">
                  <a:moveTo>
                    <a:pt x="1976" y="0"/>
                  </a:moveTo>
                  <a:lnTo>
                    <a:pt x="442" y="1535"/>
                  </a:lnTo>
                  <a:cubicBezTo>
                    <a:pt x="0" y="1977"/>
                    <a:pt x="0" y="2713"/>
                    <a:pt x="442" y="3154"/>
                  </a:cubicBezTo>
                  <a:lnTo>
                    <a:pt x="2061" y="4773"/>
                  </a:lnTo>
                  <a:cubicBezTo>
                    <a:pt x="2292" y="4994"/>
                    <a:pt x="2586" y="5104"/>
                    <a:pt x="2878" y="5104"/>
                  </a:cubicBezTo>
                  <a:cubicBezTo>
                    <a:pt x="3170" y="5104"/>
                    <a:pt x="3459" y="4994"/>
                    <a:pt x="3679" y="4773"/>
                  </a:cubicBezTo>
                  <a:lnTo>
                    <a:pt x="5214" y="3238"/>
                  </a:lnTo>
                  <a:lnTo>
                    <a:pt x="1976" y="0"/>
                  </a:ln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735;p76">
              <a:extLst>
                <a:ext uri="{FF2B5EF4-FFF2-40B4-BE49-F238E27FC236}">
                  <a16:creationId xmlns:a16="http://schemas.microsoft.com/office/drawing/2014/main" id="{91A75085-864F-4784-960A-05697BBBA399}"/>
                </a:ext>
              </a:extLst>
            </p:cNvPr>
            <p:cNvSpPr/>
            <p:nvPr/>
          </p:nvSpPr>
          <p:spPr>
            <a:xfrm>
              <a:off x="2815759" y="2931141"/>
              <a:ext cx="122774" cy="122789"/>
            </a:xfrm>
            <a:custGeom>
              <a:avLst/>
              <a:gdLst/>
              <a:ahLst/>
              <a:cxnLst/>
              <a:rect l="l" t="t" r="r" b="b"/>
              <a:pathLst>
                <a:path w="8200" h="8201" extrusionOk="0">
                  <a:moveTo>
                    <a:pt x="4962" y="1"/>
                  </a:moveTo>
                  <a:lnTo>
                    <a:pt x="0" y="4962"/>
                  </a:lnTo>
                  <a:lnTo>
                    <a:pt x="3238" y="8200"/>
                  </a:lnTo>
                  <a:lnTo>
                    <a:pt x="8200" y="3238"/>
                  </a:lnTo>
                  <a:lnTo>
                    <a:pt x="4962" y="1"/>
                  </a:ln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736;p76">
              <a:extLst>
                <a:ext uri="{FF2B5EF4-FFF2-40B4-BE49-F238E27FC236}">
                  <a16:creationId xmlns:a16="http://schemas.microsoft.com/office/drawing/2014/main" id="{536D39DD-6D3F-4E9D-951B-6EBA9A45B3B9}"/>
                </a:ext>
              </a:extLst>
            </p:cNvPr>
            <p:cNvSpPr/>
            <p:nvPr/>
          </p:nvSpPr>
          <p:spPr>
            <a:xfrm>
              <a:off x="2663085" y="3185179"/>
              <a:ext cx="58572" cy="39288"/>
            </a:xfrm>
            <a:custGeom>
              <a:avLst/>
              <a:gdLst/>
              <a:ahLst/>
              <a:cxnLst/>
              <a:rect l="l" t="t" r="r" b="b"/>
              <a:pathLst>
                <a:path w="3912" h="2624" extrusionOk="0">
                  <a:moveTo>
                    <a:pt x="3154" y="0"/>
                  </a:moveTo>
                  <a:lnTo>
                    <a:pt x="1620" y="1535"/>
                  </a:lnTo>
                  <a:cubicBezTo>
                    <a:pt x="1399" y="1756"/>
                    <a:pt x="1104" y="1866"/>
                    <a:pt x="810" y="1866"/>
                  </a:cubicBezTo>
                  <a:cubicBezTo>
                    <a:pt x="516" y="1866"/>
                    <a:pt x="222" y="1756"/>
                    <a:pt x="1" y="1535"/>
                  </a:cubicBezTo>
                  <a:lnTo>
                    <a:pt x="1" y="1535"/>
                  </a:lnTo>
                  <a:lnTo>
                    <a:pt x="758" y="2292"/>
                  </a:lnTo>
                  <a:cubicBezTo>
                    <a:pt x="989" y="2513"/>
                    <a:pt x="1283" y="2623"/>
                    <a:pt x="1575" y="2623"/>
                  </a:cubicBezTo>
                  <a:cubicBezTo>
                    <a:pt x="1867" y="2623"/>
                    <a:pt x="2156" y="2513"/>
                    <a:pt x="2376" y="2292"/>
                  </a:cubicBezTo>
                  <a:lnTo>
                    <a:pt x="3911" y="757"/>
                  </a:lnTo>
                  <a:lnTo>
                    <a:pt x="3154" y="0"/>
                  </a:lnTo>
                  <a:close/>
                </a:path>
              </a:pathLst>
            </a:custGeom>
            <a:solidFill>
              <a:srgbClr val="344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737;p76">
              <a:extLst>
                <a:ext uri="{FF2B5EF4-FFF2-40B4-BE49-F238E27FC236}">
                  <a16:creationId xmlns:a16="http://schemas.microsoft.com/office/drawing/2014/main" id="{36D32146-E356-41F9-BA64-5E095F6DF866}"/>
                </a:ext>
              </a:extLst>
            </p:cNvPr>
            <p:cNvSpPr/>
            <p:nvPr/>
          </p:nvSpPr>
          <p:spPr>
            <a:xfrm>
              <a:off x="2852906" y="2968288"/>
              <a:ext cx="85628" cy="85643"/>
            </a:xfrm>
            <a:custGeom>
              <a:avLst/>
              <a:gdLst/>
              <a:ahLst/>
              <a:cxnLst/>
              <a:rect l="l" t="t" r="r" b="b"/>
              <a:pathLst>
                <a:path w="5719" h="5720" extrusionOk="0">
                  <a:moveTo>
                    <a:pt x="4962" y="1"/>
                  </a:moveTo>
                  <a:lnTo>
                    <a:pt x="0" y="4962"/>
                  </a:lnTo>
                  <a:lnTo>
                    <a:pt x="757" y="5719"/>
                  </a:lnTo>
                  <a:lnTo>
                    <a:pt x="5719" y="757"/>
                  </a:lnTo>
                  <a:lnTo>
                    <a:pt x="4962" y="1"/>
                  </a:lnTo>
                  <a:close/>
                </a:path>
              </a:pathLst>
            </a:custGeom>
            <a:solidFill>
              <a:srgbClr val="344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738;p76">
              <a:extLst>
                <a:ext uri="{FF2B5EF4-FFF2-40B4-BE49-F238E27FC236}">
                  <a16:creationId xmlns:a16="http://schemas.microsoft.com/office/drawing/2014/main" id="{053328D3-FBAA-4DAC-BC04-3B8E5F541101}"/>
                </a:ext>
              </a:extLst>
            </p:cNvPr>
            <p:cNvSpPr/>
            <p:nvPr/>
          </p:nvSpPr>
          <p:spPr>
            <a:xfrm>
              <a:off x="2874302" y="2921783"/>
              <a:ext cx="82813" cy="146311"/>
            </a:xfrm>
            <a:custGeom>
              <a:avLst/>
              <a:gdLst/>
              <a:ahLst/>
              <a:cxnLst/>
              <a:rect l="l" t="t" r="r" b="b"/>
              <a:pathLst>
                <a:path w="5531" h="9772" extrusionOk="0">
                  <a:moveTo>
                    <a:pt x="741" y="1"/>
                  </a:moveTo>
                  <a:cubicBezTo>
                    <a:pt x="449" y="1"/>
                    <a:pt x="197" y="368"/>
                    <a:pt x="442" y="647"/>
                  </a:cubicBezTo>
                  <a:lnTo>
                    <a:pt x="4563" y="4789"/>
                  </a:lnTo>
                  <a:lnTo>
                    <a:pt x="232" y="9120"/>
                  </a:lnTo>
                  <a:cubicBezTo>
                    <a:pt x="1" y="9351"/>
                    <a:pt x="169" y="9771"/>
                    <a:pt x="527" y="9771"/>
                  </a:cubicBezTo>
                  <a:cubicBezTo>
                    <a:pt x="611" y="9771"/>
                    <a:pt x="716" y="9729"/>
                    <a:pt x="779" y="9645"/>
                  </a:cubicBezTo>
                  <a:lnTo>
                    <a:pt x="5383" y="5062"/>
                  </a:lnTo>
                  <a:cubicBezTo>
                    <a:pt x="5530" y="4894"/>
                    <a:pt x="5530" y="4662"/>
                    <a:pt x="5383" y="4515"/>
                  </a:cubicBezTo>
                  <a:lnTo>
                    <a:pt x="989" y="100"/>
                  </a:lnTo>
                  <a:cubicBezTo>
                    <a:pt x="910" y="30"/>
                    <a:pt x="824" y="1"/>
                    <a:pt x="741" y="1"/>
                  </a:cubicBezTo>
                  <a:close/>
                </a:path>
              </a:pathLst>
            </a:custGeom>
            <a:solidFill>
              <a:srgbClr val="415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1591;p55">
            <a:extLst>
              <a:ext uri="{FF2B5EF4-FFF2-40B4-BE49-F238E27FC236}">
                <a16:creationId xmlns:a16="http://schemas.microsoft.com/office/drawing/2014/main" id="{29916049-FD20-4702-9147-F392EFCB752A}"/>
              </a:ext>
            </a:extLst>
          </p:cNvPr>
          <p:cNvGrpSpPr/>
          <p:nvPr/>
        </p:nvGrpSpPr>
        <p:grpSpPr>
          <a:xfrm>
            <a:off x="5930042" y="3419834"/>
            <a:ext cx="3213958" cy="3651830"/>
            <a:chOff x="5182500" y="417225"/>
            <a:chExt cx="4188788" cy="4637841"/>
          </a:xfrm>
        </p:grpSpPr>
        <p:sp>
          <p:nvSpPr>
            <p:cNvPr id="272" name="Google Shape;1592;p55">
              <a:extLst>
                <a:ext uri="{FF2B5EF4-FFF2-40B4-BE49-F238E27FC236}">
                  <a16:creationId xmlns:a16="http://schemas.microsoft.com/office/drawing/2014/main" id="{2ACEEAF8-1A75-4BB4-8135-068ACA5B5E2A}"/>
                </a:ext>
              </a:extLst>
            </p:cNvPr>
            <p:cNvSpPr/>
            <p:nvPr/>
          </p:nvSpPr>
          <p:spPr>
            <a:xfrm>
              <a:off x="5182500" y="2700935"/>
              <a:ext cx="4188788" cy="90191"/>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93;p55">
              <a:extLst>
                <a:ext uri="{FF2B5EF4-FFF2-40B4-BE49-F238E27FC236}">
                  <a16:creationId xmlns:a16="http://schemas.microsoft.com/office/drawing/2014/main" id="{1D96EFA2-674D-4129-9D2A-571D35BEE765}"/>
                </a:ext>
              </a:extLst>
            </p:cNvPr>
            <p:cNvSpPr/>
            <p:nvPr/>
          </p:nvSpPr>
          <p:spPr>
            <a:xfrm>
              <a:off x="7998580" y="436700"/>
              <a:ext cx="90191" cy="4618366"/>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94;p55">
              <a:extLst>
                <a:ext uri="{FF2B5EF4-FFF2-40B4-BE49-F238E27FC236}">
                  <a16:creationId xmlns:a16="http://schemas.microsoft.com/office/drawing/2014/main" id="{5A29EC9D-42BE-4EF5-8368-D8CE786E364E}"/>
                </a:ext>
              </a:extLst>
            </p:cNvPr>
            <p:cNvSpPr/>
            <p:nvPr/>
          </p:nvSpPr>
          <p:spPr>
            <a:xfrm>
              <a:off x="6464841" y="436700"/>
              <a:ext cx="90191" cy="4618366"/>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95;p55">
              <a:extLst>
                <a:ext uri="{FF2B5EF4-FFF2-40B4-BE49-F238E27FC236}">
                  <a16:creationId xmlns:a16="http://schemas.microsoft.com/office/drawing/2014/main" id="{602F940B-A4EB-46D5-83AD-BFBB23C2F4CA}"/>
                </a:ext>
              </a:extLst>
            </p:cNvPr>
            <p:cNvSpPr/>
            <p:nvPr/>
          </p:nvSpPr>
          <p:spPr>
            <a:xfrm>
              <a:off x="7806736" y="417225"/>
              <a:ext cx="473872" cy="90428"/>
            </a:xfrm>
            <a:custGeom>
              <a:avLst/>
              <a:gdLst/>
              <a:ahLst/>
              <a:cxnLst/>
              <a:rect l="l" t="t" r="r" b="b"/>
              <a:pathLst>
                <a:path w="7981" h="1523" extrusionOk="0">
                  <a:moveTo>
                    <a:pt x="1" y="0"/>
                  </a:moveTo>
                  <a:lnTo>
                    <a:pt x="1" y="1522"/>
                  </a:lnTo>
                  <a:lnTo>
                    <a:pt x="7980" y="1522"/>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96;p55">
              <a:extLst>
                <a:ext uri="{FF2B5EF4-FFF2-40B4-BE49-F238E27FC236}">
                  <a16:creationId xmlns:a16="http://schemas.microsoft.com/office/drawing/2014/main" id="{FEC53B75-5979-4BC5-958D-3EC54637F8D4}"/>
                </a:ext>
              </a:extLst>
            </p:cNvPr>
            <p:cNvSpPr/>
            <p:nvPr/>
          </p:nvSpPr>
          <p:spPr>
            <a:xfrm>
              <a:off x="6273235" y="417225"/>
              <a:ext cx="473575" cy="90428"/>
            </a:xfrm>
            <a:custGeom>
              <a:avLst/>
              <a:gdLst/>
              <a:ahLst/>
              <a:cxnLst/>
              <a:rect l="l" t="t" r="r" b="b"/>
              <a:pathLst>
                <a:path w="7976" h="1523" extrusionOk="0">
                  <a:moveTo>
                    <a:pt x="1" y="0"/>
                  </a:moveTo>
                  <a:lnTo>
                    <a:pt x="1" y="1522"/>
                  </a:lnTo>
                  <a:lnTo>
                    <a:pt x="7976" y="1522"/>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97;p55">
              <a:extLst>
                <a:ext uri="{FF2B5EF4-FFF2-40B4-BE49-F238E27FC236}">
                  <a16:creationId xmlns:a16="http://schemas.microsoft.com/office/drawing/2014/main" id="{D97DDF5F-89FE-43D5-ADB0-5A2DB27B633F}"/>
                </a:ext>
              </a:extLst>
            </p:cNvPr>
            <p:cNvSpPr/>
            <p:nvPr/>
          </p:nvSpPr>
          <p:spPr>
            <a:xfrm>
              <a:off x="6003372" y="2322059"/>
              <a:ext cx="81522" cy="14998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98;p55">
              <a:extLst>
                <a:ext uri="{FF2B5EF4-FFF2-40B4-BE49-F238E27FC236}">
                  <a16:creationId xmlns:a16="http://schemas.microsoft.com/office/drawing/2014/main" id="{5D1C8FCC-47B4-45ED-A21B-07161F731F7E}"/>
                </a:ext>
              </a:extLst>
            </p:cNvPr>
            <p:cNvSpPr/>
            <p:nvPr/>
          </p:nvSpPr>
          <p:spPr>
            <a:xfrm>
              <a:off x="5530858" y="2322059"/>
              <a:ext cx="81522" cy="14998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99;p55">
              <a:extLst>
                <a:ext uri="{FF2B5EF4-FFF2-40B4-BE49-F238E27FC236}">
                  <a16:creationId xmlns:a16="http://schemas.microsoft.com/office/drawing/2014/main" id="{53F22384-1837-4481-A049-CA8F06D425F4}"/>
                </a:ext>
              </a:extLst>
            </p:cNvPr>
            <p:cNvSpPr/>
            <p:nvPr/>
          </p:nvSpPr>
          <p:spPr>
            <a:xfrm>
              <a:off x="6179956" y="1788330"/>
              <a:ext cx="112813" cy="335528"/>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600;p55">
              <a:extLst>
                <a:ext uri="{FF2B5EF4-FFF2-40B4-BE49-F238E27FC236}">
                  <a16:creationId xmlns:a16="http://schemas.microsoft.com/office/drawing/2014/main" id="{333F9821-76BB-4AFF-AFA6-BCBED548C633}"/>
                </a:ext>
              </a:extLst>
            </p:cNvPr>
            <p:cNvSpPr/>
            <p:nvPr/>
          </p:nvSpPr>
          <p:spPr>
            <a:xfrm>
              <a:off x="6179956" y="1044174"/>
              <a:ext cx="112813" cy="335291"/>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601;p55">
              <a:extLst>
                <a:ext uri="{FF2B5EF4-FFF2-40B4-BE49-F238E27FC236}">
                  <a16:creationId xmlns:a16="http://schemas.microsoft.com/office/drawing/2014/main" id="{F84BBA13-6DE6-4AB2-9FB0-BA269C199A1C}"/>
                </a:ext>
              </a:extLst>
            </p:cNvPr>
            <p:cNvSpPr/>
            <p:nvPr/>
          </p:nvSpPr>
          <p:spPr>
            <a:xfrm>
              <a:off x="5322924" y="1788330"/>
              <a:ext cx="112872" cy="335528"/>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02;p55">
              <a:extLst>
                <a:ext uri="{FF2B5EF4-FFF2-40B4-BE49-F238E27FC236}">
                  <a16:creationId xmlns:a16="http://schemas.microsoft.com/office/drawing/2014/main" id="{F03DBFB9-FBFF-4F2C-B4D2-378743E9A52B}"/>
                </a:ext>
              </a:extLst>
            </p:cNvPr>
            <p:cNvSpPr/>
            <p:nvPr/>
          </p:nvSpPr>
          <p:spPr>
            <a:xfrm>
              <a:off x="5322924" y="1044174"/>
              <a:ext cx="112872" cy="335291"/>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603;p55">
              <a:extLst>
                <a:ext uri="{FF2B5EF4-FFF2-40B4-BE49-F238E27FC236}">
                  <a16:creationId xmlns:a16="http://schemas.microsoft.com/office/drawing/2014/main" id="{E5AC9FC7-C3EE-4E60-8623-B2E94CDDF452}"/>
                </a:ext>
              </a:extLst>
            </p:cNvPr>
            <p:cNvSpPr/>
            <p:nvPr/>
          </p:nvSpPr>
          <p:spPr>
            <a:xfrm>
              <a:off x="5360628" y="638043"/>
              <a:ext cx="894722" cy="178938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604;p55">
              <a:extLst>
                <a:ext uri="{FF2B5EF4-FFF2-40B4-BE49-F238E27FC236}">
                  <a16:creationId xmlns:a16="http://schemas.microsoft.com/office/drawing/2014/main" id="{BBB157A5-1AEB-43E6-8881-9188E7E9B3B8}"/>
                </a:ext>
              </a:extLst>
            </p:cNvPr>
            <p:cNvSpPr/>
            <p:nvPr/>
          </p:nvSpPr>
          <p:spPr>
            <a:xfrm>
              <a:off x="5485792" y="674441"/>
              <a:ext cx="644100" cy="446203"/>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605;p55">
              <a:extLst>
                <a:ext uri="{FF2B5EF4-FFF2-40B4-BE49-F238E27FC236}">
                  <a16:creationId xmlns:a16="http://schemas.microsoft.com/office/drawing/2014/main" id="{C317044A-9A64-448E-9354-B568A2B83B07}"/>
                </a:ext>
              </a:extLst>
            </p:cNvPr>
            <p:cNvSpPr/>
            <p:nvPr/>
          </p:nvSpPr>
          <p:spPr>
            <a:xfrm>
              <a:off x="5601753" y="802514"/>
              <a:ext cx="412478" cy="7999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606;p55">
              <a:extLst>
                <a:ext uri="{FF2B5EF4-FFF2-40B4-BE49-F238E27FC236}">
                  <a16:creationId xmlns:a16="http://schemas.microsoft.com/office/drawing/2014/main" id="{4B9ED44C-D1DD-46F0-B41B-B712EC2DEEFD}"/>
                </a:ext>
              </a:extLst>
            </p:cNvPr>
            <p:cNvSpPr/>
            <p:nvPr/>
          </p:nvSpPr>
          <p:spPr>
            <a:xfrm>
              <a:off x="5480804" y="1060264"/>
              <a:ext cx="654075" cy="1128184"/>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607;p55">
              <a:extLst>
                <a:ext uri="{FF2B5EF4-FFF2-40B4-BE49-F238E27FC236}">
                  <a16:creationId xmlns:a16="http://schemas.microsoft.com/office/drawing/2014/main" id="{C27A984E-3EC4-44F7-9BDA-65D40E8A5D54}"/>
                </a:ext>
              </a:extLst>
            </p:cNvPr>
            <p:cNvSpPr/>
            <p:nvPr/>
          </p:nvSpPr>
          <p:spPr>
            <a:xfrm>
              <a:off x="5388000" y="1026302"/>
              <a:ext cx="271819" cy="439019"/>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608;p55">
              <a:extLst>
                <a:ext uri="{FF2B5EF4-FFF2-40B4-BE49-F238E27FC236}">
                  <a16:creationId xmlns:a16="http://schemas.microsoft.com/office/drawing/2014/main" id="{57B045CF-4B39-4F81-A352-6C2B845573CD}"/>
                </a:ext>
              </a:extLst>
            </p:cNvPr>
            <p:cNvSpPr/>
            <p:nvPr/>
          </p:nvSpPr>
          <p:spPr>
            <a:xfrm>
              <a:off x="5443101" y="2015027"/>
              <a:ext cx="179788" cy="207219"/>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609;p55">
              <a:extLst>
                <a:ext uri="{FF2B5EF4-FFF2-40B4-BE49-F238E27FC236}">
                  <a16:creationId xmlns:a16="http://schemas.microsoft.com/office/drawing/2014/main" id="{65BE0724-6A82-45BE-AEAA-06631E941BEE}"/>
                </a:ext>
              </a:extLst>
            </p:cNvPr>
            <p:cNvSpPr/>
            <p:nvPr/>
          </p:nvSpPr>
          <p:spPr>
            <a:xfrm>
              <a:off x="5404091" y="1476370"/>
              <a:ext cx="202944" cy="45363"/>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610;p55">
              <a:extLst>
                <a:ext uri="{FF2B5EF4-FFF2-40B4-BE49-F238E27FC236}">
                  <a16:creationId xmlns:a16="http://schemas.microsoft.com/office/drawing/2014/main" id="{C617AD66-2394-4981-8A80-810C8A51C0B3}"/>
                </a:ext>
              </a:extLst>
            </p:cNvPr>
            <p:cNvSpPr/>
            <p:nvPr/>
          </p:nvSpPr>
          <p:spPr>
            <a:xfrm>
              <a:off x="5404091" y="1707698"/>
              <a:ext cx="219866" cy="45184"/>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11;p55">
              <a:extLst>
                <a:ext uri="{FF2B5EF4-FFF2-40B4-BE49-F238E27FC236}">
                  <a16:creationId xmlns:a16="http://schemas.microsoft.com/office/drawing/2014/main" id="{325676AA-E3EB-400E-9667-15F696A96B73}"/>
                </a:ext>
              </a:extLst>
            </p:cNvPr>
            <p:cNvSpPr/>
            <p:nvPr/>
          </p:nvSpPr>
          <p:spPr>
            <a:xfrm>
              <a:off x="5404091" y="1931723"/>
              <a:ext cx="219866" cy="45125"/>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12;p55">
              <a:extLst>
                <a:ext uri="{FF2B5EF4-FFF2-40B4-BE49-F238E27FC236}">
                  <a16:creationId xmlns:a16="http://schemas.microsoft.com/office/drawing/2014/main" id="{946EE931-6A77-4D9E-B5D0-0EDBAC480FF8}"/>
                </a:ext>
              </a:extLst>
            </p:cNvPr>
            <p:cNvSpPr/>
            <p:nvPr/>
          </p:nvSpPr>
          <p:spPr>
            <a:xfrm>
              <a:off x="5955930" y="1026302"/>
              <a:ext cx="271997" cy="439019"/>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13;p55">
              <a:extLst>
                <a:ext uri="{FF2B5EF4-FFF2-40B4-BE49-F238E27FC236}">
                  <a16:creationId xmlns:a16="http://schemas.microsoft.com/office/drawing/2014/main" id="{BF3C1FF4-1B24-465F-A704-10C28E3E1B61}"/>
                </a:ext>
              </a:extLst>
            </p:cNvPr>
            <p:cNvSpPr/>
            <p:nvPr/>
          </p:nvSpPr>
          <p:spPr>
            <a:xfrm>
              <a:off x="5993100" y="2015027"/>
              <a:ext cx="179788" cy="207219"/>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14;p55">
              <a:extLst>
                <a:ext uri="{FF2B5EF4-FFF2-40B4-BE49-F238E27FC236}">
                  <a16:creationId xmlns:a16="http://schemas.microsoft.com/office/drawing/2014/main" id="{53121ED6-2480-424B-8A55-C67CCBA4A857}"/>
                </a:ext>
              </a:extLst>
            </p:cNvPr>
            <p:cNvSpPr/>
            <p:nvPr/>
          </p:nvSpPr>
          <p:spPr>
            <a:xfrm>
              <a:off x="6008953" y="1476370"/>
              <a:ext cx="202944" cy="45363"/>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15;p55">
              <a:extLst>
                <a:ext uri="{FF2B5EF4-FFF2-40B4-BE49-F238E27FC236}">
                  <a16:creationId xmlns:a16="http://schemas.microsoft.com/office/drawing/2014/main" id="{F8FFE514-B888-408C-BE52-99329901EC45}"/>
                </a:ext>
              </a:extLst>
            </p:cNvPr>
            <p:cNvSpPr/>
            <p:nvPr/>
          </p:nvSpPr>
          <p:spPr>
            <a:xfrm>
              <a:off x="5991793" y="1707698"/>
              <a:ext cx="220103" cy="45184"/>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16;p55">
              <a:extLst>
                <a:ext uri="{FF2B5EF4-FFF2-40B4-BE49-F238E27FC236}">
                  <a16:creationId xmlns:a16="http://schemas.microsoft.com/office/drawing/2014/main" id="{4FF0191F-F619-48B5-81EB-AFA84E940201}"/>
                </a:ext>
              </a:extLst>
            </p:cNvPr>
            <p:cNvSpPr/>
            <p:nvPr/>
          </p:nvSpPr>
          <p:spPr>
            <a:xfrm>
              <a:off x="5991793" y="1931723"/>
              <a:ext cx="220103" cy="45125"/>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17;p55">
              <a:extLst>
                <a:ext uri="{FF2B5EF4-FFF2-40B4-BE49-F238E27FC236}">
                  <a16:creationId xmlns:a16="http://schemas.microsoft.com/office/drawing/2014/main" id="{D1706DD9-4979-4D4C-A00E-1CE3A97EB998}"/>
                </a:ext>
              </a:extLst>
            </p:cNvPr>
            <p:cNvSpPr/>
            <p:nvPr/>
          </p:nvSpPr>
          <p:spPr>
            <a:xfrm>
              <a:off x="5548493" y="1299786"/>
              <a:ext cx="518997" cy="796931"/>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18;p55">
              <a:extLst>
                <a:ext uri="{FF2B5EF4-FFF2-40B4-BE49-F238E27FC236}">
                  <a16:creationId xmlns:a16="http://schemas.microsoft.com/office/drawing/2014/main" id="{D7582B3E-8482-47A1-AC11-1CC52AD9D71D}"/>
                </a:ext>
              </a:extLst>
            </p:cNvPr>
            <p:cNvSpPr/>
            <p:nvPr/>
          </p:nvSpPr>
          <p:spPr>
            <a:xfrm>
              <a:off x="5600387" y="1379409"/>
              <a:ext cx="415150" cy="637747"/>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19;p55">
              <a:extLst>
                <a:ext uri="{FF2B5EF4-FFF2-40B4-BE49-F238E27FC236}">
                  <a16:creationId xmlns:a16="http://schemas.microsoft.com/office/drawing/2014/main" id="{11BD9C57-71EA-46EF-8684-1F4721CA10F8}"/>
                </a:ext>
              </a:extLst>
            </p:cNvPr>
            <p:cNvSpPr/>
            <p:nvPr/>
          </p:nvSpPr>
          <p:spPr>
            <a:xfrm>
              <a:off x="5565356" y="1089655"/>
              <a:ext cx="201163" cy="63709"/>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20;p55">
              <a:extLst>
                <a:ext uri="{FF2B5EF4-FFF2-40B4-BE49-F238E27FC236}">
                  <a16:creationId xmlns:a16="http://schemas.microsoft.com/office/drawing/2014/main" id="{2CEE194A-B493-4070-87FD-0FC4C87B9349}"/>
                </a:ext>
              </a:extLst>
            </p:cNvPr>
            <p:cNvSpPr/>
            <p:nvPr/>
          </p:nvSpPr>
          <p:spPr>
            <a:xfrm>
              <a:off x="5334265" y="1195997"/>
              <a:ext cx="112813" cy="112813"/>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21;p55">
              <a:extLst>
                <a:ext uri="{FF2B5EF4-FFF2-40B4-BE49-F238E27FC236}">
                  <a16:creationId xmlns:a16="http://schemas.microsoft.com/office/drawing/2014/main" id="{0C335CA0-5044-4E70-AC40-7FE53AFDB97E}"/>
                </a:ext>
              </a:extLst>
            </p:cNvPr>
            <p:cNvSpPr/>
            <p:nvPr/>
          </p:nvSpPr>
          <p:spPr>
            <a:xfrm>
              <a:off x="6168912" y="1195997"/>
              <a:ext cx="112813" cy="112813"/>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22;p55">
              <a:extLst>
                <a:ext uri="{FF2B5EF4-FFF2-40B4-BE49-F238E27FC236}">
                  <a16:creationId xmlns:a16="http://schemas.microsoft.com/office/drawing/2014/main" id="{21A52F64-051C-4CB8-AEB1-3B1DD259FF7C}"/>
                </a:ext>
              </a:extLst>
            </p:cNvPr>
            <p:cNvSpPr/>
            <p:nvPr/>
          </p:nvSpPr>
          <p:spPr>
            <a:xfrm>
              <a:off x="5402785" y="1369315"/>
              <a:ext cx="31944" cy="749312"/>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23;p55">
              <a:extLst>
                <a:ext uri="{FF2B5EF4-FFF2-40B4-BE49-F238E27FC236}">
                  <a16:creationId xmlns:a16="http://schemas.microsoft.com/office/drawing/2014/main" id="{39FE69C1-884B-4BB1-A026-EBA7D345021D}"/>
                </a:ext>
              </a:extLst>
            </p:cNvPr>
            <p:cNvSpPr/>
            <p:nvPr/>
          </p:nvSpPr>
          <p:spPr>
            <a:xfrm>
              <a:off x="5404091" y="1476370"/>
              <a:ext cx="30638" cy="45363"/>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24;p55">
              <a:extLst>
                <a:ext uri="{FF2B5EF4-FFF2-40B4-BE49-F238E27FC236}">
                  <a16:creationId xmlns:a16="http://schemas.microsoft.com/office/drawing/2014/main" id="{5136959E-24BA-44D0-A0A6-D7FA8CF97EF3}"/>
                </a:ext>
              </a:extLst>
            </p:cNvPr>
            <p:cNvSpPr/>
            <p:nvPr/>
          </p:nvSpPr>
          <p:spPr>
            <a:xfrm>
              <a:off x="5404091" y="1707698"/>
              <a:ext cx="30638" cy="45184"/>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25;p55">
              <a:extLst>
                <a:ext uri="{FF2B5EF4-FFF2-40B4-BE49-F238E27FC236}">
                  <a16:creationId xmlns:a16="http://schemas.microsoft.com/office/drawing/2014/main" id="{71F61B18-CDB0-4653-92A6-AF2B48037E5C}"/>
                </a:ext>
              </a:extLst>
            </p:cNvPr>
            <p:cNvSpPr/>
            <p:nvPr/>
          </p:nvSpPr>
          <p:spPr>
            <a:xfrm>
              <a:off x="5404091" y="1931723"/>
              <a:ext cx="30638" cy="45125"/>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26;p55">
              <a:extLst>
                <a:ext uri="{FF2B5EF4-FFF2-40B4-BE49-F238E27FC236}">
                  <a16:creationId xmlns:a16="http://schemas.microsoft.com/office/drawing/2014/main" id="{5C274D4D-68C8-4BDA-923E-F01B9A15A904}"/>
                </a:ext>
              </a:extLst>
            </p:cNvPr>
            <p:cNvSpPr/>
            <p:nvPr/>
          </p:nvSpPr>
          <p:spPr>
            <a:xfrm>
              <a:off x="6180965" y="1369315"/>
              <a:ext cx="32003" cy="749312"/>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27;p55">
              <a:extLst>
                <a:ext uri="{FF2B5EF4-FFF2-40B4-BE49-F238E27FC236}">
                  <a16:creationId xmlns:a16="http://schemas.microsoft.com/office/drawing/2014/main" id="{D7F6D497-D25F-45A4-A1B4-C24A116D082A}"/>
                </a:ext>
              </a:extLst>
            </p:cNvPr>
            <p:cNvSpPr/>
            <p:nvPr/>
          </p:nvSpPr>
          <p:spPr>
            <a:xfrm>
              <a:off x="6180965" y="1476370"/>
              <a:ext cx="30934" cy="45363"/>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28;p55">
              <a:extLst>
                <a:ext uri="{FF2B5EF4-FFF2-40B4-BE49-F238E27FC236}">
                  <a16:creationId xmlns:a16="http://schemas.microsoft.com/office/drawing/2014/main" id="{867EE647-5039-465F-A85A-3036294A51E6}"/>
                </a:ext>
              </a:extLst>
            </p:cNvPr>
            <p:cNvSpPr/>
            <p:nvPr/>
          </p:nvSpPr>
          <p:spPr>
            <a:xfrm>
              <a:off x="6180965" y="1707698"/>
              <a:ext cx="30934" cy="45184"/>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29;p55">
              <a:extLst>
                <a:ext uri="{FF2B5EF4-FFF2-40B4-BE49-F238E27FC236}">
                  <a16:creationId xmlns:a16="http://schemas.microsoft.com/office/drawing/2014/main" id="{20F4D064-9C6C-44F2-B786-F8D3687450E2}"/>
                </a:ext>
              </a:extLst>
            </p:cNvPr>
            <p:cNvSpPr/>
            <p:nvPr/>
          </p:nvSpPr>
          <p:spPr>
            <a:xfrm>
              <a:off x="6180965" y="1931723"/>
              <a:ext cx="30934" cy="45125"/>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30;p55">
              <a:extLst>
                <a:ext uri="{FF2B5EF4-FFF2-40B4-BE49-F238E27FC236}">
                  <a16:creationId xmlns:a16="http://schemas.microsoft.com/office/drawing/2014/main" id="{5D210868-F4BC-405E-80B1-7E1E8E1910C7}"/>
                </a:ext>
              </a:extLst>
            </p:cNvPr>
            <p:cNvSpPr/>
            <p:nvPr/>
          </p:nvSpPr>
          <p:spPr>
            <a:xfrm>
              <a:off x="5408603" y="639350"/>
              <a:ext cx="169456" cy="133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31;p55">
              <a:extLst>
                <a:ext uri="{FF2B5EF4-FFF2-40B4-BE49-F238E27FC236}">
                  <a16:creationId xmlns:a16="http://schemas.microsoft.com/office/drawing/2014/main" id="{E3E603F1-4B29-4609-AF1A-A386488E6E10}"/>
                </a:ext>
              </a:extLst>
            </p:cNvPr>
            <p:cNvSpPr/>
            <p:nvPr/>
          </p:nvSpPr>
          <p:spPr>
            <a:xfrm>
              <a:off x="5437282" y="669334"/>
              <a:ext cx="93338" cy="73091"/>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32;p55">
              <a:extLst>
                <a:ext uri="{FF2B5EF4-FFF2-40B4-BE49-F238E27FC236}">
                  <a16:creationId xmlns:a16="http://schemas.microsoft.com/office/drawing/2014/main" id="{B2B21801-2609-442F-80CB-B39E87475399}"/>
                </a:ext>
              </a:extLst>
            </p:cNvPr>
            <p:cNvSpPr/>
            <p:nvPr/>
          </p:nvSpPr>
          <p:spPr>
            <a:xfrm>
              <a:off x="6037632" y="639350"/>
              <a:ext cx="169516" cy="133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33;p55">
              <a:extLst>
                <a:ext uri="{FF2B5EF4-FFF2-40B4-BE49-F238E27FC236}">
                  <a16:creationId xmlns:a16="http://schemas.microsoft.com/office/drawing/2014/main" id="{A3396A91-7F0B-4FF4-8EE5-33AAABDC82B0}"/>
                </a:ext>
              </a:extLst>
            </p:cNvPr>
            <p:cNvSpPr/>
            <p:nvPr/>
          </p:nvSpPr>
          <p:spPr>
            <a:xfrm>
              <a:off x="6085310" y="669334"/>
              <a:ext cx="93100" cy="73091"/>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34;p55">
              <a:extLst>
                <a:ext uri="{FF2B5EF4-FFF2-40B4-BE49-F238E27FC236}">
                  <a16:creationId xmlns:a16="http://schemas.microsoft.com/office/drawing/2014/main" id="{408EB07E-2549-48F8-8778-EF62A8D0580D}"/>
                </a:ext>
              </a:extLst>
            </p:cNvPr>
            <p:cNvSpPr/>
            <p:nvPr/>
          </p:nvSpPr>
          <p:spPr>
            <a:xfrm>
              <a:off x="8966763" y="2387610"/>
              <a:ext cx="65491" cy="119463"/>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35;p55">
              <a:extLst>
                <a:ext uri="{FF2B5EF4-FFF2-40B4-BE49-F238E27FC236}">
                  <a16:creationId xmlns:a16="http://schemas.microsoft.com/office/drawing/2014/main" id="{F2C0EE14-4BC1-46A6-90B1-C8AFF26C2F4C}"/>
                </a:ext>
              </a:extLst>
            </p:cNvPr>
            <p:cNvSpPr/>
            <p:nvPr/>
          </p:nvSpPr>
          <p:spPr>
            <a:xfrm>
              <a:off x="8515625" y="2387610"/>
              <a:ext cx="65669" cy="119463"/>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36;p55">
              <a:extLst>
                <a:ext uri="{FF2B5EF4-FFF2-40B4-BE49-F238E27FC236}">
                  <a16:creationId xmlns:a16="http://schemas.microsoft.com/office/drawing/2014/main" id="{2C9F613D-FFF8-4FDE-8592-A73101473A0A}"/>
                </a:ext>
              </a:extLst>
            </p:cNvPr>
            <p:cNvSpPr/>
            <p:nvPr/>
          </p:nvSpPr>
          <p:spPr>
            <a:xfrm>
              <a:off x="9081714" y="1820571"/>
              <a:ext cx="106222" cy="363672"/>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37;p55">
              <a:extLst>
                <a:ext uri="{FF2B5EF4-FFF2-40B4-BE49-F238E27FC236}">
                  <a16:creationId xmlns:a16="http://schemas.microsoft.com/office/drawing/2014/main" id="{428647F8-2F02-4F34-A907-4AD2D06BC96E}"/>
                </a:ext>
              </a:extLst>
            </p:cNvPr>
            <p:cNvSpPr/>
            <p:nvPr/>
          </p:nvSpPr>
          <p:spPr>
            <a:xfrm>
              <a:off x="9081714" y="997267"/>
              <a:ext cx="117563" cy="363731"/>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38;p55">
              <a:extLst>
                <a:ext uri="{FF2B5EF4-FFF2-40B4-BE49-F238E27FC236}">
                  <a16:creationId xmlns:a16="http://schemas.microsoft.com/office/drawing/2014/main" id="{DB0BE028-E7ED-41C1-8970-D1C3CDE46292}"/>
                </a:ext>
              </a:extLst>
            </p:cNvPr>
            <p:cNvSpPr/>
            <p:nvPr/>
          </p:nvSpPr>
          <p:spPr>
            <a:xfrm>
              <a:off x="8359822" y="1820571"/>
              <a:ext cx="106341" cy="363672"/>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39;p55">
              <a:extLst>
                <a:ext uri="{FF2B5EF4-FFF2-40B4-BE49-F238E27FC236}">
                  <a16:creationId xmlns:a16="http://schemas.microsoft.com/office/drawing/2014/main" id="{786474FE-6B02-41AE-B746-C103EE75265C}"/>
                </a:ext>
              </a:extLst>
            </p:cNvPr>
            <p:cNvSpPr/>
            <p:nvPr/>
          </p:nvSpPr>
          <p:spPr>
            <a:xfrm>
              <a:off x="8348541" y="997267"/>
              <a:ext cx="117622" cy="363731"/>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40;p55">
              <a:extLst>
                <a:ext uri="{FF2B5EF4-FFF2-40B4-BE49-F238E27FC236}">
                  <a16:creationId xmlns:a16="http://schemas.microsoft.com/office/drawing/2014/main" id="{59324B97-75DC-418E-9AA0-8F8F85804D90}"/>
                </a:ext>
              </a:extLst>
            </p:cNvPr>
            <p:cNvSpPr/>
            <p:nvPr/>
          </p:nvSpPr>
          <p:spPr>
            <a:xfrm>
              <a:off x="8381732" y="593512"/>
              <a:ext cx="784581" cy="1878744"/>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41;p55">
              <a:extLst>
                <a:ext uri="{FF2B5EF4-FFF2-40B4-BE49-F238E27FC236}">
                  <a16:creationId xmlns:a16="http://schemas.microsoft.com/office/drawing/2014/main" id="{05F629B3-517A-46C9-A016-85E7FF3FFCF2}"/>
                </a:ext>
              </a:extLst>
            </p:cNvPr>
            <p:cNvSpPr/>
            <p:nvPr/>
          </p:nvSpPr>
          <p:spPr>
            <a:xfrm>
              <a:off x="8491399" y="687325"/>
              <a:ext cx="565072" cy="169111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42;p55">
              <a:extLst>
                <a:ext uri="{FF2B5EF4-FFF2-40B4-BE49-F238E27FC236}">
                  <a16:creationId xmlns:a16="http://schemas.microsoft.com/office/drawing/2014/main" id="{F341E47B-8951-42C0-A363-FE669416A4D4}"/>
                </a:ext>
              </a:extLst>
            </p:cNvPr>
            <p:cNvSpPr/>
            <p:nvPr/>
          </p:nvSpPr>
          <p:spPr>
            <a:xfrm>
              <a:off x="8593110" y="909806"/>
              <a:ext cx="68519" cy="1394066"/>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43;p55">
              <a:extLst>
                <a:ext uri="{FF2B5EF4-FFF2-40B4-BE49-F238E27FC236}">
                  <a16:creationId xmlns:a16="http://schemas.microsoft.com/office/drawing/2014/main" id="{07C0EEC6-4A90-47F0-9F50-290AE659123F}"/>
                </a:ext>
              </a:extLst>
            </p:cNvPr>
            <p:cNvSpPr/>
            <p:nvPr/>
          </p:nvSpPr>
          <p:spPr>
            <a:xfrm>
              <a:off x="8886130" y="909806"/>
              <a:ext cx="68638" cy="1394066"/>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44;p55">
              <a:extLst>
                <a:ext uri="{FF2B5EF4-FFF2-40B4-BE49-F238E27FC236}">
                  <a16:creationId xmlns:a16="http://schemas.microsoft.com/office/drawing/2014/main" id="{9F2590D4-71ED-4DF6-ABE7-E57616610A38}"/>
                </a:ext>
              </a:extLst>
            </p:cNvPr>
            <p:cNvSpPr/>
            <p:nvPr/>
          </p:nvSpPr>
          <p:spPr>
            <a:xfrm>
              <a:off x="8471093" y="1266061"/>
              <a:ext cx="605625" cy="781909"/>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45;p55">
              <a:extLst>
                <a:ext uri="{FF2B5EF4-FFF2-40B4-BE49-F238E27FC236}">
                  <a16:creationId xmlns:a16="http://schemas.microsoft.com/office/drawing/2014/main" id="{CE40B3C1-7ECB-45A6-AA99-5B72DC58B077}"/>
                </a:ext>
              </a:extLst>
            </p:cNvPr>
            <p:cNvSpPr/>
            <p:nvPr/>
          </p:nvSpPr>
          <p:spPr>
            <a:xfrm>
              <a:off x="8436061" y="1267783"/>
              <a:ext cx="201638" cy="423166"/>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46;p55">
              <a:extLst>
                <a:ext uri="{FF2B5EF4-FFF2-40B4-BE49-F238E27FC236}">
                  <a16:creationId xmlns:a16="http://schemas.microsoft.com/office/drawing/2014/main" id="{164F1AF9-C67B-422F-8863-3AA5F16A9E60}"/>
                </a:ext>
              </a:extLst>
            </p:cNvPr>
            <p:cNvSpPr/>
            <p:nvPr/>
          </p:nvSpPr>
          <p:spPr>
            <a:xfrm>
              <a:off x="8427570" y="1834465"/>
              <a:ext cx="199322" cy="247297"/>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47;p55">
              <a:extLst>
                <a:ext uri="{FF2B5EF4-FFF2-40B4-BE49-F238E27FC236}">
                  <a16:creationId xmlns:a16="http://schemas.microsoft.com/office/drawing/2014/main" id="{93F2F531-57F6-4DE0-89B7-15E0FF53B428}"/>
                </a:ext>
              </a:extLst>
            </p:cNvPr>
            <p:cNvSpPr/>
            <p:nvPr/>
          </p:nvSpPr>
          <p:spPr>
            <a:xfrm>
              <a:off x="8416289" y="1716189"/>
              <a:ext cx="194513" cy="45066"/>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48;p55">
              <a:extLst>
                <a:ext uri="{FF2B5EF4-FFF2-40B4-BE49-F238E27FC236}">
                  <a16:creationId xmlns:a16="http://schemas.microsoft.com/office/drawing/2014/main" id="{3E51DAF8-7C16-4388-9F51-A8B4D9217037}"/>
                </a:ext>
              </a:extLst>
            </p:cNvPr>
            <p:cNvSpPr/>
            <p:nvPr/>
          </p:nvSpPr>
          <p:spPr>
            <a:xfrm>
              <a:off x="8910118" y="1267783"/>
              <a:ext cx="201697" cy="423166"/>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49;p55">
              <a:extLst>
                <a:ext uri="{FF2B5EF4-FFF2-40B4-BE49-F238E27FC236}">
                  <a16:creationId xmlns:a16="http://schemas.microsoft.com/office/drawing/2014/main" id="{6C825DFF-AADD-49A3-80A7-BC46BE951BA6}"/>
                </a:ext>
              </a:extLst>
            </p:cNvPr>
            <p:cNvSpPr/>
            <p:nvPr/>
          </p:nvSpPr>
          <p:spPr>
            <a:xfrm>
              <a:off x="8921162" y="1834465"/>
              <a:ext cx="199025" cy="247297"/>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50;p55">
              <a:extLst>
                <a:ext uri="{FF2B5EF4-FFF2-40B4-BE49-F238E27FC236}">
                  <a16:creationId xmlns:a16="http://schemas.microsoft.com/office/drawing/2014/main" id="{190DC92E-01BE-4440-B700-1374AD3EDF5E}"/>
                </a:ext>
              </a:extLst>
            </p:cNvPr>
            <p:cNvSpPr/>
            <p:nvPr/>
          </p:nvSpPr>
          <p:spPr>
            <a:xfrm>
              <a:off x="8936956" y="1716189"/>
              <a:ext cx="194572" cy="45066"/>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51;p55">
              <a:extLst>
                <a:ext uri="{FF2B5EF4-FFF2-40B4-BE49-F238E27FC236}">
                  <a16:creationId xmlns:a16="http://schemas.microsoft.com/office/drawing/2014/main" id="{C1CDFFBC-E0F6-42D6-BBBD-318414DDDA39}"/>
                </a:ext>
              </a:extLst>
            </p:cNvPr>
            <p:cNvSpPr/>
            <p:nvPr/>
          </p:nvSpPr>
          <p:spPr>
            <a:xfrm>
              <a:off x="8546441" y="1525355"/>
              <a:ext cx="454931" cy="398525"/>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52;p55">
              <a:extLst>
                <a:ext uri="{FF2B5EF4-FFF2-40B4-BE49-F238E27FC236}">
                  <a16:creationId xmlns:a16="http://schemas.microsoft.com/office/drawing/2014/main" id="{283AF812-9DDD-4FCD-BF41-0E32ED124A14}"/>
                </a:ext>
              </a:extLst>
            </p:cNvPr>
            <p:cNvSpPr/>
            <p:nvPr/>
          </p:nvSpPr>
          <p:spPr>
            <a:xfrm>
              <a:off x="8592041" y="1565137"/>
              <a:ext cx="363731" cy="318963"/>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53;p55">
              <a:extLst>
                <a:ext uri="{FF2B5EF4-FFF2-40B4-BE49-F238E27FC236}">
                  <a16:creationId xmlns:a16="http://schemas.microsoft.com/office/drawing/2014/main" id="{3E996A3B-5AAC-488C-A88F-47D3B76E73CB}"/>
                </a:ext>
              </a:extLst>
            </p:cNvPr>
            <p:cNvSpPr/>
            <p:nvPr/>
          </p:nvSpPr>
          <p:spPr>
            <a:xfrm>
              <a:off x="8562650" y="1296877"/>
              <a:ext cx="183053" cy="48034"/>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54;p55">
              <a:extLst>
                <a:ext uri="{FF2B5EF4-FFF2-40B4-BE49-F238E27FC236}">
                  <a16:creationId xmlns:a16="http://schemas.microsoft.com/office/drawing/2014/main" id="{9125A5C0-9EBB-4DA3-8FFB-003A92DF6145}"/>
                </a:ext>
              </a:extLst>
            </p:cNvPr>
            <p:cNvSpPr/>
            <p:nvPr/>
          </p:nvSpPr>
          <p:spPr>
            <a:xfrm>
              <a:off x="8328531" y="1401200"/>
              <a:ext cx="112813" cy="112931"/>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55;p55">
              <a:extLst>
                <a:ext uri="{FF2B5EF4-FFF2-40B4-BE49-F238E27FC236}">
                  <a16:creationId xmlns:a16="http://schemas.microsoft.com/office/drawing/2014/main" id="{CB82AE67-E65D-404C-916E-2531370ABC26}"/>
                </a:ext>
              </a:extLst>
            </p:cNvPr>
            <p:cNvSpPr/>
            <p:nvPr/>
          </p:nvSpPr>
          <p:spPr>
            <a:xfrm>
              <a:off x="9106474" y="1401200"/>
              <a:ext cx="112813" cy="112931"/>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56;p55">
              <a:extLst>
                <a:ext uri="{FF2B5EF4-FFF2-40B4-BE49-F238E27FC236}">
                  <a16:creationId xmlns:a16="http://schemas.microsoft.com/office/drawing/2014/main" id="{F97B989A-7DC5-42DF-863C-A795DBAA594F}"/>
                </a:ext>
              </a:extLst>
            </p:cNvPr>
            <p:cNvSpPr/>
            <p:nvPr/>
          </p:nvSpPr>
          <p:spPr>
            <a:xfrm>
              <a:off x="8415754" y="1563058"/>
              <a:ext cx="39603" cy="716062"/>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57;p55">
              <a:extLst>
                <a:ext uri="{FF2B5EF4-FFF2-40B4-BE49-F238E27FC236}">
                  <a16:creationId xmlns:a16="http://schemas.microsoft.com/office/drawing/2014/main" id="{B87EA200-B1F6-4A87-B832-D59C862E1F33}"/>
                </a:ext>
              </a:extLst>
            </p:cNvPr>
            <p:cNvSpPr/>
            <p:nvPr/>
          </p:nvSpPr>
          <p:spPr>
            <a:xfrm>
              <a:off x="8427570" y="2011524"/>
              <a:ext cx="23809" cy="66797"/>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58;p55">
              <a:extLst>
                <a:ext uri="{FF2B5EF4-FFF2-40B4-BE49-F238E27FC236}">
                  <a16:creationId xmlns:a16="http://schemas.microsoft.com/office/drawing/2014/main" id="{3C0EF37F-D17F-4F56-8800-17250E68784D}"/>
                </a:ext>
              </a:extLst>
            </p:cNvPr>
            <p:cNvSpPr/>
            <p:nvPr/>
          </p:nvSpPr>
          <p:spPr>
            <a:xfrm>
              <a:off x="8419198" y="1716189"/>
              <a:ext cx="25591" cy="45066"/>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59;p55">
              <a:extLst>
                <a:ext uri="{FF2B5EF4-FFF2-40B4-BE49-F238E27FC236}">
                  <a16:creationId xmlns:a16="http://schemas.microsoft.com/office/drawing/2014/main" id="{F3412392-34FB-4974-8BA7-26184AE880C1}"/>
                </a:ext>
              </a:extLst>
            </p:cNvPr>
            <p:cNvSpPr/>
            <p:nvPr/>
          </p:nvSpPr>
          <p:spPr>
            <a:xfrm>
              <a:off x="9092521" y="1563058"/>
              <a:ext cx="39544" cy="716062"/>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60;p55">
              <a:extLst>
                <a:ext uri="{FF2B5EF4-FFF2-40B4-BE49-F238E27FC236}">
                  <a16:creationId xmlns:a16="http://schemas.microsoft.com/office/drawing/2014/main" id="{AB81440C-E180-4DEA-BC66-C59A0068731B}"/>
                </a:ext>
              </a:extLst>
            </p:cNvPr>
            <p:cNvSpPr/>
            <p:nvPr/>
          </p:nvSpPr>
          <p:spPr>
            <a:xfrm>
              <a:off x="9096440" y="2011524"/>
              <a:ext cx="23750" cy="66797"/>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61;p55">
              <a:extLst>
                <a:ext uri="{FF2B5EF4-FFF2-40B4-BE49-F238E27FC236}">
                  <a16:creationId xmlns:a16="http://schemas.microsoft.com/office/drawing/2014/main" id="{78D82EC4-ED6A-4BFB-967D-BB2AA0643AE6}"/>
                </a:ext>
              </a:extLst>
            </p:cNvPr>
            <p:cNvSpPr/>
            <p:nvPr/>
          </p:nvSpPr>
          <p:spPr>
            <a:xfrm>
              <a:off x="9103030" y="1716189"/>
              <a:ext cx="25650" cy="45066"/>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62;p55">
              <a:extLst>
                <a:ext uri="{FF2B5EF4-FFF2-40B4-BE49-F238E27FC236}">
                  <a16:creationId xmlns:a16="http://schemas.microsoft.com/office/drawing/2014/main" id="{5EA339E5-E2C6-4EC7-8BF5-126B3E26C48F}"/>
                </a:ext>
              </a:extLst>
            </p:cNvPr>
            <p:cNvSpPr/>
            <p:nvPr/>
          </p:nvSpPr>
          <p:spPr>
            <a:xfrm>
              <a:off x="8363326" y="585912"/>
              <a:ext cx="139175" cy="126053"/>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63;p55">
              <a:extLst>
                <a:ext uri="{FF2B5EF4-FFF2-40B4-BE49-F238E27FC236}">
                  <a16:creationId xmlns:a16="http://schemas.microsoft.com/office/drawing/2014/main" id="{E41FA5A8-4E40-45D4-BF88-06954E0627EE}"/>
                </a:ext>
              </a:extLst>
            </p:cNvPr>
            <p:cNvSpPr/>
            <p:nvPr/>
          </p:nvSpPr>
          <p:spPr>
            <a:xfrm>
              <a:off x="8384879" y="614115"/>
              <a:ext cx="76772" cy="69469"/>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64;p55">
              <a:extLst>
                <a:ext uri="{FF2B5EF4-FFF2-40B4-BE49-F238E27FC236}">
                  <a16:creationId xmlns:a16="http://schemas.microsoft.com/office/drawing/2014/main" id="{EF939D68-C413-4E32-89E9-A32C97BA08E7}"/>
                </a:ext>
              </a:extLst>
            </p:cNvPr>
            <p:cNvSpPr/>
            <p:nvPr/>
          </p:nvSpPr>
          <p:spPr>
            <a:xfrm>
              <a:off x="9045317" y="585912"/>
              <a:ext cx="139234" cy="126053"/>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65;p55">
              <a:extLst>
                <a:ext uri="{FF2B5EF4-FFF2-40B4-BE49-F238E27FC236}">
                  <a16:creationId xmlns:a16="http://schemas.microsoft.com/office/drawing/2014/main" id="{6945C91E-E399-44B6-B92A-D91E494B7A57}"/>
                </a:ext>
              </a:extLst>
            </p:cNvPr>
            <p:cNvSpPr/>
            <p:nvPr/>
          </p:nvSpPr>
          <p:spPr>
            <a:xfrm>
              <a:off x="9086168" y="614115"/>
              <a:ext cx="76713" cy="69469"/>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66;p55">
              <a:extLst>
                <a:ext uri="{FF2B5EF4-FFF2-40B4-BE49-F238E27FC236}">
                  <a16:creationId xmlns:a16="http://schemas.microsoft.com/office/drawing/2014/main" id="{D1BE169D-9426-4826-B7E7-3A74FC8AAEFF}"/>
                </a:ext>
              </a:extLst>
            </p:cNvPr>
            <p:cNvSpPr/>
            <p:nvPr/>
          </p:nvSpPr>
          <p:spPr>
            <a:xfrm>
              <a:off x="7519475" y="2438495"/>
              <a:ext cx="62463" cy="111566"/>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67;p55">
              <a:extLst>
                <a:ext uri="{FF2B5EF4-FFF2-40B4-BE49-F238E27FC236}">
                  <a16:creationId xmlns:a16="http://schemas.microsoft.com/office/drawing/2014/main" id="{20E5AEEE-48CC-4018-8A7E-0171ED3E515A}"/>
                </a:ext>
              </a:extLst>
            </p:cNvPr>
            <p:cNvSpPr/>
            <p:nvPr/>
          </p:nvSpPr>
          <p:spPr>
            <a:xfrm>
              <a:off x="6971852" y="2438495"/>
              <a:ext cx="62284" cy="111566"/>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68;p55">
              <a:extLst>
                <a:ext uri="{FF2B5EF4-FFF2-40B4-BE49-F238E27FC236}">
                  <a16:creationId xmlns:a16="http://schemas.microsoft.com/office/drawing/2014/main" id="{C75F1460-CA86-40CB-9D71-77AD5C4B1AB8}"/>
                </a:ext>
              </a:extLst>
            </p:cNvPr>
            <p:cNvSpPr/>
            <p:nvPr/>
          </p:nvSpPr>
          <p:spPr>
            <a:xfrm>
              <a:off x="7638346" y="1951198"/>
              <a:ext cx="106459" cy="365572"/>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69;p55">
              <a:extLst>
                <a:ext uri="{FF2B5EF4-FFF2-40B4-BE49-F238E27FC236}">
                  <a16:creationId xmlns:a16="http://schemas.microsoft.com/office/drawing/2014/main" id="{A623C2D7-7C2D-49D3-B2E0-FC9D32DF6FD6}"/>
                </a:ext>
              </a:extLst>
            </p:cNvPr>
            <p:cNvSpPr/>
            <p:nvPr/>
          </p:nvSpPr>
          <p:spPr>
            <a:xfrm>
              <a:off x="7638346" y="1015139"/>
              <a:ext cx="106459" cy="365572"/>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70;p55">
              <a:extLst>
                <a:ext uri="{FF2B5EF4-FFF2-40B4-BE49-F238E27FC236}">
                  <a16:creationId xmlns:a16="http://schemas.microsoft.com/office/drawing/2014/main" id="{F76D6C31-9A22-47CC-8D5E-9DE9B28F6727}"/>
                </a:ext>
              </a:extLst>
            </p:cNvPr>
            <p:cNvSpPr/>
            <p:nvPr/>
          </p:nvSpPr>
          <p:spPr>
            <a:xfrm>
              <a:off x="6808687" y="1951198"/>
              <a:ext cx="106578" cy="365572"/>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71;p55">
              <a:extLst>
                <a:ext uri="{FF2B5EF4-FFF2-40B4-BE49-F238E27FC236}">
                  <a16:creationId xmlns:a16="http://schemas.microsoft.com/office/drawing/2014/main" id="{7A85DD33-EC79-4139-AE6C-1DDF4F6429A6}"/>
                </a:ext>
              </a:extLst>
            </p:cNvPr>
            <p:cNvSpPr/>
            <p:nvPr/>
          </p:nvSpPr>
          <p:spPr>
            <a:xfrm>
              <a:off x="6808687" y="1015139"/>
              <a:ext cx="106578" cy="365572"/>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72;p55">
              <a:extLst>
                <a:ext uri="{FF2B5EF4-FFF2-40B4-BE49-F238E27FC236}">
                  <a16:creationId xmlns:a16="http://schemas.microsoft.com/office/drawing/2014/main" id="{A7819341-0445-41FA-B266-1C38D8A85631}"/>
                </a:ext>
              </a:extLst>
            </p:cNvPr>
            <p:cNvSpPr/>
            <p:nvPr/>
          </p:nvSpPr>
          <p:spPr>
            <a:xfrm>
              <a:off x="6841878" y="522914"/>
              <a:ext cx="870022" cy="2019938"/>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73;p55">
              <a:extLst>
                <a:ext uri="{FF2B5EF4-FFF2-40B4-BE49-F238E27FC236}">
                  <a16:creationId xmlns:a16="http://schemas.microsoft.com/office/drawing/2014/main" id="{AFDC93BE-BEE7-40FA-9432-B768F1BC3ACE}"/>
                </a:ext>
              </a:extLst>
            </p:cNvPr>
            <p:cNvSpPr/>
            <p:nvPr/>
          </p:nvSpPr>
          <p:spPr>
            <a:xfrm>
              <a:off x="6963658" y="580093"/>
              <a:ext cx="626169" cy="27146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74;p55">
              <a:extLst>
                <a:ext uri="{FF2B5EF4-FFF2-40B4-BE49-F238E27FC236}">
                  <a16:creationId xmlns:a16="http://schemas.microsoft.com/office/drawing/2014/main" id="{447A9684-60B3-4F36-B7D0-A93DE448E2E5}"/>
                </a:ext>
              </a:extLst>
            </p:cNvPr>
            <p:cNvSpPr/>
            <p:nvPr/>
          </p:nvSpPr>
          <p:spPr>
            <a:xfrm>
              <a:off x="6910220" y="832558"/>
              <a:ext cx="733163" cy="446678"/>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75;p55">
              <a:extLst>
                <a:ext uri="{FF2B5EF4-FFF2-40B4-BE49-F238E27FC236}">
                  <a16:creationId xmlns:a16="http://schemas.microsoft.com/office/drawing/2014/main" id="{E1CD1BFA-87AA-4887-830B-18AE40A5ECFF}"/>
                </a:ext>
              </a:extLst>
            </p:cNvPr>
            <p:cNvSpPr/>
            <p:nvPr/>
          </p:nvSpPr>
          <p:spPr>
            <a:xfrm>
              <a:off x="6887241" y="798892"/>
              <a:ext cx="218025" cy="40689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76;p55">
              <a:extLst>
                <a:ext uri="{FF2B5EF4-FFF2-40B4-BE49-F238E27FC236}">
                  <a16:creationId xmlns:a16="http://schemas.microsoft.com/office/drawing/2014/main" id="{B55D6D48-4837-4D7B-ABF0-5F6685AB1BB2}"/>
                </a:ext>
              </a:extLst>
            </p:cNvPr>
            <p:cNvSpPr/>
            <p:nvPr/>
          </p:nvSpPr>
          <p:spPr>
            <a:xfrm>
              <a:off x="6866697" y="1164350"/>
              <a:ext cx="208525" cy="45363"/>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77;p55">
              <a:extLst>
                <a:ext uri="{FF2B5EF4-FFF2-40B4-BE49-F238E27FC236}">
                  <a16:creationId xmlns:a16="http://schemas.microsoft.com/office/drawing/2014/main" id="{8527D482-3F7F-46C0-8C26-DFA9CC61F9ED}"/>
                </a:ext>
              </a:extLst>
            </p:cNvPr>
            <p:cNvSpPr/>
            <p:nvPr/>
          </p:nvSpPr>
          <p:spPr>
            <a:xfrm>
              <a:off x="7448343" y="798892"/>
              <a:ext cx="217966" cy="40689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78;p55">
              <a:extLst>
                <a:ext uri="{FF2B5EF4-FFF2-40B4-BE49-F238E27FC236}">
                  <a16:creationId xmlns:a16="http://schemas.microsoft.com/office/drawing/2014/main" id="{BED002F3-9268-49DB-89B5-8DE0C609F5B5}"/>
                </a:ext>
              </a:extLst>
            </p:cNvPr>
            <p:cNvSpPr/>
            <p:nvPr/>
          </p:nvSpPr>
          <p:spPr>
            <a:xfrm>
              <a:off x="7478387" y="1164350"/>
              <a:ext cx="208763" cy="45363"/>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79;p55">
              <a:extLst>
                <a:ext uri="{FF2B5EF4-FFF2-40B4-BE49-F238E27FC236}">
                  <a16:creationId xmlns:a16="http://schemas.microsoft.com/office/drawing/2014/main" id="{A5407081-4DBD-4201-8DAE-8FDF8BED52D3}"/>
                </a:ext>
              </a:extLst>
            </p:cNvPr>
            <p:cNvSpPr/>
            <p:nvPr/>
          </p:nvSpPr>
          <p:spPr>
            <a:xfrm>
              <a:off x="7006112" y="1032774"/>
              <a:ext cx="541381" cy="1349119"/>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80;p55">
              <a:extLst>
                <a:ext uri="{FF2B5EF4-FFF2-40B4-BE49-F238E27FC236}">
                  <a16:creationId xmlns:a16="http://schemas.microsoft.com/office/drawing/2014/main" id="{CC6C8743-8E4C-4A9E-A0C1-1E0800BDC9BC}"/>
                </a:ext>
              </a:extLst>
            </p:cNvPr>
            <p:cNvSpPr/>
            <p:nvPr/>
          </p:nvSpPr>
          <p:spPr>
            <a:xfrm>
              <a:off x="7060441" y="1088705"/>
              <a:ext cx="432963" cy="1265519"/>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81;p55">
              <a:extLst>
                <a:ext uri="{FF2B5EF4-FFF2-40B4-BE49-F238E27FC236}">
                  <a16:creationId xmlns:a16="http://schemas.microsoft.com/office/drawing/2014/main" id="{F886CA99-FDB5-4A30-9011-618A87B6D842}"/>
                </a:ext>
              </a:extLst>
            </p:cNvPr>
            <p:cNvSpPr/>
            <p:nvPr/>
          </p:nvSpPr>
          <p:spPr>
            <a:xfrm>
              <a:off x="7036156" y="859099"/>
              <a:ext cx="212503" cy="38594"/>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82;p55">
              <a:extLst>
                <a:ext uri="{FF2B5EF4-FFF2-40B4-BE49-F238E27FC236}">
                  <a16:creationId xmlns:a16="http://schemas.microsoft.com/office/drawing/2014/main" id="{31CBB8C0-E38C-43AA-AA11-16B6573E482F}"/>
                </a:ext>
              </a:extLst>
            </p:cNvPr>
            <p:cNvSpPr/>
            <p:nvPr/>
          </p:nvSpPr>
          <p:spPr>
            <a:xfrm>
              <a:off x="6910220" y="1358034"/>
              <a:ext cx="95950" cy="996194"/>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83;p55">
              <a:extLst>
                <a:ext uri="{FF2B5EF4-FFF2-40B4-BE49-F238E27FC236}">
                  <a16:creationId xmlns:a16="http://schemas.microsoft.com/office/drawing/2014/main" id="{019252A5-96DF-4176-BC3C-67A55FEDAAA0}"/>
                </a:ext>
              </a:extLst>
            </p:cNvPr>
            <p:cNvSpPr/>
            <p:nvPr/>
          </p:nvSpPr>
          <p:spPr>
            <a:xfrm>
              <a:off x="7547442" y="1350612"/>
              <a:ext cx="95950" cy="1003616"/>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84;p55">
              <a:extLst>
                <a:ext uri="{FF2B5EF4-FFF2-40B4-BE49-F238E27FC236}">
                  <a16:creationId xmlns:a16="http://schemas.microsoft.com/office/drawing/2014/main" id="{5B411B53-A301-421E-9D45-F095242D8D52}"/>
                </a:ext>
              </a:extLst>
            </p:cNvPr>
            <p:cNvSpPr/>
            <p:nvPr/>
          </p:nvSpPr>
          <p:spPr>
            <a:xfrm>
              <a:off x="7049634" y="2406075"/>
              <a:ext cx="454338" cy="70419"/>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85;p55">
              <a:extLst>
                <a:ext uri="{FF2B5EF4-FFF2-40B4-BE49-F238E27FC236}">
                  <a16:creationId xmlns:a16="http://schemas.microsoft.com/office/drawing/2014/main" id="{E26A6DC4-C18C-4635-B6A1-B98B26C1A3A1}"/>
                </a:ext>
              </a:extLst>
            </p:cNvPr>
            <p:cNvSpPr/>
            <p:nvPr/>
          </p:nvSpPr>
          <p:spPr>
            <a:xfrm>
              <a:off x="7259884" y="2369203"/>
              <a:ext cx="33784" cy="160016"/>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86;p55">
              <a:extLst>
                <a:ext uri="{FF2B5EF4-FFF2-40B4-BE49-F238E27FC236}">
                  <a16:creationId xmlns:a16="http://schemas.microsoft.com/office/drawing/2014/main" id="{425F24E4-0361-4904-847A-3B6B2D2A2EA1}"/>
                </a:ext>
              </a:extLst>
            </p:cNvPr>
            <p:cNvSpPr/>
            <p:nvPr/>
          </p:nvSpPr>
          <p:spPr>
            <a:xfrm>
              <a:off x="6769142" y="945847"/>
              <a:ext cx="112931" cy="112872"/>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87;p55">
              <a:extLst>
                <a:ext uri="{FF2B5EF4-FFF2-40B4-BE49-F238E27FC236}">
                  <a16:creationId xmlns:a16="http://schemas.microsoft.com/office/drawing/2014/main" id="{44DEEFC6-3E32-40BC-80D3-E88C181AAC27}"/>
                </a:ext>
              </a:extLst>
            </p:cNvPr>
            <p:cNvSpPr/>
            <p:nvPr/>
          </p:nvSpPr>
          <p:spPr>
            <a:xfrm>
              <a:off x="7671537" y="945847"/>
              <a:ext cx="112813" cy="112872"/>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88;p55">
              <a:extLst>
                <a:ext uri="{FF2B5EF4-FFF2-40B4-BE49-F238E27FC236}">
                  <a16:creationId xmlns:a16="http://schemas.microsoft.com/office/drawing/2014/main" id="{B1499020-DF35-4244-9A54-453EBBD71AC5}"/>
                </a:ext>
              </a:extLst>
            </p:cNvPr>
            <p:cNvSpPr/>
            <p:nvPr/>
          </p:nvSpPr>
          <p:spPr>
            <a:xfrm>
              <a:off x="6944183" y="1393897"/>
              <a:ext cx="24819" cy="924766"/>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89;p55">
              <a:extLst>
                <a:ext uri="{FF2B5EF4-FFF2-40B4-BE49-F238E27FC236}">
                  <a16:creationId xmlns:a16="http://schemas.microsoft.com/office/drawing/2014/main" id="{9A0C9653-E984-46C4-B6C9-2A5975770704}"/>
                </a:ext>
              </a:extLst>
            </p:cNvPr>
            <p:cNvSpPr/>
            <p:nvPr/>
          </p:nvSpPr>
          <p:spPr>
            <a:xfrm>
              <a:off x="7584551" y="1393897"/>
              <a:ext cx="25116" cy="924766"/>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90;p55">
              <a:extLst>
                <a:ext uri="{FF2B5EF4-FFF2-40B4-BE49-F238E27FC236}">
                  <a16:creationId xmlns:a16="http://schemas.microsoft.com/office/drawing/2014/main" id="{21FC5707-8046-4EEC-BDBC-5B62BA665F75}"/>
                </a:ext>
              </a:extLst>
            </p:cNvPr>
            <p:cNvSpPr/>
            <p:nvPr/>
          </p:nvSpPr>
          <p:spPr>
            <a:xfrm>
              <a:off x="6875425" y="587455"/>
              <a:ext cx="162628" cy="140659"/>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91;p55">
              <a:extLst>
                <a:ext uri="{FF2B5EF4-FFF2-40B4-BE49-F238E27FC236}">
                  <a16:creationId xmlns:a16="http://schemas.microsoft.com/office/drawing/2014/main" id="{80F61D7F-631F-448C-AE59-72033FB6513D}"/>
                </a:ext>
              </a:extLst>
            </p:cNvPr>
            <p:cNvSpPr/>
            <p:nvPr/>
          </p:nvSpPr>
          <p:spPr>
            <a:xfrm>
              <a:off x="6902560" y="619043"/>
              <a:ext cx="89597" cy="77484"/>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92;p55">
              <a:extLst>
                <a:ext uri="{FF2B5EF4-FFF2-40B4-BE49-F238E27FC236}">
                  <a16:creationId xmlns:a16="http://schemas.microsoft.com/office/drawing/2014/main" id="{091FADEB-F9AF-4759-8BA7-09064730A11C}"/>
                </a:ext>
              </a:extLst>
            </p:cNvPr>
            <p:cNvSpPr/>
            <p:nvPr/>
          </p:nvSpPr>
          <p:spPr>
            <a:xfrm>
              <a:off x="7515497" y="587455"/>
              <a:ext cx="162688" cy="140659"/>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93;p55">
              <a:extLst>
                <a:ext uri="{FF2B5EF4-FFF2-40B4-BE49-F238E27FC236}">
                  <a16:creationId xmlns:a16="http://schemas.microsoft.com/office/drawing/2014/main" id="{2A1D0956-4D62-4FD2-992E-C94024247C26}"/>
                </a:ext>
              </a:extLst>
            </p:cNvPr>
            <p:cNvSpPr/>
            <p:nvPr/>
          </p:nvSpPr>
          <p:spPr>
            <a:xfrm>
              <a:off x="7561335" y="619043"/>
              <a:ext cx="89716" cy="77484"/>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682;p34">
            <a:extLst>
              <a:ext uri="{FF2B5EF4-FFF2-40B4-BE49-F238E27FC236}">
                <a16:creationId xmlns:a16="http://schemas.microsoft.com/office/drawing/2014/main" id="{FD9BAFEA-AF72-4E12-B713-2C7CDC81AA62}"/>
              </a:ext>
            </a:extLst>
          </p:cNvPr>
          <p:cNvSpPr txBox="1">
            <a:spLocks/>
          </p:cNvSpPr>
          <p:nvPr/>
        </p:nvSpPr>
        <p:spPr>
          <a:xfrm>
            <a:off x="1887674" y="2680782"/>
            <a:ext cx="6897251" cy="7871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r>
              <a:rPr lang="es-CO" b="1"/>
              <a:t>Como</a:t>
            </a:r>
            <a:r>
              <a:rPr lang="es-CO"/>
              <a:t>: Usuario</a:t>
            </a:r>
          </a:p>
          <a:p>
            <a:r>
              <a:rPr lang="es-CO" b="1"/>
              <a:t>Quiero</a:t>
            </a:r>
            <a:r>
              <a:rPr lang="es-CO"/>
              <a:t>: Tener conocimiento sobre los vehículos disponibles</a:t>
            </a:r>
          </a:p>
          <a:p>
            <a:r>
              <a:rPr lang="es-CO" b="1"/>
              <a:t>Para</a:t>
            </a:r>
            <a:r>
              <a:rPr lang="es-CO"/>
              <a:t>: Escoger la opción que más se ajuste a mi necesidad  ciudad</a:t>
            </a:r>
          </a:p>
        </p:txBody>
      </p:sp>
      <p:sp>
        <p:nvSpPr>
          <p:cNvPr id="478" name="Google Shape;680;p34">
            <a:extLst>
              <a:ext uri="{FF2B5EF4-FFF2-40B4-BE49-F238E27FC236}">
                <a16:creationId xmlns:a16="http://schemas.microsoft.com/office/drawing/2014/main" id="{35CBA99D-E258-471B-95BD-A8EAEE639059}"/>
              </a:ext>
            </a:extLst>
          </p:cNvPr>
          <p:cNvSpPr txBox="1">
            <a:spLocks/>
          </p:cNvSpPr>
          <p:nvPr/>
        </p:nvSpPr>
        <p:spPr>
          <a:xfrm>
            <a:off x="1887674" y="2503037"/>
            <a:ext cx="3891606" cy="2702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r>
              <a:rPr lang="es-CO"/>
              <a:t>Consultar viajes disponibles</a:t>
            </a:r>
          </a:p>
        </p:txBody>
      </p:sp>
      <p:grpSp>
        <p:nvGrpSpPr>
          <p:cNvPr id="479" name="Google Shape;16593;p76">
            <a:extLst>
              <a:ext uri="{FF2B5EF4-FFF2-40B4-BE49-F238E27FC236}">
                <a16:creationId xmlns:a16="http://schemas.microsoft.com/office/drawing/2014/main" id="{D41C1E81-BAED-4053-B138-82E507BD51A2}"/>
              </a:ext>
            </a:extLst>
          </p:cNvPr>
          <p:cNvGrpSpPr/>
          <p:nvPr/>
        </p:nvGrpSpPr>
        <p:grpSpPr>
          <a:xfrm>
            <a:off x="1023149" y="2773325"/>
            <a:ext cx="602686" cy="533283"/>
            <a:chOff x="3943638" y="3815072"/>
            <a:chExt cx="357933" cy="342676"/>
          </a:xfrm>
        </p:grpSpPr>
        <p:sp>
          <p:nvSpPr>
            <p:cNvPr id="480" name="Google Shape;16594;p76">
              <a:extLst>
                <a:ext uri="{FF2B5EF4-FFF2-40B4-BE49-F238E27FC236}">
                  <a16:creationId xmlns:a16="http://schemas.microsoft.com/office/drawing/2014/main" id="{46AC3C01-3803-426A-93A6-1FF33770F2A5}"/>
                </a:ext>
              </a:extLst>
            </p:cNvPr>
            <p:cNvSpPr/>
            <p:nvPr/>
          </p:nvSpPr>
          <p:spPr>
            <a:xfrm>
              <a:off x="4136918" y="3996389"/>
              <a:ext cx="87215" cy="87514"/>
            </a:xfrm>
            <a:custGeom>
              <a:avLst/>
              <a:gdLst/>
              <a:ahLst/>
              <a:cxnLst/>
              <a:rect l="l" t="t" r="r" b="b"/>
              <a:pathLst>
                <a:path w="5825" h="5845" extrusionOk="0">
                  <a:moveTo>
                    <a:pt x="1073" y="0"/>
                  </a:moveTo>
                  <a:lnTo>
                    <a:pt x="1" y="1072"/>
                  </a:lnTo>
                  <a:lnTo>
                    <a:pt x="4752" y="5845"/>
                  </a:lnTo>
                  <a:lnTo>
                    <a:pt x="5824" y="4752"/>
                  </a:lnTo>
                  <a:lnTo>
                    <a:pt x="1073" y="0"/>
                  </a:ln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6595;p76">
              <a:extLst>
                <a:ext uri="{FF2B5EF4-FFF2-40B4-BE49-F238E27FC236}">
                  <a16:creationId xmlns:a16="http://schemas.microsoft.com/office/drawing/2014/main" id="{AB1DD5F7-344C-4216-BD14-0C1F43EC3ABB}"/>
                </a:ext>
              </a:extLst>
            </p:cNvPr>
            <p:cNvSpPr/>
            <p:nvPr/>
          </p:nvSpPr>
          <p:spPr>
            <a:xfrm>
              <a:off x="4173750" y="4034240"/>
              <a:ext cx="127820" cy="123508"/>
            </a:xfrm>
            <a:custGeom>
              <a:avLst/>
              <a:gdLst/>
              <a:ahLst/>
              <a:cxnLst/>
              <a:rect l="l" t="t" r="r" b="b"/>
              <a:pathLst>
                <a:path w="8537" h="8249" extrusionOk="0">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rgbClr val="A2B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6596;p76">
              <a:extLst>
                <a:ext uri="{FF2B5EF4-FFF2-40B4-BE49-F238E27FC236}">
                  <a16:creationId xmlns:a16="http://schemas.microsoft.com/office/drawing/2014/main" id="{017CAADE-93FE-480F-8B7F-B40E66D094DC}"/>
                </a:ext>
              </a:extLst>
            </p:cNvPr>
            <p:cNvSpPr/>
            <p:nvPr/>
          </p:nvSpPr>
          <p:spPr>
            <a:xfrm>
              <a:off x="4173750" y="4042969"/>
              <a:ext cx="122460" cy="114779"/>
            </a:xfrm>
            <a:custGeom>
              <a:avLst/>
              <a:gdLst/>
              <a:ahLst/>
              <a:cxnLst/>
              <a:rect l="l" t="t" r="r" b="b"/>
              <a:pathLst>
                <a:path w="8179" h="7666" extrusionOk="0">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rgbClr val="95A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6597;p76">
              <a:extLst>
                <a:ext uri="{FF2B5EF4-FFF2-40B4-BE49-F238E27FC236}">
                  <a16:creationId xmlns:a16="http://schemas.microsoft.com/office/drawing/2014/main" id="{6A948FFF-F59E-4AE1-A7A1-719BA6A6727A}"/>
                </a:ext>
              </a:extLst>
            </p:cNvPr>
            <p:cNvSpPr/>
            <p:nvPr/>
          </p:nvSpPr>
          <p:spPr>
            <a:xfrm>
              <a:off x="3943638" y="3815072"/>
              <a:ext cx="268846" cy="245235"/>
            </a:xfrm>
            <a:custGeom>
              <a:avLst/>
              <a:gdLst/>
              <a:ahLst/>
              <a:cxnLst/>
              <a:rect l="l" t="t" r="r" b="b"/>
              <a:pathLst>
                <a:path w="17956" h="16379" extrusionOk="0">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6598;p76">
              <a:extLst>
                <a:ext uri="{FF2B5EF4-FFF2-40B4-BE49-F238E27FC236}">
                  <a16:creationId xmlns:a16="http://schemas.microsoft.com/office/drawing/2014/main" id="{095061B1-5AB3-4C39-AE00-BBF9C8D75EBE}"/>
                </a:ext>
              </a:extLst>
            </p:cNvPr>
            <p:cNvSpPr/>
            <p:nvPr/>
          </p:nvSpPr>
          <p:spPr>
            <a:xfrm>
              <a:off x="3974795" y="3843715"/>
              <a:ext cx="206516" cy="187860"/>
            </a:xfrm>
            <a:custGeom>
              <a:avLst/>
              <a:gdLst/>
              <a:ahLst/>
              <a:cxnLst/>
              <a:rect l="l" t="t" r="r" b="b"/>
              <a:pathLst>
                <a:path w="13793" h="12547" extrusionOk="0">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rgbClr val="C1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6599;p76">
              <a:extLst>
                <a:ext uri="{FF2B5EF4-FFF2-40B4-BE49-F238E27FC236}">
                  <a16:creationId xmlns:a16="http://schemas.microsoft.com/office/drawing/2014/main" id="{67761296-D9F8-42CF-AD41-555422B07F01}"/>
                </a:ext>
              </a:extLst>
            </p:cNvPr>
            <p:cNvSpPr/>
            <p:nvPr/>
          </p:nvSpPr>
          <p:spPr>
            <a:xfrm>
              <a:off x="3973538" y="3863538"/>
              <a:ext cx="178817" cy="167857"/>
            </a:xfrm>
            <a:custGeom>
              <a:avLst/>
              <a:gdLst/>
              <a:ahLst/>
              <a:cxnLst/>
              <a:rect l="l" t="t" r="r" b="b"/>
              <a:pathLst>
                <a:path w="11943" h="11211" extrusionOk="0">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rgbClr val="A3B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6600;p76">
              <a:extLst>
                <a:ext uri="{FF2B5EF4-FFF2-40B4-BE49-F238E27FC236}">
                  <a16:creationId xmlns:a16="http://schemas.microsoft.com/office/drawing/2014/main" id="{1BB30560-263D-4543-ACD5-CDA80DD18E63}"/>
                </a:ext>
              </a:extLst>
            </p:cNvPr>
            <p:cNvSpPr/>
            <p:nvPr/>
          </p:nvSpPr>
          <p:spPr>
            <a:xfrm>
              <a:off x="4028008" y="3869842"/>
              <a:ext cx="102202" cy="29017"/>
            </a:xfrm>
            <a:custGeom>
              <a:avLst/>
              <a:gdLst/>
              <a:ahLst/>
              <a:cxnLst/>
              <a:rect l="l" t="t" r="r" b="b"/>
              <a:pathLst>
                <a:path w="6826" h="1938" extrusionOk="0">
                  <a:moveTo>
                    <a:pt x="3332" y="0"/>
                  </a:moveTo>
                  <a:cubicBezTo>
                    <a:pt x="2171" y="0"/>
                    <a:pt x="1009" y="442"/>
                    <a:pt x="126" y="1325"/>
                  </a:cubicBezTo>
                  <a:cubicBezTo>
                    <a:pt x="0" y="1451"/>
                    <a:pt x="0" y="1661"/>
                    <a:pt x="126" y="1808"/>
                  </a:cubicBezTo>
                  <a:cubicBezTo>
                    <a:pt x="189" y="1872"/>
                    <a:pt x="273" y="1903"/>
                    <a:pt x="360" y="1903"/>
                  </a:cubicBezTo>
                  <a:cubicBezTo>
                    <a:pt x="447" y="1903"/>
                    <a:pt x="536" y="1872"/>
                    <a:pt x="610" y="1808"/>
                  </a:cubicBezTo>
                  <a:cubicBezTo>
                    <a:pt x="1356" y="1052"/>
                    <a:pt x="2344" y="673"/>
                    <a:pt x="3332" y="673"/>
                  </a:cubicBezTo>
                  <a:cubicBezTo>
                    <a:pt x="4321" y="673"/>
                    <a:pt x="5309" y="1052"/>
                    <a:pt x="6055" y="1808"/>
                  </a:cubicBezTo>
                  <a:cubicBezTo>
                    <a:pt x="6131" y="1900"/>
                    <a:pt x="6220" y="1937"/>
                    <a:pt x="6307" y="1937"/>
                  </a:cubicBezTo>
                  <a:cubicBezTo>
                    <a:pt x="6580" y="1937"/>
                    <a:pt x="6826" y="1564"/>
                    <a:pt x="6539" y="1325"/>
                  </a:cubicBezTo>
                  <a:cubicBezTo>
                    <a:pt x="5656" y="442"/>
                    <a:pt x="4494" y="0"/>
                    <a:pt x="3332" y="0"/>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6601;p76">
              <a:extLst>
                <a:ext uri="{FF2B5EF4-FFF2-40B4-BE49-F238E27FC236}">
                  <a16:creationId xmlns:a16="http://schemas.microsoft.com/office/drawing/2014/main" id="{6D96C5F3-0C80-4E14-808F-D9F453062D21}"/>
                </a:ext>
              </a:extLst>
            </p:cNvPr>
            <p:cNvSpPr/>
            <p:nvPr/>
          </p:nvSpPr>
          <p:spPr>
            <a:xfrm>
              <a:off x="4173750" y="4034240"/>
              <a:ext cx="51640" cy="50936"/>
            </a:xfrm>
            <a:custGeom>
              <a:avLst/>
              <a:gdLst/>
              <a:ahLst/>
              <a:cxnLst/>
              <a:rect l="l" t="t" r="r" b="b"/>
              <a:pathLst>
                <a:path w="3449" h="3402" extrusionOk="0">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6602;p76">
              <a:extLst>
                <a:ext uri="{FF2B5EF4-FFF2-40B4-BE49-F238E27FC236}">
                  <a16:creationId xmlns:a16="http://schemas.microsoft.com/office/drawing/2014/main" id="{AAA1D0DD-9ADD-4867-AABC-9153B80C2F68}"/>
                </a:ext>
              </a:extLst>
            </p:cNvPr>
            <p:cNvSpPr/>
            <p:nvPr/>
          </p:nvSpPr>
          <p:spPr>
            <a:xfrm>
              <a:off x="4173750" y="4042969"/>
              <a:ext cx="36533" cy="42207"/>
            </a:xfrm>
            <a:custGeom>
              <a:avLst/>
              <a:gdLst/>
              <a:ahLst/>
              <a:cxnLst/>
              <a:rect l="l" t="t" r="r" b="b"/>
              <a:pathLst>
                <a:path w="2440" h="2819" extrusionOk="0">
                  <a:moveTo>
                    <a:pt x="967" y="1"/>
                  </a:moveTo>
                  <a:lnTo>
                    <a:pt x="253" y="716"/>
                  </a:lnTo>
                  <a:cubicBezTo>
                    <a:pt x="0" y="947"/>
                    <a:pt x="0" y="1325"/>
                    <a:pt x="211" y="1578"/>
                  </a:cubicBezTo>
                  <a:lnTo>
                    <a:pt x="1304" y="2818"/>
                  </a:lnTo>
                  <a:lnTo>
                    <a:pt x="2439" y="1662"/>
                  </a:lnTo>
                  <a:lnTo>
                    <a:pt x="967" y="1"/>
                  </a:ln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grpSp>
        <p:nvGrpSpPr>
          <p:cNvPr id="667" name="Google Shape;667;p34"/>
          <p:cNvGrpSpPr/>
          <p:nvPr/>
        </p:nvGrpSpPr>
        <p:grpSpPr>
          <a:xfrm>
            <a:off x="967506" y="1244532"/>
            <a:ext cx="1104972" cy="650715"/>
            <a:chOff x="1506675" y="1426838"/>
            <a:chExt cx="1097400" cy="644400"/>
          </a:xfrm>
        </p:grpSpPr>
        <p:sp>
          <p:nvSpPr>
            <p:cNvPr id="668" name="Google Shape;668;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4"/>
          <p:cNvGrpSpPr/>
          <p:nvPr/>
        </p:nvGrpSpPr>
        <p:grpSpPr>
          <a:xfrm>
            <a:off x="952072" y="2824858"/>
            <a:ext cx="1104972" cy="650715"/>
            <a:chOff x="1506675" y="1426838"/>
            <a:chExt cx="1097400" cy="644400"/>
          </a:xfrm>
        </p:grpSpPr>
        <p:sp>
          <p:nvSpPr>
            <p:cNvPr id="671" name="Google Shape;671;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4"/>
          <p:cNvSpPr txBox="1">
            <a:spLocks noGrp="1"/>
          </p:cNvSpPr>
          <p:nvPr>
            <p:ph type="subTitle" idx="1"/>
          </p:nvPr>
        </p:nvSpPr>
        <p:spPr>
          <a:xfrm>
            <a:off x="1801144" y="1184535"/>
            <a:ext cx="3971673" cy="270288"/>
          </a:xfrm>
          <a:prstGeom prst="rect">
            <a:avLst/>
          </a:prstGeom>
        </p:spPr>
        <p:txBody>
          <a:bodyPr spcFirstLastPara="1" wrap="square" lIns="91425" tIns="91425" rIns="91425" bIns="91425" anchor="ctr" anchorCtr="0">
            <a:noAutofit/>
          </a:bodyPr>
          <a:lstStyle/>
          <a:p>
            <a:pPr algn="ctr"/>
            <a:r>
              <a:rPr lang="es-CO"/>
              <a:t>Cambiar al rol de conductor</a:t>
            </a:r>
          </a:p>
        </p:txBody>
      </p:sp>
      <p:sp>
        <p:nvSpPr>
          <p:cNvPr id="682" name="Google Shape;682;p34"/>
          <p:cNvSpPr txBox="1">
            <a:spLocks noGrp="1"/>
          </p:cNvSpPr>
          <p:nvPr>
            <p:ph type="subTitle" idx="3"/>
          </p:nvPr>
        </p:nvSpPr>
        <p:spPr>
          <a:xfrm>
            <a:off x="2033314" y="1416108"/>
            <a:ext cx="4260566" cy="861795"/>
          </a:xfrm>
          <a:prstGeom prst="rect">
            <a:avLst/>
          </a:prstGeom>
        </p:spPr>
        <p:txBody>
          <a:bodyPr spcFirstLastPara="1" wrap="square" lIns="91425" tIns="91425" rIns="91425" bIns="91425" anchor="t" anchorCtr="0">
            <a:noAutofit/>
          </a:bodyPr>
          <a:lstStyle/>
          <a:p>
            <a:r>
              <a:rPr lang="es-CO" b="1"/>
              <a:t>Como</a:t>
            </a:r>
            <a:r>
              <a:rPr lang="es-CO"/>
              <a:t>: Usuario</a:t>
            </a:r>
          </a:p>
          <a:p>
            <a:r>
              <a:rPr lang="es-CO" b="1"/>
              <a:t>Quiero</a:t>
            </a:r>
            <a:r>
              <a:rPr lang="es-CO"/>
              <a:t>: Cambiar roles dentro de la plataforma</a:t>
            </a:r>
          </a:p>
          <a:p>
            <a:r>
              <a:rPr lang="es-CO" b="1"/>
              <a:t>Para</a:t>
            </a:r>
            <a:r>
              <a:rPr lang="es-CO"/>
              <a:t>: Ofrecer servicios de movilización</a:t>
            </a:r>
          </a:p>
        </p:txBody>
      </p:sp>
      <p:grpSp>
        <p:nvGrpSpPr>
          <p:cNvPr id="40" name="Google Shape;2086;p58">
            <a:extLst>
              <a:ext uri="{FF2B5EF4-FFF2-40B4-BE49-F238E27FC236}">
                <a16:creationId xmlns:a16="http://schemas.microsoft.com/office/drawing/2014/main" id="{662725F8-F8A0-4707-ACA5-89FAFD6E207E}"/>
              </a:ext>
            </a:extLst>
          </p:cNvPr>
          <p:cNvGrpSpPr/>
          <p:nvPr/>
        </p:nvGrpSpPr>
        <p:grpSpPr>
          <a:xfrm>
            <a:off x="5096430" y="2509476"/>
            <a:ext cx="3736685" cy="2356491"/>
            <a:chOff x="2639775" y="1218873"/>
            <a:chExt cx="5246680" cy="3228954"/>
          </a:xfrm>
        </p:grpSpPr>
        <p:sp>
          <p:nvSpPr>
            <p:cNvPr id="41" name="Google Shape;2087;p58">
              <a:extLst>
                <a:ext uri="{FF2B5EF4-FFF2-40B4-BE49-F238E27FC236}">
                  <a16:creationId xmlns:a16="http://schemas.microsoft.com/office/drawing/2014/main" id="{BF176687-4F24-4A6B-A29A-B8212F7CB6A7}"/>
                </a:ext>
              </a:extLst>
            </p:cNvPr>
            <p:cNvSpPr/>
            <p:nvPr/>
          </p:nvSpPr>
          <p:spPr>
            <a:xfrm>
              <a:off x="6526350"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88;p58">
              <a:extLst>
                <a:ext uri="{FF2B5EF4-FFF2-40B4-BE49-F238E27FC236}">
                  <a16:creationId xmlns:a16="http://schemas.microsoft.com/office/drawing/2014/main" id="{8C3D4A0E-E76E-42B4-8F48-D34042827749}"/>
                </a:ext>
              </a:extLst>
            </p:cNvPr>
            <p:cNvSpPr/>
            <p:nvPr/>
          </p:nvSpPr>
          <p:spPr>
            <a:xfrm>
              <a:off x="6526350"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89;p58">
              <a:extLst>
                <a:ext uri="{FF2B5EF4-FFF2-40B4-BE49-F238E27FC236}">
                  <a16:creationId xmlns:a16="http://schemas.microsoft.com/office/drawing/2014/main" id="{E5E25E1B-5461-47ED-B5AE-310C553BB39B}"/>
                </a:ext>
              </a:extLst>
            </p:cNvPr>
            <p:cNvSpPr/>
            <p:nvPr/>
          </p:nvSpPr>
          <p:spPr>
            <a:xfrm>
              <a:off x="5779129" y="199665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90;p58">
              <a:extLst>
                <a:ext uri="{FF2B5EF4-FFF2-40B4-BE49-F238E27FC236}">
                  <a16:creationId xmlns:a16="http://schemas.microsoft.com/office/drawing/2014/main" id="{1EF74B39-EC53-43A8-822B-2E98276926A7}"/>
                </a:ext>
              </a:extLst>
            </p:cNvPr>
            <p:cNvSpPr/>
            <p:nvPr/>
          </p:nvSpPr>
          <p:spPr>
            <a:xfrm>
              <a:off x="5779129" y="355449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91;p58">
              <a:extLst>
                <a:ext uri="{FF2B5EF4-FFF2-40B4-BE49-F238E27FC236}">
                  <a16:creationId xmlns:a16="http://schemas.microsoft.com/office/drawing/2014/main" id="{D5930D53-64F6-4F41-9DBD-3B539CB2AE4F}"/>
                </a:ext>
              </a:extLst>
            </p:cNvPr>
            <p:cNvSpPr/>
            <p:nvPr/>
          </p:nvSpPr>
          <p:spPr>
            <a:xfrm>
              <a:off x="5032327" y="199665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92;p58">
              <a:extLst>
                <a:ext uri="{FF2B5EF4-FFF2-40B4-BE49-F238E27FC236}">
                  <a16:creationId xmlns:a16="http://schemas.microsoft.com/office/drawing/2014/main" id="{D6E95D04-C20E-45EE-82B7-E4AB75C222F8}"/>
                </a:ext>
              </a:extLst>
            </p:cNvPr>
            <p:cNvSpPr/>
            <p:nvPr/>
          </p:nvSpPr>
          <p:spPr>
            <a:xfrm>
              <a:off x="5032327" y="355449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93;p58">
              <a:extLst>
                <a:ext uri="{FF2B5EF4-FFF2-40B4-BE49-F238E27FC236}">
                  <a16:creationId xmlns:a16="http://schemas.microsoft.com/office/drawing/2014/main" id="{3BB5993B-BC7D-448A-96E4-F6828AE653DE}"/>
                </a:ext>
              </a:extLst>
            </p:cNvPr>
            <p:cNvSpPr/>
            <p:nvPr/>
          </p:nvSpPr>
          <p:spPr>
            <a:xfrm>
              <a:off x="4285106"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94;p58">
              <a:extLst>
                <a:ext uri="{FF2B5EF4-FFF2-40B4-BE49-F238E27FC236}">
                  <a16:creationId xmlns:a16="http://schemas.microsoft.com/office/drawing/2014/main" id="{0D7E1B12-7F0A-4E88-A529-59E341569FA2}"/>
                </a:ext>
              </a:extLst>
            </p:cNvPr>
            <p:cNvSpPr/>
            <p:nvPr/>
          </p:nvSpPr>
          <p:spPr>
            <a:xfrm>
              <a:off x="4285106"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95;p58">
              <a:extLst>
                <a:ext uri="{FF2B5EF4-FFF2-40B4-BE49-F238E27FC236}">
                  <a16:creationId xmlns:a16="http://schemas.microsoft.com/office/drawing/2014/main" id="{8C848C13-BED5-47F3-8B48-2B77FAE46D24}"/>
                </a:ext>
              </a:extLst>
            </p:cNvPr>
            <p:cNvSpPr/>
            <p:nvPr/>
          </p:nvSpPr>
          <p:spPr>
            <a:xfrm>
              <a:off x="3537968" y="199665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96;p58">
              <a:extLst>
                <a:ext uri="{FF2B5EF4-FFF2-40B4-BE49-F238E27FC236}">
                  <a16:creationId xmlns:a16="http://schemas.microsoft.com/office/drawing/2014/main" id="{EA9AC2A4-1E88-4470-AFF8-ADEE8BA0B51C}"/>
                </a:ext>
              </a:extLst>
            </p:cNvPr>
            <p:cNvSpPr/>
            <p:nvPr/>
          </p:nvSpPr>
          <p:spPr>
            <a:xfrm>
              <a:off x="3537968" y="355449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97;p58">
              <a:extLst>
                <a:ext uri="{FF2B5EF4-FFF2-40B4-BE49-F238E27FC236}">
                  <a16:creationId xmlns:a16="http://schemas.microsoft.com/office/drawing/2014/main" id="{802720C0-4FA8-4967-9F44-768E125CFC88}"/>
                </a:ext>
              </a:extLst>
            </p:cNvPr>
            <p:cNvSpPr/>
            <p:nvPr/>
          </p:nvSpPr>
          <p:spPr>
            <a:xfrm>
              <a:off x="2639775" y="3819414"/>
              <a:ext cx="1254810" cy="602047"/>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98;p58">
              <a:extLst>
                <a:ext uri="{FF2B5EF4-FFF2-40B4-BE49-F238E27FC236}">
                  <a16:creationId xmlns:a16="http://schemas.microsoft.com/office/drawing/2014/main" id="{B902F467-D7D5-4AF3-BC82-4A5F74238924}"/>
                </a:ext>
              </a:extLst>
            </p:cNvPr>
            <p:cNvSpPr/>
            <p:nvPr/>
          </p:nvSpPr>
          <p:spPr>
            <a:xfrm>
              <a:off x="2675544" y="3854429"/>
              <a:ext cx="1255314" cy="470806"/>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99;p58">
              <a:extLst>
                <a:ext uri="{FF2B5EF4-FFF2-40B4-BE49-F238E27FC236}">
                  <a16:creationId xmlns:a16="http://schemas.microsoft.com/office/drawing/2014/main" id="{7C9757E7-A538-4EB6-B80B-89D5EDBFFA2F}"/>
                </a:ext>
              </a:extLst>
            </p:cNvPr>
            <p:cNvSpPr/>
            <p:nvPr/>
          </p:nvSpPr>
          <p:spPr>
            <a:xfrm>
              <a:off x="3544266" y="3910351"/>
              <a:ext cx="310932" cy="359045"/>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00;p58">
              <a:extLst>
                <a:ext uri="{FF2B5EF4-FFF2-40B4-BE49-F238E27FC236}">
                  <a16:creationId xmlns:a16="http://schemas.microsoft.com/office/drawing/2014/main" id="{3EEE87BD-E489-44D5-A4FB-62B4ED10A321}"/>
                </a:ext>
              </a:extLst>
            </p:cNvPr>
            <p:cNvSpPr/>
            <p:nvPr/>
          </p:nvSpPr>
          <p:spPr>
            <a:xfrm>
              <a:off x="2689315" y="3854429"/>
              <a:ext cx="1241543" cy="2524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01;p58">
              <a:extLst>
                <a:ext uri="{FF2B5EF4-FFF2-40B4-BE49-F238E27FC236}">
                  <a16:creationId xmlns:a16="http://schemas.microsoft.com/office/drawing/2014/main" id="{405C1702-31CB-42E9-B65A-B58050C1A0D9}"/>
                </a:ext>
              </a:extLst>
            </p:cNvPr>
            <p:cNvSpPr/>
            <p:nvPr/>
          </p:nvSpPr>
          <p:spPr>
            <a:xfrm>
              <a:off x="3436620" y="3788850"/>
              <a:ext cx="58525" cy="82036"/>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02;p58">
              <a:extLst>
                <a:ext uri="{FF2B5EF4-FFF2-40B4-BE49-F238E27FC236}">
                  <a16:creationId xmlns:a16="http://schemas.microsoft.com/office/drawing/2014/main" id="{132290B5-9384-4A0C-AAAD-13E686713F63}"/>
                </a:ext>
              </a:extLst>
            </p:cNvPr>
            <p:cNvSpPr/>
            <p:nvPr/>
          </p:nvSpPr>
          <p:spPr>
            <a:xfrm>
              <a:off x="2950536" y="3882810"/>
              <a:ext cx="483905" cy="46266"/>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03;p58">
              <a:extLst>
                <a:ext uri="{FF2B5EF4-FFF2-40B4-BE49-F238E27FC236}">
                  <a16:creationId xmlns:a16="http://schemas.microsoft.com/office/drawing/2014/main" id="{D64BDB65-4DEB-4F3A-992D-28A5974BDC11}"/>
                </a:ext>
              </a:extLst>
            </p:cNvPr>
            <p:cNvSpPr/>
            <p:nvPr/>
          </p:nvSpPr>
          <p:spPr>
            <a:xfrm>
              <a:off x="3765267" y="3878695"/>
              <a:ext cx="121585" cy="8371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04;p58">
              <a:extLst>
                <a:ext uri="{FF2B5EF4-FFF2-40B4-BE49-F238E27FC236}">
                  <a16:creationId xmlns:a16="http://schemas.microsoft.com/office/drawing/2014/main" id="{814F3570-BA48-459E-8B48-897B8F72EE4B}"/>
                </a:ext>
              </a:extLst>
            </p:cNvPr>
            <p:cNvSpPr/>
            <p:nvPr/>
          </p:nvSpPr>
          <p:spPr>
            <a:xfrm>
              <a:off x="3765267" y="3878779"/>
              <a:ext cx="51892" cy="22335"/>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05;p58">
              <a:extLst>
                <a:ext uri="{FF2B5EF4-FFF2-40B4-BE49-F238E27FC236}">
                  <a16:creationId xmlns:a16="http://schemas.microsoft.com/office/drawing/2014/main" id="{63D6D233-279F-4CB2-B6E0-E695A94DECF9}"/>
                </a:ext>
              </a:extLst>
            </p:cNvPr>
            <p:cNvSpPr/>
            <p:nvPr/>
          </p:nvSpPr>
          <p:spPr>
            <a:xfrm>
              <a:off x="3193536" y="3882810"/>
              <a:ext cx="41480" cy="61884"/>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06;p58">
              <a:extLst>
                <a:ext uri="{FF2B5EF4-FFF2-40B4-BE49-F238E27FC236}">
                  <a16:creationId xmlns:a16="http://schemas.microsoft.com/office/drawing/2014/main" id="{AADD830B-8E36-4341-92B3-678CA2459E93}"/>
                </a:ext>
              </a:extLst>
            </p:cNvPr>
            <p:cNvSpPr/>
            <p:nvPr/>
          </p:nvSpPr>
          <p:spPr>
            <a:xfrm>
              <a:off x="3012420" y="3870802"/>
              <a:ext cx="10580" cy="73891"/>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07;p58">
              <a:extLst>
                <a:ext uri="{FF2B5EF4-FFF2-40B4-BE49-F238E27FC236}">
                  <a16:creationId xmlns:a16="http://schemas.microsoft.com/office/drawing/2014/main" id="{EFAD3E89-0561-4342-95A8-060637EA81B6}"/>
                </a:ext>
              </a:extLst>
            </p:cNvPr>
            <p:cNvSpPr/>
            <p:nvPr/>
          </p:nvSpPr>
          <p:spPr>
            <a:xfrm>
              <a:off x="3436620" y="4308690"/>
              <a:ext cx="58525" cy="82120"/>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08;p58">
              <a:extLst>
                <a:ext uri="{FF2B5EF4-FFF2-40B4-BE49-F238E27FC236}">
                  <a16:creationId xmlns:a16="http://schemas.microsoft.com/office/drawing/2014/main" id="{1D284110-C43A-48F1-A3A1-E2A2107CC982}"/>
                </a:ext>
              </a:extLst>
            </p:cNvPr>
            <p:cNvSpPr/>
            <p:nvPr/>
          </p:nvSpPr>
          <p:spPr>
            <a:xfrm>
              <a:off x="3214024" y="3971898"/>
              <a:ext cx="117890" cy="235613"/>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09;p58">
              <a:extLst>
                <a:ext uri="{FF2B5EF4-FFF2-40B4-BE49-F238E27FC236}">
                  <a16:creationId xmlns:a16="http://schemas.microsoft.com/office/drawing/2014/main" id="{391216F2-A424-43DF-BEC7-A8F3DC3CA7A4}"/>
                </a:ext>
              </a:extLst>
            </p:cNvPr>
            <p:cNvSpPr/>
            <p:nvPr/>
          </p:nvSpPr>
          <p:spPr>
            <a:xfrm>
              <a:off x="3387752" y="3908755"/>
              <a:ext cx="221422" cy="361984"/>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10;p58">
              <a:extLst>
                <a:ext uri="{FF2B5EF4-FFF2-40B4-BE49-F238E27FC236}">
                  <a16:creationId xmlns:a16="http://schemas.microsoft.com/office/drawing/2014/main" id="{F8179D47-3454-4811-8C53-81876A76A43C}"/>
                </a:ext>
              </a:extLst>
            </p:cNvPr>
            <p:cNvSpPr/>
            <p:nvPr/>
          </p:nvSpPr>
          <p:spPr>
            <a:xfrm>
              <a:off x="3508496" y="3908755"/>
              <a:ext cx="100677" cy="361984"/>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11;p58">
              <a:extLst>
                <a:ext uri="{FF2B5EF4-FFF2-40B4-BE49-F238E27FC236}">
                  <a16:creationId xmlns:a16="http://schemas.microsoft.com/office/drawing/2014/main" id="{9C341B2D-9F81-409A-BBCD-E2DC82D83B59}"/>
                </a:ext>
              </a:extLst>
            </p:cNvPr>
            <p:cNvSpPr/>
            <p:nvPr/>
          </p:nvSpPr>
          <p:spPr>
            <a:xfrm>
              <a:off x="2813838" y="3931007"/>
              <a:ext cx="176332" cy="317649"/>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12;p58">
              <a:extLst>
                <a:ext uri="{FF2B5EF4-FFF2-40B4-BE49-F238E27FC236}">
                  <a16:creationId xmlns:a16="http://schemas.microsoft.com/office/drawing/2014/main" id="{7E1E5C4C-35CB-4CF0-B7F4-BEF5A19969AE}"/>
                </a:ext>
              </a:extLst>
            </p:cNvPr>
            <p:cNvSpPr/>
            <p:nvPr/>
          </p:nvSpPr>
          <p:spPr>
            <a:xfrm>
              <a:off x="2950536" y="4250585"/>
              <a:ext cx="483905" cy="46350"/>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13;p58">
              <a:extLst>
                <a:ext uri="{FF2B5EF4-FFF2-40B4-BE49-F238E27FC236}">
                  <a16:creationId xmlns:a16="http://schemas.microsoft.com/office/drawing/2014/main" id="{8284FF91-3F15-43BB-A84D-9D9F90B30541}"/>
                </a:ext>
              </a:extLst>
            </p:cNvPr>
            <p:cNvSpPr/>
            <p:nvPr/>
          </p:nvSpPr>
          <p:spPr>
            <a:xfrm>
              <a:off x="3765267" y="4217250"/>
              <a:ext cx="121585" cy="83464"/>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14;p58">
              <a:extLst>
                <a:ext uri="{FF2B5EF4-FFF2-40B4-BE49-F238E27FC236}">
                  <a16:creationId xmlns:a16="http://schemas.microsoft.com/office/drawing/2014/main" id="{2DF2BCB7-352F-48BD-B06C-F1F29949C99A}"/>
                </a:ext>
              </a:extLst>
            </p:cNvPr>
            <p:cNvSpPr/>
            <p:nvPr/>
          </p:nvSpPr>
          <p:spPr>
            <a:xfrm>
              <a:off x="3765267" y="4278210"/>
              <a:ext cx="51892" cy="2250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15;p58">
              <a:extLst>
                <a:ext uri="{FF2B5EF4-FFF2-40B4-BE49-F238E27FC236}">
                  <a16:creationId xmlns:a16="http://schemas.microsoft.com/office/drawing/2014/main" id="{E9240BAD-801E-44F5-BE89-A3F191338475}"/>
                </a:ext>
              </a:extLst>
            </p:cNvPr>
            <p:cNvSpPr/>
            <p:nvPr/>
          </p:nvSpPr>
          <p:spPr>
            <a:xfrm>
              <a:off x="3193536" y="4234967"/>
              <a:ext cx="41480" cy="73807"/>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16;p58">
              <a:extLst>
                <a:ext uri="{FF2B5EF4-FFF2-40B4-BE49-F238E27FC236}">
                  <a16:creationId xmlns:a16="http://schemas.microsoft.com/office/drawing/2014/main" id="{1663B59D-6F6B-43FD-9375-B492A067F8D4}"/>
                </a:ext>
              </a:extLst>
            </p:cNvPr>
            <p:cNvSpPr/>
            <p:nvPr/>
          </p:nvSpPr>
          <p:spPr>
            <a:xfrm>
              <a:off x="3012420" y="4234967"/>
              <a:ext cx="10580" cy="73807"/>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17;p58">
              <a:extLst>
                <a:ext uri="{FF2B5EF4-FFF2-40B4-BE49-F238E27FC236}">
                  <a16:creationId xmlns:a16="http://schemas.microsoft.com/office/drawing/2014/main" id="{0EA31B57-241E-48D0-A816-C1031A76198D}"/>
                </a:ext>
              </a:extLst>
            </p:cNvPr>
            <p:cNvSpPr/>
            <p:nvPr/>
          </p:nvSpPr>
          <p:spPr>
            <a:xfrm>
              <a:off x="3421254" y="4033362"/>
              <a:ext cx="31824" cy="112600"/>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18;p58">
              <a:extLst>
                <a:ext uri="{FF2B5EF4-FFF2-40B4-BE49-F238E27FC236}">
                  <a16:creationId xmlns:a16="http://schemas.microsoft.com/office/drawing/2014/main" id="{C6CB54FB-096D-407A-8FC8-8737A39B42BF}"/>
                </a:ext>
              </a:extLst>
            </p:cNvPr>
            <p:cNvSpPr/>
            <p:nvPr/>
          </p:nvSpPr>
          <p:spPr>
            <a:xfrm>
              <a:off x="5030900" y="3846200"/>
              <a:ext cx="1195613" cy="60162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19;p58">
              <a:extLst>
                <a:ext uri="{FF2B5EF4-FFF2-40B4-BE49-F238E27FC236}">
                  <a16:creationId xmlns:a16="http://schemas.microsoft.com/office/drawing/2014/main" id="{B97A3178-1C00-45AF-B142-66EC6EFFE4CB}"/>
                </a:ext>
              </a:extLst>
            </p:cNvPr>
            <p:cNvSpPr/>
            <p:nvPr/>
          </p:nvSpPr>
          <p:spPr>
            <a:xfrm>
              <a:off x="5066670" y="3960731"/>
              <a:ext cx="21664" cy="71204"/>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20;p58">
              <a:extLst>
                <a:ext uri="{FF2B5EF4-FFF2-40B4-BE49-F238E27FC236}">
                  <a16:creationId xmlns:a16="http://schemas.microsoft.com/office/drawing/2014/main" id="{FC2A89BA-9A41-4318-BA0B-C3C2D0FE906E}"/>
                </a:ext>
              </a:extLst>
            </p:cNvPr>
            <p:cNvSpPr/>
            <p:nvPr/>
          </p:nvSpPr>
          <p:spPr>
            <a:xfrm>
              <a:off x="5066670" y="4176778"/>
              <a:ext cx="21664" cy="71288"/>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21;p58">
              <a:extLst>
                <a:ext uri="{FF2B5EF4-FFF2-40B4-BE49-F238E27FC236}">
                  <a16:creationId xmlns:a16="http://schemas.microsoft.com/office/drawing/2014/main" id="{4CF3843D-1A95-4E4E-BDBC-3AB48F32D7A5}"/>
                </a:ext>
              </a:extLst>
            </p:cNvPr>
            <p:cNvSpPr/>
            <p:nvPr/>
          </p:nvSpPr>
          <p:spPr>
            <a:xfrm>
              <a:off x="5072967" y="3842253"/>
              <a:ext cx="1189652" cy="53168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22;p58">
              <a:extLst>
                <a:ext uri="{FF2B5EF4-FFF2-40B4-BE49-F238E27FC236}">
                  <a16:creationId xmlns:a16="http://schemas.microsoft.com/office/drawing/2014/main" id="{FA3EFB97-4A55-47E1-B409-0059A65291F6}"/>
                </a:ext>
              </a:extLst>
            </p:cNvPr>
            <p:cNvSpPr/>
            <p:nvPr/>
          </p:nvSpPr>
          <p:spPr>
            <a:xfrm>
              <a:off x="5073387" y="3842253"/>
              <a:ext cx="1189232" cy="282467"/>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23;p58">
              <a:extLst>
                <a:ext uri="{FF2B5EF4-FFF2-40B4-BE49-F238E27FC236}">
                  <a16:creationId xmlns:a16="http://schemas.microsoft.com/office/drawing/2014/main" id="{8B3F09CD-CB61-4B04-976D-9EB18F611134}"/>
                </a:ext>
              </a:extLst>
            </p:cNvPr>
            <p:cNvSpPr/>
            <p:nvPr/>
          </p:nvSpPr>
          <p:spPr>
            <a:xfrm>
              <a:off x="5073723" y="4124634"/>
              <a:ext cx="84" cy="25778"/>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24;p58">
              <a:extLst>
                <a:ext uri="{FF2B5EF4-FFF2-40B4-BE49-F238E27FC236}">
                  <a16:creationId xmlns:a16="http://schemas.microsoft.com/office/drawing/2014/main" id="{CFD187DB-48FC-4BBE-83FF-E3286A081181}"/>
                </a:ext>
              </a:extLst>
            </p:cNvPr>
            <p:cNvSpPr/>
            <p:nvPr/>
          </p:nvSpPr>
          <p:spPr>
            <a:xfrm>
              <a:off x="6130194" y="3881970"/>
              <a:ext cx="84051" cy="581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25;p58">
              <a:extLst>
                <a:ext uri="{FF2B5EF4-FFF2-40B4-BE49-F238E27FC236}">
                  <a16:creationId xmlns:a16="http://schemas.microsoft.com/office/drawing/2014/main" id="{4BE86389-2362-40F7-B3A6-74BD3B073AEC}"/>
                </a:ext>
              </a:extLst>
            </p:cNvPr>
            <p:cNvSpPr/>
            <p:nvPr/>
          </p:nvSpPr>
          <p:spPr>
            <a:xfrm>
              <a:off x="5991481" y="3895824"/>
              <a:ext cx="228308" cy="112432"/>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26;p58">
              <a:extLst>
                <a:ext uri="{FF2B5EF4-FFF2-40B4-BE49-F238E27FC236}">
                  <a16:creationId xmlns:a16="http://schemas.microsoft.com/office/drawing/2014/main" id="{E705F25A-91AE-4CEB-8090-543B6E0FC887}"/>
                </a:ext>
              </a:extLst>
            </p:cNvPr>
            <p:cNvSpPr/>
            <p:nvPr/>
          </p:nvSpPr>
          <p:spPr>
            <a:xfrm>
              <a:off x="5349470" y="3875252"/>
              <a:ext cx="503133" cy="42236"/>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27;p58">
              <a:extLst>
                <a:ext uri="{FF2B5EF4-FFF2-40B4-BE49-F238E27FC236}">
                  <a16:creationId xmlns:a16="http://schemas.microsoft.com/office/drawing/2014/main" id="{1ACB07ED-B3D3-47D5-AF4C-A0669CF0BACF}"/>
                </a:ext>
              </a:extLst>
            </p:cNvPr>
            <p:cNvSpPr/>
            <p:nvPr/>
          </p:nvSpPr>
          <p:spPr>
            <a:xfrm>
              <a:off x="5787357" y="3807491"/>
              <a:ext cx="62052" cy="68685"/>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28;p58">
              <a:extLst>
                <a:ext uri="{FF2B5EF4-FFF2-40B4-BE49-F238E27FC236}">
                  <a16:creationId xmlns:a16="http://schemas.microsoft.com/office/drawing/2014/main" id="{28E2C335-0601-4290-8529-8D2965A5F7A5}"/>
                </a:ext>
              </a:extLst>
            </p:cNvPr>
            <p:cNvSpPr/>
            <p:nvPr/>
          </p:nvSpPr>
          <p:spPr>
            <a:xfrm>
              <a:off x="5287251" y="4001707"/>
              <a:ext cx="404807" cy="18977"/>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29;p58">
              <a:extLst>
                <a:ext uri="{FF2B5EF4-FFF2-40B4-BE49-F238E27FC236}">
                  <a16:creationId xmlns:a16="http://schemas.microsoft.com/office/drawing/2014/main" id="{1C818475-ED64-483D-A3A0-E6FF0DF4DE3C}"/>
                </a:ext>
              </a:extLst>
            </p:cNvPr>
            <p:cNvSpPr/>
            <p:nvPr/>
          </p:nvSpPr>
          <p:spPr>
            <a:xfrm>
              <a:off x="5287251" y="405242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30;p58">
              <a:extLst>
                <a:ext uri="{FF2B5EF4-FFF2-40B4-BE49-F238E27FC236}">
                  <a16:creationId xmlns:a16="http://schemas.microsoft.com/office/drawing/2014/main" id="{3E53E8F7-033B-4BA4-BD8B-F78FAD9178A6}"/>
                </a:ext>
              </a:extLst>
            </p:cNvPr>
            <p:cNvSpPr/>
            <p:nvPr/>
          </p:nvSpPr>
          <p:spPr>
            <a:xfrm>
              <a:off x="5783663" y="3820590"/>
              <a:ext cx="13519" cy="55586"/>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31;p58">
              <a:extLst>
                <a:ext uri="{FF2B5EF4-FFF2-40B4-BE49-F238E27FC236}">
                  <a16:creationId xmlns:a16="http://schemas.microsoft.com/office/drawing/2014/main" id="{C2CBAAC4-75DA-4F58-A84C-AA8CBACAC3CB}"/>
                </a:ext>
              </a:extLst>
            </p:cNvPr>
            <p:cNvSpPr/>
            <p:nvPr/>
          </p:nvSpPr>
          <p:spPr>
            <a:xfrm>
              <a:off x="5763175" y="3896076"/>
              <a:ext cx="229987" cy="42428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32;p58">
              <a:extLst>
                <a:ext uri="{FF2B5EF4-FFF2-40B4-BE49-F238E27FC236}">
                  <a16:creationId xmlns:a16="http://schemas.microsoft.com/office/drawing/2014/main" id="{96E5592B-F2CA-4A0F-9B5B-56192460E41C}"/>
                </a:ext>
              </a:extLst>
            </p:cNvPr>
            <p:cNvSpPr/>
            <p:nvPr/>
          </p:nvSpPr>
          <p:spPr>
            <a:xfrm>
              <a:off x="5885095" y="3896076"/>
              <a:ext cx="108066" cy="42428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33;p58">
              <a:extLst>
                <a:ext uri="{FF2B5EF4-FFF2-40B4-BE49-F238E27FC236}">
                  <a16:creationId xmlns:a16="http://schemas.microsoft.com/office/drawing/2014/main" id="{B2604F88-3AEA-4BE9-86EC-880D60398BED}"/>
                </a:ext>
              </a:extLst>
            </p:cNvPr>
            <p:cNvSpPr/>
            <p:nvPr/>
          </p:nvSpPr>
          <p:spPr>
            <a:xfrm>
              <a:off x="6130362" y="4276111"/>
              <a:ext cx="83884" cy="581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34;p58">
              <a:extLst>
                <a:ext uri="{FF2B5EF4-FFF2-40B4-BE49-F238E27FC236}">
                  <a16:creationId xmlns:a16="http://schemas.microsoft.com/office/drawing/2014/main" id="{BCB0E48D-E110-4086-AF85-115232A153F0}"/>
                </a:ext>
              </a:extLst>
            </p:cNvPr>
            <p:cNvSpPr/>
            <p:nvPr/>
          </p:nvSpPr>
          <p:spPr>
            <a:xfrm>
              <a:off x="5991313" y="4208349"/>
              <a:ext cx="228392" cy="112432"/>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35;p58">
              <a:extLst>
                <a:ext uri="{FF2B5EF4-FFF2-40B4-BE49-F238E27FC236}">
                  <a16:creationId xmlns:a16="http://schemas.microsoft.com/office/drawing/2014/main" id="{E6E783D0-779A-4B5A-91DE-E5B4A03D5946}"/>
                </a:ext>
              </a:extLst>
            </p:cNvPr>
            <p:cNvSpPr/>
            <p:nvPr/>
          </p:nvSpPr>
          <p:spPr>
            <a:xfrm>
              <a:off x="5349470" y="4298698"/>
              <a:ext cx="503217" cy="42572"/>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36;p58">
              <a:extLst>
                <a:ext uri="{FF2B5EF4-FFF2-40B4-BE49-F238E27FC236}">
                  <a16:creationId xmlns:a16="http://schemas.microsoft.com/office/drawing/2014/main" id="{BFC9B964-D072-4BAD-9FC5-0554983D15D7}"/>
                </a:ext>
              </a:extLst>
            </p:cNvPr>
            <p:cNvSpPr/>
            <p:nvPr/>
          </p:nvSpPr>
          <p:spPr>
            <a:xfrm>
              <a:off x="5787357" y="4340010"/>
              <a:ext cx="62052" cy="69105"/>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37;p58">
              <a:extLst>
                <a:ext uri="{FF2B5EF4-FFF2-40B4-BE49-F238E27FC236}">
                  <a16:creationId xmlns:a16="http://schemas.microsoft.com/office/drawing/2014/main" id="{9B8FC087-3E81-402A-A97C-972E72FA9C69}"/>
                </a:ext>
              </a:extLst>
            </p:cNvPr>
            <p:cNvSpPr/>
            <p:nvPr/>
          </p:nvSpPr>
          <p:spPr>
            <a:xfrm>
              <a:off x="5105042" y="3898092"/>
              <a:ext cx="222178" cy="420257"/>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38;p58">
              <a:extLst>
                <a:ext uri="{FF2B5EF4-FFF2-40B4-BE49-F238E27FC236}">
                  <a16:creationId xmlns:a16="http://schemas.microsoft.com/office/drawing/2014/main" id="{91DEEEC7-ED98-4D09-BA0A-AA1750D85C33}"/>
                </a:ext>
              </a:extLst>
            </p:cNvPr>
            <p:cNvSpPr/>
            <p:nvPr/>
          </p:nvSpPr>
          <p:spPr>
            <a:xfrm>
              <a:off x="5287251" y="419550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39;p58">
              <a:extLst>
                <a:ext uri="{FF2B5EF4-FFF2-40B4-BE49-F238E27FC236}">
                  <a16:creationId xmlns:a16="http://schemas.microsoft.com/office/drawing/2014/main" id="{E2B64FE7-5A7B-4E95-8A23-A096756DCD1F}"/>
                </a:ext>
              </a:extLst>
            </p:cNvPr>
            <p:cNvSpPr/>
            <p:nvPr/>
          </p:nvSpPr>
          <p:spPr>
            <a:xfrm>
              <a:off x="5287251" y="4144786"/>
              <a:ext cx="404807" cy="19061"/>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40;p58">
              <a:extLst>
                <a:ext uri="{FF2B5EF4-FFF2-40B4-BE49-F238E27FC236}">
                  <a16:creationId xmlns:a16="http://schemas.microsoft.com/office/drawing/2014/main" id="{3B8FA379-F60A-4488-858D-BB052B1EB5E0}"/>
                </a:ext>
              </a:extLst>
            </p:cNvPr>
            <p:cNvSpPr/>
            <p:nvPr/>
          </p:nvSpPr>
          <p:spPr>
            <a:xfrm>
              <a:off x="5783663" y="4340010"/>
              <a:ext cx="13519" cy="55670"/>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41;p58">
              <a:extLst>
                <a:ext uri="{FF2B5EF4-FFF2-40B4-BE49-F238E27FC236}">
                  <a16:creationId xmlns:a16="http://schemas.microsoft.com/office/drawing/2014/main" id="{330B2E16-F3BC-466C-AA58-A3A92991B783}"/>
                </a:ext>
              </a:extLst>
            </p:cNvPr>
            <p:cNvSpPr/>
            <p:nvPr/>
          </p:nvSpPr>
          <p:spPr>
            <a:xfrm>
              <a:off x="5782235" y="4066865"/>
              <a:ext cx="29473" cy="10370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42;p58">
              <a:extLst>
                <a:ext uri="{FF2B5EF4-FFF2-40B4-BE49-F238E27FC236}">
                  <a16:creationId xmlns:a16="http://schemas.microsoft.com/office/drawing/2014/main" id="{31879448-CF8C-4BDA-AE52-456336DAC070}"/>
                </a:ext>
              </a:extLst>
            </p:cNvPr>
            <p:cNvSpPr/>
            <p:nvPr/>
          </p:nvSpPr>
          <p:spPr>
            <a:xfrm>
              <a:off x="6034052" y="4003890"/>
              <a:ext cx="119402" cy="16793"/>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43;p58">
              <a:extLst>
                <a:ext uri="{FF2B5EF4-FFF2-40B4-BE49-F238E27FC236}">
                  <a16:creationId xmlns:a16="http://schemas.microsoft.com/office/drawing/2014/main" id="{7C2E7034-3854-4652-9A1D-F5DA38BD11BF}"/>
                </a:ext>
              </a:extLst>
            </p:cNvPr>
            <p:cNvSpPr/>
            <p:nvPr/>
          </p:nvSpPr>
          <p:spPr>
            <a:xfrm>
              <a:off x="6034052" y="4195503"/>
              <a:ext cx="119402" cy="17129"/>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44;p58">
              <a:extLst>
                <a:ext uri="{FF2B5EF4-FFF2-40B4-BE49-F238E27FC236}">
                  <a16:creationId xmlns:a16="http://schemas.microsoft.com/office/drawing/2014/main" id="{7FB1DA2B-BF72-4356-A891-00B503A4672A}"/>
                </a:ext>
              </a:extLst>
            </p:cNvPr>
            <p:cNvSpPr/>
            <p:nvPr/>
          </p:nvSpPr>
          <p:spPr>
            <a:xfrm>
              <a:off x="6017007" y="3944609"/>
              <a:ext cx="43999" cy="76075"/>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45;p58">
              <a:extLst>
                <a:ext uri="{FF2B5EF4-FFF2-40B4-BE49-F238E27FC236}">
                  <a16:creationId xmlns:a16="http://schemas.microsoft.com/office/drawing/2014/main" id="{86BBEECD-9F10-4870-B0C9-C211DCA311F6}"/>
                </a:ext>
              </a:extLst>
            </p:cNvPr>
            <p:cNvSpPr/>
            <p:nvPr/>
          </p:nvSpPr>
          <p:spPr>
            <a:xfrm>
              <a:off x="6017007" y="4195503"/>
              <a:ext cx="43999" cy="76494"/>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46;p58">
              <a:extLst>
                <a:ext uri="{FF2B5EF4-FFF2-40B4-BE49-F238E27FC236}">
                  <a16:creationId xmlns:a16="http://schemas.microsoft.com/office/drawing/2014/main" id="{E79F0099-9E2C-43C3-ABCA-8F0BD4EC4FF5}"/>
                </a:ext>
              </a:extLst>
            </p:cNvPr>
            <p:cNvSpPr/>
            <p:nvPr/>
          </p:nvSpPr>
          <p:spPr>
            <a:xfrm>
              <a:off x="6654987" y="1276307"/>
              <a:ext cx="1195697" cy="601543"/>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47;p58">
              <a:extLst>
                <a:ext uri="{FF2B5EF4-FFF2-40B4-BE49-F238E27FC236}">
                  <a16:creationId xmlns:a16="http://schemas.microsoft.com/office/drawing/2014/main" id="{8BCA0A0F-5836-4C3B-9F5C-D33ACBAA789D}"/>
                </a:ext>
              </a:extLst>
            </p:cNvPr>
            <p:cNvSpPr/>
            <p:nvPr/>
          </p:nvSpPr>
          <p:spPr>
            <a:xfrm>
              <a:off x="6690757" y="1390670"/>
              <a:ext cx="21748" cy="71624"/>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48;p58">
              <a:extLst>
                <a:ext uri="{FF2B5EF4-FFF2-40B4-BE49-F238E27FC236}">
                  <a16:creationId xmlns:a16="http://schemas.microsoft.com/office/drawing/2014/main" id="{760523AA-D48A-47BA-9D1F-EBEFA475EE17}"/>
                </a:ext>
              </a:extLst>
            </p:cNvPr>
            <p:cNvSpPr/>
            <p:nvPr/>
          </p:nvSpPr>
          <p:spPr>
            <a:xfrm>
              <a:off x="6690757" y="1606885"/>
              <a:ext cx="21748" cy="71288"/>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49;p58">
              <a:extLst>
                <a:ext uri="{FF2B5EF4-FFF2-40B4-BE49-F238E27FC236}">
                  <a16:creationId xmlns:a16="http://schemas.microsoft.com/office/drawing/2014/main" id="{DDE89B28-47A9-4291-AA1B-F08C3536297C}"/>
                </a:ext>
              </a:extLst>
            </p:cNvPr>
            <p:cNvSpPr/>
            <p:nvPr/>
          </p:nvSpPr>
          <p:spPr>
            <a:xfrm>
              <a:off x="6697139" y="1272276"/>
              <a:ext cx="1189316" cy="531934"/>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50;p58">
              <a:extLst>
                <a:ext uri="{FF2B5EF4-FFF2-40B4-BE49-F238E27FC236}">
                  <a16:creationId xmlns:a16="http://schemas.microsoft.com/office/drawing/2014/main" id="{95BCBA76-0D1F-45DB-B31B-E5FB45D2B898}"/>
                </a:ext>
              </a:extLst>
            </p:cNvPr>
            <p:cNvSpPr/>
            <p:nvPr/>
          </p:nvSpPr>
          <p:spPr>
            <a:xfrm>
              <a:off x="6697474" y="1272276"/>
              <a:ext cx="1188980" cy="282551"/>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51;p58">
              <a:extLst>
                <a:ext uri="{FF2B5EF4-FFF2-40B4-BE49-F238E27FC236}">
                  <a16:creationId xmlns:a16="http://schemas.microsoft.com/office/drawing/2014/main" id="{F9C745B3-2E97-483E-9B7B-5B59973B96E3}"/>
                </a:ext>
              </a:extLst>
            </p:cNvPr>
            <p:cNvSpPr/>
            <p:nvPr/>
          </p:nvSpPr>
          <p:spPr>
            <a:xfrm>
              <a:off x="6697810" y="1554741"/>
              <a:ext cx="84" cy="25694"/>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52;p58">
              <a:extLst>
                <a:ext uri="{FF2B5EF4-FFF2-40B4-BE49-F238E27FC236}">
                  <a16:creationId xmlns:a16="http://schemas.microsoft.com/office/drawing/2014/main" id="{BB0246A0-E71C-4CF4-8CE5-5870E065B155}"/>
                </a:ext>
              </a:extLst>
            </p:cNvPr>
            <p:cNvSpPr/>
            <p:nvPr/>
          </p:nvSpPr>
          <p:spPr>
            <a:xfrm>
              <a:off x="7754450" y="1312077"/>
              <a:ext cx="83884" cy="58189"/>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53;p58">
              <a:extLst>
                <a:ext uri="{FF2B5EF4-FFF2-40B4-BE49-F238E27FC236}">
                  <a16:creationId xmlns:a16="http://schemas.microsoft.com/office/drawing/2014/main" id="{95514A78-5918-42C4-AE1F-22013568E581}"/>
                </a:ext>
              </a:extLst>
            </p:cNvPr>
            <p:cNvSpPr/>
            <p:nvPr/>
          </p:nvSpPr>
          <p:spPr>
            <a:xfrm>
              <a:off x="7615484" y="1325847"/>
              <a:ext cx="228392" cy="112432"/>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54;p58">
              <a:extLst>
                <a:ext uri="{FF2B5EF4-FFF2-40B4-BE49-F238E27FC236}">
                  <a16:creationId xmlns:a16="http://schemas.microsoft.com/office/drawing/2014/main" id="{EF4730E1-74E4-44BF-86FF-01C88735151A}"/>
                </a:ext>
              </a:extLst>
            </p:cNvPr>
            <p:cNvSpPr/>
            <p:nvPr/>
          </p:nvSpPr>
          <p:spPr>
            <a:xfrm>
              <a:off x="6973558" y="1305359"/>
              <a:ext cx="503217" cy="4215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55;p58">
              <a:extLst>
                <a:ext uri="{FF2B5EF4-FFF2-40B4-BE49-F238E27FC236}">
                  <a16:creationId xmlns:a16="http://schemas.microsoft.com/office/drawing/2014/main" id="{64C47514-87F4-441F-836B-6F2FE816D3DC}"/>
                </a:ext>
              </a:extLst>
            </p:cNvPr>
            <p:cNvSpPr/>
            <p:nvPr/>
          </p:nvSpPr>
          <p:spPr>
            <a:xfrm>
              <a:off x="6911422" y="1431729"/>
              <a:ext cx="404807" cy="19061"/>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56;p58">
              <a:extLst>
                <a:ext uri="{FF2B5EF4-FFF2-40B4-BE49-F238E27FC236}">
                  <a16:creationId xmlns:a16="http://schemas.microsoft.com/office/drawing/2014/main" id="{27390638-CD0A-4CB9-9B6A-A1F163DD24B0}"/>
                </a:ext>
              </a:extLst>
            </p:cNvPr>
            <p:cNvSpPr/>
            <p:nvPr/>
          </p:nvSpPr>
          <p:spPr>
            <a:xfrm>
              <a:off x="6911422" y="1482362"/>
              <a:ext cx="404807" cy="19480"/>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57;p58">
              <a:extLst>
                <a:ext uri="{FF2B5EF4-FFF2-40B4-BE49-F238E27FC236}">
                  <a16:creationId xmlns:a16="http://schemas.microsoft.com/office/drawing/2014/main" id="{F857E1DE-4A26-4DEF-92E9-0D92C3D8B24E}"/>
                </a:ext>
              </a:extLst>
            </p:cNvPr>
            <p:cNvSpPr/>
            <p:nvPr/>
          </p:nvSpPr>
          <p:spPr>
            <a:xfrm>
              <a:off x="7387262" y="1326183"/>
              <a:ext cx="230071" cy="42420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58;p58">
              <a:extLst>
                <a:ext uri="{FF2B5EF4-FFF2-40B4-BE49-F238E27FC236}">
                  <a16:creationId xmlns:a16="http://schemas.microsoft.com/office/drawing/2014/main" id="{2AADC9F0-FDB2-4447-B486-24ED9E688244}"/>
                </a:ext>
              </a:extLst>
            </p:cNvPr>
            <p:cNvSpPr/>
            <p:nvPr/>
          </p:nvSpPr>
          <p:spPr>
            <a:xfrm>
              <a:off x="7509182" y="1326183"/>
              <a:ext cx="108150" cy="42420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59;p58">
              <a:extLst>
                <a:ext uri="{FF2B5EF4-FFF2-40B4-BE49-F238E27FC236}">
                  <a16:creationId xmlns:a16="http://schemas.microsoft.com/office/drawing/2014/main" id="{EADD48BF-B87E-450E-A6FD-12AA09964301}"/>
                </a:ext>
              </a:extLst>
            </p:cNvPr>
            <p:cNvSpPr/>
            <p:nvPr/>
          </p:nvSpPr>
          <p:spPr>
            <a:xfrm>
              <a:off x="7754450" y="1706217"/>
              <a:ext cx="83884" cy="58357"/>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60;p58">
              <a:extLst>
                <a:ext uri="{FF2B5EF4-FFF2-40B4-BE49-F238E27FC236}">
                  <a16:creationId xmlns:a16="http://schemas.microsoft.com/office/drawing/2014/main" id="{80048436-E942-4E2E-BDD8-9E16C35FFED4}"/>
                </a:ext>
              </a:extLst>
            </p:cNvPr>
            <p:cNvSpPr/>
            <p:nvPr/>
          </p:nvSpPr>
          <p:spPr>
            <a:xfrm>
              <a:off x="7615484" y="1638288"/>
              <a:ext cx="228392" cy="112516"/>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61;p58">
              <a:extLst>
                <a:ext uri="{FF2B5EF4-FFF2-40B4-BE49-F238E27FC236}">
                  <a16:creationId xmlns:a16="http://schemas.microsoft.com/office/drawing/2014/main" id="{B1C6F75B-AD9D-4F8E-82AA-A77F6B133DDD}"/>
                </a:ext>
              </a:extLst>
            </p:cNvPr>
            <p:cNvSpPr/>
            <p:nvPr/>
          </p:nvSpPr>
          <p:spPr>
            <a:xfrm>
              <a:off x="6973558" y="1728637"/>
              <a:ext cx="503217" cy="42572"/>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62;p58">
              <a:extLst>
                <a:ext uri="{FF2B5EF4-FFF2-40B4-BE49-F238E27FC236}">
                  <a16:creationId xmlns:a16="http://schemas.microsoft.com/office/drawing/2014/main" id="{BE50BD21-42E0-4C72-9FF0-BB326B48E84E}"/>
                </a:ext>
              </a:extLst>
            </p:cNvPr>
            <p:cNvSpPr/>
            <p:nvPr/>
          </p:nvSpPr>
          <p:spPr>
            <a:xfrm>
              <a:off x="7411529" y="1770452"/>
              <a:ext cx="61968" cy="68685"/>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63;p58">
              <a:extLst>
                <a:ext uri="{FF2B5EF4-FFF2-40B4-BE49-F238E27FC236}">
                  <a16:creationId xmlns:a16="http://schemas.microsoft.com/office/drawing/2014/main" id="{C3ACDE01-84C5-4404-9B67-C5F84487FA0F}"/>
                </a:ext>
              </a:extLst>
            </p:cNvPr>
            <p:cNvSpPr/>
            <p:nvPr/>
          </p:nvSpPr>
          <p:spPr>
            <a:xfrm>
              <a:off x="6729130" y="1328198"/>
              <a:ext cx="222178" cy="420257"/>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64;p58">
              <a:extLst>
                <a:ext uri="{FF2B5EF4-FFF2-40B4-BE49-F238E27FC236}">
                  <a16:creationId xmlns:a16="http://schemas.microsoft.com/office/drawing/2014/main" id="{476C0B9A-40FC-4856-A5F0-5BEC308A90F6}"/>
                </a:ext>
              </a:extLst>
            </p:cNvPr>
            <p:cNvSpPr/>
            <p:nvPr/>
          </p:nvSpPr>
          <p:spPr>
            <a:xfrm>
              <a:off x="6911422" y="1625441"/>
              <a:ext cx="404807" cy="19480"/>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65;p58">
              <a:extLst>
                <a:ext uri="{FF2B5EF4-FFF2-40B4-BE49-F238E27FC236}">
                  <a16:creationId xmlns:a16="http://schemas.microsoft.com/office/drawing/2014/main" id="{676840C8-26E2-4753-8A8B-BE7AD5A07D8C}"/>
                </a:ext>
              </a:extLst>
            </p:cNvPr>
            <p:cNvSpPr/>
            <p:nvPr/>
          </p:nvSpPr>
          <p:spPr>
            <a:xfrm>
              <a:off x="6911422" y="1574809"/>
              <a:ext cx="404807" cy="1939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66;p58">
              <a:extLst>
                <a:ext uri="{FF2B5EF4-FFF2-40B4-BE49-F238E27FC236}">
                  <a16:creationId xmlns:a16="http://schemas.microsoft.com/office/drawing/2014/main" id="{29724D9E-85FF-4FE3-9184-C3FF8B68BDE4}"/>
                </a:ext>
              </a:extLst>
            </p:cNvPr>
            <p:cNvSpPr/>
            <p:nvPr/>
          </p:nvSpPr>
          <p:spPr>
            <a:xfrm>
              <a:off x="7407834" y="1770116"/>
              <a:ext cx="13519" cy="55586"/>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67;p58">
              <a:extLst>
                <a:ext uri="{FF2B5EF4-FFF2-40B4-BE49-F238E27FC236}">
                  <a16:creationId xmlns:a16="http://schemas.microsoft.com/office/drawing/2014/main" id="{F85A0BE0-4686-4721-A890-73F3CA99B17D}"/>
                </a:ext>
              </a:extLst>
            </p:cNvPr>
            <p:cNvSpPr/>
            <p:nvPr/>
          </p:nvSpPr>
          <p:spPr>
            <a:xfrm>
              <a:off x="7406323" y="1496888"/>
              <a:ext cx="29473" cy="10370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68;p58">
              <a:extLst>
                <a:ext uri="{FF2B5EF4-FFF2-40B4-BE49-F238E27FC236}">
                  <a16:creationId xmlns:a16="http://schemas.microsoft.com/office/drawing/2014/main" id="{DEF38B3C-2E92-46EB-8007-FDBA6EA33870}"/>
                </a:ext>
              </a:extLst>
            </p:cNvPr>
            <p:cNvSpPr/>
            <p:nvPr/>
          </p:nvSpPr>
          <p:spPr>
            <a:xfrm>
              <a:off x="7658224" y="1433997"/>
              <a:ext cx="119318" cy="16793"/>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69;p58">
              <a:extLst>
                <a:ext uri="{FF2B5EF4-FFF2-40B4-BE49-F238E27FC236}">
                  <a16:creationId xmlns:a16="http://schemas.microsoft.com/office/drawing/2014/main" id="{4B4940E8-973D-4EF1-926D-95111C9A1E9C}"/>
                </a:ext>
              </a:extLst>
            </p:cNvPr>
            <p:cNvSpPr/>
            <p:nvPr/>
          </p:nvSpPr>
          <p:spPr>
            <a:xfrm>
              <a:off x="7658224" y="1625441"/>
              <a:ext cx="119318" cy="17297"/>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70;p58">
              <a:extLst>
                <a:ext uri="{FF2B5EF4-FFF2-40B4-BE49-F238E27FC236}">
                  <a16:creationId xmlns:a16="http://schemas.microsoft.com/office/drawing/2014/main" id="{82898AE4-6415-4AB0-AFD0-7F008932864A}"/>
                </a:ext>
              </a:extLst>
            </p:cNvPr>
            <p:cNvSpPr/>
            <p:nvPr/>
          </p:nvSpPr>
          <p:spPr>
            <a:xfrm>
              <a:off x="7641094" y="1374632"/>
              <a:ext cx="44083" cy="76159"/>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71;p58">
              <a:extLst>
                <a:ext uri="{FF2B5EF4-FFF2-40B4-BE49-F238E27FC236}">
                  <a16:creationId xmlns:a16="http://schemas.microsoft.com/office/drawing/2014/main" id="{BB894698-FDAB-4D89-8F8D-79286643E22B}"/>
                </a:ext>
              </a:extLst>
            </p:cNvPr>
            <p:cNvSpPr/>
            <p:nvPr/>
          </p:nvSpPr>
          <p:spPr>
            <a:xfrm>
              <a:off x="7641094" y="1625441"/>
              <a:ext cx="44083" cy="76494"/>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72;p58">
              <a:extLst>
                <a:ext uri="{FF2B5EF4-FFF2-40B4-BE49-F238E27FC236}">
                  <a16:creationId xmlns:a16="http://schemas.microsoft.com/office/drawing/2014/main" id="{54FED424-E764-4538-9498-EA1EE95CD283}"/>
                </a:ext>
              </a:extLst>
            </p:cNvPr>
            <p:cNvSpPr/>
            <p:nvPr/>
          </p:nvSpPr>
          <p:spPr>
            <a:xfrm>
              <a:off x="4581005" y="2554956"/>
              <a:ext cx="1255314" cy="60196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73;p58">
              <a:extLst>
                <a:ext uri="{FF2B5EF4-FFF2-40B4-BE49-F238E27FC236}">
                  <a16:creationId xmlns:a16="http://schemas.microsoft.com/office/drawing/2014/main" id="{E680482B-1F18-4D71-BDD3-20A73053BCD3}"/>
                </a:ext>
              </a:extLst>
            </p:cNvPr>
            <p:cNvSpPr/>
            <p:nvPr/>
          </p:nvSpPr>
          <p:spPr>
            <a:xfrm>
              <a:off x="4616775" y="2589970"/>
              <a:ext cx="1255314" cy="470806"/>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74;p58">
              <a:extLst>
                <a:ext uri="{FF2B5EF4-FFF2-40B4-BE49-F238E27FC236}">
                  <a16:creationId xmlns:a16="http://schemas.microsoft.com/office/drawing/2014/main" id="{22460138-0862-4F90-8078-D34518979449}"/>
                </a:ext>
              </a:extLst>
            </p:cNvPr>
            <p:cNvSpPr/>
            <p:nvPr/>
          </p:nvSpPr>
          <p:spPr>
            <a:xfrm>
              <a:off x="5485916" y="2642533"/>
              <a:ext cx="313451" cy="365259"/>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75;p58">
              <a:extLst>
                <a:ext uri="{FF2B5EF4-FFF2-40B4-BE49-F238E27FC236}">
                  <a16:creationId xmlns:a16="http://schemas.microsoft.com/office/drawing/2014/main" id="{AA3F69EC-4494-44CE-BD3D-9EC681A5C75E}"/>
                </a:ext>
              </a:extLst>
            </p:cNvPr>
            <p:cNvSpPr/>
            <p:nvPr/>
          </p:nvSpPr>
          <p:spPr>
            <a:xfrm>
              <a:off x="4630629" y="2589970"/>
              <a:ext cx="1241459" cy="252322"/>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76;p58">
              <a:extLst>
                <a:ext uri="{FF2B5EF4-FFF2-40B4-BE49-F238E27FC236}">
                  <a16:creationId xmlns:a16="http://schemas.microsoft.com/office/drawing/2014/main" id="{1A21AB64-73C5-4C71-9F05-2B36BCE4DE72}"/>
                </a:ext>
              </a:extLst>
            </p:cNvPr>
            <p:cNvSpPr/>
            <p:nvPr/>
          </p:nvSpPr>
          <p:spPr>
            <a:xfrm>
              <a:off x="5378187" y="2524392"/>
              <a:ext cx="58609" cy="82036"/>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77;p58">
              <a:extLst>
                <a:ext uri="{FF2B5EF4-FFF2-40B4-BE49-F238E27FC236}">
                  <a16:creationId xmlns:a16="http://schemas.microsoft.com/office/drawing/2014/main" id="{A1D8982B-9CD7-4173-AA49-E6F4148A01E8}"/>
                </a:ext>
              </a:extLst>
            </p:cNvPr>
            <p:cNvSpPr/>
            <p:nvPr/>
          </p:nvSpPr>
          <p:spPr>
            <a:xfrm>
              <a:off x="4891850" y="2618267"/>
              <a:ext cx="483821" cy="46350"/>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78;p58">
              <a:extLst>
                <a:ext uri="{FF2B5EF4-FFF2-40B4-BE49-F238E27FC236}">
                  <a16:creationId xmlns:a16="http://schemas.microsoft.com/office/drawing/2014/main" id="{5A37AD9C-B0E3-4CEE-9B9A-367ACD6910DC}"/>
                </a:ext>
              </a:extLst>
            </p:cNvPr>
            <p:cNvSpPr/>
            <p:nvPr/>
          </p:nvSpPr>
          <p:spPr>
            <a:xfrm>
              <a:off x="4653384" y="2619778"/>
              <a:ext cx="72548" cy="85227"/>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79;p58">
              <a:extLst>
                <a:ext uri="{FF2B5EF4-FFF2-40B4-BE49-F238E27FC236}">
                  <a16:creationId xmlns:a16="http://schemas.microsoft.com/office/drawing/2014/main" id="{EB3E13A6-FA38-4B09-AB34-FEF3E4487025}"/>
                </a:ext>
              </a:extLst>
            </p:cNvPr>
            <p:cNvSpPr/>
            <p:nvPr/>
          </p:nvSpPr>
          <p:spPr>
            <a:xfrm>
              <a:off x="5706917" y="2614236"/>
              <a:ext cx="121417" cy="8371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80;p58">
              <a:extLst>
                <a:ext uri="{FF2B5EF4-FFF2-40B4-BE49-F238E27FC236}">
                  <a16:creationId xmlns:a16="http://schemas.microsoft.com/office/drawing/2014/main" id="{A52633FB-5C21-4CB9-9D69-938F0822BE0C}"/>
                </a:ext>
              </a:extLst>
            </p:cNvPr>
            <p:cNvSpPr/>
            <p:nvPr/>
          </p:nvSpPr>
          <p:spPr>
            <a:xfrm>
              <a:off x="5706917" y="2614236"/>
              <a:ext cx="51472" cy="22335"/>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81;p58">
              <a:extLst>
                <a:ext uri="{FF2B5EF4-FFF2-40B4-BE49-F238E27FC236}">
                  <a16:creationId xmlns:a16="http://schemas.microsoft.com/office/drawing/2014/main" id="{1AAAC83D-661F-491F-B3FC-A8884D4E036C}"/>
                </a:ext>
              </a:extLst>
            </p:cNvPr>
            <p:cNvSpPr/>
            <p:nvPr/>
          </p:nvSpPr>
          <p:spPr>
            <a:xfrm>
              <a:off x="5134851" y="2618267"/>
              <a:ext cx="41480" cy="61968"/>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82;p58">
              <a:extLst>
                <a:ext uri="{FF2B5EF4-FFF2-40B4-BE49-F238E27FC236}">
                  <a16:creationId xmlns:a16="http://schemas.microsoft.com/office/drawing/2014/main" id="{5FE77686-BCFE-4DCE-9FA7-183F885FDB99}"/>
                </a:ext>
              </a:extLst>
            </p:cNvPr>
            <p:cNvSpPr/>
            <p:nvPr/>
          </p:nvSpPr>
          <p:spPr>
            <a:xfrm>
              <a:off x="4954070" y="2624648"/>
              <a:ext cx="10160" cy="55586"/>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83;p58">
              <a:extLst>
                <a:ext uri="{FF2B5EF4-FFF2-40B4-BE49-F238E27FC236}">
                  <a16:creationId xmlns:a16="http://schemas.microsoft.com/office/drawing/2014/main" id="{1DE368AC-F123-4A27-B01B-E57A67A0DB71}"/>
                </a:ext>
              </a:extLst>
            </p:cNvPr>
            <p:cNvSpPr/>
            <p:nvPr/>
          </p:nvSpPr>
          <p:spPr>
            <a:xfrm>
              <a:off x="5378187" y="3044315"/>
              <a:ext cx="58609" cy="81952"/>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84;p58">
              <a:extLst>
                <a:ext uri="{FF2B5EF4-FFF2-40B4-BE49-F238E27FC236}">
                  <a16:creationId xmlns:a16="http://schemas.microsoft.com/office/drawing/2014/main" id="{11972ABA-143D-4611-A367-91E03D75E348}"/>
                </a:ext>
              </a:extLst>
            </p:cNvPr>
            <p:cNvSpPr/>
            <p:nvPr/>
          </p:nvSpPr>
          <p:spPr>
            <a:xfrm>
              <a:off x="5155339" y="2707356"/>
              <a:ext cx="117890" cy="235613"/>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85;p58">
              <a:extLst>
                <a:ext uri="{FF2B5EF4-FFF2-40B4-BE49-F238E27FC236}">
                  <a16:creationId xmlns:a16="http://schemas.microsoft.com/office/drawing/2014/main" id="{E61C767C-A6F7-4389-87AA-208FE3779CDA}"/>
                </a:ext>
              </a:extLst>
            </p:cNvPr>
            <p:cNvSpPr/>
            <p:nvPr/>
          </p:nvSpPr>
          <p:spPr>
            <a:xfrm>
              <a:off x="5328982" y="2644297"/>
              <a:ext cx="221506" cy="36173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86;p58">
              <a:extLst>
                <a:ext uri="{FF2B5EF4-FFF2-40B4-BE49-F238E27FC236}">
                  <a16:creationId xmlns:a16="http://schemas.microsoft.com/office/drawing/2014/main" id="{1054CC22-4D3F-48DE-A20B-482A70A207E0}"/>
                </a:ext>
              </a:extLst>
            </p:cNvPr>
            <p:cNvSpPr/>
            <p:nvPr/>
          </p:nvSpPr>
          <p:spPr>
            <a:xfrm>
              <a:off x="5449726" y="2644297"/>
              <a:ext cx="100761" cy="36173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87;p58">
              <a:extLst>
                <a:ext uri="{FF2B5EF4-FFF2-40B4-BE49-F238E27FC236}">
                  <a16:creationId xmlns:a16="http://schemas.microsoft.com/office/drawing/2014/main" id="{136F3780-137E-4F1E-B3DB-C176B004906D}"/>
                </a:ext>
              </a:extLst>
            </p:cNvPr>
            <p:cNvSpPr/>
            <p:nvPr/>
          </p:nvSpPr>
          <p:spPr>
            <a:xfrm>
              <a:off x="4755068" y="2666548"/>
              <a:ext cx="176332" cy="317649"/>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88;p58">
              <a:extLst>
                <a:ext uri="{FF2B5EF4-FFF2-40B4-BE49-F238E27FC236}">
                  <a16:creationId xmlns:a16="http://schemas.microsoft.com/office/drawing/2014/main" id="{124ACCDC-A4DF-46B6-B2B7-8662467A6397}"/>
                </a:ext>
              </a:extLst>
            </p:cNvPr>
            <p:cNvSpPr/>
            <p:nvPr/>
          </p:nvSpPr>
          <p:spPr>
            <a:xfrm>
              <a:off x="4891850" y="2986126"/>
              <a:ext cx="483821" cy="46266"/>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89;p58">
              <a:extLst>
                <a:ext uri="{FF2B5EF4-FFF2-40B4-BE49-F238E27FC236}">
                  <a16:creationId xmlns:a16="http://schemas.microsoft.com/office/drawing/2014/main" id="{6BC5C95F-F532-4B5C-AEDB-E536FE70CBA4}"/>
                </a:ext>
              </a:extLst>
            </p:cNvPr>
            <p:cNvSpPr/>
            <p:nvPr/>
          </p:nvSpPr>
          <p:spPr>
            <a:xfrm>
              <a:off x="4653384" y="2945570"/>
              <a:ext cx="72464" cy="85059"/>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90;p58">
              <a:extLst>
                <a:ext uri="{FF2B5EF4-FFF2-40B4-BE49-F238E27FC236}">
                  <a16:creationId xmlns:a16="http://schemas.microsoft.com/office/drawing/2014/main" id="{F7117D22-3391-48E1-A2CF-6DB2A50C4A1A}"/>
                </a:ext>
              </a:extLst>
            </p:cNvPr>
            <p:cNvSpPr/>
            <p:nvPr/>
          </p:nvSpPr>
          <p:spPr>
            <a:xfrm>
              <a:off x="5706917" y="2952791"/>
              <a:ext cx="121417" cy="83464"/>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91;p58">
              <a:extLst>
                <a:ext uri="{FF2B5EF4-FFF2-40B4-BE49-F238E27FC236}">
                  <a16:creationId xmlns:a16="http://schemas.microsoft.com/office/drawing/2014/main" id="{30D66390-0800-4732-A4C5-335DEED4C805}"/>
                </a:ext>
              </a:extLst>
            </p:cNvPr>
            <p:cNvSpPr/>
            <p:nvPr/>
          </p:nvSpPr>
          <p:spPr>
            <a:xfrm>
              <a:off x="5706917" y="3013667"/>
              <a:ext cx="51472" cy="22587"/>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92;p58">
              <a:extLst>
                <a:ext uri="{FF2B5EF4-FFF2-40B4-BE49-F238E27FC236}">
                  <a16:creationId xmlns:a16="http://schemas.microsoft.com/office/drawing/2014/main" id="{A2B74790-46E8-4D90-88E1-1E1B317E8DC4}"/>
                </a:ext>
              </a:extLst>
            </p:cNvPr>
            <p:cNvSpPr/>
            <p:nvPr/>
          </p:nvSpPr>
          <p:spPr>
            <a:xfrm>
              <a:off x="5134851" y="2970508"/>
              <a:ext cx="41480" cy="73891"/>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93;p58">
              <a:extLst>
                <a:ext uri="{FF2B5EF4-FFF2-40B4-BE49-F238E27FC236}">
                  <a16:creationId xmlns:a16="http://schemas.microsoft.com/office/drawing/2014/main" id="{5674E663-B54E-4D14-85A3-9146053D9F70}"/>
                </a:ext>
              </a:extLst>
            </p:cNvPr>
            <p:cNvSpPr/>
            <p:nvPr/>
          </p:nvSpPr>
          <p:spPr>
            <a:xfrm>
              <a:off x="4954070" y="2970508"/>
              <a:ext cx="10160" cy="73891"/>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94;p58">
              <a:extLst>
                <a:ext uri="{FF2B5EF4-FFF2-40B4-BE49-F238E27FC236}">
                  <a16:creationId xmlns:a16="http://schemas.microsoft.com/office/drawing/2014/main" id="{1E2C0CD1-E691-4F6F-8CAC-115951CA53E9}"/>
                </a:ext>
              </a:extLst>
            </p:cNvPr>
            <p:cNvSpPr/>
            <p:nvPr/>
          </p:nvSpPr>
          <p:spPr>
            <a:xfrm>
              <a:off x="4670094" y="2668395"/>
              <a:ext cx="104791" cy="3904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95;p58">
              <a:extLst>
                <a:ext uri="{FF2B5EF4-FFF2-40B4-BE49-F238E27FC236}">
                  <a16:creationId xmlns:a16="http://schemas.microsoft.com/office/drawing/2014/main" id="{D2ACE054-991C-4D64-9A08-E85302EE7914}"/>
                </a:ext>
              </a:extLst>
            </p:cNvPr>
            <p:cNvSpPr/>
            <p:nvPr/>
          </p:nvSpPr>
          <p:spPr>
            <a:xfrm>
              <a:off x="4670094" y="2942883"/>
              <a:ext cx="104791" cy="39381"/>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96;p58">
              <a:extLst>
                <a:ext uri="{FF2B5EF4-FFF2-40B4-BE49-F238E27FC236}">
                  <a16:creationId xmlns:a16="http://schemas.microsoft.com/office/drawing/2014/main" id="{4A487141-E1E6-4EBB-B57F-ABAC7AE9BB9A}"/>
                </a:ext>
              </a:extLst>
            </p:cNvPr>
            <p:cNvSpPr/>
            <p:nvPr/>
          </p:nvSpPr>
          <p:spPr>
            <a:xfrm>
              <a:off x="5362569" y="2768904"/>
              <a:ext cx="32076" cy="112600"/>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97;p58">
              <a:extLst>
                <a:ext uri="{FF2B5EF4-FFF2-40B4-BE49-F238E27FC236}">
                  <a16:creationId xmlns:a16="http://schemas.microsoft.com/office/drawing/2014/main" id="{7CD7B72B-3686-4D27-9EA6-90488A892718}"/>
                </a:ext>
              </a:extLst>
            </p:cNvPr>
            <p:cNvSpPr/>
            <p:nvPr/>
          </p:nvSpPr>
          <p:spPr>
            <a:xfrm>
              <a:off x="4651873" y="2715920"/>
              <a:ext cx="85731" cy="212522"/>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98;p58">
              <a:extLst>
                <a:ext uri="{FF2B5EF4-FFF2-40B4-BE49-F238E27FC236}">
                  <a16:creationId xmlns:a16="http://schemas.microsoft.com/office/drawing/2014/main" id="{B07A5481-66B2-45A7-AE67-90E70EB442FC}"/>
                </a:ext>
              </a:extLst>
            </p:cNvPr>
            <p:cNvSpPr/>
            <p:nvPr/>
          </p:nvSpPr>
          <p:spPr>
            <a:xfrm>
              <a:off x="4132706" y="1218873"/>
              <a:ext cx="369373" cy="530423"/>
            </a:xfrm>
            <a:custGeom>
              <a:avLst/>
              <a:gdLst/>
              <a:ahLst/>
              <a:cxnLst/>
              <a:rect l="l" t="t" r="r" b="b"/>
              <a:pathLst>
                <a:path w="4399" h="6317" extrusionOk="0">
                  <a:moveTo>
                    <a:pt x="72" y="0"/>
                  </a:moveTo>
                  <a:cubicBezTo>
                    <a:pt x="36" y="0"/>
                    <a:pt x="1" y="32"/>
                    <a:pt x="1" y="72"/>
                  </a:cubicBezTo>
                  <a:lnTo>
                    <a:pt x="1" y="6246"/>
                  </a:lnTo>
                  <a:cubicBezTo>
                    <a:pt x="1" y="6285"/>
                    <a:pt x="36" y="6317"/>
                    <a:pt x="72" y="6317"/>
                  </a:cubicBezTo>
                  <a:lnTo>
                    <a:pt x="4399" y="6317"/>
                  </a:lnTo>
                  <a:lnTo>
                    <a:pt x="4399"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99;p58">
              <a:extLst>
                <a:ext uri="{FF2B5EF4-FFF2-40B4-BE49-F238E27FC236}">
                  <a16:creationId xmlns:a16="http://schemas.microsoft.com/office/drawing/2014/main" id="{27A83E0A-D5A5-49DE-A415-5A33C29E06A6}"/>
                </a:ext>
              </a:extLst>
            </p:cNvPr>
            <p:cNvSpPr/>
            <p:nvPr/>
          </p:nvSpPr>
          <p:spPr>
            <a:xfrm>
              <a:off x="4501992" y="1218873"/>
              <a:ext cx="907605" cy="530423"/>
            </a:xfrm>
            <a:custGeom>
              <a:avLst/>
              <a:gdLst/>
              <a:ahLst/>
              <a:cxnLst/>
              <a:rect l="l" t="t" r="r" b="b"/>
              <a:pathLst>
                <a:path w="10809" h="6317" extrusionOk="0">
                  <a:moveTo>
                    <a:pt x="1" y="0"/>
                  </a:moveTo>
                  <a:lnTo>
                    <a:pt x="1" y="6317"/>
                  </a:lnTo>
                  <a:lnTo>
                    <a:pt x="8336" y="6317"/>
                  </a:lnTo>
                  <a:cubicBezTo>
                    <a:pt x="9357" y="6317"/>
                    <a:pt x="10254" y="5633"/>
                    <a:pt x="10528" y="4648"/>
                  </a:cubicBezTo>
                  <a:lnTo>
                    <a:pt x="10538" y="4630"/>
                  </a:lnTo>
                  <a:cubicBezTo>
                    <a:pt x="10808" y="3662"/>
                    <a:pt x="10808" y="2632"/>
                    <a:pt x="10534" y="1665"/>
                  </a:cubicBezTo>
                  <a:cubicBezTo>
                    <a:pt x="10258" y="680"/>
                    <a:pt x="9362" y="0"/>
                    <a:pt x="8340"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00;p58">
              <a:extLst>
                <a:ext uri="{FF2B5EF4-FFF2-40B4-BE49-F238E27FC236}">
                  <a16:creationId xmlns:a16="http://schemas.microsoft.com/office/drawing/2014/main" id="{B17535D3-5BBD-4D4E-9E99-EF4E6DF586C7}"/>
                </a:ext>
              </a:extLst>
            </p:cNvPr>
            <p:cNvSpPr/>
            <p:nvPr/>
          </p:nvSpPr>
          <p:spPr>
            <a:xfrm>
              <a:off x="5069944" y="1273704"/>
              <a:ext cx="249048" cy="419250"/>
            </a:xfrm>
            <a:custGeom>
              <a:avLst/>
              <a:gdLst/>
              <a:ahLst/>
              <a:cxnLst/>
              <a:rect l="l" t="t" r="r" b="b"/>
              <a:pathLst>
                <a:path w="2966" h="4993" extrusionOk="0">
                  <a:moveTo>
                    <a:pt x="1" y="0"/>
                  </a:moveTo>
                  <a:lnTo>
                    <a:pt x="1" y="4993"/>
                  </a:lnTo>
                  <a:lnTo>
                    <a:pt x="2965" y="4513"/>
                  </a:lnTo>
                  <a:lnTo>
                    <a:pt x="2965" y="492"/>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01;p58">
              <a:extLst>
                <a:ext uri="{FF2B5EF4-FFF2-40B4-BE49-F238E27FC236}">
                  <a16:creationId xmlns:a16="http://schemas.microsoft.com/office/drawing/2014/main" id="{ECA3B3A2-5E0D-4165-B125-3C0EC61ED639}"/>
                </a:ext>
              </a:extLst>
            </p:cNvPr>
            <p:cNvSpPr/>
            <p:nvPr/>
          </p:nvSpPr>
          <p:spPr>
            <a:xfrm>
              <a:off x="3983581" y="1246162"/>
              <a:ext cx="518499" cy="474081"/>
            </a:xfrm>
            <a:custGeom>
              <a:avLst/>
              <a:gdLst/>
              <a:ahLst/>
              <a:cxnLst/>
              <a:rect l="l" t="t" r="r" b="b"/>
              <a:pathLst>
                <a:path w="6175" h="5646" extrusionOk="0">
                  <a:moveTo>
                    <a:pt x="973" y="0"/>
                  </a:moveTo>
                  <a:cubicBezTo>
                    <a:pt x="627" y="0"/>
                    <a:pt x="334" y="248"/>
                    <a:pt x="272" y="586"/>
                  </a:cubicBezTo>
                  <a:cubicBezTo>
                    <a:pt x="1" y="2063"/>
                    <a:pt x="1" y="3581"/>
                    <a:pt x="272" y="5060"/>
                  </a:cubicBezTo>
                  <a:cubicBezTo>
                    <a:pt x="334" y="5396"/>
                    <a:pt x="627" y="5646"/>
                    <a:pt x="973" y="5646"/>
                  </a:cubicBezTo>
                  <a:lnTo>
                    <a:pt x="6175" y="5646"/>
                  </a:lnTo>
                  <a:lnTo>
                    <a:pt x="6175"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02;p58">
              <a:extLst>
                <a:ext uri="{FF2B5EF4-FFF2-40B4-BE49-F238E27FC236}">
                  <a16:creationId xmlns:a16="http://schemas.microsoft.com/office/drawing/2014/main" id="{4D83A78C-664A-406A-B18A-8A9B3B01DC73}"/>
                </a:ext>
              </a:extLst>
            </p:cNvPr>
            <p:cNvSpPr/>
            <p:nvPr/>
          </p:nvSpPr>
          <p:spPr>
            <a:xfrm>
              <a:off x="4020946" y="1280001"/>
              <a:ext cx="444692" cy="406235"/>
            </a:xfrm>
            <a:custGeom>
              <a:avLst/>
              <a:gdLst/>
              <a:ahLst/>
              <a:cxnLst/>
              <a:rect l="l" t="t" r="r" b="b"/>
              <a:pathLst>
                <a:path w="5296" h="4838" extrusionOk="0">
                  <a:moveTo>
                    <a:pt x="834" y="1"/>
                  </a:moveTo>
                  <a:cubicBezTo>
                    <a:pt x="537" y="1"/>
                    <a:pt x="289" y="214"/>
                    <a:pt x="236" y="503"/>
                  </a:cubicBezTo>
                  <a:cubicBezTo>
                    <a:pt x="0" y="1771"/>
                    <a:pt x="0" y="3068"/>
                    <a:pt x="236" y="4337"/>
                  </a:cubicBezTo>
                  <a:cubicBezTo>
                    <a:pt x="289" y="4625"/>
                    <a:pt x="537" y="4838"/>
                    <a:pt x="834" y="4838"/>
                  </a:cubicBezTo>
                  <a:lnTo>
                    <a:pt x="5295" y="4838"/>
                  </a:lnTo>
                  <a:lnTo>
                    <a:pt x="529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03;p58">
              <a:extLst>
                <a:ext uri="{FF2B5EF4-FFF2-40B4-BE49-F238E27FC236}">
                  <a16:creationId xmlns:a16="http://schemas.microsoft.com/office/drawing/2014/main" id="{0DDFE31F-E46E-4007-B3AE-E899F3D143D4}"/>
                </a:ext>
              </a:extLst>
            </p:cNvPr>
            <p:cNvSpPr/>
            <p:nvPr/>
          </p:nvSpPr>
          <p:spPr>
            <a:xfrm>
              <a:off x="4501992" y="1262116"/>
              <a:ext cx="32579" cy="449226"/>
            </a:xfrm>
            <a:custGeom>
              <a:avLst/>
              <a:gdLst/>
              <a:ahLst/>
              <a:cxnLst/>
              <a:rect l="l" t="t" r="r" b="b"/>
              <a:pathLst>
                <a:path w="388" h="5350" extrusionOk="0">
                  <a:moveTo>
                    <a:pt x="1" y="1"/>
                  </a:moveTo>
                  <a:lnTo>
                    <a:pt x="1" y="5349"/>
                  </a:lnTo>
                  <a:lnTo>
                    <a:pt x="388" y="4896"/>
                  </a:lnTo>
                  <a:lnTo>
                    <a:pt x="388" y="386"/>
                  </a:lnTo>
                  <a:lnTo>
                    <a:pt x="1"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04;p58">
              <a:extLst>
                <a:ext uri="{FF2B5EF4-FFF2-40B4-BE49-F238E27FC236}">
                  <a16:creationId xmlns:a16="http://schemas.microsoft.com/office/drawing/2014/main" id="{590B790F-CA35-4082-9536-A0A1164F495A}"/>
                </a:ext>
              </a:extLst>
            </p:cNvPr>
            <p:cNvSpPr/>
            <p:nvPr/>
          </p:nvSpPr>
          <p:spPr>
            <a:xfrm>
              <a:off x="4738695" y="1338526"/>
              <a:ext cx="164828" cy="295985"/>
            </a:xfrm>
            <a:custGeom>
              <a:avLst/>
              <a:gdLst/>
              <a:ahLst/>
              <a:cxnLst/>
              <a:rect l="l" t="t" r="r" b="b"/>
              <a:pathLst>
                <a:path w="1963" h="3525" extrusionOk="0">
                  <a:moveTo>
                    <a:pt x="306" y="0"/>
                  </a:moveTo>
                  <a:cubicBezTo>
                    <a:pt x="138" y="0"/>
                    <a:pt x="0" y="138"/>
                    <a:pt x="0" y="306"/>
                  </a:cubicBezTo>
                  <a:lnTo>
                    <a:pt x="0" y="3218"/>
                  </a:lnTo>
                  <a:cubicBezTo>
                    <a:pt x="0" y="3391"/>
                    <a:pt x="138" y="3524"/>
                    <a:pt x="306" y="3524"/>
                  </a:cubicBezTo>
                  <a:lnTo>
                    <a:pt x="1656" y="3524"/>
                  </a:lnTo>
                  <a:cubicBezTo>
                    <a:pt x="1829" y="3524"/>
                    <a:pt x="1963" y="3391"/>
                    <a:pt x="1963" y="3218"/>
                  </a:cubicBezTo>
                  <a:lnTo>
                    <a:pt x="1963" y="306"/>
                  </a:lnTo>
                  <a:cubicBezTo>
                    <a:pt x="1963" y="138"/>
                    <a:pt x="1829" y="0"/>
                    <a:pt x="1656"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05;p58">
              <a:extLst>
                <a:ext uri="{FF2B5EF4-FFF2-40B4-BE49-F238E27FC236}">
                  <a16:creationId xmlns:a16="http://schemas.microsoft.com/office/drawing/2014/main" id="{653C75DC-5B31-4A2E-885C-9EC9E22A86C9}"/>
                </a:ext>
              </a:extLst>
            </p:cNvPr>
            <p:cNvSpPr/>
            <p:nvPr/>
          </p:nvSpPr>
          <p:spPr>
            <a:xfrm>
              <a:off x="4990176" y="1747025"/>
              <a:ext cx="21076" cy="32411"/>
            </a:xfrm>
            <a:custGeom>
              <a:avLst/>
              <a:gdLst/>
              <a:ahLst/>
              <a:cxnLst/>
              <a:rect l="l" t="t" r="r" b="b"/>
              <a:pathLst>
                <a:path w="251" h="386" extrusionOk="0">
                  <a:moveTo>
                    <a:pt x="1" y="0"/>
                  </a:moveTo>
                  <a:lnTo>
                    <a:pt x="1" y="386"/>
                  </a:lnTo>
                  <a:lnTo>
                    <a:pt x="250" y="386"/>
                  </a:lnTo>
                  <a:lnTo>
                    <a:pt x="25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06;p58">
              <a:extLst>
                <a:ext uri="{FF2B5EF4-FFF2-40B4-BE49-F238E27FC236}">
                  <a16:creationId xmlns:a16="http://schemas.microsoft.com/office/drawing/2014/main" id="{898730B6-A576-4EA9-BBC0-A02BA20CFE81}"/>
                </a:ext>
              </a:extLst>
            </p:cNvPr>
            <p:cNvSpPr/>
            <p:nvPr/>
          </p:nvSpPr>
          <p:spPr>
            <a:xfrm>
              <a:off x="4972291" y="1763399"/>
              <a:ext cx="53067" cy="78342"/>
            </a:xfrm>
            <a:custGeom>
              <a:avLst/>
              <a:gdLst/>
              <a:ahLst/>
              <a:cxnLst/>
              <a:rect l="l" t="t" r="r" b="b"/>
              <a:pathLst>
                <a:path w="632" h="933" extrusionOk="0">
                  <a:moveTo>
                    <a:pt x="1" y="0"/>
                  </a:moveTo>
                  <a:lnTo>
                    <a:pt x="1" y="932"/>
                  </a:lnTo>
                  <a:lnTo>
                    <a:pt x="551" y="932"/>
                  </a:lnTo>
                  <a:cubicBezTo>
                    <a:pt x="596" y="932"/>
                    <a:pt x="631" y="892"/>
                    <a:pt x="631" y="848"/>
                  </a:cubicBezTo>
                  <a:lnTo>
                    <a:pt x="631" y="40"/>
                  </a:lnTo>
                  <a:cubicBezTo>
                    <a:pt x="631" y="18"/>
                    <a:pt x="613" y="0"/>
                    <a:pt x="592"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07;p58">
              <a:extLst>
                <a:ext uri="{FF2B5EF4-FFF2-40B4-BE49-F238E27FC236}">
                  <a16:creationId xmlns:a16="http://schemas.microsoft.com/office/drawing/2014/main" id="{1C83A1FA-8F72-4BDC-B367-8B2167A9D646}"/>
                </a:ext>
              </a:extLst>
            </p:cNvPr>
            <p:cNvSpPr/>
            <p:nvPr/>
          </p:nvSpPr>
          <p:spPr>
            <a:xfrm>
              <a:off x="4930979" y="1271101"/>
              <a:ext cx="171881" cy="424120"/>
            </a:xfrm>
            <a:custGeom>
              <a:avLst/>
              <a:gdLst/>
              <a:ahLst/>
              <a:cxnLst/>
              <a:rect l="l" t="t" r="r" b="b"/>
              <a:pathLst>
                <a:path w="2047" h="5051" extrusionOk="0">
                  <a:moveTo>
                    <a:pt x="1785" y="0"/>
                  </a:moveTo>
                  <a:cubicBezTo>
                    <a:pt x="1190" y="93"/>
                    <a:pt x="595" y="187"/>
                    <a:pt x="1" y="279"/>
                  </a:cubicBezTo>
                  <a:cubicBezTo>
                    <a:pt x="236" y="1766"/>
                    <a:pt x="236" y="3284"/>
                    <a:pt x="1" y="4771"/>
                  </a:cubicBezTo>
                  <a:cubicBezTo>
                    <a:pt x="595" y="4864"/>
                    <a:pt x="1190" y="4958"/>
                    <a:pt x="1785" y="5050"/>
                  </a:cubicBezTo>
                  <a:cubicBezTo>
                    <a:pt x="2047" y="3378"/>
                    <a:pt x="2047" y="1674"/>
                    <a:pt x="178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08;p58">
              <a:extLst>
                <a:ext uri="{FF2B5EF4-FFF2-40B4-BE49-F238E27FC236}">
                  <a16:creationId xmlns:a16="http://schemas.microsoft.com/office/drawing/2014/main" id="{3C31B3B8-484A-4B0E-9E90-9D83165DC9F0}"/>
                </a:ext>
              </a:extLst>
            </p:cNvPr>
            <p:cNvSpPr/>
            <p:nvPr/>
          </p:nvSpPr>
          <p:spPr>
            <a:xfrm>
              <a:off x="4738695" y="1359350"/>
              <a:ext cx="164828" cy="222262"/>
            </a:xfrm>
            <a:custGeom>
              <a:avLst/>
              <a:gdLst/>
              <a:ahLst/>
              <a:cxnLst/>
              <a:rect l="l" t="t" r="r" b="b"/>
              <a:pathLst>
                <a:path w="1963" h="2647" extrusionOk="0">
                  <a:moveTo>
                    <a:pt x="5" y="1"/>
                  </a:moveTo>
                  <a:cubicBezTo>
                    <a:pt x="0" y="19"/>
                    <a:pt x="0" y="37"/>
                    <a:pt x="0" y="58"/>
                  </a:cubicBezTo>
                  <a:lnTo>
                    <a:pt x="0" y="680"/>
                  </a:lnTo>
                  <a:lnTo>
                    <a:pt x="1963" y="2647"/>
                  </a:lnTo>
                  <a:lnTo>
                    <a:pt x="1963" y="1959"/>
                  </a:lnTo>
                  <a:lnTo>
                    <a:pt x="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09;p58">
              <a:extLst>
                <a:ext uri="{FF2B5EF4-FFF2-40B4-BE49-F238E27FC236}">
                  <a16:creationId xmlns:a16="http://schemas.microsoft.com/office/drawing/2014/main" id="{D752E05D-C9E1-44A9-963C-197C335F134E}"/>
                </a:ext>
              </a:extLst>
            </p:cNvPr>
            <p:cNvSpPr/>
            <p:nvPr/>
          </p:nvSpPr>
          <p:spPr>
            <a:xfrm>
              <a:off x="4945505" y="1449614"/>
              <a:ext cx="146943" cy="199423"/>
            </a:xfrm>
            <a:custGeom>
              <a:avLst/>
              <a:gdLst/>
              <a:ahLst/>
              <a:cxnLst/>
              <a:rect l="l" t="t" r="r" b="b"/>
              <a:pathLst>
                <a:path w="1750" h="2375" extrusionOk="0">
                  <a:moveTo>
                    <a:pt x="0" y="0"/>
                  </a:moveTo>
                  <a:lnTo>
                    <a:pt x="0" y="0"/>
                  </a:lnTo>
                  <a:cubicBezTo>
                    <a:pt x="6" y="231"/>
                    <a:pt x="6" y="462"/>
                    <a:pt x="0" y="693"/>
                  </a:cubicBezTo>
                  <a:lnTo>
                    <a:pt x="1687" y="2375"/>
                  </a:lnTo>
                  <a:cubicBezTo>
                    <a:pt x="1714" y="2170"/>
                    <a:pt x="1731" y="1962"/>
                    <a:pt x="1749" y="1753"/>
                  </a:cubicBezTo>
                  <a:lnTo>
                    <a:pt x="0"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10;p58">
              <a:extLst>
                <a:ext uri="{FF2B5EF4-FFF2-40B4-BE49-F238E27FC236}">
                  <a16:creationId xmlns:a16="http://schemas.microsoft.com/office/drawing/2014/main" id="{04F7EEF7-825E-4E0A-8313-5FFD8FD66340}"/>
                </a:ext>
              </a:extLst>
            </p:cNvPr>
            <p:cNvSpPr/>
            <p:nvPr/>
          </p:nvSpPr>
          <p:spPr>
            <a:xfrm>
              <a:off x="4930979" y="1271101"/>
              <a:ext cx="170370" cy="307153"/>
            </a:xfrm>
            <a:custGeom>
              <a:avLst/>
              <a:gdLst/>
              <a:ahLst/>
              <a:cxnLst/>
              <a:rect l="l" t="t" r="r" b="b"/>
              <a:pathLst>
                <a:path w="2029" h="3658" extrusionOk="0">
                  <a:moveTo>
                    <a:pt x="1785" y="0"/>
                  </a:moveTo>
                  <a:cubicBezTo>
                    <a:pt x="1190" y="93"/>
                    <a:pt x="595" y="187"/>
                    <a:pt x="1" y="279"/>
                  </a:cubicBezTo>
                  <a:cubicBezTo>
                    <a:pt x="85" y="812"/>
                    <a:pt x="138" y="1345"/>
                    <a:pt x="165" y="1881"/>
                  </a:cubicBezTo>
                  <a:lnTo>
                    <a:pt x="1940" y="3657"/>
                  </a:lnTo>
                  <a:cubicBezTo>
                    <a:pt x="2029" y="2436"/>
                    <a:pt x="1976" y="1211"/>
                    <a:pt x="178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11;p58">
              <a:extLst>
                <a:ext uri="{FF2B5EF4-FFF2-40B4-BE49-F238E27FC236}">
                  <a16:creationId xmlns:a16="http://schemas.microsoft.com/office/drawing/2014/main" id="{30DFDD18-FD6F-46A2-9B6B-395506EB68BC}"/>
                </a:ext>
              </a:extLst>
            </p:cNvPr>
            <p:cNvSpPr/>
            <p:nvPr/>
          </p:nvSpPr>
          <p:spPr>
            <a:xfrm>
              <a:off x="4738695" y="1440210"/>
              <a:ext cx="164828" cy="181622"/>
            </a:xfrm>
            <a:custGeom>
              <a:avLst/>
              <a:gdLst/>
              <a:ahLst/>
              <a:cxnLst/>
              <a:rect l="l" t="t" r="r" b="b"/>
              <a:pathLst>
                <a:path w="1963" h="2163" extrusionOk="0">
                  <a:moveTo>
                    <a:pt x="0" y="1"/>
                  </a:moveTo>
                  <a:lnTo>
                    <a:pt x="0" y="236"/>
                  </a:lnTo>
                  <a:lnTo>
                    <a:pt x="1922" y="2163"/>
                  </a:lnTo>
                  <a:cubicBezTo>
                    <a:pt x="1949" y="2118"/>
                    <a:pt x="1963" y="2065"/>
                    <a:pt x="1963" y="2007"/>
                  </a:cubicBezTo>
                  <a:lnTo>
                    <a:pt x="1963" y="1967"/>
                  </a:lnTo>
                  <a:lnTo>
                    <a:pt x="0"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12;p58">
              <a:extLst>
                <a:ext uri="{FF2B5EF4-FFF2-40B4-BE49-F238E27FC236}">
                  <a16:creationId xmlns:a16="http://schemas.microsoft.com/office/drawing/2014/main" id="{17A5272C-6A29-4102-98E5-EC8463208AA5}"/>
                </a:ext>
              </a:extLst>
            </p:cNvPr>
            <p:cNvSpPr/>
            <p:nvPr/>
          </p:nvSpPr>
          <p:spPr>
            <a:xfrm>
              <a:off x="5087913" y="1303092"/>
              <a:ext cx="293298" cy="361984"/>
            </a:xfrm>
            <a:custGeom>
              <a:avLst/>
              <a:gdLst/>
              <a:ahLst/>
              <a:cxnLst/>
              <a:rect l="l" t="t" r="r" b="b"/>
              <a:pathLst>
                <a:path w="3493" h="4311" extrusionOk="0">
                  <a:moveTo>
                    <a:pt x="0" y="1"/>
                  </a:moveTo>
                  <a:cubicBezTo>
                    <a:pt x="0" y="1"/>
                    <a:pt x="94" y="1598"/>
                    <a:pt x="94" y="2145"/>
                  </a:cubicBezTo>
                  <a:cubicBezTo>
                    <a:pt x="94" y="2695"/>
                    <a:pt x="0" y="4310"/>
                    <a:pt x="0" y="4310"/>
                  </a:cubicBezTo>
                  <a:lnTo>
                    <a:pt x="2512" y="4222"/>
                  </a:lnTo>
                  <a:cubicBezTo>
                    <a:pt x="2774" y="4212"/>
                    <a:pt x="3005" y="4044"/>
                    <a:pt x="3093" y="3796"/>
                  </a:cubicBezTo>
                  <a:lnTo>
                    <a:pt x="3294" y="3231"/>
                  </a:lnTo>
                  <a:cubicBezTo>
                    <a:pt x="3493" y="2522"/>
                    <a:pt x="3489" y="1772"/>
                    <a:pt x="3289" y="1062"/>
                  </a:cubicBezTo>
                  <a:lnTo>
                    <a:pt x="3093" y="515"/>
                  </a:lnTo>
                  <a:cubicBezTo>
                    <a:pt x="3005" y="267"/>
                    <a:pt x="2774" y="99"/>
                    <a:pt x="2512" y="89"/>
                  </a:cubicBezTo>
                  <a:lnTo>
                    <a:pt x="0"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13;p58">
              <a:extLst>
                <a:ext uri="{FF2B5EF4-FFF2-40B4-BE49-F238E27FC236}">
                  <a16:creationId xmlns:a16="http://schemas.microsoft.com/office/drawing/2014/main" id="{F1E74E37-5502-41DD-88B7-38C6426192C0}"/>
                </a:ext>
              </a:extLst>
            </p:cNvPr>
            <p:cNvSpPr/>
            <p:nvPr/>
          </p:nvSpPr>
          <p:spPr>
            <a:xfrm>
              <a:off x="5281373" y="1646937"/>
              <a:ext cx="89845" cy="85563"/>
            </a:xfrm>
            <a:custGeom>
              <a:avLst/>
              <a:gdLst/>
              <a:ahLst/>
              <a:cxnLst/>
              <a:rect l="l" t="t" r="r" b="b"/>
              <a:pathLst>
                <a:path w="1070" h="1019" extrusionOk="0">
                  <a:moveTo>
                    <a:pt x="943" y="1"/>
                  </a:moveTo>
                  <a:cubicBezTo>
                    <a:pt x="644" y="1"/>
                    <a:pt x="290" y="309"/>
                    <a:pt x="88" y="770"/>
                  </a:cubicBezTo>
                  <a:cubicBezTo>
                    <a:pt x="48" y="855"/>
                    <a:pt x="21" y="939"/>
                    <a:pt x="0" y="1019"/>
                  </a:cubicBezTo>
                  <a:cubicBezTo>
                    <a:pt x="453" y="814"/>
                    <a:pt x="830" y="464"/>
                    <a:pt x="1070" y="21"/>
                  </a:cubicBezTo>
                  <a:cubicBezTo>
                    <a:pt x="1029" y="7"/>
                    <a:pt x="987" y="1"/>
                    <a:pt x="943" y="1"/>
                  </a:cubicBezTo>
                  <a:close/>
                </a:path>
              </a:pathLst>
            </a:custGeom>
            <a:solidFill>
              <a:srgbClr val="70B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14;p58">
              <a:extLst>
                <a:ext uri="{FF2B5EF4-FFF2-40B4-BE49-F238E27FC236}">
                  <a16:creationId xmlns:a16="http://schemas.microsoft.com/office/drawing/2014/main" id="{66D19E82-2BFE-4B52-9193-14A9AC601875}"/>
                </a:ext>
              </a:extLst>
            </p:cNvPr>
            <p:cNvSpPr/>
            <p:nvPr/>
          </p:nvSpPr>
          <p:spPr>
            <a:xfrm>
              <a:off x="5281709" y="1692867"/>
              <a:ext cx="55586" cy="38961"/>
            </a:xfrm>
            <a:custGeom>
              <a:avLst/>
              <a:gdLst/>
              <a:ahLst/>
              <a:cxnLst/>
              <a:rect l="l" t="t" r="r" b="b"/>
              <a:pathLst>
                <a:path w="662" h="464" extrusionOk="0">
                  <a:moveTo>
                    <a:pt x="599" y="1"/>
                  </a:moveTo>
                  <a:lnTo>
                    <a:pt x="169" y="50"/>
                  </a:lnTo>
                  <a:cubicBezTo>
                    <a:pt x="138" y="107"/>
                    <a:pt x="111" y="166"/>
                    <a:pt x="84" y="223"/>
                  </a:cubicBezTo>
                  <a:cubicBezTo>
                    <a:pt x="49" y="303"/>
                    <a:pt x="23" y="383"/>
                    <a:pt x="0" y="463"/>
                  </a:cubicBezTo>
                  <a:cubicBezTo>
                    <a:pt x="244" y="347"/>
                    <a:pt x="470" y="193"/>
                    <a:pt x="662"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15;p58">
              <a:extLst>
                <a:ext uri="{FF2B5EF4-FFF2-40B4-BE49-F238E27FC236}">
                  <a16:creationId xmlns:a16="http://schemas.microsoft.com/office/drawing/2014/main" id="{A6B7FB06-0FA9-4E73-BD6A-A72ED9DBB181}"/>
                </a:ext>
              </a:extLst>
            </p:cNvPr>
            <p:cNvSpPr/>
            <p:nvPr/>
          </p:nvSpPr>
          <p:spPr>
            <a:xfrm>
              <a:off x="4558670" y="1689928"/>
              <a:ext cx="466691" cy="38121"/>
            </a:xfrm>
            <a:custGeom>
              <a:avLst/>
              <a:gdLst/>
              <a:ahLst/>
              <a:cxnLst/>
              <a:rect l="l" t="t" r="r" b="b"/>
              <a:pathLst>
                <a:path w="5558" h="454" extrusionOk="0">
                  <a:moveTo>
                    <a:pt x="227" y="1"/>
                  </a:moveTo>
                  <a:cubicBezTo>
                    <a:pt x="102" y="1"/>
                    <a:pt x="0" y="103"/>
                    <a:pt x="0" y="228"/>
                  </a:cubicBezTo>
                  <a:cubicBezTo>
                    <a:pt x="0" y="351"/>
                    <a:pt x="102" y="453"/>
                    <a:pt x="227" y="453"/>
                  </a:cubicBezTo>
                  <a:lnTo>
                    <a:pt x="5557" y="453"/>
                  </a:lnTo>
                  <a:lnTo>
                    <a:pt x="388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16;p58">
              <a:extLst>
                <a:ext uri="{FF2B5EF4-FFF2-40B4-BE49-F238E27FC236}">
                  <a16:creationId xmlns:a16="http://schemas.microsoft.com/office/drawing/2014/main" id="{EBB8DA16-5106-403C-A109-93E1109729BD}"/>
                </a:ext>
              </a:extLst>
            </p:cNvPr>
            <p:cNvSpPr/>
            <p:nvPr/>
          </p:nvSpPr>
          <p:spPr>
            <a:xfrm>
              <a:off x="4769259" y="1689928"/>
              <a:ext cx="155844" cy="38121"/>
            </a:xfrm>
            <a:custGeom>
              <a:avLst/>
              <a:gdLst/>
              <a:ahLst/>
              <a:cxnLst/>
              <a:rect l="l" t="t" r="r" b="b"/>
              <a:pathLst>
                <a:path w="1856" h="454" extrusionOk="0">
                  <a:moveTo>
                    <a:pt x="493" y="1"/>
                  </a:moveTo>
                  <a:lnTo>
                    <a:pt x="1" y="453"/>
                  </a:lnTo>
                  <a:lnTo>
                    <a:pt x="1501" y="453"/>
                  </a:lnTo>
                  <a:lnTo>
                    <a:pt x="1855" y="130"/>
                  </a:lnTo>
                  <a:lnTo>
                    <a:pt x="1376"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17;p58">
              <a:extLst>
                <a:ext uri="{FF2B5EF4-FFF2-40B4-BE49-F238E27FC236}">
                  <a16:creationId xmlns:a16="http://schemas.microsoft.com/office/drawing/2014/main" id="{DB5A1C55-B1BF-4FE1-ABC0-9F9D9DE515C3}"/>
                </a:ext>
              </a:extLst>
            </p:cNvPr>
            <p:cNvSpPr/>
            <p:nvPr/>
          </p:nvSpPr>
          <p:spPr>
            <a:xfrm>
              <a:off x="4709642" y="1689928"/>
              <a:ext cx="72716" cy="38121"/>
            </a:xfrm>
            <a:custGeom>
              <a:avLst/>
              <a:gdLst/>
              <a:ahLst/>
              <a:cxnLst/>
              <a:rect l="l" t="t" r="r" b="b"/>
              <a:pathLst>
                <a:path w="866" h="454" extrusionOk="0">
                  <a:moveTo>
                    <a:pt x="492" y="1"/>
                  </a:moveTo>
                  <a:lnTo>
                    <a:pt x="0" y="453"/>
                  </a:lnTo>
                  <a:lnTo>
                    <a:pt x="373" y="453"/>
                  </a:lnTo>
                  <a:lnTo>
                    <a:pt x="86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18;p58">
              <a:extLst>
                <a:ext uri="{FF2B5EF4-FFF2-40B4-BE49-F238E27FC236}">
                  <a16:creationId xmlns:a16="http://schemas.microsoft.com/office/drawing/2014/main" id="{A47745E2-D33A-4237-A908-1BB1A86AD24D}"/>
                </a:ext>
              </a:extLst>
            </p:cNvPr>
            <p:cNvSpPr/>
            <p:nvPr/>
          </p:nvSpPr>
          <p:spPr>
            <a:xfrm>
              <a:off x="4501992" y="1436180"/>
              <a:ext cx="32579" cy="130150"/>
            </a:xfrm>
            <a:custGeom>
              <a:avLst/>
              <a:gdLst/>
              <a:ahLst/>
              <a:cxnLst/>
              <a:rect l="l" t="t" r="r" b="b"/>
              <a:pathLst>
                <a:path w="388" h="1550" extrusionOk="0">
                  <a:moveTo>
                    <a:pt x="1" y="1"/>
                  </a:moveTo>
                  <a:lnTo>
                    <a:pt x="1" y="1247"/>
                  </a:lnTo>
                  <a:lnTo>
                    <a:pt x="388" y="1550"/>
                  </a:lnTo>
                  <a:lnTo>
                    <a:pt x="388" y="298"/>
                  </a:lnTo>
                  <a:lnTo>
                    <a:pt x="1"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19;p58">
              <a:extLst>
                <a:ext uri="{FF2B5EF4-FFF2-40B4-BE49-F238E27FC236}">
                  <a16:creationId xmlns:a16="http://schemas.microsoft.com/office/drawing/2014/main" id="{A52B7DC6-CB42-46FF-A94E-A50A039138DE}"/>
                </a:ext>
              </a:extLst>
            </p:cNvPr>
            <p:cNvSpPr/>
            <p:nvPr/>
          </p:nvSpPr>
          <p:spPr>
            <a:xfrm>
              <a:off x="4501992" y="1564397"/>
              <a:ext cx="32579" cy="63395"/>
            </a:xfrm>
            <a:custGeom>
              <a:avLst/>
              <a:gdLst/>
              <a:ahLst/>
              <a:cxnLst/>
              <a:rect l="l" t="t" r="r" b="b"/>
              <a:pathLst>
                <a:path w="388" h="755" extrusionOk="0">
                  <a:moveTo>
                    <a:pt x="1" y="0"/>
                  </a:moveTo>
                  <a:lnTo>
                    <a:pt x="1" y="457"/>
                  </a:lnTo>
                  <a:lnTo>
                    <a:pt x="388" y="754"/>
                  </a:lnTo>
                  <a:lnTo>
                    <a:pt x="388" y="297"/>
                  </a:lnTo>
                  <a:lnTo>
                    <a:pt x="1" y="0"/>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20;p58">
              <a:extLst>
                <a:ext uri="{FF2B5EF4-FFF2-40B4-BE49-F238E27FC236}">
                  <a16:creationId xmlns:a16="http://schemas.microsoft.com/office/drawing/2014/main" id="{396BCD00-191D-4CC9-B8A1-040733369D26}"/>
                </a:ext>
              </a:extLst>
            </p:cNvPr>
            <p:cNvSpPr/>
            <p:nvPr/>
          </p:nvSpPr>
          <p:spPr>
            <a:xfrm>
              <a:off x="4051846" y="1477911"/>
              <a:ext cx="379869" cy="10832"/>
            </a:xfrm>
            <a:custGeom>
              <a:avLst/>
              <a:gdLst/>
              <a:ahLst/>
              <a:cxnLst/>
              <a:rect l="l" t="t" r="r" b="b"/>
              <a:pathLst>
                <a:path w="4524" h="129" extrusionOk="0">
                  <a:moveTo>
                    <a:pt x="1" y="0"/>
                  </a:moveTo>
                  <a:lnTo>
                    <a:pt x="1" y="129"/>
                  </a:lnTo>
                  <a:lnTo>
                    <a:pt x="4524" y="129"/>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21;p58">
              <a:extLst>
                <a:ext uri="{FF2B5EF4-FFF2-40B4-BE49-F238E27FC236}">
                  <a16:creationId xmlns:a16="http://schemas.microsoft.com/office/drawing/2014/main" id="{B59B45ED-FE4F-4EE3-83AF-C08014F925AE}"/>
                </a:ext>
              </a:extLst>
            </p:cNvPr>
            <p:cNvSpPr/>
            <p:nvPr/>
          </p:nvSpPr>
          <p:spPr>
            <a:xfrm>
              <a:off x="4051846" y="1425348"/>
              <a:ext cx="379869" cy="10916"/>
            </a:xfrm>
            <a:custGeom>
              <a:avLst/>
              <a:gdLst/>
              <a:ahLst/>
              <a:cxnLst/>
              <a:rect l="l" t="t" r="r" b="b"/>
              <a:pathLst>
                <a:path w="4524" h="130" extrusionOk="0">
                  <a:moveTo>
                    <a:pt x="1" y="1"/>
                  </a:moveTo>
                  <a:lnTo>
                    <a:pt x="1" y="130"/>
                  </a:lnTo>
                  <a:lnTo>
                    <a:pt x="4524" y="130"/>
                  </a:lnTo>
                  <a:lnTo>
                    <a:pt x="452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222;p58">
              <a:extLst>
                <a:ext uri="{FF2B5EF4-FFF2-40B4-BE49-F238E27FC236}">
                  <a16:creationId xmlns:a16="http://schemas.microsoft.com/office/drawing/2014/main" id="{A5049F3A-BD42-4ABB-8492-138B2732DA91}"/>
                </a:ext>
              </a:extLst>
            </p:cNvPr>
            <p:cNvSpPr/>
            <p:nvPr/>
          </p:nvSpPr>
          <p:spPr>
            <a:xfrm>
              <a:off x="4057052" y="1373120"/>
              <a:ext cx="374663" cy="10916"/>
            </a:xfrm>
            <a:custGeom>
              <a:avLst/>
              <a:gdLst/>
              <a:ahLst/>
              <a:cxnLst/>
              <a:rect l="l" t="t" r="r" b="b"/>
              <a:pathLst>
                <a:path w="4462" h="130" extrusionOk="0">
                  <a:moveTo>
                    <a:pt x="0" y="1"/>
                  </a:moveTo>
                  <a:lnTo>
                    <a:pt x="0" y="130"/>
                  </a:lnTo>
                  <a:lnTo>
                    <a:pt x="4462" y="130"/>
                  </a:lnTo>
                  <a:lnTo>
                    <a:pt x="4462"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223;p58">
              <a:extLst>
                <a:ext uri="{FF2B5EF4-FFF2-40B4-BE49-F238E27FC236}">
                  <a16:creationId xmlns:a16="http://schemas.microsoft.com/office/drawing/2014/main" id="{020C2F00-7877-44F6-82E3-3AD65B6B3BA8}"/>
                </a:ext>
              </a:extLst>
            </p:cNvPr>
            <p:cNvSpPr/>
            <p:nvPr/>
          </p:nvSpPr>
          <p:spPr>
            <a:xfrm>
              <a:off x="4073425" y="1638876"/>
              <a:ext cx="358289" cy="2351"/>
            </a:xfrm>
            <a:custGeom>
              <a:avLst/>
              <a:gdLst/>
              <a:ahLst/>
              <a:cxnLst/>
              <a:rect l="l" t="t" r="r" b="b"/>
              <a:pathLst>
                <a:path w="4267" h="28" extrusionOk="0">
                  <a:moveTo>
                    <a:pt x="0" y="0"/>
                  </a:moveTo>
                  <a:lnTo>
                    <a:pt x="0" y="27"/>
                  </a:lnTo>
                  <a:lnTo>
                    <a:pt x="4267" y="27"/>
                  </a:lnTo>
                  <a:lnTo>
                    <a:pt x="4267" y="0"/>
                  </a:lnTo>
                  <a:close/>
                </a:path>
              </a:pathLst>
            </a:custGeom>
            <a:solidFill>
              <a:srgbClr val="4F5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24;p58">
              <a:extLst>
                <a:ext uri="{FF2B5EF4-FFF2-40B4-BE49-F238E27FC236}">
                  <a16:creationId xmlns:a16="http://schemas.microsoft.com/office/drawing/2014/main" id="{4B80B9D7-EF8E-473B-B48F-21488B318009}"/>
                </a:ext>
              </a:extLst>
            </p:cNvPr>
            <p:cNvSpPr/>
            <p:nvPr/>
          </p:nvSpPr>
          <p:spPr>
            <a:xfrm>
              <a:off x="4057052" y="1582282"/>
              <a:ext cx="374663" cy="10916"/>
            </a:xfrm>
            <a:custGeom>
              <a:avLst/>
              <a:gdLst/>
              <a:ahLst/>
              <a:cxnLst/>
              <a:rect l="l" t="t" r="r" b="b"/>
              <a:pathLst>
                <a:path w="4462" h="130" extrusionOk="0">
                  <a:moveTo>
                    <a:pt x="0" y="0"/>
                  </a:moveTo>
                  <a:lnTo>
                    <a:pt x="0" y="129"/>
                  </a:lnTo>
                  <a:lnTo>
                    <a:pt x="4462" y="129"/>
                  </a:lnTo>
                  <a:lnTo>
                    <a:pt x="4462"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25;p58">
              <a:extLst>
                <a:ext uri="{FF2B5EF4-FFF2-40B4-BE49-F238E27FC236}">
                  <a16:creationId xmlns:a16="http://schemas.microsoft.com/office/drawing/2014/main" id="{E3EEDE81-288C-43D6-A79B-4638EEB650B7}"/>
                </a:ext>
              </a:extLst>
            </p:cNvPr>
            <p:cNvSpPr/>
            <p:nvPr/>
          </p:nvSpPr>
          <p:spPr>
            <a:xfrm>
              <a:off x="4051846" y="1530139"/>
              <a:ext cx="379869" cy="10748"/>
            </a:xfrm>
            <a:custGeom>
              <a:avLst/>
              <a:gdLst/>
              <a:ahLst/>
              <a:cxnLst/>
              <a:rect l="l" t="t" r="r" b="b"/>
              <a:pathLst>
                <a:path w="4524" h="128" extrusionOk="0">
                  <a:moveTo>
                    <a:pt x="1" y="0"/>
                  </a:moveTo>
                  <a:lnTo>
                    <a:pt x="1" y="128"/>
                  </a:lnTo>
                  <a:lnTo>
                    <a:pt x="4524" y="128"/>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26;p58">
              <a:extLst>
                <a:ext uri="{FF2B5EF4-FFF2-40B4-BE49-F238E27FC236}">
                  <a16:creationId xmlns:a16="http://schemas.microsoft.com/office/drawing/2014/main" id="{C9175934-8A12-4221-9E69-53C161448AC9}"/>
                </a:ext>
              </a:extLst>
            </p:cNvPr>
            <p:cNvSpPr/>
            <p:nvPr/>
          </p:nvSpPr>
          <p:spPr>
            <a:xfrm>
              <a:off x="4038831" y="1280001"/>
              <a:ext cx="427898" cy="406235"/>
            </a:xfrm>
            <a:custGeom>
              <a:avLst/>
              <a:gdLst/>
              <a:ahLst/>
              <a:cxnLst/>
              <a:rect l="l" t="t" r="r" b="b"/>
              <a:pathLst>
                <a:path w="5096" h="4838" extrusionOk="0">
                  <a:moveTo>
                    <a:pt x="635" y="1"/>
                  </a:moveTo>
                  <a:cubicBezTo>
                    <a:pt x="338" y="1"/>
                    <a:pt x="89" y="214"/>
                    <a:pt x="35" y="503"/>
                  </a:cubicBezTo>
                  <a:cubicBezTo>
                    <a:pt x="23" y="569"/>
                    <a:pt x="9" y="640"/>
                    <a:pt x="0" y="706"/>
                  </a:cubicBezTo>
                  <a:lnTo>
                    <a:pt x="3577" y="706"/>
                  </a:lnTo>
                  <a:cubicBezTo>
                    <a:pt x="3995" y="706"/>
                    <a:pt x="4332" y="1044"/>
                    <a:pt x="4332" y="1456"/>
                  </a:cubicBezTo>
                  <a:lnTo>
                    <a:pt x="4332" y="3383"/>
                  </a:lnTo>
                  <a:cubicBezTo>
                    <a:pt x="4332" y="3795"/>
                    <a:pt x="3995" y="4133"/>
                    <a:pt x="3577" y="4133"/>
                  </a:cubicBezTo>
                  <a:lnTo>
                    <a:pt x="0" y="4133"/>
                  </a:lnTo>
                  <a:cubicBezTo>
                    <a:pt x="9" y="4199"/>
                    <a:pt x="23" y="4270"/>
                    <a:pt x="35" y="4337"/>
                  </a:cubicBezTo>
                  <a:cubicBezTo>
                    <a:pt x="89" y="4625"/>
                    <a:pt x="338" y="4838"/>
                    <a:pt x="635" y="4838"/>
                  </a:cubicBezTo>
                  <a:lnTo>
                    <a:pt x="5095" y="4838"/>
                  </a:lnTo>
                  <a:lnTo>
                    <a:pt x="5095"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27;p58">
              <a:extLst>
                <a:ext uri="{FF2B5EF4-FFF2-40B4-BE49-F238E27FC236}">
                  <a16:creationId xmlns:a16="http://schemas.microsoft.com/office/drawing/2014/main" id="{A341A52D-F6D4-4734-80A4-B831B44CE2A0}"/>
                </a:ext>
              </a:extLst>
            </p:cNvPr>
            <p:cNvSpPr/>
            <p:nvPr/>
          </p:nvSpPr>
          <p:spPr>
            <a:xfrm>
              <a:off x="4558670" y="1338526"/>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28;p58">
              <a:extLst>
                <a:ext uri="{FF2B5EF4-FFF2-40B4-BE49-F238E27FC236}">
                  <a16:creationId xmlns:a16="http://schemas.microsoft.com/office/drawing/2014/main" id="{0D79ED50-2068-4C22-B2C0-1ABB7CF3FFB1}"/>
                </a:ext>
              </a:extLst>
            </p:cNvPr>
            <p:cNvSpPr/>
            <p:nvPr/>
          </p:nvSpPr>
          <p:spPr>
            <a:xfrm>
              <a:off x="4558670" y="1405280"/>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29;p58">
              <a:extLst>
                <a:ext uri="{FF2B5EF4-FFF2-40B4-BE49-F238E27FC236}">
                  <a16:creationId xmlns:a16="http://schemas.microsoft.com/office/drawing/2014/main" id="{6F0D8576-D573-4FFE-9700-DC77FFCABA8E}"/>
                </a:ext>
              </a:extLst>
            </p:cNvPr>
            <p:cNvSpPr/>
            <p:nvPr/>
          </p:nvSpPr>
          <p:spPr>
            <a:xfrm>
              <a:off x="4558670" y="1471950"/>
              <a:ext cx="134684" cy="29137"/>
            </a:xfrm>
            <a:custGeom>
              <a:avLst/>
              <a:gdLst/>
              <a:ahLst/>
              <a:cxnLst/>
              <a:rect l="l" t="t" r="r" b="b"/>
              <a:pathLst>
                <a:path w="1604" h="347" extrusionOk="0">
                  <a:moveTo>
                    <a:pt x="0" y="1"/>
                  </a:moveTo>
                  <a:lnTo>
                    <a:pt x="0" y="347"/>
                  </a:lnTo>
                  <a:lnTo>
                    <a:pt x="1603" y="347"/>
                  </a:lnTo>
                  <a:lnTo>
                    <a:pt x="1603"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30;p58">
              <a:extLst>
                <a:ext uri="{FF2B5EF4-FFF2-40B4-BE49-F238E27FC236}">
                  <a16:creationId xmlns:a16="http://schemas.microsoft.com/office/drawing/2014/main" id="{6DD62E81-BD9E-4559-B9F7-67FE464645D1}"/>
                </a:ext>
              </a:extLst>
            </p:cNvPr>
            <p:cNvSpPr/>
            <p:nvPr/>
          </p:nvSpPr>
          <p:spPr>
            <a:xfrm>
              <a:off x="4558670" y="1538619"/>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31;p58">
              <a:extLst>
                <a:ext uri="{FF2B5EF4-FFF2-40B4-BE49-F238E27FC236}">
                  <a16:creationId xmlns:a16="http://schemas.microsoft.com/office/drawing/2014/main" id="{1F0FE0BF-DC35-410C-865B-7C4C9B043318}"/>
                </a:ext>
              </a:extLst>
            </p:cNvPr>
            <p:cNvSpPr/>
            <p:nvPr/>
          </p:nvSpPr>
          <p:spPr>
            <a:xfrm>
              <a:off x="4558670" y="1605373"/>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5087;p74">
            <a:extLst>
              <a:ext uri="{FF2B5EF4-FFF2-40B4-BE49-F238E27FC236}">
                <a16:creationId xmlns:a16="http://schemas.microsoft.com/office/drawing/2014/main" id="{C1FE9613-7779-4378-9A91-7C6EB63DF685}"/>
              </a:ext>
            </a:extLst>
          </p:cNvPr>
          <p:cNvGrpSpPr/>
          <p:nvPr/>
        </p:nvGrpSpPr>
        <p:grpSpPr>
          <a:xfrm>
            <a:off x="1188425" y="1374355"/>
            <a:ext cx="728804" cy="435817"/>
            <a:chOff x="5728383" y="4221698"/>
            <a:chExt cx="417128" cy="269162"/>
          </a:xfrm>
        </p:grpSpPr>
        <p:sp>
          <p:nvSpPr>
            <p:cNvPr id="200" name="Google Shape;15088;p74">
              <a:extLst>
                <a:ext uri="{FF2B5EF4-FFF2-40B4-BE49-F238E27FC236}">
                  <a16:creationId xmlns:a16="http://schemas.microsoft.com/office/drawing/2014/main" id="{D63197BF-1299-4443-8723-45281E822287}"/>
                </a:ext>
              </a:extLst>
            </p:cNvPr>
            <p:cNvSpPr/>
            <p:nvPr/>
          </p:nvSpPr>
          <p:spPr>
            <a:xfrm>
              <a:off x="5728383" y="4221698"/>
              <a:ext cx="417128" cy="225260"/>
            </a:xfrm>
            <a:custGeom>
              <a:avLst/>
              <a:gdLst/>
              <a:ahLst/>
              <a:cxnLst/>
              <a:rect l="l" t="t" r="r" b="b"/>
              <a:pathLst>
                <a:path w="15877" h="8574" extrusionOk="0">
                  <a:moveTo>
                    <a:pt x="5813" y="0"/>
                  </a:moveTo>
                  <a:cubicBezTo>
                    <a:pt x="5133" y="0"/>
                    <a:pt x="4509" y="361"/>
                    <a:pt x="4169" y="943"/>
                  </a:cubicBezTo>
                  <a:lnTo>
                    <a:pt x="2498" y="3815"/>
                  </a:lnTo>
                  <a:lnTo>
                    <a:pt x="1436" y="4079"/>
                  </a:lnTo>
                  <a:cubicBezTo>
                    <a:pt x="597" y="4294"/>
                    <a:pt x="1" y="5057"/>
                    <a:pt x="1" y="5930"/>
                  </a:cubicBezTo>
                  <a:lnTo>
                    <a:pt x="1" y="7623"/>
                  </a:lnTo>
                  <a:cubicBezTo>
                    <a:pt x="1" y="8150"/>
                    <a:pt x="431" y="8573"/>
                    <a:pt x="958" y="8573"/>
                  </a:cubicBezTo>
                  <a:lnTo>
                    <a:pt x="14837" y="8573"/>
                  </a:lnTo>
                  <a:cubicBezTo>
                    <a:pt x="15364" y="8573"/>
                    <a:pt x="15787" y="8150"/>
                    <a:pt x="15787" y="7623"/>
                  </a:cubicBezTo>
                  <a:lnTo>
                    <a:pt x="15787" y="7158"/>
                  </a:lnTo>
                  <a:cubicBezTo>
                    <a:pt x="15787" y="6999"/>
                    <a:pt x="15725" y="6846"/>
                    <a:pt x="15614" y="6728"/>
                  </a:cubicBezTo>
                  <a:cubicBezTo>
                    <a:pt x="15496" y="6617"/>
                    <a:pt x="15434" y="6465"/>
                    <a:pt x="15441" y="6305"/>
                  </a:cubicBezTo>
                  <a:lnTo>
                    <a:pt x="15441" y="5084"/>
                  </a:lnTo>
                  <a:lnTo>
                    <a:pt x="15746" y="4411"/>
                  </a:lnTo>
                  <a:cubicBezTo>
                    <a:pt x="15876" y="4137"/>
                    <a:pt x="15681" y="3815"/>
                    <a:pt x="15374" y="3815"/>
                  </a:cubicBezTo>
                  <a:cubicBezTo>
                    <a:pt x="15371" y="3815"/>
                    <a:pt x="15368" y="3815"/>
                    <a:pt x="15364" y="3815"/>
                  </a:cubicBezTo>
                  <a:lnTo>
                    <a:pt x="14248" y="3815"/>
                  </a:lnTo>
                  <a:lnTo>
                    <a:pt x="11959" y="763"/>
                  </a:lnTo>
                  <a:cubicBezTo>
                    <a:pt x="11598" y="284"/>
                    <a:pt x="11036" y="0"/>
                    <a:pt x="10440" y="0"/>
                  </a:cubicBezTo>
                  <a:close/>
                </a:path>
              </a:pathLst>
            </a:custGeom>
            <a:solidFill>
              <a:srgbClr val="41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5089;p74">
              <a:extLst>
                <a:ext uri="{FF2B5EF4-FFF2-40B4-BE49-F238E27FC236}">
                  <a16:creationId xmlns:a16="http://schemas.microsoft.com/office/drawing/2014/main" id="{F1946A4C-41E8-4896-AFCE-1CB34D3B8F21}"/>
                </a:ext>
              </a:extLst>
            </p:cNvPr>
            <p:cNvSpPr/>
            <p:nvPr/>
          </p:nvSpPr>
          <p:spPr>
            <a:xfrm>
              <a:off x="5728383" y="4226059"/>
              <a:ext cx="417128" cy="220899"/>
            </a:xfrm>
            <a:custGeom>
              <a:avLst/>
              <a:gdLst/>
              <a:ahLst/>
              <a:cxnLst/>
              <a:rect l="l" t="t" r="r" b="b"/>
              <a:pathLst>
                <a:path w="15877" h="8408" extrusionOk="0">
                  <a:moveTo>
                    <a:pt x="5495" y="4363"/>
                  </a:moveTo>
                  <a:cubicBezTo>
                    <a:pt x="5182" y="4363"/>
                    <a:pt x="5182" y="4836"/>
                    <a:pt x="5495" y="4836"/>
                  </a:cubicBezTo>
                  <a:cubicBezTo>
                    <a:pt x="5502" y="4836"/>
                    <a:pt x="5508" y="4835"/>
                    <a:pt x="5515" y="4835"/>
                  </a:cubicBezTo>
                  <a:lnTo>
                    <a:pt x="6465" y="4835"/>
                  </a:lnTo>
                  <a:cubicBezTo>
                    <a:pt x="6472" y="4835"/>
                    <a:pt x="6479" y="4836"/>
                    <a:pt x="6485" y="4836"/>
                  </a:cubicBezTo>
                  <a:cubicBezTo>
                    <a:pt x="6798" y="4836"/>
                    <a:pt x="6798" y="4363"/>
                    <a:pt x="6485" y="4363"/>
                  </a:cubicBezTo>
                  <a:cubicBezTo>
                    <a:pt x="6479" y="4363"/>
                    <a:pt x="6472" y="4363"/>
                    <a:pt x="6465" y="4363"/>
                  </a:cubicBezTo>
                  <a:lnTo>
                    <a:pt x="5515" y="4363"/>
                  </a:lnTo>
                  <a:cubicBezTo>
                    <a:pt x="5508" y="4363"/>
                    <a:pt x="5502" y="4363"/>
                    <a:pt x="5495" y="4363"/>
                  </a:cubicBezTo>
                  <a:close/>
                  <a:moveTo>
                    <a:pt x="9310" y="4363"/>
                  </a:moveTo>
                  <a:cubicBezTo>
                    <a:pt x="8997" y="4363"/>
                    <a:pt x="8997" y="4836"/>
                    <a:pt x="9310" y="4836"/>
                  </a:cubicBezTo>
                  <a:cubicBezTo>
                    <a:pt x="9316" y="4836"/>
                    <a:pt x="9323" y="4835"/>
                    <a:pt x="9330" y="4835"/>
                  </a:cubicBezTo>
                  <a:lnTo>
                    <a:pt x="10280" y="4835"/>
                  </a:lnTo>
                  <a:cubicBezTo>
                    <a:pt x="10287" y="4835"/>
                    <a:pt x="10293" y="4836"/>
                    <a:pt x="10300" y="4836"/>
                  </a:cubicBezTo>
                  <a:cubicBezTo>
                    <a:pt x="10613" y="4836"/>
                    <a:pt x="10613" y="4363"/>
                    <a:pt x="10300" y="4363"/>
                  </a:cubicBezTo>
                  <a:cubicBezTo>
                    <a:pt x="10293" y="4363"/>
                    <a:pt x="10287" y="4363"/>
                    <a:pt x="10280" y="4363"/>
                  </a:cubicBezTo>
                  <a:lnTo>
                    <a:pt x="9330" y="4363"/>
                  </a:lnTo>
                  <a:cubicBezTo>
                    <a:pt x="9323" y="4363"/>
                    <a:pt x="9316" y="4363"/>
                    <a:pt x="9310" y="4363"/>
                  </a:cubicBezTo>
                  <a:close/>
                  <a:moveTo>
                    <a:pt x="13055" y="3642"/>
                  </a:moveTo>
                  <a:lnTo>
                    <a:pt x="13623" y="4405"/>
                  </a:lnTo>
                  <a:cubicBezTo>
                    <a:pt x="13714" y="4523"/>
                    <a:pt x="13859" y="4592"/>
                    <a:pt x="14005" y="4592"/>
                  </a:cubicBezTo>
                  <a:lnTo>
                    <a:pt x="14483" y="4592"/>
                  </a:lnTo>
                  <a:lnTo>
                    <a:pt x="14483" y="6139"/>
                  </a:lnTo>
                  <a:cubicBezTo>
                    <a:pt x="14483" y="6265"/>
                    <a:pt x="14384" y="6351"/>
                    <a:pt x="14277" y="6351"/>
                  </a:cubicBezTo>
                  <a:cubicBezTo>
                    <a:pt x="14237" y="6351"/>
                    <a:pt x="14195" y="6339"/>
                    <a:pt x="14157" y="6312"/>
                  </a:cubicBezTo>
                  <a:lnTo>
                    <a:pt x="14150" y="6312"/>
                  </a:lnTo>
                  <a:cubicBezTo>
                    <a:pt x="13676" y="5955"/>
                    <a:pt x="13128" y="5787"/>
                    <a:pt x="12588" y="5787"/>
                  </a:cubicBezTo>
                  <a:cubicBezTo>
                    <a:pt x="11558" y="5787"/>
                    <a:pt x="10555" y="6397"/>
                    <a:pt x="10141" y="7457"/>
                  </a:cubicBezTo>
                  <a:lnTo>
                    <a:pt x="8373" y="7457"/>
                  </a:lnTo>
                  <a:lnTo>
                    <a:pt x="8373" y="3642"/>
                  </a:lnTo>
                  <a:close/>
                  <a:moveTo>
                    <a:pt x="11216" y="1"/>
                  </a:moveTo>
                  <a:cubicBezTo>
                    <a:pt x="10946" y="340"/>
                    <a:pt x="10939" y="819"/>
                    <a:pt x="11203" y="1166"/>
                  </a:cubicBezTo>
                  <a:lnTo>
                    <a:pt x="12174" y="2470"/>
                  </a:lnTo>
                  <a:lnTo>
                    <a:pt x="10058" y="2470"/>
                  </a:lnTo>
                  <a:lnTo>
                    <a:pt x="8373" y="784"/>
                  </a:lnTo>
                  <a:lnTo>
                    <a:pt x="7415" y="784"/>
                  </a:lnTo>
                  <a:lnTo>
                    <a:pt x="7415" y="7457"/>
                  </a:lnTo>
                  <a:lnTo>
                    <a:pt x="4807" y="7457"/>
                  </a:lnTo>
                  <a:cubicBezTo>
                    <a:pt x="4391" y="6503"/>
                    <a:pt x="3507" y="6026"/>
                    <a:pt x="2623" y="6026"/>
                  </a:cubicBezTo>
                  <a:cubicBezTo>
                    <a:pt x="1740" y="6026"/>
                    <a:pt x="857" y="6503"/>
                    <a:pt x="445" y="7457"/>
                  </a:cubicBezTo>
                  <a:lnTo>
                    <a:pt x="1" y="7457"/>
                  </a:lnTo>
                  <a:cubicBezTo>
                    <a:pt x="1" y="7984"/>
                    <a:pt x="431" y="8407"/>
                    <a:pt x="958" y="8407"/>
                  </a:cubicBezTo>
                  <a:lnTo>
                    <a:pt x="14837" y="8407"/>
                  </a:lnTo>
                  <a:cubicBezTo>
                    <a:pt x="15364" y="8407"/>
                    <a:pt x="15787" y="7984"/>
                    <a:pt x="15787" y="7457"/>
                  </a:cubicBezTo>
                  <a:lnTo>
                    <a:pt x="15787" y="6985"/>
                  </a:lnTo>
                  <a:cubicBezTo>
                    <a:pt x="15787" y="6826"/>
                    <a:pt x="15725" y="6673"/>
                    <a:pt x="15614" y="6562"/>
                  </a:cubicBezTo>
                  <a:cubicBezTo>
                    <a:pt x="15496" y="6451"/>
                    <a:pt x="15434" y="6299"/>
                    <a:pt x="15441" y="6139"/>
                  </a:cubicBezTo>
                  <a:lnTo>
                    <a:pt x="15441" y="4918"/>
                  </a:lnTo>
                  <a:lnTo>
                    <a:pt x="15746" y="4245"/>
                  </a:lnTo>
                  <a:cubicBezTo>
                    <a:pt x="15876" y="3971"/>
                    <a:pt x="15681" y="3649"/>
                    <a:pt x="15374" y="3649"/>
                  </a:cubicBezTo>
                  <a:cubicBezTo>
                    <a:pt x="15371" y="3649"/>
                    <a:pt x="15368" y="3649"/>
                    <a:pt x="15364" y="3649"/>
                  </a:cubicBezTo>
                  <a:lnTo>
                    <a:pt x="14248" y="3649"/>
                  </a:lnTo>
                  <a:lnTo>
                    <a:pt x="11959" y="597"/>
                  </a:lnTo>
                  <a:cubicBezTo>
                    <a:pt x="11764" y="340"/>
                    <a:pt x="11508" y="132"/>
                    <a:pt x="11216" y="1"/>
                  </a:cubicBezTo>
                  <a:close/>
                </a:path>
              </a:pathLst>
            </a:custGeom>
            <a:solidFill>
              <a:srgbClr val="7F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5090;p74">
              <a:extLst>
                <a:ext uri="{FF2B5EF4-FFF2-40B4-BE49-F238E27FC236}">
                  <a16:creationId xmlns:a16="http://schemas.microsoft.com/office/drawing/2014/main" id="{85B009D7-58AE-49A3-80AE-F07F7A8C0E5C}"/>
                </a:ext>
              </a:extLst>
            </p:cNvPr>
            <p:cNvSpPr/>
            <p:nvPr/>
          </p:nvSpPr>
          <p:spPr>
            <a:xfrm>
              <a:off x="5822964" y="4246657"/>
              <a:ext cx="100440" cy="75271"/>
            </a:xfrm>
            <a:custGeom>
              <a:avLst/>
              <a:gdLst/>
              <a:ahLst/>
              <a:cxnLst/>
              <a:rect l="l" t="t" r="r" b="b"/>
              <a:pathLst>
                <a:path w="3823" h="2865" extrusionOk="0">
                  <a:moveTo>
                    <a:pt x="2213" y="0"/>
                  </a:moveTo>
                  <a:cubicBezTo>
                    <a:pt x="1880" y="0"/>
                    <a:pt x="1561" y="181"/>
                    <a:pt x="1395" y="479"/>
                  </a:cubicBezTo>
                  <a:lnTo>
                    <a:pt x="1" y="2865"/>
                  </a:lnTo>
                  <a:lnTo>
                    <a:pt x="3822" y="2865"/>
                  </a:lnTo>
                  <a:lnTo>
                    <a:pt x="3822" y="0"/>
                  </a:lnTo>
                  <a:close/>
                </a:path>
              </a:pathLst>
            </a:custGeom>
            <a:solidFill>
              <a:srgbClr val="A9B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5091;p74">
              <a:extLst>
                <a:ext uri="{FF2B5EF4-FFF2-40B4-BE49-F238E27FC236}">
                  <a16:creationId xmlns:a16="http://schemas.microsoft.com/office/drawing/2014/main" id="{8CCFCB3B-14F9-4918-8B6A-0CD907C0F378}"/>
                </a:ext>
              </a:extLst>
            </p:cNvPr>
            <p:cNvSpPr/>
            <p:nvPr/>
          </p:nvSpPr>
          <p:spPr>
            <a:xfrm>
              <a:off x="5948336" y="4246657"/>
              <a:ext cx="109924" cy="75271"/>
            </a:xfrm>
            <a:custGeom>
              <a:avLst/>
              <a:gdLst/>
              <a:ahLst/>
              <a:cxnLst/>
              <a:rect l="l" t="t" r="r" b="b"/>
              <a:pathLst>
                <a:path w="4184" h="2865" extrusionOk="0">
                  <a:moveTo>
                    <a:pt x="1" y="0"/>
                  </a:moveTo>
                  <a:lnTo>
                    <a:pt x="1" y="2865"/>
                  </a:lnTo>
                  <a:lnTo>
                    <a:pt x="3261" y="2865"/>
                  </a:lnTo>
                  <a:cubicBezTo>
                    <a:pt x="3843" y="2865"/>
                    <a:pt x="4183" y="2192"/>
                    <a:pt x="3829" y="1720"/>
                  </a:cubicBezTo>
                  <a:lnTo>
                    <a:pt x="2831" y="382"/>
                  </a:lnTo>
                  <a:cubicBezTo>
                    <a:pt x="2650" y="146"/>
                    <a:pt x="2366" y="0"/>
                    <a:pt x="2068" y="0"/>
                  </a:cubicBezTo>
                  <a:close/>
                </a:path>
              </a:pathLst>
            </a:custGeom>
            <a:solidFill>
              <a:srgbClr val="A9B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5092;p74">
              <a:extLst>
                <a:ext uri="{FF2B5EF4-FFF2-40B4-BE49-F238E27FC236}">
                  <a16:creationId xmlns:a16="http://schemas.microsoft.com/office/drawing/2014/main" id="{24FB7DD5-B151-4D01-8505-730A3B44CBD7}"/>
                </a:ext>
              </a:extLst>
            </p:cNvPr>
            <p:cNvSpPr/>
            <p:nvPr/>
          </p:nvSpPr>
          <p:spPr>
            <a:xfrm>
              <a:off x="5738787" y="4403057"/>
              <a:ext cx="102436" cy="87803"/>
            </a:xfrm>
            <a:custGeom>
              <a:avLst/>
              <a:gdLst/>
              <a:ahLst/>
              <a:cxnLst/>
              <a:rect l="l" t="t" r="r" b="b"/>
              <a:pathLst>
                <a:path w="3899" h="3342" extrusionOk="0">
                  <a:moveTo>
                    <a:pt x="2217" y="1"/>
                  </a:moveTo>
                  <a:cubicBezTo>
                    <a:pt x="1806" y="1"/>
                    <a:pt x="1388" y="152"/>
                    <a:pt x="1047" y="491"/>
                  </a:cubicBezTo>
                  <a:cubicBezTo>
                    <a:pt x="0" y="1545"/>
                    <a:pt x="742" y="3342"/>
                    <a:pt x="2227" y="3342"/>
                  </a:cubicBezTo>
                  <a:cubicBezTo>
                    <a:pt x="3149" y="3335"/>
                    <a:pt x="3898" y="2593"/>
                    <a:pt x="3898" y="1670"/>
                  </a:cubicBezTo>
                  <a:cubicBezTo>
                    <a:pt x="3898" y="666"/>
                    <a:pt x="3075" y="1"/>
                    <a:pt x="2217" y="1"/>
                  </a:cubicBezTo>
                  <a:close/>
                </a:path>
              </a:pathLst>
            </a:custGeom>
            <a:solidFill>
              <a:srgbClr val="637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5093;p74">
              <a:extLst>
                <a:ext uri="{FF2B5EF4-FFF2-40B4-BE49-F238E27FC236}">
                  <a16:creationId xmlns:a16="http://schemas.microsoft.com/office/drawing/2014/main" id="{D09DFCA9-85A0-4F95-8FB3-02299CB59C26}"/>
                </a:ext>
              </a:extLst>
            </p:cNvPr>
            <p:cNvSpPr/>
            <p:nvPr/>
          </p:nvSpPr>
          <p:spPr>
            <a:xfrm>
              <a:off x="5754445" y="4404108"/>
              <a:ext cx="98443" cy="86673"/>
            </a:xfrm>
            <a:custGeom>
              <a:avLst/>
              <a:gdLst/>
              <a:ahLst/>
              <a:cxnLst/>
              <a:rect l="l" t="t" r="r" b="b"/>
              <a:pathLst>
                <a:path w="3747" h="3299" extrusionOk="0">
                  <a:moveTo>
                    <a:pt x="1977" y="0"/>
                  </a:moveTo>
                  <a:lnTo>
                    <a:pt x="1977" y="0"/>
                  </a:lnTo>
                  <a:cubicBezTo>
                    <a:pt x="1776" y="368"/>
                    <a:pt x="1839" y="832"/>
                    <a:pt x="2137" y="1131"/>
                  </a:cubicBezTo>
                  <a:lnTo>
                    <a:pt x="1131" y="2136"/>
                  </a:lnTo>
                  <a:cubicBezTo>
                    <a:pt x="949" y="1954"/>
                    <a:pt x="705" y="1860"/>
                    <a:pt x="459" y="1860"/>
                  </a:cubicBezTo>
                  <a:cubicBezTo>
                    <a:pt x="302" y="1860"/>
                    <a:pt x="144" y="1899"/>
                    <a:pt x="1" y="1977"/>
                  </a:cubicBezTo>
                  <a:cubicBezTo>
                    <a:pt x="174" y="2805"/>
                    <a:pt x="896" y="3299"/>
                    <a:pt x="1639" y="3299"/>
                  </a:cubicBezTo>
                  <a:cubicBezTo>
                    <a:pt x="2053" y="3299"/>
                    <a:pt x="2474" y="3145"/>
                    <a:pt x="2810" y="2809"/>
                  </a:cubicBezTo>
                  <a:cubicBezTo>
                    <a:pt x="3746" y="1873"/>
                    <a:pt x="3267" y="271"/>
                    <a:pt x="1977" y="0"/>
                  </a:cubicBezTo>
                  <a:close/>
                </a:path>
              </a:pathLst>
            </a:custGeom>
            <a:solidFill>
              <a:srgbClr val="637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5094;p74">
              <a:extLst>
                <a:ext uri="{FF2B5EF4-FFF2-40B4-BE49-F238E27FC236}">
                  <a16:creationId xmlns:a16="http://schemas.microsoft.com/office/drawing/2014/main" id="{0E1100E1-3523-4EAB-A074-21E37BDB4C9F}"/>
                </a:ext>
              </a:extLst>
            </p:cNvPr>
            <p:cNvSpPr/>
            <p:nvPr/>
          </p:nvSpPr>
          <p:spPr>
            <a:xfrm>
              <a:off x="5772311" y="4428147"/>
              <a:ext cx="43744" cy="37648"/>
            </a:xfrm>
            <a:custGeom>
              <a:avLst/>
              <a:gdLst/>
              <a:ahLst/>
              <a:cxnLst/>
              <a:rect l="l" t="t" r="r" b="b"/>
              <a:pathLst>
                <a:path w="1665" h="1433" extrusionOk="0">
                  <a:moveTo>
                    <a:pt x="951" y="1"/>
                  </a:moveTo>
                  <a:cubicBezTo>
                    <a:pt x="319" y="1"/>
                    <a:pt x="0" y="771"/>
                    <a:pt x="451" y="1221"/>
                  </a:cubicBezTo>
                  <a:cubicBezTo>
                    <a:pt x="595" y="1367"/>
                    <a:pt x="772" y="1433"/>
                    <a:pt x="947" y="1433"/>
                  </a:cubicBezTo>
                  <a:cubicBezTo>
                    <a:pt x="1313" y="1433"/>
                    <a:pt x="1665" y="1147"/>
                    <a:pt x="1665" y="715"/>
                  </a:cubicBezTo>
                  <a:cubicBezTo>
                    <a:pt x="1665" y="320"/>
                    <a:pt x="1346" y="1"/>
                    <a:pt x="951" y="1"/>
                  </a:cubicBezTo>
                  <a:close/>
                </a:path>
              </a:pathLst>
            </a:custGeom>
            <a:solidFill>
              <a:srgbClr val="CDD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5095;p74">
              <a:extLst>
                <a:ext uri="{FF2B5EF4-FFF2-40B4-BE49-F238E27FC236}">
                  <a16:creationId xmlns:a16="http://schemas.microsoft.com/office/drawing/2014/main" id="{097040AD-2CD4-4326-B636-98FA245D87D5}"/>
                </a:ext>
              </a:extLst>
            </p:cNvPr>
            <p:cNvSpPr/>
            <p:nvPr/>
          </p:nvSpPr>
          <p:spPr>
            <a:xfrm>
              <a:off x="6000277" y="4403057"/>
              <a:ext cx="102436" cy="87803"/>
            </a:xfrm>
            <a:custGeom>
              <a:avLst/>
              <a:gdLst/>
              <a:ahLst/>
              <a:cxnLst/>
              <a:rect l="l" t="t" r="r" b="b"/>
              <a:pathLst>
                <a:path w="3899" h="3342" extrusionOk="0">
                  <a:moveTo>
                    <a:pt x="2219" y="1"/>
                  </a:moveTo>
                  <a:cubicBezTo>
                    <a:pt x="1810" y="1"/>
                    <a:pt x="1393" y="152"/>
                    <a:pt x="1055" y="491"/>
                  </a:cubicBezTo>
                  <a:cubicBezTo>
                    <a:pt x="0" y="1545"/>
                    <a:pt x="750" y="3342"/>
                    <a:pt x="2234" y="3342"/>
                  </a:cubicBezTo>
                  <a:cubicBezTo>
                    <a:pt x="3156" y="3335"/>
                    <a:pt x="3899" y="2593"/>
                    <a:pt x="3899" y="1670"/>
                  </a:cubicBezTo>
                  <a:cubicBezTo>
                    <a:pt x="3899" y="666"/>
                    <a:pt x="3076" y="1"/>
                    <a:pt x="2219" y="1"/>
                  </a:cubicBezTo>
                  <a:close/>
                </a:path>
              </a:pathLst>
            </a:custGeom>
            <a:solidFill>
              <a:srgbClr val="637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5096;p74">
              <a:extLst>
                <a:ext uri="{FF2B5EF4-FFF2-40B4-BE49-F238E27FC236}">
                  <a16:creationId xmlns:a16="http://schemas.microsoft.com/office/drawing/2014/main" id="{D6D52D65-6492-4F1B-9E73-FE9D09D49460}"/>
                </a:ext>
              </a:extLst>
            </p:cNvPr>
            <p:cNvSpPr/>
            <p:nvPr/>
          </p:nvSpPr>
          <p:spPr>
            <a:xfrm>
              <a:off x="6016119" y="4404108"/>
              <a:ext cx="98443" cy="86673"/>
            </a:xfrm>
            <a:custGeom>
              <a:avLst/>
              <a:gdLst/>
              <a:ahLst/>
              <a:cxnLst/>
              <a:rect l="l" t="t" r="r" b="b"/>
              <a:pathLst>
                <a:path w="3747" h="3299" extrusionOk="0">
                  <a:moveTo>
                    <a:pt x="1971" y="0"/>
                  </a:moveTo>
                  <a:lnTo>
                    <a:pt x="1971" y="0"/>
                  </a:lnTo>
                  <a:cubicBezTo>
                    <a:pt x="1770" y="368"/>
                    <a:pt x="1839" y="832"/>
                    <a:pt x="2137" y="1131"/>
                  </a:cubicBezTo>
                  <a:lnTo>
                    <a:pt x="1125" y="2136"/>
                  </a:lnTo>
                  <a:cubicBezTo>
                    <a:pt x="943" y="1954"/>
                    <a:pt x="701" y="1860"/>
                    <a:pt x="457" y="1860"/>
                  </a:cubicBezTo>
                  <a:cubicBezTo>
                    <a:pt x="301" y="1860"/>
                    <a:pt x="144" y="1899"/>
                    <a:pt x="1" y="1977"/>
                  </a:cubicBezTo>
                  <a:cubicBezTo>
                    <a:pt x="175" y="2805"/>
                    <a:pt x="897" y="3299"/>
                    <a:pt x="1639" y="3299"/>
                  </a:cubicBezTo>
                  <a:cubicBezTo>
                    <a:pt x="2054" y="3299"/>
                    <a:pt x="2475" y="3145"/>
                    <a:pt x="2810" y="2809"/>
                  </a:cubicBezTo>
                  <a:cubicBezTo>
                    <a:pt x="3746" y="1873"/>
                    <a:pt x="3268" y="271"/>
                    <a:pt x="1971" y="0"/>
                  </a:cubicBezTo>
                  <a:close/>
                </a:path>
              </a:pathLst>
            </a:custGeom>
            <a:solidFill>
              <a:srgbClr val="637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5097;p74">
              <a:extLst>
                <a:ext uri="{FF2B5EF4-FFF2-40B4-BE49-F238E27FC236}">
                  <a16:creationId xmlns:a16="http://schemas.microsoft.com/office/drawing/2014/main" id="{F0237C74-B262-49FF-A8A4-24D555EE636F}"/>
                </a:ext>
              </a:extLst>
            </p:cNvPr>
            <p:cNvSpPr/>
            <p:nvPr/>
          </p:nvSpPr>
          <p:spPr>
            <a:xfrm>
              <a:off x="6033801" y="4428147"/>
              <a:ext cx="43954" cy="37648"/>
            </a:xfrm>
            <a:custGeom>
              <a:avLst/>
              <a:gdLst/>
              <a:ahLst/>
              <a:cxnLst/>
              <a:rect l="l" t="t" r="r" b="b"/>
              <a:pathLst>
                <a:path w="1673" h="1433" extrusionOk="0">
                  <a:moveTo>
                    <a:pt x="958" y="1"/>
                  </a:moveTo>
                  <a:cubicBezTo>
                    <a:pt x="320" y="1"/>
                    <a:pt x="1" y="771"/>
                    <a:pt x="452" y="1221"/>
                  </a:cubicBezTo>
                  <a:cubicBezTo>
                    <a:pt x="597" y="1367"/>
                    <a:pt x="777" y="1433"/>
                    <a:pt x="952" y="1433"/>
                  </a:cubicBezTo>
                  <a:cubicBezTo>
                    <a:pt x="1320" y="1433"/>
                    <a:pt x="1672" y="1147"/>
                    <a:pt x="1672" y="715"/>
                  </a:cubicBezTo>
                  <a:cubicBezTo>
                    <a:pt x="1672" y="320"/>
                    <a:pt x="1353" y="1"/>
                    <a:pt x="958" y="1"/>
                  </a:cubicBezTo>
                  <a:close/>
                </a:path>
              </a:pathLst>
            </a:custGeom>
            <a:solidFill>
              <a:srgbClr val="CDD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5098;p74">
              <a:extLst>
                <a:ext uri="{FF2B5EF4-FFF2-40B4-BE49-F238E27FC236}">
                  <a16:creationId xmlns:a16="http://schemas.microsoft.com/office/drawing/2014/main" id="{2727496C-D600-4C19-A649-712B834556D2}"/>
                </a:ext>
              </a:extLst>
            </p:cNvPr>
            <p:cNvSpPr/>
            <p:nvPr/>
          </p:nvSpPr>
          <p:spPr>
            <a:xfrm>
              <a:off x="5728567" y="4328469"/>
              <a:ext cx="39382" cy="49051"/>
            </a:xfrm>
            <a:custGeom>
              <a:avLst/>
              <a:gdLst/>
              <a:ahLst/>
              <a:cxnLst/>
              <a:rect l="l" t="t" r="r" b="b"/>
              <a:pathLst>
                <a:path w="1499" h="1867" extrusionOk="0">
                  <a:moveTo>
                    <a:pt x="1499" y="1"/>
                  </a:moveTo>
                  <a:lnTo>
                    <a:pt x="1429" y="15"/>
                  </a:lnTo>
                  <a:cubicBezTo>
                    <a:pt x="590" y="230"/>
                    <a:pt x="1" y="993"/>
                    <a:pt x="1" y="1866"/>
                  </a:cubicBezTo>
                  <a:lnTo>
                    <a:pt x="549" y="1866"/>
                  </a:lnTo>
                  <a:cubicBezTo>
                    <a:pt x="1076" y="1866"/>
                    <a:pt x="1499" y="1436"/>
                    <a:pt x="1499" y="909"/>
                  </a:cubicBezTo>
                  <a:lnTo>
                    <a:pt x="1499" y="1"/>
                  </a:lnTo>
                  <a:close/>
                </a:path>
              </a:pathLst>
            </a:custGeom>
            <a:solidFill>
              <a:srgbClr val="ADBA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5099;p74">
              <a:extLst>
                <a:ext uri="{FF2B5EF4-FFF2-40B4-BE49-F238E27FC236}">
                  <a16:creationId xmlns:a16="http://schemas.microsoft.com/office/drawing/2014/main" id="{CF12F154-9268-4082-849B-8A304A3A6C32}"/>
                </a:ext>
              </a:extLst>
            </p:cNvPr>
            <p:cNvSpPr/>
            <p:nvPr/>
          </p:nvSpPr>
          <p:spPr>
            <a:xfrm>
              <a:off x="6109071" y="4346886"/>
              <a:ext cx="28821" cy="24985"/>
            </a:xfrm>
            <a:custGeom>
              <a:avLst/>
              <a:gdLst/>
              <a:ahLst/>
              <a:cxnLst/>
              <a:rect l="l" t="t" r="r" b="b"/>
              <a:pathLst>
                <a:path w="1097" h="951" extrusionOk="0">
                  <a:moveTo>
                    <a:pt x="0" y="0"/>
                  </a:moveTo>
                  <a:lnTo>
                    <a:pt x="0" y="950"/>
                  </a:lnTo>
                  <a:lnTo>
                    <a:pt x="951" y="950"/>
                  </a:lnTo>
                  <a:lnTo>
                    <a:pt x="951" y="319"/>
                  </a:lnTo>
                  <a:lnTo>
                    <a:pt x="1096" y="0"/>
                  </a:lnTo>
                  <a:close/>
                </a:path>
              </a:pathLst>
            </a:custGeom>
            <a:solidFill>
              <a:srgbClr val="8C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682;p34">
            <a:extLst>
              <a:ext uri="{FF2B5EF4-FFF2-40B4-BE49-F238E27FC236}">
                <a16:creationId xmlns:a16="http://schemas.microsoft.com/office/drawing/2014/main" id="{8DA9569B-7A48-4EFE-9010-124852C9019F}"/>
              </a:ext>
            </a:extLst>
          </p:cNvPr>
          <p:cNvSpPr txBox="1">
            <a:spLocks/>
          </p:cNvSpPr>
          <p:nvPr/>
        </p:nvSpPr>
        <p:spPr>
          <a:xfrm>
            <a:off x="2152384" y="2979184"/>
            <a:ext cx="6991615" cy="861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r>
              <a:rPr lang="es-CO" b="1"/>
              <a:t>Como</a:t>
            </a:r>
            <a:r>
              <a:rPr lang="es-CO"/>
              <a:t>: Usuario</a:t>
            </a:r>
          </a:p>
          <a:p>
            <a:r>
              <a:rPr lang="es-CO" b="1"/>
              <a:t>Quiero</a:t>
            </a:r>
            <a:r>
              <a:rPr lang="es-CO"/>
              <a:t>: Dar/conocer una </a:t>
            </a:r>
            <a:r>
              <a:rPr lang="en-US"/>
              <a:t>calificación el servicio prestado</a:t>
            </a:r>
            <a:endParaRPr lang="es-CO"/>
          </a:p>
          <a:p>
            <a:r>
              <a:rPr lang="es-CO" b="1"/>
              <a:t>Para</a:t>
            </a:r>
            <a:r>
              <a:rPr lang="es-CO"/>
              <a:t>: </a:t>
            </a:r>
            <a:r>
              <a:rPr lang="es-ES"/>
              <a:t>Poder contarle a otros usuarios la experiencia obtenido en la toma del servicio</a:t>
            </a:r>
            <a:r>
              <a:rPr lang="es-ES" i="1"/>
              <a:t>.</a:t>
            </a:r>
            <a:endParaRPr lang="es-CO"/>
          </a:p>
        </p:txBody>
      </p:sp>
      <p:sp>
        <p:nvSpPr>
          <p:cNvPr id="215" name="Google Shape;680;p34">
            <a:extLst>
              <a:ext uri="{FF2B5EF4-FFF2-40B4-BE49-F238E27FC236}">
                <a16:creationId xmlns:a16="http://schemas.microsoft.com/office/drawing/2014/main" id="{55FEFDBA-6A46-43DB-883F-CAABCDAC9D97}"/>
              </a:ext>
            </a:extLst>
          </p:cNvPr>
          <p:cNvSpPr txBox="1">
            <a:spLocks/>
          </p:cNvSpPr>
          <p:nvPr/>
        </p:nvSpPr>
        <p:spPr>
          <a:xfrm>
            <a:off x="1880522" y="2661113"/>
            <a:ext cx="3971673" cy="2702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algn="ctr"/>
            <a:r>
              <a:rPr lang="es-CO"/>
              <a:t>Dar/conocer una calificación</a:t>
            </a:r>
          </a:p>
        </p:txBody>
      </p:sp>
      <p:grpSp>
        <p:nvGrpSpPr>
          <p:cNvPr id="216" name="Google Shape;22248;p81">
            <a:extLst>
              <a:ext uri="{FF2B5EF4-FFF2-40B4-BE49-F238E27FC236}">
                <a16:creationId xmlns:a16="http://schemas.microsoft.com/office/drawing/2014/main" id="{AF4D0F11-650D-41D0-B65F-690ECACC9143}"/>
              </a:ext>
            </a:extLst>
          </p:cNvPr>
          <p:cNvGrpSpPr/>
          <p:nvPr/>
        </p:nvGrpSpPr>
        <p:grpSpPr>
          <a:xfrm>
            <a:off x="1227078" y="2906748"/>
            <a:ext cx="548988" cy="522406"/>
            <a:chOff x="-31874100" y="1939525"/>
            <a:chExt cx="271750" cy="291500"/>
          </a:xfrm>
        </p:grpSpPr>
        <p:sp>
          <p:nvSpPr>
            <p:cNvPr id="217" name="Google Shape;22249;p81">
              <a:extLst>
                <a:ext uri="{FF2B5EF4-FFF2-40B4-BE49-F238E27FC236}">
                  <a16:creationId xmlns:a16="http://schemas.microsoft.com/office/drawing/2014/main" id="{9F3C97BB-AE4C-47C2-AE42-D3F7403850B9}"/>
                </a:ext>
              </a:extLst>
            </p:cNvPr>
            <p:cNvSpPr/>
            <p:nvPr/>
          </p:nvSpPr>
          <p:spPr>
            <a:xfrm>
              <a:off x="-31874100" y="2132475"/>
              <a:ext cx="271750" cy="98550"/>
            </a:xfrm>
            <a:custGeom>
              <a:avLst/>
              <a:gdLst/>
              <a:ahLst/>
              <a:cxnLst/>
              <a:rect l="l" t="t" r="r" b="b"/>
              <a:pathLst>
                <a:path w="10870" h="3942" extrusionOk="0">
                  <a:moveTo>
                    <a:pt x="2080" y="1135"/>
                  </a:moveTo>
                  <a:lnTo>
                    <a:pt x="2300" y="1576"/>
                  </a:lnTo>
                  <a:cubicBezTo>
                    <a:pt x="2363" y="1702"/>
                    <a:pt x="2458" y="1734"/>
                    <a:pt x="2584" y="1765"/>
                  </a:cubicBezTo>
                  <a:lnTo>
                    <a:pt x="3056" y="1860"/>
                  </a:lnTo>
                  <a:lnTo>
                    <a:pt x="2710" y="2206"/>
                  </a:lnTo>
                  <a:cubicBezTo>
                    <a:pt x="2615" y="2269"/>
                    <a:pt x="2584" y="2395"/>
                    <a:pt x="2615" y="2521"/>
                  </a:cubicBezTo>
                  <a:lnTo>
                    <a:pt x="2710" y="2994"/>
                  </a:lnTo>
                  <a:lnTo>
                    <a:pt x="2269" y="2773"/>
                  </a:lnTo>
                  <a:cubicBezTo>
                    <a:pt x="2237" y="2710"/>
                    <a:pt x="2143" y="2710"/>
                    <a:pt x="2111" y="2710"/>
                  </a:cubicBezTo>
                  <a:cubicBezTo>
                    <a:pt x="2080" y="2710"/>
                    <a:pt x="1985" y="2710"/>
                    <a:pt x="1954" y="2773"/>
                  </a:cubicBezTo>
                  <a:lnTo>
                    <a:pt x="1513" y="2994"/>
                  </a:lnTo>
                  <a:lnTo>
                    <a:pt x="1607" y="2521"/>
                  </a:lnTo>
                  <a:cubicBezTo>
                    <a:pt x="1607" y="2395"/>
                    <a:pt x="1607" y="2301"/>
                    <a:pt x="1513" y="2206"/>
                  </a:cubicBezTo>
                  <a:lnTo>
                    <a:pt x="1166" y="1860"/>
                  </a:lnTo>
                  <a:lnTo>
                    <a:pt x="1639" y="1765"/>
                  </a:lnTo>
                  <a:cubicBezTo>
                    <a:pt x="1670" y="1765"/>
                    <a:pt x="1796" y="1702"/>
                    <a:pt x="1828" y="1576"/>
                  </a:cubicBezTo>
                  <a:lnTo>
                    <a:pt x="2080" y="1135"/>
                  </a:lnTo>
                  <a:close/>
                  <a:moveTo>
                    <a:pt x="5514" y="1135"/>
                  </a:moveTo>
                  <a:lnTo>
                    <a:pt x="5734" y="1576"/>
                  </a:lnTo>
                  <a:cubicBezTo>
                    <a:pt x="5766" y="1702"/>
                    <a:pt x="5892" y="1734"/>
                    <a:pt x="6018" y="1765"/>
                  </a:cubicBezTo>
                  <a:lnTo>
                    <a:pt x="6490" y="1860"/>
                  </a:lnTo>
                  <a:lnTo>
                    <a:pt x="6144" y="2206"/>
                  </a:lnTo>
                  <a:cubicBezTo>
                    <a:pt x="6049" y="2269"/>
                    <a:pt x="6018" y="2395"/>
                    <a:pt x="6049" y="2521"/>
                  </a:cubicBezTo>
                  <a:lnTo>
                    <a:pt x="6144" y="2994"/>
                  </a:lnTo>
                  <a:lnTo>
                    <a:pt x="5703" y="2773"/>
                  </a:lnTo>
                  <a:cubicBezTo>
                    <a:pt x="5671" y="2710"/>
                    <a:pt x="5577" y="2710"/>
                    <a:pt x="5545" y="2710"/>
                  </a:cubicBezTo>
                  <a:cubicBezTo>
                    <a:pt x="5514" y="2710"/>
                    <a:pt x="5419" y="2710"/>
                    <a:pt x="5388" y="2773"/>
                  </a:cubicBezTo>
                  <a:lnTo>
                    <a:pt x="4947" y="2994"/>
                  </a:lnTo>
                  <a:lnTo>
                    <a:pt x="5041" y="2521"/>
                  </a:lnTo>
                  <a:cubicBezTo>
                    <a:pt x="5041" y="2395"/>
                    <a:pt x="5041" y="2301"/>
                    <a:pt x="4947" y="2206"/>
                  </a:cubicBezTo>
                  <a:lnTo>
                    <a:pt x="4600" y="1860"/>
                  </a:lnTo>
                  <a:lnTo>
                    <a:pt x="4978" y="1765"/>
                  </a:lnTo>
                  <a:cubicBezTo>
                    <a:pt x="5104" y="1765"/>
                    <a:pt x="5199" y="1702"/>
                    <a:pt x="5262" y="1576"/>
                  </a:cubicBezTo>
                  <a:lnTo>
                    <a:pt x="5514" y="1135"/>
                  </a:lnTo>
                  <a:close/>
                  <a:moveTo>
                    <a:pt x="8916" y="1135"/>
                  </a:moveTo>
                  <a:lnTo>
                    <a:pt x="9168" y="1576"/>
                  </a:lnTo>
                  <a:cubicBezTo>
                    <a:pt x="9200" y="1702"/>
                    <a:pt x="9326" y="1734"/>
                    <a:pt x="9452" y="1765"/>
                  </a:cubicBezTo>
                  <a:lnTo>
                    <a:pt x="9924" y="1860"/>
                  </a:lnTo>
                  <a:lnTo>
                    <a:pt x="9546" y="2206"/>
                  </a:lnTo>
                  <a:cubicBezTo>
                    <a:pt x="9483" y="2269"/>
                    <a:pt x="9452" y="2395"/>
                    <a:pt x="9483" y="2521"/>
                  </a:cubicBezTo>
                  <a:lnTo>
                    <a:pt x="9546" y="2994"/>
                  </a:lnTo>
                  <a:lnTo>
                    <a:pt x="9137" y="2773"/>
                  </a:lnTo>
                  <a:cubicBezTo>
                    <a:pt x="9074" y="2710"/>
                    <a:pt x="9011" y="2710"/>
                    <a:pt x="8979" y="2710"/>
                  </a:cubicBezTo>
                  <a:cubicBezTo>
                    <a:pt x="8916" y="2710"/>
                    <a:pt x="8853" y="2710"/>
                    <a:pt x="8822" y="2773"/>
                  </a:cubicBezTo>
                  <a:lnTo>
                    <a:pt x="8381" y="2994"/>
                  </a:lnTo>
                  <a:lnTo>
                    <a:pt x="8444" y="2521"/>
                  </a:lnTo>
                  <a:cubicBezTo>
                    <a:pt x="8444" y="2395"/>
                    <a:pt x="8444" y="2301"/>
                    <a:pt x="8381" y="2206"/>
                  </a:cubicBezTo>
                  <a:lnTo>
                    <a:pt x="8034" y="1860"/>
                  </a:lnTo>
                  <a:lnTo>
                    <a:pt x="8412" y="1765"/>
                  </a:lnTo>
                  <a:cubicBezTo>
                    <a:pt x="8538" y="1765"/>
                    <a:pt x="8601" y="1702"/>
                    <a:pt x="8696" y="1576"/>
                  </a:cubicBezTo>
                  <a:lnTo>
                    <a:pt x="8916" y="1135"/>
                  </a:lnTo>
                  <a:close/>
                  <a:moveTo>
                    <a:pt x="2048" y="1"/>
                  </a:moveTo>
                  <a:cubicBezTo>
                    <a:pt x="1922" y="1"/>
                    <a:pt x="1796" y="64"/>
                    <a:pt x="1733" y="190"/>
                  </a:cubicBezTo>
                  <a:lnTo>
                    <a:pt x="1292" y="1104"/>
                  </a:lnTo>
                  <a:lnTo>
                    <a:pt x="315" y="1261"/>
                  </a:lnTo>
                  <a:cubicBezTo>
                    <a:pt x="189" y="1261"/>
                    <a:pt x="63" y="1387"/>
                    <a:pt x="32" y="1482"/>
                  </a:cubicBezTo>
                  <a:cubicBezTo>
                    <a:pt x="0" y="1608"/>
                    <a:pt x="32" y="1765"/>
                    <a:pt x="95" y="1860"/>
                  </a:cubicBezTo>
                  <a:lnTo>
                    <a:pt x="819" y="2553"/>
                  </a:lnTo>
                  <a:lnTo>
                    <a:pt x="662" y="3561"/>
                  </a:lnTo>
                  <a:cubicBezTo>
                    <a:pt x="630" y="3655"/>
                    <a:pt x="693" y="3813"/>
                    <a:pt x="788" y="3876"/>
                  </a:cubicBezTo>
                  <a:cubicBezTo>
                    <a:pt x="862" y="3913"/>
                    <a:pt x="925" y="3928"/>
                    <a:pt x="990" y="3928"/>
                  </a:cubicBezTo>
                  <a:cubicBezTo>
                    <a:pt x="1035" y="3928"/>
                    <a:pt x="1082" y="3920"/>
                    <a:pt x="1134" y="3907"/>
                  </a:cubicBezTo>
                  <a:lnTo>
                    <a:pt x="2048" y="3435"/>
                  </a:lnTo>
                  <a:lnTo>
                    <a:pt x="2962" y="3907"/>
                  </a:lnTo>
                  <a:cubicBezTo>
                    <a:pt x="2998" y="3931"/>
                    <a:pt x="3039" y="3942"/>
                    <a:pt x="3082" y="3942"/>
                  </a:cubicBezTo>
                  <a:cubicBezTo>
                    <a:pt x="3153" y="3942"/>
                    <a:pt x="3230" y="3915"/>
                    <a:pt x="3308" y="3876"/>
                  </a:cubicBezTo>
                  <a:cubicBezTo>
                    <a:pt x="3434" y="3781"/>
                    <a:pt x="3466" y="3655"/>
                    <a:pt x="3434" y="3561"/>
                  </a:cubicBezTo>
                  <a:lnTo>
                    <a:pt x="3277" y="2553"/>
                  </a:lnTo>
                  <a:lnTo>
                    <a:pt x="3749" y="2080"/>
                  </a:lnTo>
                  <a:lnTo>
                    <a:pt x="4222" y="2553"/>
                  </a:lnTo>
                  <a:lnTo>
                    <a:pt x="4064" y="3561"/>
                  </a:lnTo>
                  <a:cubicBezTo>
                    <a:pt x="4001" y="3655"/>
                    <a:pt x="4096" y="3813"/>
                    <a:pt x="4159" y="3876"/>
                  </a:cubicBezTo>
                  <a:cubicBezTo>
                    <a:pt x="4233" y="3913"/>
                    <a:pt x="4307" y="3928"/>
                    <a:pt x="4380" y="3928"/>
                  </a:cubicBezTo>
                  <a:cubicBezTo>
                    <a:pt x="4433" y="3928"/>
                    <a:pt x="4485" y="3920"/>
                    <a:pt x="4537" y="3907"/>
                  </a:cubicBezTo>
                  <a:lnTo>
                    <a:pt x="5419" y="3435"/>
                  </a:lnTo>
                  <a:lnTo>
                    <a:pt x="6333" y="3907"/>
                  </a:lnTo>
                  <a:cubicBezTo>
                    <a:pt x="6381" y="3931"/>
                    <a:pt x="6429" y="3942"/>
                    <a:pt x="6475" y="3942"/>
                  </a:cubicBezTo>
                  <a:cubicBezTo>
                    <a:pt x="6550" y="3942"/>
                    <a:pt x="6621" y="3915"/>
                    <a:pt x="6679" y="3876"/>
                  </a:cubicBezTo>
                  <a:cubicBezTo>
                    <a:pt x="6805" y="3781"/>
                    <a:pt x="6837" y="3655"/>
                    <a:pt x="6805" y="3561"/>
                  </a:cubicBezTo>
                  <a:lnTo>
                    <a:pt x="6648" y="2553"/>
                  </a:lnTo>
                  <a:lnTo>
                    <a:pt x="7120" y="2080"/>
                  </a:lnTo>
                  <a:lnTo>
                    <a:pt x="7593" y="2553"/>
                  </a:lnTo>
                  <a:lnTo>
                    <a:pt x="7435" y="3561"/>
                  </a:lnTo>
                  <a:cubicBezTo>
                    <a:pt x="7404" y="3655"/>
                    <a:pt x="7467" y="3813"/>
                    <a:pt x="7561" y="3876"/>
                  </a:cubicBezTo>
                  <a:cubicBezTo>
                    <a:pt x="7635" y="3913"/>
                    <a:pt x="7698" y="3928"/>
                    <a:pt x="7763" y="3928"/>
                  </a:cubicBezTo>
                  <a:cubicBezTo>
                    <a:pt x="7809" y="3928"/>
                    <a:pt x="7856" y="3920"/>
                    <a:pt x="7908" y="3907"/>
                  </a:cubicBezTo>
                  <a:lnTo>
                    <a:pt x="8822" y="3435"/>
                  </a:lnTo>
                  <a:lnTo>
                    <a:pt x="9735" y="3907"/>
                  </a:lnTo>
                  <a:cubicBezTo>
                    <a:pt x="9771" y="3931"/>
                    <a:pt x="9812" y="3942"/>
                    <a:pt x="9856" y="3942"/>
                  </a:cubicBezTo>
                  <a:cubicBezTo>
                    <a:pt x="9926" y="3942"/>
                    <a:pt x="10004" y="3915"/>
                    <a:pt x="10082" y="3876"/>
                  </a:cubicBezTo>
                  <a:cubicBezTo>
                    <a:pt x="10208" y="3781"/>
                    <a:pt x="10239" y="3655"/>
                    <a:pt x="10208" y="3561"/>
                  </a:cubicBezTo>
                  <a:lnTo>
                    <a:pt x="10050" y="2553"/>
                  </a:lnTo>
                  <a:lnTo>
                    <a:pt x="10743" y="1860"/>
                  </a:lnTo>
                  <a:cubicBezTo>
                    <a:pt x="10838" y="1765"/>
                    <a:pt x="10869" y="1608"/>
                    <a:pt x="10838" y="1482"/>
                  </a:cubicBezTo>
                  <a:cubicBezTo>
                    <a:pt x="10775" y="1387"/>
                    <a:pt x="10680" y="1293"/>
                    <a:pt x="10554" y="1261"/>
                  </a:cubicBezTo>
                  <a:lnTo>
                    <a:pt x="9578" y="1104"/>
                  </a:lnTo>
                  <a:lnTo>
                    <a:pt x="9137" y="190"/>
                  </a:lnTo>
                  <a:cubicBezTo>
                    <a:pt x="9105" y="64"/>
                    <a:pt x="8979" y="1"/>
                    <a:pt x="8822" y="1"/>
                  </a:cubicBezTo>
                  <a:cubicBezTo>
                    <a:pt x="8696" y="1"/>
                    <a:pt x="8570" y="64"/>
                    <a:pt x="8507" y="190"/>
                  </a:cubicBezTo>
                  <a:lnTo>
                    <a:pt x="8066" y="1104"/>
                  </a:lnTo>
                  <a:lnTo>
                    <a:pt x="7120" y="1261"/>
                  </a:lnTo>
                  <a:lnTo>
                    <a:pt x="6175" y="1104"/>
                  </a:lnTo>
                  <a:lnTo>
                    <a:pt x="5734" y="190"/>
                  </a:lnTo>
                  <a:cubicBezTo>
                    <a:pt x="5703" y="64"/>
                    <a:pt x="5577" y="1"/>
                    <a:pt x="5419" y="1"/>
                  </a:cubicBezTo>
                  <a:cubicBezTo>
                    <a:pt x="5262" y="1"/>
                    <a:pt x="5199" y="64"/>
                    <a:pt x="5104" y="190"/>
                  </a:cubicBezTo>
                  <a:lnTo>
                    <a:pt x="4695" y="1104"/>
                  </a:lnTo>
                  <a:lnTo>
                    <a:pt x="3749" y="1261"/>
                  </a:lnTo>
                  <a:lnTo>
                    <a:pt x="2804" y="1104"/>
                  </a:lnTo>
                  <a:lnTo>
                    <a:pt x="2363" y="190"/>
                  </a:lnTo>
                  <a:cubicBezTo>
                    <a:pt x="2332" y="64"/>
                    <a:pt x="2206"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250;p81">
              <a:extLst>
                <a:ext uri="{FF2B5EF4-FFF2-40B4-BE49-F238E27FC236}">
                  <a16:creationId xmlns:a16="http://schemas.microsoft.com/office/drawing/2014/main" id="{AE1AC669-E7E0-40C9-AC2D-ADAE9403616D}"/>
                </a:ext>
              </a:extLst>
            </p:cNvPr>
            <p:cNvSpPr/>
            <p:nvPr/>
          </p:nvSpPr>
          <p:spPr>
            <a:xfrm>
              <a:off x="-31830775" y="1939525"/>
              <a:ext cx="189050" cy="189825"/>
            </a:xfrm>
            <a:custGeom>
              <a:avLst/>
              <a:gdLst/>
              <a:ahLst/>
              <a:cxnLst/>
              <a:rect l="l" t="t" r="r" b="b"/>
              <a:pathLst>
                <a:path w="7562" h="7593" extrusionOk="0">
                  <a:moveTo>
                    <a:pt x="3718" y="662"/>
                  </a:moveTo>
                  <a:cubicBezTo>
                    <a:pt x="5072" y="662"/>
                    <a:pt x="6144" y="1764"/>
                    <a:pt x="6144" y="3088"/>
                  </a:cubicBezTo>
                  <a:lnTo>
                    <a:pt x="6144" y="3466"/>
                  </a:lnTo>
                  <a:lnTo>
                    <a:pt x="6081" y="3466"/>
                  </a:lnTo>
                  <a:cubicBezTo>
                    <a:pt x="5986" y="2647"/>
                    <a:pt x="5261" y="2048"/>
                    <a:pt x="4411" y="2048"/>
                  </a:cubicBezTo>
                  <a:lnTo>
                    <a:pt x="3025" y="2048"/>
                  </a:lnTo>
                  <a:cubicBezTo>
                    <a:pt x="2142" y="2048"/>
                    <a:pt x="1481" y="2678"/>
                    <a:pt x="1323" y="3466"/>
                  </a:cubicBezTo>
                  <a:lnTo>
                    <a:pt x="1292" y="3466"/>
                  </a:lnTo>
                  <a:lnTo>
                    <a:pt x="1292" y="3088"/>
                  </a:lnTo>
                  <a:cubicBezTo>
                    <a:pt x="1323" y="1764"/>
                    <a:pt x="2426" y="662"/>
                    <a:pt x="3718" y="662"/>
                  </a:cubicBezTo>
                  <a:close/>
                  <a:moveTo>
                    <a:pt x="4348" y="2773"/>
                  </a:moveTo>
                  <a:cubicBezTo>
                    <a:pt x="4915" y="2773"/>
                    <a:pt x="5387" y="3245"/>
                    <a:pt x="5387" y="3781"/>
                  </a:cubicBezTo>
                  <a:lnTo>
                    <a:pt x="5387" y="4127"/>
                  </a:lnTo>
                  <a:lnTo>
                    <a:pt x="5387" y="4127"/>
                  </a:lnTo>
                  <a:cubicBezTo>
                    <a:pt x="5153" y="4127"/>
                    <a:pt x="4907" y="4122"/>
                    <a:pt x="4820" y="4064"/>
                  </a:cubicBezTo>
                  <a:cubicBezTo>
                    <a:pt x="4789" y="4033"/>
                    <a:pt x="4757" y="3907"/>
                    <a:pt x="4757" y="3812"/>
                  </a:cubicBezTo>
                  <a:cubicBezTo>
                    <a:pt x="4757" y="3623"/>
                    <a:pt x="4600" y="3466"/>
                    <a:pt x="4411" y="3466"/>
                  </a:cubicBezTo>
                  <a:cubicBezTo>
                    <a:pt x="4190" y="3466"/>
                    <a:pt x="4033" y="3623"/>
                    <a:pt x="4033" y="3812"/>
                  </a:cubicBezTo>
                  <a:cubicBezTo>
                    <a:pt x="4033" y="3907"/>
                    <a:pt x="4033" y="4033"/>
                    <a:pt x="3970" y="4064"/>
                  </a:cubicBezTo>
                  <a:cubicBezTo>
                    <a:pt x="3907" y="4127"/>
                    <a:pt x="3789" y="4143"/>
                    <a:pt x="3643" y="4143"/>
                  </a:cubicBezTo>
                  <a:cubicBezTo>
                    <a:pt x="3497" y="4143"/>
                    <a:pt x="3324" y="4127"/>
                    <a:pt x="3151" y="4127"/>
                  </a:cubicBezTo>
                  <a:lnTo>
                    <a:pt x="1953" y="4127"/>
                  </a:lnTo>
                  <a:lnTo>
                    <a:pt x="1953" y="3781"/>
                  </a:lnTo>
                  <a:cubicBezTo>
                    <a:pt x="1953" y="3214"/>
                    <a:pt x="2426" y="2773"/>
                    <a:pt x="2993" y="2773"/>
                  </a:cubicBezTo>
                  <a:close/>
                  <a:moveTo>
                    <a:pt x="1008" y="4096"/>
                  </a:moveTo>
                  <a:cubicBezTo>
                    <a:pt x="1197" y="4096"/>
                    <a:pt x="1355" y="4253"/>
                    <a:pt x="1355" y="4442"/>
                  </a:cubicBezTo>
                  <a:lnTo>
                    <a:pt x="1355" y="5135"/>
                  </a:lnTo>
                  <a:cubicBezTo>
                    <a:pt x="1323" y="5356"/>
                    <a:pt x="1197" y="5482"/>
                    <a:pt x="1008" y="5482"/>
                  </a:cubicBezTo>
                  <a:cubicBezTo>
                    <a:pt x="819" y="5482"/>
                    <a:pt x="662" y="5324"/>
                    <a:pt x="662" y="5135"/>
                  </a:cubicBezTo>
                  <a:lnTo>
                    <a:pt x="662" y="4442"/>
                  </a:lnTo>
                  <a:cubicBezTo>
                    <a:pt x="662" y="4253"/>
                    <a:pt x="819" y="4096"/>
                    <a:pt x="1008" y="4096"/>
                  </a:cubicBezTo>
                  <a:close/>
                  <a:moveTo>
                    <a:pt x="6459" y="4127"/>
                  </a:moveTo>
                  <a:cubicBezTo>
                    <a:pt x="6648" y="4127"/>
                    <a:pt x="6805" y="4285"/>
                    <a:pt x="6805" y="4505"/>
                  </a:cubicBezTo>
                  <a:lnTo>
                    <a:pt x="6805" y="5167"/>
                  </a:lnTo>
                  <a:cubicBezTo>
                    <a:pt x="6805" y="5356"/>
                    <a:pt x="6648" y="5513"/>
                    <a:pt x="6459" y="5513"/>
                  </a:cubicBezTo>
                  <a:cubicBezTo>
                    <a:pt x="6238" y="5513"/>
                    <a:pt x="6081" y="5356"/>
                    <a:pt x="6081" y="5167"/>
                  </a:cubicBezTo>
                  <a:lnTo>
                    <a:pt x="6081" y="4505"/>
                  </a:lnTo>
                  <a:cubicBezTo>
                    <a:pt x="6081" y="4285"/>
                    <a:pt x="6238" y="4127"/>
                    <a:pt x="6459" y="4127"/>
                  </a:cubicBezTo>
                  <a:close/>
                  <a:moveTo>
                    <a:pt x="4442" y="4568"/>
                  </a:moveTo>
                  <a:cubicBezTo>
                    <a:pt x="4726" y="4757"/>
                    <a:pt x="5072" y="4820"/>
                    <a:pt x="5450" y="4820"/>
                  </a:cubicBezTo>
                  <a:lnTo>
                    <a:pt x="5450" y="5167"/>
                  </a:lnTo>
                  <a:cubicBezTo>
                    <a:pt x="5450" y="6112"/>
                    <a:pt x="4663" y="6900"/>
                    <a:pt x="3718" y="6900"/>
                  </a:cubicBezTo>
                  <a:cubicBezTo>
                    <a:pt x="2772" y="6900"/>
                    <a:pt x="2048" y="6112"/>
                    <a:pt x="2048" y="5167"/>
                  </a:cubicBezTo>
                  <a:lnTo>
                    <a:pt x="2048" y="4820"/>
                  </a:lnTo>
                  <a:lnTo>
                    <a:pt x="3214" y="4820"/>
                  </a:lnTo>
                  <a:cubicBezTo>
                    <a:pt x="3305" y="4820"/>
                    <a:pt x="3394" y="4821"/>
                    <a:pt x="3479" y="4821"/>
                  </a:cubicBezTo>
                  <a:cubicBezTo>
                    <a:pt x="3863" y="4821"/>
                    <a:pt x="4184" y="4800"/>
                    <a:pt x="4442" y="4568"/>
                  </a:cubicBezTo>
                  <a:close/>
                  <a:moveTo>
                    <a:pt x="3718" y="0"/>
                  </a:moveTo>
                  <a:cubicBezTo>
                    <a:pt x="2048" y="0"/>
                    <a:pt x="662" y="1386"/>
                    <a:pt x="662" y="3119"/>
                  </a:cubicBezTo>
                  <a:lnTo>
                    <a:pt x="662" y="3497"/>
                  </a:lnTo>
                  <a:cubicBezTo>
                    <a:pt x="252" y="3655"/>
                    <a:pt x="0" y="4033"/>
                    <a:pt x="0" y="4505"/>
                  </a:cubicBezTo>
                  <a:lnTo>
                    <a:pt x="0" y="5167"/>
                  </a:lnTo>
                  <a:cubicBezTo>
                    <a:pt x="0" y="5703"/>
                    <a:pt x="473" y="6175"/>
                    <a:pt x="1008" y="6175"/>
                  </a:cubicBezTo>
                  <a:cubicBezTo>
                    <a:pt x="1197" y="6175"/>
                    <a:pt x="1355" y="6144"/>
                    <a:pt x="1512" y="6081"/>
                  </a:cubicBezTo>
                  <a:cubicBezTo>
                    <a:pt x="1890" y="6963"/>
                    <a:pt x="2741" y="7593"/>
                    <a:pt x="3781" y="7593"/>
                  </a:cubicBezTo>
                  <a:cubicBezTo>
                    <a:pt x="4789" y="7593"/>
                    <a:pt x="5671" y="6963"/>
                    <a:pt x="6018" y="6049"/>
                  </a:cubicBezTo>
                  <a:cubicBezTo>
                    <a:pt x="6175" y="6144"/>
                    <a:pt x="6333" y="6175"/>
                    <a:pt x="6522" y="6175"/>
                  </a:cubicBezTo>
                  <a:cubicBezTo>
                    <a:pt x="7089" y="6175"/>
                    <a:pt x="7561" y="5703"/>
                    <a:pt x="7561" y="5167"/>
                  </a:cubicBezTo>
                  <a:lnTo>
                    <a:pt x="7561" y="4474"/>
                  </a:lnTo>
                  <a:cubicBezTo>
                    <a:pt x="7561" y="4064"/>
                    <a:pt x="7278" y="3655"/>
                    <a:pt x="6868" y="3497"/>
                  </a:cubicBezTo>
                  <a:lnTo>
                    <a:pt x="6868" y="3119"/>
                  </a:lnTo>
                  <a:cubicBezTo>
                    <a:pt x="6805" y="1386"/>
                    <a:pt x="5419" y="0"/>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480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65" name="Google Shape;1565;p53"/>
          <p:cNvSpPr txBox="1">
            <a:spLocks noGrp="1"/>
          </p:cNvSpPr>
          <p:nvPr>
            <p:ph type="subTitle" idx="2"/>
          </p:nvPr>
        </p:nvSpPr>
        <p:spPr>
          <a:xfrm>
            <a:off x="2105343" y="1224663"/>
            <a:ext cx="5441657" cy="679064"/>
          </a:xfrm>
          <a:prstGeom prst="rect">
            <a:avLst/>
          </a:prstGeom>
        </p:spPr>
        <p:txBody>
          <a:bodyPr spcFirstLastPara="1" wrap="square" lIns="91425" tIns="91425" rIns="91425" bIns="91425" anchor="t" anchorCtr="0">
            <a:noAutofit/>
          </a:bodyPr>
          <a:lstStyle/>
          <a:p>
            <a:pPr algn="l"/>
            <a:r>
              <a:rPr lang="es-CO" b="1"/>
              <a:t>Como</a:t>
            </a:r>
            <a:r>
              <a:rPr lang="es-CO"/>
              <a:t>: Conductor</a:t>
            </a:r>
          </a:p>
          <a:p>
            <a:pPr algn="l"/>
            <a:r>
              <a:rPr lang="es-CO" b="1"/>
              <a:t>Quiero</a:t>
            </a:r>
            <a:r>
              <a:rPr lang="es-CO"/>
              <a:t>: Un medio de comunicación </a:t>
            </a:r>
          </a:p>
          <a:p>
            <a:pPr algn="l"/>
            <a:r>
              <a:rPr lang="es-CO" b="1"/>
              <a:t>Para</a:t>
            </a:r>
            <a:r>
              <a:rPr lang="es-CO"/>
              <a:t>: Llevar personas con un mismo destino</a:t>
            </a:r>
          </a:p>
        </p:txBody>
      </p:sp>
      <p:sp>
        <p:nvSpPr>
          <p:cNvPr id="1566" name="Google Shape;1566;p53"/>
          <p:cNvSpPr txBox="1">
            <a:spLocks noGrp="1"/>
          </p:cNvSpPr>
          <p:nvPr>
            <p:ph type="subTitle" idx="3"/>
          </p:nvPr>
        </p:nvSpPr>
        <p:spPr>
          <a:xfrm>
            <a:off x="970394" y="1136301"/>
            <a:ext cx="1214753" cy="6790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US"/>
          </a:p>
        </p:txBody>
      </p:sp>
      <p:sp>
        <p:nvSpPr>
          <p:cNvPr id="1570" name="Google Shape;1570;p53"/>
          <p:cNvSpPr txBox="1">
            <a:spLocks noGrp="1"/>
          </p:cNvSpPr>
          <p:nvPr>
            <p:ph type="title"/>
          </p:nvPr>
        </p:nvSpPr>
        <p:spPr>
          <a:xfrm>
            <a:off x="639291" y="-38247"/>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a:t>Historias de Usuario Conductor</a:t>
            </a:r>
            <a:endParaRPr/>
          </a:p>
        </p:txBody>
      </p:sp>
      <p:sp>
        <p:nvSpPr>
          <p:cNvPr id="24" name="Google Shape;1566;p53">
            <a:extLst>
              <a:ext uri="{FF2B5EF4-FFF2-40B4-BE49-F238E27FC236}">
                <a16:creationId xmlns:a16="http://schemas.microsoft.com/office/drawing/2014/main" id="{602099E9-EA44-4FDD-BA11-CEA24798252C}"/>
              </a:ext>
            </a:extLst>
          </p:cNvPr>
          <p:cNvSpPr txBox="1">
            <a:spLocks/>
          </p:cNvSpPr>
          <p:nvPr/>
        </p:nvSpPr>
        <p:spPr>
          <a:xfrm>
            <a:off x="970394" y="2571750"/>
            <a:ext cx="1214753" cy="679064"/>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2pPr>
            <a:lvl3pPr marL="1371600" marR="0" lvl="2"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3pPr>
            <a:lvl4pPr marL="1828800" marR="0" lvl="3"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4pPr>
            <a:lvl5pPr marL="2286000" marR="0" lvl="4"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5pPr>
            <a:lvl6pPr marL="2743200" marR="0" lvl="5"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6pPr>
            <a:lvl7pPr marL="3200400" marR="0" lvl="6"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7pPr>
            <a:lvl8pPr marL="3657600" marR="0" lvl="7"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8pPr>
            <a:lvl9pPr marL="4114800" marR="0" lvl="8"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9pPr>
          </a:lstStyle>
          <a:p>
            <a:pPr marL="0" indent="0"/>
            <a:endParaRPr lang="en-US"/>
          </a:p>
        </p:txBody>
      </p:sp>
      <p:sp>
        <p:nvSpPr>
          <p:cNvPr id="27" name="Google Shape;680;p34">
            <a:extLst>
              <a:ext uri="{FF2B5EF4-FFF2-40B4-BE49-F238E27FC236}">
                <a16:creationId xmlns:a16="http://schemas.microsoft.com/office/drawing/2014/main" id="{C73B8938-7E99-469D-AFEC-6BEB77DE6623}"/>
              </a:ext>
            </a:extLst>
          </p:cNvPr>
          <p:cNvSpPr txBox="1">
            <a:spLocks noGrp="1"/>
          </p:cNvSpPr>
          <p:nvPr>
            <p:ph type="subTitle" idx="1"/>
          </p:nvPr>
        </p:nvSpPr>
        <p:spPr>
          <a:xfrm>
            <a:off x="1726537" y="1015942"/>
            <a:ext cx="3971673" cy="270288"/>
          </a:xfrm>
          <a:prstGeom prst="rect">
            <a:avLst/>
          </a:prstGeom>
          <a:noFill/>
        </p:spPr>
        <p:txBody>
          <a:bodyPr spcFirstLastPara="1" wrap="square" lIns="91425" tIns="91425" rIns="91425" bIns="91425" anchor="ctr" anchorCtr="0">
            <a:noAutofit/>
          </a:bodyPr>
          <a:lstStyle/>
          <a:p>
            <a:pPr algn="ctr"/>
            <a:r>
              <a:rPr lang="es-CO">
                <a:solidFill>
                  <a:schemeClr val="bg1"/>
                </a:solidFill>
              </a:rPr>
              <a:t>Conectar con otras personas</a:t>
            </a:r>
          </a:p>
        </p:txBody>
      </p:sp>
      <p:sp>
        <p:nvSpPr>
          <p:cNvPr id="32" name="Google Shape;680;p34">
            <a:extLst>
              <a:ext uri="{FF2B5EF4-FFF2-40B4-BE49-F238E27FC236}">
                <a16:creationId xmlns:a16="http://schemas.microsoft.com/office/drawing/2014/main" id="{333B8745-8185-418F-BDC0-0F9CECCD63DD}"/>
              </a:ext>
            </a:extLst>
          </p:cNvPr>
          <p:cNvSpPr txBox="1">
            <a:spLocks/>
          </p:cNvSpPr>
          <p:nvPr/>
        </p:nvSpPr>
        <p:spPr>
          <a:xfrm>
            <a:off x="2077904" y="2331972"/>
            <a:ext cx="3971673" cy="2702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2pPr>
            <a:lvl3pPr marL="1371600" marR="0" lvl="2"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3pPr>
            <a:lvl4pPr marL="1828800" marR="0" lvl="3"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4pPr>
            <a:lvl5pPr marL="2286000" marR="0" lvl="4"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5pPr>
            <a:lvl6pPr marL="2743200" marR="0" lvl="5"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6pPr>
            <a:lvl7pPr marL="3200400" marR="0" lvl="6"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7pPr>
            <a:lvl8pPr marL="3657600" marR="0" lvl="7"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8pPr>
            <a:lvl9pPr marL="4114800" marR="0" lvl="8"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9pPr>
          </a:lstStyle>
          <a:p>
            <a:pPr algn="l"/>
            <a:r>
              <a:rPr lang="es-CO">
                <a:solidFill>
                  <a:schemeClr val="bg1"/>
                </a:solidFill>
              </a:rPr>
              <a:t>Mostrar recorrido</a:t>
            </a:r>
            <a:endParaRPr lang="en-US">
              <a:solidFill>
                <a:schemeClr val="bg1"/>
              </a:solidFill>
            </a:endParaRPr>
          </a:p>
        </p:txBody>
      </p:sp>
      <p:sp>
        <p:nvSpPr>
          <p:cNvPr id="36" name="Google Shape;1565;p53">
            <a:extLst>
              <a:ext uri="{FF2B5EF4-FFF2-40B4-BE49-F238E27FC236}">
                <a16:creationId xmlns:a16="http://schemas.microsoft.com/office/drawing/2014/main" id="{CB27FF68-CF65-495E-8F37-8BB771B0FFBE}"/>
              </a:ext>
            </a:extLst>
          </p:cNvPr>
          <p:cNvSpPr txBox="1">
            <a:spLocks/>
          </p:cNvSpPr>
          <p:nvPr/>
        </p:nvSpPr>
        <p:spPr>
          <a:xfrm>
            <a:off x="2105343" y="2549023"/>
            <a:ext cx="5441657" cy="771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pPr algn="l"/>
            <a:r>
              <a:rPr lang="es-CO" b="1"/>
              <a:t>Como</a:t>
            </a:r>
            <a:r>
              <a:rPr lang="es-CO"/>
              <a:t>: Conductor</a:t>
            </a:r>
            <a:endParaRPr lang="en-US"/>
          </a:p>
          <a:p>
            <a:pPr algn="l"/>
            <a:r>
              <a:rPr lang="es-CO" b="1"/>
              <a:t>Quiero</a:t>
            </a:r>
            <a:r>
              <a:rPr lang="es-CO"/>
              <a:t>: Mostrar mi punto de partida y de llegada</a:t>
            </a:r>
          </a:p>
          <a:p>
            <a:pPr algn="l"/>
            <a:r>
              <a:rPr lang="es-CO" b="1"/>
              <a:t>Para</a:t>
            </a:r>
            <a:r>
              <a:rPr lang="es-CO"/>
              <a:t>: Indicar la ruta a los usuarios</a:t>
            </a:r>
          </a:p>
        </p:txBody>
      </p:sp>
      <p:grpSp>
        <p:nvGrpSpPr>
          <p:cNvPr id="37" name="Google Shape;20912;p80">
            <a:extLst>
              <a:ext uri="{FF2B5EF4-FFF2-40B4-BE49-F238E27FC236}">
                <a16:creationId xmlns:a16="http://schemas.microsoft.com/office/drawing/2014/main" id="{82706610-30F4-4E74-B23B-DB8DC0F7193C}"/>
              </a:ext>
            </a:extLst>
          </p:cNvPr>
          <p:cNvGrpSpPr/>
          <p:nvPr/>
        </p:nvGrpSpPr>
        <p:grpSpPr>
          <a:xfrm rot="2849342">
            <a:off x="1367309" y="1211184"/>
            <a:ext cx="587072" cy="667832"/>
            <a:chOff x="1332009" y="1499935"/>
            <a:chExt cx="331895" cy="359311"/>
          </a:xfrm>
        </p:grpSpPr>
        <p:sp>
          <p:nvSpPr>
            <p:cNvPr id="38" name="Google Shape;20913;p80">
              <a:extLst>
                <a:ext uri="{FF2B5EF4-FFF2-40B4-BE49-F238E27FC236}">
                  <a16:creationId xmlns:a16="http://schemas.microsoft.com/office/drawing/2014/main" id="{1BC04687-AA05-4498-AB07-89D8749FD951}"/>
                </a:ext>
              </a:extLst>
            </p:cNvPr>
            <p:cNvSpPr/>
            <p:nvPr/>
          </p:nvSpPr>
          <p:spPr>
            <a:xfrm>
              <a:off x="1435414" y="1570451"/>
              <a:ext cx="28515" cy="79210"/>
            </a:xfrm>
            <a:custGeom>
              <a:avLst/>
              <a:gdLst/>
              <a:ahLst/>
              <a:cxnLst/>
              <a:rect l="l" t="t" r="r" b="b"/>
              <a:pathLst>
                <a:path w="1089" h="3025" extrusionOk="0">
                  <a:moveTo>
                    <a:pt x="545" y="1"/>
                  </a:moveTo>
                  <a:cubicBezTo>
                    <a:pt x="273" y="1"/>
                    <a:pt x="1" y="182"/>
                    <a:pt x="1" y="544"/>
                  </a:cubicBezTo>
                  <a:lnTo>
                    <a:pt x="1" y="3025"/>
                  </a:lnTo>
                  <a:lnTo>
                    <a:pt x="1088" y="3025"/>
                  </a:lnTo>
                  <a:lnTo>
                    <a:pt x="1088" y="544"/>
                  </a:lnTo>
                  <a:cubicBezTo>
                    <a:pt x="1088" y="182"/>
                    <a:pt x="816" y="1"/>
                    <a:pt x="545"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914;p80">
              <a:extLst>
                <a:ext uri="{FF2B5EF4-FFF2-40B4-BE49-F238E27FC236}">
                  <a16:creationId xmlns:a16="http://schemas.microsoft.com/office/drawing/2014/main" id="{6C4A6F78-FCD7-4286-8CF0-01312103F7F0}"/>
                </a:ext>
              </a:extLst>
            </p:cNvPr>
            <p:cNvSpPr/>
            <p:nvPr/>
          </p:nvSpPr>
          <p:spPr>
            <a:xfrm>
              <a:off x="1435414" y="1627665"/>
              <a:ext cx="28515" cy="21995"/>
            </a:xfrm>
            <a:custGeom>
              <a:avLst/>
              <a:gdLst/>
              <a:ahLst/>
              <a:cxnLst/>
              <a:rect l="l" t="t" r="r" b="b"/>
              <a:pathLst>
                <a:path w="1089" h="840" extrusionOk="0">
                  <a:moveTo>
                    <a:pt x="1" y="0"/>
                  </a:moveTo>
                  <a:lnTo>
                    <a:pt x="1" y="840"/>
                  </a:lnTo>
                  <a:lnTo>
                    <a:pt x="1088" y="840"/>
                  </a:lnTo>
                  <a:lnTo>
                    <a:pt x="1088" y="0"/>
                  </a:lnTo>
                  <a:close/>
                </a:path>
              </a:pathLst>
            </a:custGeom>
            <a:solidFill>
              <a:srgbClr val="CD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915;p80">
              <a:extLst>
                <a:ext uri="{FF2B5EF4-FFF2-40B4-BE49-F238E27FC236}">
                  <a16:creationId xmlns:a16="http://schemas.microsoft.com/office/drawing/2014/main" id="{2B230457-7845-4BC8-8EA4-0F7FA3DF8990}"/>
                </a:ext>
              </a:extLst>
            </p:cNvPr>
            <p:cNvSpPr/>
            <p:nvPr/>
          </p:nvSpPr>
          <p:spPr>
            <a:xfrm>
              <a:off x="1350496" y="1570451"/>
              <a:ext cx="28254" cy="79210"/>
            </a:xfrm>
            <a:custGeom>
              <a:avLst/>
              <a:gdLst/>
              <a:ahLst/>
              <a:cxnLst/>
              <a:rect l="l" t="t" r="r" b="b"/>
              <a:pathLst>
                <a:path w="1079" h="3025" extrusionOk="0">
                  <a:moveTo>
                    <a:pt x="539" y="1"/>
                  </a:moveTo>
                  <a:cubicBezTo>
                    <a:pt x="270" y="1"/>
                    <a:pt x="0" y="182"/>
                    <a:pt x="0" y="544"/>
                  </a:cubicBezTo>
                  <a:lnTo>
                    <a:pt x="0" y="3025"/>
                  </a:lnTo>
                  <a:lnTo>
                    <a:pt x="1078" y="3025"/>
                  </a:lnTo>
                  <a:lnTo>
                    <a:pt x="1078" y="544"/>
                  </a:lnTo>
                  <a:cubicBezTo>
                    <a:pt x="1078" y="182"/>
                    <a:pt x="809" y="1"/>
                    <a:pt x="53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916;p80">
              <a:extLst>
                <a:ext uri="{FF2B5EF4-FFF2-40B4-BE49-F238E27FC236}">
                  <a16:creationId xmlns:a16="http://schemas.microsoft.com/office/drawing/2014/main" id="{86239E17-E555-4145-AAB9-D3D71BE9B385}"/>
                </a:ext>
              </a:extLst>
            </p:cNvPr>
            <p:cNvSpPr/>
            <p:nvPr/>
          </p:nvSpPr>
          <p:spPr>
            <a:xfrm>
              <a:off x="1350496" y="1627665"/>
              <a:ext cx="28254" cy="21995"/>
            </a:xfrm>
            <a:custGeom>
              <a:avLst/>
              <a:gdLst/>
              <a:ahLst/>
              <a:cxnLst/>
              <a:rect l="l" t="t" r="r" b="b"/>
              <a:pathLst>
                <a:path w="1079" h="840" extrusionOk="0">
                  <a:moveTo>
                    <a:pt x="0" y="0"/>
                  </a:moveTo>
                  <a:lnTo>
                    <a:pt x="0" y="840"/>
                  </a:lnTo>
                  <a:lnTo>
                    <a:pt x="1078" y="840"/>
                  </a:lnTo>
                  <a:lnTo>
                    <a:pt x="1078" y="0"/>
                  </a:lnTo>
                  <a:close/>
                </a:path>
              </a:pathLst>
            </a:custGeom>
            <a:solidFill>
              <a:srgbClr val="CD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917;p80">
              <a:extLst>
                <a:ext uri="{FF2B5EF4-FFF2-40B4-BE49-F238E27FC236}">
                  <a16:creationId xmlns:a16="http://schemas.microsoft.com/office/drawing/2014/main" id="{501EE7B3-CC3F-45E6-8206-E8D9712657B8}"/>
                </a:ext>
              </a:extLst>
            </p:cNvPr>
            <p:cNvSpPr/>
            <p:nvPr/>
          </p:nvSpPr>
          <p:spPr>
            <a:xfrm>
              <a:off x="1392706" y="1791531"/>
              <a:ext cx="28751" cy="67714"/>
            </a:xfrm>
            <a:custGeom>
              <a:avLst/>
              <a:gdLst/>
              <a:ahLst/>
              <a:cxnLst/>
              <a:rect l="l" t="t" r="r" b="b"/>
              <a:pathLst>
                <a:path w="1098" h="2586" extrusionOk="0">
                  <a:moveTo>
                    <a:pt x="0" y="1"/>
                  </a:moveTo>
                  <a:lnTo>
                    <a:pt x="0" y="2366"/>
                  </a:lnTo>
                  <a:cubicBezTo>
                    <a:pt x="0" y="2490"/>
                    <a:pt x="105" y="2586"/>
                    <a:pt x="229" y="2586"/>
                  </a:cubicBezTo>
                  <a:lnTo>
                    <a:pt x="869" y="2586"/>
                  </a:lnTo>
                  <a:cubicBezTo>
                    <a:pt x="993" y="2586"/>
                    <a:pt x="1098" y="2490"/>
                    <a:pt x="1098" y="2366"/>
                  </a:cubicBezTo>
                  <a:lnTo>
                    <a:pt x="1098"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918;p80">
              <a:extLst>
                <a:ext uri="{FF2B5EF4-FFF2-40B4-BE49-F238E27FC236}">
                  <a16:creationId xmlns:a16="http://schemas.microsoft.com/office/drawing/2014/main" id="{A3052C08-D64E-4361-8316-0E9C044BDA23}"/>
                </a:ext>
              </a:extLst>
            </p:cNvPr>
            <p:cNvSpPr/>
            <p:nvPr/>
          </p:nvSpPr>
          <p:spPr>
            <a:xfrm>
              <a:off x="1392942" y="1791531"/>
              <a:ext cx="28515" cy="22519"/>
            </a:xfrm>
            <a:custGeom>
              <a:avLst/>
              <a:gdLst/>
              <a:ahLst/>
              <a:cxnLst/>
              <a:rect l="l" t="t" r="r" b="b"/>
              <a:pathLst>
                <a:path w="1089" h="860" extrusionOk="0">
                  <a:moveTo>
                    <a:pt x="1" y="1"/>
                  </a:moveTo>
                  <a:lnTo>
                    <a:pt x="1" y="859"/>
                  </a:lnTo>
                  <a:lnTo>
                    <a:pt x="1089" y="859"/>
                  </a:lnTo>
                  <a:lnTo>
                    <a:pt x="1089" y="1"/>
                  </a:lnTo>
                  <a:close/>
                </a:path>
              </a:pathLst>
            </a:custGeom>
            <a:solidFill>
              <a:srgbClr val="CD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919;p80">
              <a:extLst>
                <a:ext uri="{FF2B5EF4-FFF2-40B4-BE49-F238E27FC236}">
                  <a16:creationId xmlns:a16="http://schemas.microsoft.com/office/drawing/2014/main" id="{37A228EA-1684-4809-AF7B-1B33E8CE5AE6}"/>
                </a:ext>
              </a:extLst>
            </p:cNvPr>
            <p:cNvSpPr/>
            <p:nvPr/>
          </p:nvSpPr>
          <p:spPr>
            <a:xfrm>
              <a:off x="1386448" y="1765294"/>
              <a:ext cx="41503" cy="33255"/>
            </a:xfrm>
            <a:custGeom>
              <a:avLst/>
              <a:gdLst/>
              <a:ahLst/>
              <a:cxnLst/>
              <a:rect l="l" t="t" r="r" b="b"/>
              <a:pathLst>
                <a:path w="1585" h="1270" extrusionOk="0">
                  <a:moveTo>
                    <a:pt x="1" y="1"/>
                  </a:moveTo>
                  <a:lnTo>
                    <a:pt x="1" y="1041"/>
                  </a:lnTo>
                  <a:cubicBezTo>
                    <a:pt x="1" y="1165"/>
                    <a:pt x="106" y="1270"/>
                    <a:pt x="230" y="1270"/>
                  </a:cubicBezTo>
                  <a:lnTo>
                    <a:pt x="1356" y="1270"/>
                  </a:lnTo>
                  <a:cubicBezTo>
                    <a:pt x="1480" y="1270"/>
                    <a:pt x="1585" y="1165"/>
                    <a:pt x="1585" y="1041"/>
                  </a:cubicBezTo>
                  <a:lnTo>
                    <a:pt x="1585" y="1"/>
                  </a:lnTo>
                  <a:close/>
                </a:path>
              </a:pathLst>
            </a:custGeom>
            <a:solidFill>
              <a:srgbClr val="94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920;p80">
              <a:extLst>
                <a:ext uri="{FF2B5EF4-FFF2-40B4-BE49-F238E27FC236}">
                  <a16:creationId xmlns:a16="http://schemas.microsoft.com/office/drawing/2014/main" id="{1B33541B-07BE-440D-A791-B0BBAF9CD6C3}"/>
                </a:ext>
              </a:extLst>
            </p:cNvPr>
            <p:cNvSpPr/>
            <p:nvPr/>
          </p:nvSpPr>
          <p:spPr>
            <a:xfrm>
              <a:off x="1411428" y="1765294"/>
              <a:ext cx="16287" cy="33255"/>
            </a:xfrm>
            <a:custGeom>
              <a:avLst/>
              <a:gdLst/>
              <a:ahLst/>
              <a:cxnLst/>
              <a:rect l="l" t="t" r="r" b="b"/>
              <a:pathLst>
                <a:path w="622" h="1270" extrusionOk="0">
                  <a:moveTo>
                    <a:pt x="1" y="1"/>
                  </a:moveTo>
                  <a:lnTo>
                    <a:pt x="1" y="1270"/>
                  </a:lnTo>
                  <a:lnTo>
                    <a:pt x="402" y="1270"/>
                  </a:lnTo>
                  <a:cubicBezTo>
                    <a:pt x="526" y="1270"/>
                    <a:pt x="621" y="1165"/>
                    <a:pt x="621" y="1041"/>
                  </a:cubicBezTo>
                  <a:lnTo>
                    <a:pt x="621" y="1"/>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921;p80">
              <a:extLst>
                <a:ext uri="{FF2B5EF4-FFF2-40B4-BE49-F238E27FC236}">
                  <a16:creationId xmlns:a16="http://schemas.microsoft.com/office/drawing/2014/main" id="{BD3D57E6-3EDA-4A25-ACC2-0D1A5B0AE971}"/>
                </a:ext>
              </a:extLst>
            </p:cNvPr>
            <p:cNvSpPr/>
            <p:nvPr/>
          </p:nvSpPr>
          <p:spPr>
            <a:xfrm>
              <a:off x="1381473" y="1738585"/>
              <a:ext cx="51480" cy="33517"/>
            </a:xfrm>
            <a:custGeom>
              <a:avLst/>
              <a:gdLst/>
              <a:ahLst/>
              <a:cxnLst/>
              <a:rect l="l" t="t" r="r" b="b"/>
              <a:pathLst>
                <a:path w="1966" h="1280" extrusionOk="0">
                  <a:moveTo>
                    <a:pt x="0" y="0"/>
                  </a:moveTo>
                  <a:lnTo>
                    <a:pt x="0" y="1059"/>
                  </a:lnTo>
                  <a:cubicBezTo>
                    <a:pt x="0" y="1183"/>
                    <a:pt x="96" y="1278"/>
                    <a:pt x="220" y="1278"/>
                  </a:cubicBezTo>
                  <a:lnTo>
                    <a:pt x="1746" y="1278"/>
                  </a:lnTo>
                  <a:cubicBezTo>
                    <a:pt x="1751" y="1279"/>
                    <a:pt x="1756" y="1279"/>
                    <a:pt x="1762" y="1279"/>
                  </a:cubicBezTo>
                  <a:cubicBezTo>
                    <a:pt x="1878" y="1279"/>
                    <a:pt x="1965" y="1178"/>
                    <a:pt x="1965" y="1059"/>
                  </a:cubicBezTo>
                  <a:lnTo>
                    <a:pt x="1965" y="0"/>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922;p80">
              <a:extLst>
                <a:ext uri="{FF2B5EF4-FFF2-40B4-BE49-F238E27FC236}">
                  <a16:creationId xmlns:a16="http://schemas.microsoft.com/office/drawing/2014/main" id="{22626775-D35A-453F-997A-B5B3AA2C5669}"/>
                </a:ext>
              </a:extLst>
            </p:cNvPr>
            <p:cNvSpPr/>
            <p:nvPr/>
          </p:nvSpPr>
          <p:spPr>
            <a:xfrm>
              <a:off x="1411428" y="1738585"/>
              <a:ext cx="21524" cy="33517"/>
            </a:xfrm>
            <a:custGeom>
              <a:avLst/>
              <a:gdLst/>
              <a:ahLst/>
              <a:cxnLst/>
              <a:rect l="l" t="t" r="r" b="b"/>
              <a:pathLst>
                <a:path w="822" h="1280" extrusionOk="0">
                  <a:moveTo>
                    <a:pt x="1" y="0"/>
                  </a:moveTo>
                  <a:lnTo>
                    <a:pt x="1" y="1278"/>
                  </a:lnTo>
                  <a:lnTo>
                    <a:pt x="592" y="1278"/>
                  </a:lnTo>
                  <a:cubicBezTo>
                    <a:pt x="598" y="1279"/>
                    <a:pt x="603" y="1279"/>
                    <a:pt x="608" y="1279"/>
                  </a:cubicBezTo>
                  <a:cubicBezTo>
                    <a:pt x="725" y="1279"/>
                    <a:pt x="821" y="1178"/>
                    <a:pt x="821" y="1059"/>
                  </a:cubicBezTo>
                  <a:lnTo>
                    <a:pt x="821" y="0"/>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923;p80">
              <a:extLst>
                <a:ext uri="{FF2B5EF4-FFF2-40B4-BE49-F238E27FC236}">
                  <a16:creationId xmlns:a16="http://schemas.microsoft.com/office/drawing/2014/main" id="{419FE00A-60BA-4D4F-87EF-82C639ADC633}"/>
                </a:ext>
              </a:extLst>
            </p:cNvPr>
            <p:cNvSpPr/>
            <p:nvPr/>
          </p:nvSpPr>
          <p:spPr>
            <a:xfrm>
              <a:off x="1339001" y="1668619"/>
              <a:ext cx="136162" cy="77220"/>
            </a:xfrm>
            <a:custGeom>
              <a:avLst/>
              <a:gdLst/>
              <a:ahLst/>
              <a:cxnLst/>
              <a:rect l="l" t="t" r="r" b="b"/>
              <a:pathLst>
                <a:path w="5200" h="2949" extrusionOk="0">
                  <a:moveTo>
                    <a:pt x="0" y="1"/>
                  </a:moveTo>
                  <a:lnTo>
                    <a:pt x="0" y="888"/>
                  </a:lnTo>
                  <a:cubicBezTo>
                    <a:pt x="0" y="936"/>
                    <a:pt x="19" y="984"/>
                    <a:pt x="48" y="1031"/>
                  </a:cubicBezTo>
                  <a:lnTo>
                    <a:pt x="1613" y="2949"/>
                  </a:lnTo>
                  <a:lnTo>
                    <a:pt x="3587" y="2949"/>
                  </a:lnTo>
                  <a:lnTo>
                    <a:pt x="5152" y="1022"/>
                  </a:lnTo>
                  <a:cubicBezTo>
                    <a:pt x="5181" y="984"/>
                    <a:pt x="5200" y="936"/>
                    <a:pt x="5200" y="888"/>
                  </a:cubicBezTo>
                  <a:lnTo>
                    <a:pt x="5200" y="1"/>
                  </a:lnTo>
                  <a:close/>
                </a:path>
              </a:pathLst>
            </a:custGeom>
            <a:solidFill>
              <a:srgbClr val="94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924;p80">
              <a:extLst>
                <a:ext uri="{FF2B5EF4-FFF2-40B4-BE49-F238E27FC236}">
                  <a16:creationId xmlns:a16="http://schemas.microsoft.com/office/drawing/2014/main" id="{E91069D7-0C09-4712-A670-0E5F014F370E}"/>
                </a:ext>
              </a:extLst>
            </p:cNvPr>
            <p:cNvSpPr/>
            <p:nvPr/>
          </p:nvSpPr>
          <p:spPr>
            <a:xfrm>
              <a:off x="1411428" y="1668619"/>
              <a:ext cx="63996" cy="77220"/>
            </a:xfrm>
            <a:custGeom>
              <a:avLst/>
              <a:gdLst/>
              <a:ahLst/>
              <a:cxnLst/>
              <a:rect l="l" t="t" r="r" b="b"/>
              <a:pathLst>
                <a:path w="2444" h="2949" extrusionOk="0">
                  <a:moveTo>
                    <a:pt x="1737" y="1"/>
                  </a:moveTo>
                  <a:lnTo>
                    <a:pt x="1737" y="793"/>
                  </a:lnTo>
                  <a:lnTo>
                    <a:pt x="1" y="2949"/>
                  </a:lnTo>
                  <a:lnTo>
                    <a:pt x="831" y="2949"/>
                  </a:lnTo>
                  <a:lnTo>
                    <a:pt x="2395" y="1022"/>
                  </a:lnTo>
                  <a:cubicBezTo>
                    <a:pt x="2424" y="984"/>
                    <a:pt x="2443" y="936"/>
                    <a:pt x="2443" y="888"/>
                  </a:cubicBezTo>
                  <a:lnTo>
                    <a:pt x="2443" y="1"/>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925;p80">
              <a:extLst>
                <a:ext uri="{FF2B5EF4-FFF2-40B4-BE49-F238E27FC236}">
                  <a16:creationId xmlns:a16="http://schemas.microsoft.com/office/drawing/2014/main" id="{A74868AF-AEBF-45F4-BC11-4170FC9310D3}"/>
                </a:ext>
              </a:extLst>
            </p:cNvPr>
            <p:cNvSpPr/>
            <p:nvPr/>
          </p:nvSpPr>
          <p:spPr>
            <a:xfrm>
              <a:off x="1332009" y="1640889"/>
              <a:ext cx="150145" cy="27756"/>
            </a:xfrm>
            <a:custGeom>
              <a:avLst/>
              <a:gdLst/>
              <a:ahLst/>
              <a:cxnLst/>
              <a:rect l="l" t="t" r="r" b="b"/>
              <a:pathLst>
                <a:path w="5734" h="1060" extrusionOk="0">
                  <a:moveTo>
                    <a:pt x="205" y="0"/>
                  </a:moveTo>
                  <a:cubicBezTo>
                    <a:pt x="96" y="0"/>
                    <a:pt x="0" y="102"/>
                    <a:pt x="0" y="220"/>
                  </a:cubicBezTo>
                  <a:lnTo>
                    <a:pt x="0" y="831"/>
                  </a:lnTo>
                  <a:cubicBezTo>
                    <a:pt x="0" y="955"/>
                    <a:pt x="105" y="1060"/>
                    <a:pt x="220" y="1060"/>
                  </a:cubicBezTo>
                  <a:lnTo>
                    <a:pt x="5514" y="1060"/>
                  </a:lnTo>
                  <a:cubicBezTo>
                    <a:pt x="5638" y="1060"/>
                    <a:pt x="5734" y="955"/>
                    <a:pt x="5734" y="831"/>
                  </a:cubicBezTo>
                  <a:lnTo>
                    <a:pt x="5734" y="220"/>
                  </a:lnTo>
                  <a:cubicBezTo>
                    <a:pt x="5734" y="102"/>
                    <a:pt x="5646" y="0"/>
                    <a:pt x="5530" y="0"/>
                  </a:cubicBezTo>
                  <a:cubicBezTo>
                    <a:pt x="5525" y="0"/>
                    <a:pt x="5520" y="1"/>
                    <a:pt x="5514" y="1"/>
                  </a:cubicBezTo>
                  <a:lnTo>
                    <a:pt x="220" y="1"/>
                  </a:lnTo>
                  <a:cubicBezTo>
                    <a:pt x="215" y="1"/>
                    <a:pt x="210" y="0"/>
                    <a:pt x="205" y="0"/>
                  </a:cubicBezTo>
                  <a:close/>
                </a:path>
              </a:pathLst>
            </a:custGeom>
            <a:solidFill>
              <a:srgbClr val="BAC2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926;p80">
              <a:extLst>
                <a:ext uri="{FF2B5EF4-FFF2-40B4-BE49-F238E27FC236}">
                  <a16:creationId xmlns:a16="http://schemas.microsoft.com/office/drawing/2014/main" id="{1BFAA0E2-2CB8-4910-AC76-FF2931AE715F}"/>
                </a:ext>
              </a:extLst>
            </p:cNvPr>
            <p:cNvSpPr/>
            <p:nvPr/>
          </p:nvSpPr>
          <p:spPr>
            <a:xfrm>
              <a:off x="1461651" y="1640889"/>
              <a:ext cx="20503" cy="27756"/>
            </a:xfrm>
            <a:custGeom>
              <a:avLst/>
              <a:gdLst/>
              <a:ahLst/>
              <a:cxnLst/>
              <a:rect l="l" t="t" r="r" b="b"/>
              <a:pathLst>
                <a:path w="783" h="1060" extrusionOk="0">
                  <a:moveTo>
                    <a:pt x="579" y="0"/>
                  </a:moveTo>
                  <a:cubicBezTo>
                    <a:pt x="574" y="0"/>
                    <a:pt x="569" y="1"/>
                    <a:pt x="563" y="1"/>
                  </a:cubicBezTo>
                  <a:lnTo>
                    <a:pt x="0" y="1"/>
                  </a:lnTo>
                  <a:lnTo>
                    <a:pt x="0" y="1060"/>
                  </a:lnTo>
                  <a:lnTo>
                    <a:pt x="563" y="1060"/>
                  </a:lnTo>
                  <a:cubicBezTo>
                    <a:pt x="687" y="1060"/>
                    <a:pt x="783" y="955"/>
                    <a:pt x="783" y="840"/>
                  </a:cubicBezTo>
                  <a:lnTo>
                    <a:pt x="783" y="220"/>
                  </a:lnTo>
                  <a:cubicBezTo>
                    <a:pt x="783" y="102"/>
                    <a:pt x="695" y="0"/>
                    <a:pt x="579" y="0"/>
                  </a:cubicBezTo>
                  <a:close/>
                </a:path>
              </a:pathLst>
            </a:custGeom>
            <a:solidFill>
              <a:srgbClr val="94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927;p80">
              <a:extLst>
                <a:ext uri="{FF2B5EF4-FFF2-40B4-BE49-F238E27FC236}">
                  <a16:creationId xmlns:a16="http://schemas.microsoft.com/office/drawing/2014/main" id="{F0C7F2E7-E50B-4DBD-95AB-72C0A17D46E8}"/>
                </a:ext>
              </a:extLst>
            </p:cNvPr>
            <p:cNvSpPr/>
            <p:nvPr/>
          </p:nvSpPr>
          <p:spPr>
            <a:xfrm>
              <a:off x="1467386" y="1499935"/>
              <a:ext cx="196518" cy="165725"/>
            </a:xfrm>
            <a:custGeom>
              <a:avLst/>
              <a:gdLst/>
              <a:ahLst/>
              <a:cxnLst/>
              <a:rect l="l" t="t" r="r" b="b"/>
              <a:pathLst>
                <a:path w="7505" h="6329" extrusionOk="0">
                  <a:moveTo>
                    <a:pt x="3779" y="1"/>
                  </a:moveTo>
                  <a:cubicBezTo>
                    <a:pt x="3738" y="1"/>
                    <a:pt x="3697" y="2"/>
                    <a:pt x="3655" y="3"/>
                  </a:cubicBezTo>
                  <a:cubicBezTo>
                    <a:pt x="1270" y="108"/>
                    <a:pt x="1" y="2865"/>
                    <a:pt x="1489" y="4735"/>
                  </a:cubicBezTo>
                  <a:lnTo>
                    <a:pt x="1413" y="6099"/>
                  </a:lnTo>
                  <a:cubicBezTo>
                    <a:pt x="1413" y="6229"/>
                    <a:pt x="1523" y="6329"/>
                    <a:pt x="1640" y="6329"/>
                  </a:cubicBezTo>
                  <a:cubicBezTo>
                    <a:pt x="1670" y="6329"/>
                    <a:pt x="1699" y="6323"/>
                    <a:pt x="1728" y="6309"/>
                  </a:cubicBezTo>
                  <a:lnTo>
                    <a:pt x="2968" y="5737"/>
                  </a:lnTo>
                  <a:cubicBezTo>
                    <a:pt x="3234" y="5814"/>
                    <a:pt x="3504" y="5851"/>
                    <a:pt x="3771" y="5851"/>
                  </a:cubicBezTo>
                  <a:cubicBezTo>
                    <a:pt x="4730" y="5851"/>
                    <a:pt x="5650" y="5373"/>
                    <a:pt x="6202" y="4544"/>
                  </a:cubicBezTo>
                  <a:cubicBezTo>
                    <a:pt x="7505" y="2595"/>
                    <a:pt x="6091" y="1"/>
                    <a:pt x="377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928;p80">
              <a:extLst>
                <a:ext uri="{FF2B5EF4-FFF2-40B4-BE49-F238E27FC236}">
                  <a16:creationId xmlns:a16="http://schemas.microsoft.com/office/drawing/2014/main" id="{504C919C-6B66-4509-AF11-C09D47A6489D}"/>
                </a:ext>
              </a:extLst>
            </p:cNvPr>
            <p:cNvSpPr/>
            <p:nvPr/>
          </p:nvSpPr>
          <p:spPr>
            <a:xfrm>
              <a:off x="1369873" y="1679852"/>
              <a:ext cx="74653" cy="11050"/>
            </a:xfrm>
            <a:custGeom>
              <a:avLst/>
              <a:gdLst/>
              <a:ahLst/>
              <a:cxnLst/>
              <a:rect l="l" t="t" r="r" b="b"/>
              <a:pathLst>
                <a:path w="2851" h="422" extrusionOk="0">
                  <a:moveTo>
                    <a:pt x="273" y="1"/>
                  </a:moveTo>
                  <a:cubicBezTo>
                    <a:pt x="1" y="1"/>
                    <a:pt x="1" y="422"/>
                    <a:pt x="273" y="422"/>
                  </a:cubicBezTo>
                  <a:cubicBezTo>
                    <a:pt x="279" y="422"/>
                    <a:pt x="284" y="421"/>
                    <a:pt x="291" y="421"/>
                  </a:cubicBezTo>
                  <a:lnTo>
                    <a:pt x="2551" y="421"/>
                  </a:lnTo>
                  <a:cubicBezTo>
                    <a:pt x="2558" y="421"/>
                    <a:pt x="2564" y="422"/>
                    <a:pt x="2570" y="422"/>
                  </a:cubicBezTo>
                  <a:cubicBezTo>
                    <a:pt x="2851" y="422"/>
                    <a:pt x="2851" y="1"/>
                    <a:pt x="2570" y="1"/>
                  </a:cubicBezTo>
                  <a:cubicBezTo>
                    <a:pt x="2564" y="1"/>
                    <a:pt x="2558" y="1"/>
                    <a:pt x="2551" y="1"/>
                  </a:cubicBezTo>
                  <a:lnTo>
                    <a:pt x="291" y="1"/>
                  </a:lnTo>
                  <a:cubicBezTo>
                    <a:pt x="284" y="1"/>
                    <a:pt x="279" y="1"/>
                    <a:pt x="273" y="1"/>
                  </a:cubicBezTo>
                  <a:close/>
                </a:path>
              </a:pathLst>
            </a:custGeom>
            <a:solidFill>
              <a:srgbClr val="536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929;p80">
              <a:extLst>
                <a:ext uri="{FF2B5EF4-FFF2-40B4-BE49-F238E27FC236}">
                  <a16:creationId xmlns:a16="http://schemas.microsoft.com/office/drawing/2014/main" id="{8795CFF3-F635-4DC2-82A0-6955FB995D08}"/>
                </a:ext>
              </a:extLst>
            </p:cNvPr>
            <p:cNvSpPr/>
            <p:nvPr/>
          </p:nvSpPr>
          <p:spPr>
            <a:xfrm>
              <a:off x="1533346" y="1524496"/>
              <a:ext cx="60487" cy="92459"/>
            </a:xfrm>
            <a:custGeom>
              <a:avLst/>
              <a:gdLst/>
              <a:ahLst/>
              <a:cxnLst/>
              <a:rect l="l" t="t" r="r" b="b"/>
              <a:pathLst>
                <a:path w="2310" h="3531" extrusionOk="0">
                  <a:moveTo>
                    <a:pt x="1136" y="0"/>
                  </a:moveTo>
                  <a:cubicBezTo>
                    <a:pt x="1088" y="0"/>
                    <a:pt x="1050" y="29"/>
                    <a:pt x="1031" y="67"/>
                  </a:cubicBezTo>
                  <a:lnTo>
                    <a:pt x="39" y="1822"/>
                  </a:lnTo>
                  <a:cubicBezTo>
                    <a:pt x="0" y="1899"/>
                    <a:pt x="48" y="1994"/>
                    <a:pt x="144" y="1994"/>
                  </a:cubicBezTo>
                  <a:lnTo>
                    <a:pt x="1021" y="1994"/>
                  </a:lnTo>
                  <a:lnTo>
                    <a:pt x="401" y="3377"/>
                  </a:lnTo>
                  <a:cubicBezTo>
                    <a:pt x="373" y="3462"/>
                    <a:pt x="443" y="3531"/>
                    <a:pt x="516" y="3531"/>
                  </a:cubicBezTo>
                  <a:cubicBezTo>
                    <a:pt x="543" y="3531"/>
                    <a:pt x="569" y="3522"/>
                    <a:pt x="592" y="3502"/>
                  </a:cubicBezTo>
                  <a:lnTo>
                    <a:pt x="2252" y="1498"/>
                  </a:lnTo>
                  <a:cubicBezTo>
                    <a:pt x="2309" y="1422"/>
                    <a:pt x="2261" y="1317"/>
                    <a:pt x="2166" y="1307"/>
                  </a:cubicBezTo>
                  <a:lnTo>
                    <a:pt x="1183" y="1307"/>
                  </a:lnTo>
                  <a:lnTo>
                    <a:pt x="2032" y="191"/>
                  </a:lnTo>
                  <a:cubicBezTo>
                    <a:pt x="2080" y="115"/>
                    <a:pt x="2032" y="10"/>
                    <a:pt x="1937"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24538;p83">
            <a:extLst>
              <a:ext uri="{FF2B5EF4-FFF2-40B4-BE49-F238E27FC236}">
                <a16:creationId xmlns:a16="http://schemas.microsoft.com/office/drawing/2014/main" id="{BCCB7BBE-2337-4080-93A2-0DB4A01F185C}"/>
              </a:ext>
            </a:extLst>
          </p:cNvPr>
          <p:cNvGrpSpPr/>
          <p:nvPr/>
        </p:nvGrpSpPr>
        <p:grpSpPr>
          <a:xfrm>
            <a:off x="1394435" y="2706874"/>
            <a:ext cx="439972" cy="453184"/>
            <a:chOff x="-9594575" y="2056875"/>
            <a:chExt cx="354450" cy="353675"/>
          </a:xfrm>
        </p:grpSpPr>
        <p:sp>
          <p:nvSpPr>
            <p:cNvPr id="56" name="Google Shape;24539;p83">
              <a:extLst>
                <a:ext uri="{FF2B5EF4-FFF2-40B4-BE49-F238E27FC236}">
                  <a16:creationId xmlns:a16="http://schemas.microsoft.com/office/drawing/2014/main" id="{370DFADC-88A3-4580-B8AA-E44EC62DA11E}"/>
                </a:ext>
              </a:extLst>
            </p:cNvPr>
            <p:cNvSpPr/>
            <p:nvPr/>
          </p:nvSpPr>
          <p:spPr>
            <a:xfrm>
              <a:off x="-9594575" y="2056875"/>
              <a:ext cx="354450" cy="353675"/>
            </a:xfrm>
            <a:custGeom>
              <a:avLst/>
              <a:gdLst/>
              <a:ahLst/>
              <a:cxnLst/>
              <a:rect l="l" t="t" r="r" b="b"/>
              <a:pathLst>
                <a:path w="14178" h="14147" extrusionOk="0">
                  <a:moveTo>
                    <a:pt x="3781" y="819"/>
                  </a:moveTo>
                  <a:cubicBezTo>
                    <a:pt x="4442" y="819"/>
                    <a:pt x="5041" y="1387"/>
                    <a:pt x="5041" y="2080"/>
                  </a:cubicBezTo>
                  <a:cubicBezTo>
                    <a:pt x="4694" y="1796"/>
                    <a:pt x="4253" y="1639"/>
                    <a:pt x="3812" y="1639"/>
                  </a:cubicBezTo>
                  <a:cubicBezTo>
                    <a:pt x="3340" y="1639"/>
                    <a:pt x="2930" y="1796"/>
                    <a:pt x="2552" y="2048"/>
                  </a:cubicBezTo>
                  <a:cubicBezTo>
                    <a:pt x="2552" y="1387"/>
                    <a:pt x="3119" y="819"/>
                    <a:pt x="3781" y="819"/>
                  </a:cubicBezTo>
                  <a:close/>
                  <a:moveTo>
                    <a:pt x="10491" y="819"/>
                  </a:moveTo>
                  <a:cubicBezTo>
                    <a:pt x="11153" y="819"/>
                    <a:pt x="11688" y="1387"/>
                    <a:pt x="11751" y="2048"/>
                  </a:cubicBezTo>
                  <a:cubicBezTo>
                    <a:pt x="11373" y="1765"/>
                    <a:pt x="10964" y="1639"/>
                    <a:pt x="10491" y="1639"/>
                  </a:cubicBezTo>
                  <a:cubicBezTo>
                    <a:pt x="10019" y="1639"/>
                    <a:pt x="9578" y="1796"/>
                    <a:pt x="9263" y="2080"/>
                  </a:cubicBezTo>
                  <a:cubicBezTo>
                    <a:pt x="9231" y="1387"/>
                    <a:pt x="9767" y="819"/>
                    <a:pt x="10491" y="819"/>
                  </a:cubicBezTo>
                  <a:close/>
                  <a:moveTo>
                    <a:pt x="6742" y="5797"/>
                  </a:moveTo>
                  <a:lnTo>
                    <a:pt x="6742" y="7467"/>
                  </a:lnTo>
                  <a:lnTo>
                    <a:pt x="5860" y="7467"/>
                  </a:lnTo>
                  <a:lnTo>
                    <a:pt x="5860" y="5797"/>
                  </a:lnTo>
                  <a:close/>
                  <a:moveTo>
                    <a:pt x="8380" y="5766"/>
                  </a:moveTo>
                  <a:lnTo>
                    <a:pt x="8380" y="7467"/>
                  </a:lnTo>
                  <a:lnTo>
                    <a:pt x="7530" y="7467"/>
                  </a:lnTo>
                  <a:lnTo>
                    <a:pt x="7530" y="5766"/>
                  </a:lnTo>
                  <a:close/>
                  <a:moveTo>
                    <a:pt x="8380" y="8318"/>
                  </a:moveTo>
                  <a:lnTo>
                    <a:pt x="8380" y="9137"/>
                  </a:lnTo>
                  <a:lnTo>
                    <a:pt x="5860" y="9137"/>
                  </a:lnTo>
                  <a:lnTo>
                    <a:pt x="5860" y="8318"/>
                  </a:lnTo>
                  <a:close/>
                  <a:moveTo>
                    <a:pt x="3781" y="2489"/>
                  </a:moveTo>
                  <a:cubicBezTo>
                    <a:pt x="4442" y="2489"/>
                    <a:pt x="5041" y="3025"/>
                    <a:pt x="5041" y="3686"/>
                  </a:cubicBezTo>
                  <a:lnTo>
                    <a:pt x="5041" y="9168"/>
                  </a:lnTo>
                  <a:cubicBezTo>
                    <a:pt x="4537" y="8633"/>
                    <a:pt x="3781" y="8318"/>
                    <a:pt x="2962" y="8318"/>
                  </a:cubicBezTo>
                  <a:cubicBezTo>
                    <a:pt x="2363" y="8318"/>
                    <a:pt x="1859" y="8475"/>
                    <a:pt x="1386" y="8790"/>
                  </a:cubicBezTo>
                  <a:lnTo>
                    <a:pt x="2552" y="3497"/>
                  </a:lnTo>
                  <a:cubicBezTo>
                    <a:pt x="2678" y="2899"/>
                    <a:pt x="3182" y="2489"/>
                    <a:pt x="3781" y="2489"/>
                  </a:cubicBezTo>
                  <a:close/>
                  <a:moveTo>
                    <a:pt x="10491" y="2489"/>
                  </a:moveTo>
                  <a:cubicBezTo>
                    <a:pt x="11090" y="2489"/>
                    <a:pt x="11594" y="2899"/>
                    <a:pt x="11720" y="3497"/>
                  </a:cubicBezTo>
                  <a:lnTo>
                    <a:pt x="12886" y="8790"/>
                  </a:lnTo>
                  <a:cubicBezTo>
                    <a:pt x="12413" y="8444"/>
                    <a:pt x="11909" y="8318"/>
                    <a:pt x="11310" y="8318"/>
                  </a:cubicBezTo>
                  <a:cubicBezTo>
                    <a:pt x="10491" y="8318"/>
                    <a:pt x="9767" y="8633"/>
                    <a:pt x="9231" y="9168"/>
                  </a:cubicBezTo>
                  <a:lnTo>
                    <a:pt x="9231" y="3686"/>
                  </a:lnTo>
                  <a:cubicBezTo>
                    <a:pt x="9231" y="3025"/>
                    <a:pt x="9767" y="2489"/>
                    <a:pt x="10491" y="2489"/>
                  </a:cubicBezTo>
                  <a:close/>
                  <a:moveTo>
                    <a:pt x="2962" y="9074"/>
                  </a:moveTo>
                  <a:cubicBezTo>
                    <a:pt x="4096" y="9074"/>
                    <a:pt x="5041" y="10019"/>
                    <a:pt x="5041" y="11185"/>
                  </a:cubicBezTo>
                  <a:cubicBezTo>
                    <a:pt x="5041" y="12350"/>
                    <a:pt x="4096" y="13264"/>
                    <a:pt x="2962" y="13264"/>
                  </a:cubicBezTo>
                  <a:cubicBezTo>
                    <a:pt x="1827" y="13264"/>
                    <a:pt x="882" y="12319"/>
                    <a:pt x="882" y="11185"/>
                  </a:cubicBezTo>
                  <a:cubicBezTo>
                    <a:pt x="882" y="10019"/>
                    <a:pt x="1764" y="9074"/>
                    <a:pt x="2962" y="9074"/>
                  </a:cubicBezTo>
                  <a:close/>
                  <a:moveTo>
                    <a:pt x="11310" y="9074"/>
                  </a:moveTo>
                  <a:cubicBezTo>
                    <a:pt x="12445" y="9074"/>
                    <a:pt x="13390" y="9987"/>
                    <a:pt x="13390" y="11185"/>
                  </a:cubicBezTo>
                  <a:cubicBezTo>
                    <a:pt x="13358" y="12350"/>
                    <a:pt x="12445" y="13264"/>
                    <a:pt x="11310" y="13264"/>
                  </a:cubicBezTo>
                  <a:cubicBezTo>
                    <a:pt x="10176" y="13264"/>
                    <a:pt x="9231" y="12319"/>
                    <a:pt x="9231" y="11185"/>
                  </a:cubicBezTo>
                  <a:cubicBezTo>
                    <a:pt x="9231" y="10019"/>
                    <a:pt x="10176" y="9074"/>
                    <a:pt x="11310" y="9074"/>
                  </a:cubicBezTo>
                  <a:close/>
                  <a:moveTo>
                    <a:pt x="3749" y="0"/>
                  </a:moveTo>
                  <a:cubicBezTo>
                    <a:pt x="2615" y="0"/>
                    <a:pt x="1670" y="946"/>
                    <a:pt x="1670" y="2080"/>
                  </a:cubicBezTo>
                  <a:cubicBezTo>
                    <a:pt x="1670" y="2363"/>
                    <a:pt x="1733" y="2647"/>
                    <a:pt x="1827" y="2899"/>
                  </a:cubicBezTo>
                  <a:cubicBezTo>
                    <a:pt x="1733" y="3056"/>
                    <a:pt x="1701" y="3182"/>
                    <a:pt x="1701" y="3340"/>
                  </a:cubicBezTo>
                  <a:lnTo>
                    <a:pt x="63" y="10680"/>
                  </a:lnTo>
                  <a:cubicBezTo>
                    <a:pt x="0" y="10870"/>
                    <a:pt x="0" y="11027"/>
                    <a:pt x="0" y="11216"/>
                  </a:cubicBezTo>
                  <a:cubicBezTo>
                    <a:pt x="0" y="12823"/>
                    <a:pt x="1323" y="14146"/>
                    <a:pt x="2930" y="14146"/>
                  </a:cubicBezTo>
                  <a:cubicBezTo>
                    <a:pt x="4537" y="14146"/>
                    <a:pt x="5797" y="12823"/>
                    <a:pt x="5797" y="11216"/>
                  </a:cubicBezTo>
                  <a:lnTo>
                    <a:pt x="5797" y="9956"/>
                  </a:lnTo>
                  <a:lnTo>
                    <a:pt x="8317" y="9956"/>
                  </a:lnTo>
                  <a:lnTo>
                    <a:pt x="8317" y="11185"/>
                  </a:lnTo>
                  <a:cubicBezTo>
                    <a:pt x="8317" y="12791"/>
                    <a:pt x="9609" y="14083"/>
                    <a:pt x="11184" y="14083"/>
                  </a:cubicBezTo>
                  <a:cubicBezTo>
                    <a:pt x="12760" y="14083"/>
                    <a:pt x="14114" y="12791"/>
                    <a:pt x="14114" y="11185"/>
                  </a:cubicBezTo>
                  <a:cubicBezTo>
                    <a:pt x="14177" y="11027"/>
                    <a:pt x="14177" y="10870"/>
                    <a:pt x="14146" y="10680"/>
                  </a:cubicBezTo>
                  <a:cubicBezTo>
                    <a:pt x="14146" y="10680"/>
                    <a:pt x="12539" y="3466"/>
                    <a:pt x="12476" y="3340"/>
                  </a:cubicBezTo>
                  <a:cubicBezTo>
                    <a:pt x="12445" y="3182"/>
                    <a:pt x="12413" y="3025"/>
                    <a:pt x="12382" y="2899"/>
                  </a:cubicBezTo>
                  <a:cubicBezTo>
                    <a:pt x="12476" y="2647"/>
                    <a:pt x="12539" y="2363"/>
                    <a:pt x="12539" y="2080"/>
                  </a:cubicBezTo>
                  <a:cubicBezTo>
                    <a:pt x="12539" y="946"/>
                    <a:pt x="11594" y="0"/>
                    <a:pt x="10428" y="0"/>
                  </a:cubicBezTo>
                  <a:cubicBezTo>
                    <a:pt x="9294" y="0"/>
                    <a:pt x="8349" y="946"/>
                    <a:pt x="8349" y="2080"/>
                  </a:cubicBezTo>
                  <a:cubicBezTo>
                    <a:pt x="8349" y="2363"/>
                    <a:pt x="8443" y="2647"/>
                    <a:pt x="8506" y="2899"/>
                  </a:cubicBezTo>
                  <a:cubicBezTo>
                    <a:pt x="8412" y="3151"/>
                    <a:pt x="8349" y="3466"/>
                    <a:pt x="8349" y="3749"/>
                  </a:cubicBezTo>
                  <a:lnTo>
                    <a:pt x="8349" y="5010"/>
                  </a:lnTo>
                  <a:lnTo>
                    <a:pt x="5828" y="5010"/>
                  </a:lnTo>
                  <a:lnTo>
                    <a:pt x="5828" y="3749"/>
                  </a:lnTo>
                  <a:cubicBezTo>
                    <a:pt x="5828" y="3466"/>
                    <a:pt x="5765" y="3151"/>
                    <a:pt x="5671" y="2899"/>
                  </a:cubicBezTo>
                  <a:cubicBezTo>
                    <a:pt x="5797" y="2647"/>
                    <a:pt x="5828" y="2363"/>
                    <a:pt x="5828" y="2080"/>
                  </a:cubicBezTo>
                  <a:cubicBezTo>
                    <a:pt x="5828" y="946"/>
                    <a:pt x="4883" y="0"/>
                    <a:pt x="37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540;p83">
              <a:extLst>
                <a:ext uri="{FF2B5EF4-FFF2-40B4-BE49-F238E27FC236}">
                  <a16:creationId xmlns:a16="http://schemas.microsoft.com/office/drawing/2014/main" id="{43DDFFD6-5D7A-4648-9B60-EBA90960F3ED}"/>
                </a:ext>
              </a:extLst>
            </p:cNvPr>
            <p:cNvSpPr/>
            <p:nvPr/>
          </p:nvSpPr>
          <p:spPr>
            <a:xfrm>
              <a:off x="-9342550" y="2305750"/>
              <a:ext cx="62250" cy="62250"/>
            </a:xfrm>
            <a:custGeom>
              <a:avLst/>
              <a:gdLst/>
              <a:ahLst/>
              <a:cxnLst/>
              <a:rect l="l" t="t" r="r" b="b"/>
              <a:pathLst>
                <a:path w="2490" h="2490" extrusionOk="0">
                  <a:moveTo>
                    <a:pt x="1229" y="820"/>
                  </a:moveTo>
                  <a:cubicBezTo>
                    <a:pt x="1450" y="820"/>
                    <a:pt x="1670" y="1041"/>
                    <a:pt x="1670" y="1230"/>
                  </a:cubicBezTo>
                  <a:cubicBezTo>
                    <a:pt x="1607" y="1450"/>
                    <a:pt x="1418" y="1639"/>
                    <a:pt x="1229" y="1639"/>
                  </a:cubicBezTo>
                  <a:cubicBezTo>
                    <a:pt x="977" y="1639"/>
                    <a:pt x="820" y="1450"/>
                    <a:pt x="820" y="1230"/>
                  </a:cubicBezTo>
                  <a:cubicBezTo>
                    <a:pt x="820" y="978"/>
                    <a:pt x="1040" y="820"/>
                    <a:pt x="1229" y="820"/>
                  </a:cubicBezTo>
                  <a:close/>
                  <a:moveTo>
                    <a:pt x="1229" y="1"/>
                  </a:moveTo>
                  <a:cubicBezTo>
                    <a:pt x="568" y="1"/>
                    <a:pt x="1" y="568"/>
                    <a:pt x="1" y="1230"/>
                  </a:cubicBezTo>
                  <a:cubicBezTo>
                    <a:pt x="1" y="1891"/>
                    <a:pt x="568" y="2490"/>
                    <a:pt x="1229" y="2490"/>
                  </a:cubicBezTo>
                  <a:cubicBezTo>
                    <a:pt x="1891" y="2490"/>
                    <a:pt x="2490" y="1923"/>
                    <a:pt x="2490" y="1230"/>
                  </a:cubicBezTo>
                  <a:cubicBezTo>
                    <a:pt x="2458" y="568"/>
                    <a:pt x="1891"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541;p83">
              <a:extLst>
                <a:ext uri="{FF2B5EF4-FFF2-40B4-BE49-F238E27FC236}">
                  <a16:creationId xmlns:a16="http://schemas.microsoft.com/office/drawing/2014/main" id="{A7695F29-492D-4AE0-90FE-5C3FF2592695}"/>
                </a:ext>
              </a:extLst>
            </p:cNvPr>
            <p:cNvSpPr/>
            <p:nvPr/>
          </p:nvSpPr>
          <p:spPr>
            <a:xfrm>
              <a:off x="-9552050" y="2305750"/>
              <a:ext cx="63025" cy="62250"/>
            </a:xfrm>
            <a:custGeom>
              <a:avLst/>
              <a:gdLst/>
              <a:ahLst/>
              <a:cxnLst/>
              <a:rect l="l" t="t" r="r" b="b"/>
              <a:pathLst>
                <a:path w="2521" h="2490" extrusionOk="0">
                  <a:moveTo>
                    <a:pt x="1261" y="820"/>
                  </a:moveTo>
                  <a:cubicBezTo>
                    <a:pt x="1481" y="820"/>
                    <a:pt x="1639" y="1041"/>
                    <a:pt x="1639" y="1230"/>
                  </a:cubicBezTo>
                  <a:cubicBezTo>
                    <a:pt x="1702" y="1450"/>
                    <a:pt x="1481" y="1639"/>
                    <a:pt x="1261" y="1639"/>
                  </a:cubicBezTo>
                  <a:cubicBezTo>
                    <a:pt x="1009" y="1639"/>
                    <a:pt x="819" y="1450"/>
                    <a:pt x="819" y="1230"/>
                  </a:cubicBezTo>
                  <a:cubicBezTo>
                    <a:pt x="819" y="978"/>
                    <a:pt x="1009" y="820"/>
                    <a:pt x="1261" y="820"/>
                  </a:cubicBezTo>
                  <a:close/>
                  <a:moveTo>
                    <a:pt x="1261" y="1"/>
                  </a:moveTo>
                  <a:cubicBezTo>
                    <a:pt x="599" y="1"/>
                    <a:pt x="0" y="568"/>
                    <a:pt x="0" y="1230"/>
                  </a:cubicBezTo>
                  <a:cubicBezTo>
                    <a:pt x="0" y="1891"/>
                    <a:pt x="536" y="2490"/>
                    <a:pt x="1261" y="2490"/>
                  </a:cubicBezTo>
                  <a:cubicBezTo>
                    <a:pt x="1922" y="2490"/>
                    <a:pt x="2489" y="1923"/>
                    <a:pt x="2489" y="1230"/>
                  </a:cubicBezTo>
                  <a:cubicBezTo>
                    <a:pt x="2521" y="568"/>
                    <a:pt x="1954"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65" name="Google Shape;1565;p53"/>
          <p:cNvSpPr txBox="1">
            <a:spLocks noGrp="1"/>
          </p:cNvSpPr>
          <p:nvPr>
            <p:ph type="subTitle" idx="2"/>
          </p:nvPr>
        </p:nvSpPr>
        <p:spPr>
          <a:xfrm>
            <a:off x="2105343" y="1224663"/>
            <a:ext cx="5441657" cy="679064"/>
          </a:xfrm>
          <a:prstGeom prst="rect">
            <a:avLst/>
          </a:prstGeom>
        </p:spPr>
        <p:txBody>
          <a:bodyPr spcFirstLastPara="1" wrap="square" lIns="91425" tIns="91425" rIns="91425" bIns="91425" anchor="t" anchorCtr="0">
            <a:noAutofit/>
          </a:bodyPr>
          <a:lstStyle/>
          <a:p>
            <a:pPr algn="l"/>
            <a:r>
              <a:rPr lang="es-CO" b="1"/>
              <a:t>Como</a:t>
            </a:r>
            <a:r>
              <a:rPr lang="es-CO"/>
              <a:t>: Conductor</a:t>
            </a:r>
          </a:p>
          <a:p>
            <a:pPr algn="l"/>
            <a:r>
              <a:rPr lang="es-CO" b="1"/>
              <a:t>Quiero</a:t>
            </a:r>
            <a:r>
              <a:rPr lang="es-CO"/>
              <a:t>: Un medio de comunicación </a:t>
            </a:r>
          </a:p>
          <a:p>
            <a:pPr algn="l"/>
            <a:r>
              <a:rPr lang="es-CO" b="1"/>
              <a:t>Para</a:t>
            </a:r>
            <a:r>
              <a:rPr lang="es-CO"/>
              <a:t>: Llevar personas con un mismo destino</a:t>
            </a:r>
          </a:p>
        </p:txBody>
      </p:sp>
      <p:sp>
        <p:nvSpPr>
          <p:cNvPr id="1566" name="Google Shape;1566;p53"/>
          <p:cNvSpPr txBox="1">
            <a:spLocks noGrp="1"/>
          </p:cNvSpPr>
          <p:nvPr>
            <p:ph type="subTitle" idx="3"/>
          </p:nvPr>
        </p:nvSpPr>
        <p:spPr>
          <a:xfrm>
            <a:off x="970394" y="1136301"/>
            <a:ext cx="1214753" cy="6790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US"/>
          </a:p>
        </p:txBody>
      </p:sp>
      <p:sp>
        <p:nvSpPr>
          <p:cNvPr id="24" name="Google Shape;1566;p53">
            <a:extLst>
              <a:ext uri="{FF2B5EF4-FFF2-40B4-BE49-F238E27FC236}">
                <a16:creationId xmlns:a16="http://schemas.microsoft.com/office/drawing/2014/main" id="{602099E9-EA44-4FDD-BA11-CEA24798252C}"/>
              </a:ext>
            </a:extLst>
          </p:cNvPr>
          <p:cNvSpPr txBox="1">
            <a:spLocks/>
          </p:cNvSpPr>
          <p:nvPr/>
        </p:nvSpPr>
        <p:spPr>
          <a:xfrm>
            <a:off x="970394" y="2460661"/>
            <a:ext cx="1214753" cy="679064"/>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2pPr>
            <a:lvl3pPr marL="1371600" marR="0" lvl="2"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3pPr>
            <a:lvl4pPr marL="1828800" marR="0" lvl="3"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4pPr>
            <a:lvl5pPr marL="2286000" marR="0" lvl="4"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5pPr>
            <a:lvl6pPr marL="2743200" marR="0" lvl="5"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6pPr>
            <a:lvl7pPr marL="3200400" marR="0" lvl="6"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7pPr>
            <a:lvl8pPr marL="3657600" marR="0" lvl="7"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8pPr>
            <a:lvl9pPr marL="4114800" marR="0" lvl="8"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9pPr>
          </a:lstStyle>
          <a:p>
            <a:pPr marL="0" indent="0"/>
            <a:endParaRPr lang="en-US"/>
          </a:p>
        </p:txBody>
      </p:sp>
      <p:sp>
        <p:nvSpPr>
          <p:cNvPr id="27" name="Google Shape;680;p34">
            <a:extLst>
              <a:ext uri="{FF2B5EF4-FFF2-40B4-BE49-F238E27FC236}">
                <a16:creationId xmlns:a16="http://schemas.microsoft.com/office/drawing/2014/main" id="{C73B8938-7E99-469D-AFEC-6BEB77DE6623}"/>
              </a:ext>
            </a:extLst>
          </p:cNvPr>
          <p:cNvSpPr txBox="1">
            <a:spLocks noGrp="1"/>
          </p:cNvSpPr>
          <p:nvPr>
            <p:ph type="subTitle" idx="1"/>
          </p:nvPr>
        </p:nvSpPr>
        <p:spPr>
          <a:xfrm>
            <a:off x="2105342" y="1066863"/>
            <a:ext cx="3971673" cy="270288"/>
          </a:xfrm>
          <a:prstGeom prst="rect">
            <a:avLst/>
          </a:prstGeom>
          <a:noFill/>
        </p:spPr>
        <p:txBody>
          <a:bodyPr spcFirstLastPara="1" wrap="square" lIns="91425" tIns="91425" rIns="91425" bIns="91425" anchor="ctr" anchorCtr="0">
            <a:noAutofit/>
          </a:bodyPr>
          <a:lstStyle/>
          <a:p>
            <a:pPr algn="l"/>
            <a:r>
              <a:rPr lang="es-CO">
                <a:solidFill>
                  <a:schemeClr val="bg1"/>
                </a:solidFill>
              </a:rPr>
              <a:t>Cambiar al rol de usuario</a:t>
            </a:r>
          </a:p>
        </p:txBody>
      </p:sp>
      <p:sp>
        <p:nvSpPr>
          <p:cNvPr id="32" name="Google Shape;680;p34">
            <a:extLst>
              <a:ext uri="{FF2B5EF4-FFF2-40B4-BE49-F238E27FC236}">
                <a16:creationId xmlns:a16="http://schemas.microsoft.com/office/drawing/2014/main" id="{333B8745-8185-418F-BDC0-0F9CECCD63DD}"/>
              </a:ext>
            </a:extLst>
          </p:cNvPr>
          <p:cNvSpPr txBox="1">
            <a:spLocks/>
          </p:cNvSpPr>
          <p:nvPr/>
        </p:nvSpPr>
        <p:spPr>
          <a:xfrm>
            <a:off x="2105342" y="2377362"/>
            <a:ext cx="3971673" cy="2702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2pPr>
            <a:lvl3pPr marL="1371600" marR="0" lvl="2"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3pPr>
            <a:lvl4pPr marL="1828800" marR="0" lvl="3"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4pPr>
            <a:lvl5pPr marL="2286000" marR="0" lvl="4"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5pPr>
            <a:lvl6pPr marL="2743200" marR="0" lvl="5"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6pPr>
            <a:lvl7pPr marL="3200400" marR="0" lvl="6"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7pPr>
            <a:lvl8pPr marL="3657600" marR="0" lvl="7"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8pPr>
            <a:lvl9pPr marL="4114800" marR="0" lvl="8"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9pPr>
          </a:lstStyle>
          <a:p>
            <a:pPr algn="l"/>
            <a:r>
              <a:rPr lang="es-CO">
                <a:solidFill>
                  <a:schemeClr val="bg1"/>
                </a:solidFill>
              </a:rPr>
              <a:t>Dar/conocer una calificación</a:t>
            </a:r>
          </a:p>
        </p:txBody>
      </p:sp>
      <p:sp>
        <p:nvSpPr>
          <p:cNvPr id="36" name="Google Shape;1565;p53">
            <a:extLst>
              <a:ext uri="{FF2B5EF4-FFF2-40B4-BE49-F238E27FC236}">
                <a16:creationId xmlns:a16="http://schemas.microsoft.com/office/drawing/2014/main" id="{CB27FF68-CF65-495E-8F37-8BB771B0FFBE}"/>
              </a:ext>
            </a:extLst>
          </p:cNvPr>
          <p:cNvSpPr txBox="1">
            <a:spLocks/>
          </p:cNvSpPr>
          <p:nvPr/>
        </p:nvSpPr>
        <p:spPr>
          <a:xfrm>
            <a:off x="2105342" y="2549023"/>
            <a:ext cx="5441657" cy="771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pPr algn="l"/>
            <a:r>
              <a:rPr lang="es-CO" b="1"/>
              <a:t>Como</a:t>
            </a:r>
            <a:r>
              <a:rPr lang="es-CO"/>
              <a:t>: Conductor</a:t>
            </a:r>
          </a:p>
          <a:p>
            <a:pPr algn="l"/>
            <a:r>
              <a:rPr lang="es-CO" b="1"/>
              <a:t>Quiero</a:t>
            </a:r>
            <a:r>
              <a:rPr lang="es-CO"/>
              <a:t>: Dar/conocer una opinión sobre los pasajeros</a:t>
            </a:r>
          </a:p>
          <a:p>
            <a:pPr algn="l"/>
            <a:r>
              <a:rPr lang="es-CO" b="1"/>
              <a:t>Para</a:t>
            </a:r>
            <a:r>
              <a:rPr lang="es-CO"/>
              <a:t>: Dar/tener referencias sobre los pasajeros</a:t>
            </a:r>
          </a:p>
        </p:txBody>
      </p:sp>
      <p:grpSp>
        <p:nvGrpSpPr>
          <p:cNvPr id="1561" name="Google Shape;1561;p53"/>
          <p:cNvGrpSpPr/>
          <p:nvPr/>
        </p:nvGrpSpPr>
        <p:grpSpPr>
          <a:xfrm>
            <a:off x="1358115" y="2549023"/>
            <a:ext cx="477015" cy="476893"/>
            <a:chOff x="5648375" y="1427025"/>
            <a:chExt cx="483200" cy="483125"/>
          </a:xfrm>
          <a:solidFill>
            <a:schemeClr val="tx2"/>
          </a:solidFill>
        </p:grpSpPr>
        <p:sp>
          <p:nvSpPr>
            <p:cNvPr id="1562" name="Google Shape;1562;p53"/>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563" name="Google Shape;1563;p53"/>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59" name="Google Shape;21088;p80">
            <a:extLst>
              <a:ext uri="{FF2B5EF4-FFF2-40B4-BE49-F238E27FC236}">
                <a16:creationId xmlns:a16="http://schemas.microsoft.com/office/drawing/2014/main" id="{E650BC78-06D3-4E0D-8611-3BE11659E058}"/>
              </a:ext>
            </a:extLst>
          </p:cNvPr>
          <p:cNvGrpSpPr/>
          <p:nvPr/>
        </p:nvGrpSpPr>
        <p:grpSpPr>
          <a:xfrm>
            <a:off x="1285856" y="1188943"/>
            <a:ext cx="583827" cy="573780"/>
            <a:chOff x="5310611" y="1502972"/>
            <a:chExt cx="339515" cy="354781"/>
          </a:xfrm>
        </p:grpSpPr>
        <p:sp>
          <p:nvSpPr>
            <p:cNvPr id="60" name="Google Shape;21089;p80">
              <a:extLst>
                <a:ext uri="{FF2B5EF4-FFF2-40B4-BE49-F238E27FC236}">
                  <a16:creationId xmlns:a16="http://schemas.microsoft.com/office/drawing/2014/main" id="{38C64283-D7F3-4226-87C2-DA7F236C308B}"/>
                </a:ext>
              </a:extLst>
            </p:cNvPr>
            <p:cNvSpPr/>
            <p:nvPr/>
          </p:nvSpPr>
          <p:spPr>
            <a:xfrm>
              <a:off x="5310611" y="1502972"/>
              <a:ext cx="339515" cy="343285"/>
            </a:xfrm>
            <a:custGeom>
              <a:avLst/>
              <a:gdLst/>
              <a:ahLst/>
              <a:cxnLst/>
              <a:rect l="l" t="t" r="r" b="b"/>
              <a:pathLst>
                <a:path w="12966" h="13110" extrusionOk="0">
                  <a:moveTo>
                    <a:pt x="5684" y="1"/>
                  </a:moveTo>
                  <a:cubicBezTo>
                    <a:pt x="5669" y="1"/>
                    <a:pt x="5654" y="1"/>
                    <a:pt x="5639" y="2"/>
                  </a:cubicBezTo>
                  <a:cubicBezTo>
                    <a:pt x="4656" y="2"/>
                    <a:pt x="2672" y="956"/>
                    <a:pt x="2453" y="2788"/>
                  </a:cubicBezTo>
                  <a:cubicBezTo>
                    <a:pt x="2329" y="3875"/>
                    <a:pt x="1909" y="4009"/>
                    <a:pt x="1670" y="4772"/>
                  </a:cubicBezTo>
                  <a:cubicBezTo>
                    <a:pt x="1422" y="5592"/>
                    <a:pt x="1642" y="6098"/>
                    <a:pt x="1432" y="6842"/>
                  </a:cubicBezTo>
                  <a:cubicBezTo>
                    <a:pt x="1222" y="7586"/>
                    <a:pt x="802" y="7796"/>
                    <a:pt x="821" y="9055"/>
                  </a:cubicBezTo>
                  <a:cubicBezTo>
                    <a:pt x="840" y="10505"/>
                    <a:pt x="1" y="10839"/>
                    <a:pt x="325" y="11793"/>
                  </a:cubicBezTo>
                  <a:cubicBezTo>
                    <a:pt x="573" y="12509"/>
                    <a:pt x="1890" y="13110"/>
                    <a:pt x="1890" y="13110"/>
                  </a:cubicBezTo>
                  <a:lnTo>
                    <a:pt x="11067" y="13110"/>
                  </a:lnTo>
                  <a:cubicBezTo>
                    <a:pt x="11067" y="13110"/>
                    <a:pt x="12393" y="12509"/>
                    <a:pt x="12632" y="11793"/>
                  </a:cubicBezTo>
                  <a:cubicBezTo>
                    <a:pt x="12966" y="10839"/>
                    <a:pt x="12117" y="10515"/>
                    <a:pt x="12145" y="9055"/>
                  </a:cubicBezTo>
                  <a:cubicBezTo>
                    <a:pt x="12164" y="7796"/>
                    <a:pt x="11745" y="7577"/>
                    <a:pt x="11535" y="6842"/>
                  </a:cubicBezTo>
                  <a:cubicBezTo>
                    <a:pt x="11325" y="6098"/>
                    <a:pt x="11535" y="5592"/>
                    <a:pt x="11287" y="4772"/>
                  </a:cubicBezTo>
                  <a:cubicBezTo>
                    <a:pt x="11058" y="4009"/>
                    <a:pt x="10638" y="3875"/>
                    <a:pt x="10504" y="2788"/>
                  </a:cubicBezTo>
                  <a:cubicBezTo>
                    <a:pt x="10285" y="956"/>
                    <a:pt x="8301" y="2"/>
                    <a:pt x="7318" y="2"/>
                  </a:cubicBezTo>
                  <a:cubicBezTo>
                    <a:pt x="7303" y="1"/>
                    <a:pt x="7288" y="1"/>
                    <a:pt x="7273" y="1"/>
                  </a:cubicBezTo>
                  <a:cubicBezTo>
                    <a:pt x="7078" y="1"/>
                    <a:pt x="6886" y="58"/>
                    <a:pt x="6727" y="164"/>
                  </a:cubicBezTo>
                  <a:cubicBezTo>
                    <a:pt x="6650" y="212"/>
                    <a:pt x="6564" y="236"/>
                    <a:pt x="6480" y="236"/>
                  </a:cubicBezTo>
                  <a:cubicBezTo>
                    <a:pt x="6395" y="236"/>
                    <a:pt x="6312" y="212"/>
                    <a:pt x="6240" y="164"/>
                  </a:cubicBezTo>
                  <a:cubicBezTo>
                    <a:pt x="6072" y="58"/>
                    <a:pt x="5879" y="1"/>
                    <a:pt x="5684"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090;p80">
              <a:extLst>
                <a:ext uri="{FF2B5EF4-FFF2-40B4-BE49-F238E27FC236}">
                  <a16:creationId xmlns:a16="http://schemas.microsoft.com/office/drawing/2014/main" id="{78206A3B-A64F-490C-89B7-F2EEF711495D}"/>
                </a:ext>
              </a:extLst>
            </p:cNvPr>
            <p:cNvSpPr/>
            <p:nvPr/>
          </p:nvSpPr>
          <p:spPr>
            <a:xfrm>
              <a:off x="5310611" y="1502972"/>
              <a:ext cx="169914" cy="343285"/>
            </a:xfrm>
            <a:custGeom>
              <a:avLst/>
              <a:gdLst/>
              <a:ahLst/>
              <a:cxnLst/>
              <a:rect l="l" t="t" r="r" b="b"/>
              <a:pathLst>
                <a:path w="6489" h="13110" extrusionOk="0">
                  <a:moveTo>
                    <a:pt x="5694" y="1"/>
                  </a:moveTo>
                  <a:cubicBezTo>
                    <a:pt x="5679" y="1"/>
                    <a:pt x="5664" y="1"/>
                    <a:pt x="5649" y="2"/>
                  </a:cubicBezTo>
                  <a:cubicBezTo>
                    <a:pt x="4666" y="2"/>
                    <a:pt x="2682" y="956"/>
                    <a:pt x="2462" y="2788"/>
                  </a:cubicBezTo>
                  <a:cubicBezTo>
                    <a:pt x="2329" y="3875"/>
                    <a:pt x="1909" y="4009"/>
                    <a:pt x="1680" y="4772"/>
                  </a:cubicBezTo>
                  <a:cubicBezTo>
                    <a:pt x="1432" y="5592"/>
                    <a:pt x="1642" y="6098"/>
                    <a:pt x="1432" y="6842"/>
                  </a:cubicBezTo>
                  <a:cubicBezTo>
                    <a:pt x="1222" y="7586"/>
                    <a:pt x="802" y="7796"/>
                    <a:pt x="821" y="9055"/>
                  </a:cubicBezTo>
                  <a:cubicBezTo>
                    <a:pt x="850" y="10505"/>
                    <a:pt x="1" y="10839"/>
                    <a:pt x="335" y="11793"/>
                  </a:cubicBezTo>
                  <a:cubicBezTo>
                    <a:pt x="573" y="12509"/>
                    <a:pt x="1899" y="13110"/>
                    <a:pt x="1899" y="13110"/>
                  </a:cubicBezTo>
                  <a:lnTo>
                    <a:pt x="6488" y="13110"/>
                  </a:lnTo>
                  <a:lnTo>
                    <a:pt x="6479" y="231"/>
                  </a:lnTo>
                  <a:cubicBezTo>
                    <a:pt x="6393" y="231"/>
                    <a:pt x="6316" y="212"/>
                    <a:pt x="6240" y="164"/>
                  </a:cubicBezTo>
                  <a:cubicBezTo>
                    <a:pt x="6072" y="58"/>
                    <a:pt x="5887" y="1"/>
                    <a:pt x="5694"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091;p80">
              <a:extLst>
                <a:ext uri="{FF2B5EF4-FFF2-40B4-BE49-F238E27FC236}">
                  <a16:creationId xmlns:a16="http://schemas.microsoft.com/office/drawing/2014/main" id="{A8298EA8-4E61-4DB8-B2EE-FD5A110D114E}"/>
                </a:ext>
              </a:extLst>
            </p:cNvPr>
            <p:cNvSpPr/>
            <p:nvPr/>
          </p:nvSpPr>
          <p:spPr>
            <a:xfrm>
              <a:off x="5348841" y="1709101"/>
              <a:ext cx="263081" cy="148652"/>
            </a:xfrm>
            <a:custGeom>
              <a:avLst/>
              <a:gdLst/>
              <a:ahLst/>
              <a:cxnLst/>
              <a:rect l="l" t="t" r="r" b="b"/>
              <a:pathLst>
                <a:path w="10047" h="5677" extrusionOk="0">
                  <a:moveTo>
                    <a:pt x="3712" y="0"/>
                  </a:moveTo>
                  <a:lnTo>
                    <a:pt x="3712" y="1126"/>
                  </a:lnTo>
                  <a:cubicBezTo>
                    <a:pt x="3712" y="1498"/>
                    <a:pt x="3473" y="1822"/>
                    <a:pt x="3130" y="1946"/>
                  </a:cubicBezTo>
                  <a:lnTo>
                    <a:pt x="869" y="2748"/>
                  </a:lnTo>
                  <a:cubicBezTo>
                    <a:pt x="344" y="2929"/>
                    <a:pt x="1" y="3425"/>
                    <a:pt x="1" y="3978"/>
                  </a:cubicBezTo>
                  <a:lnTo>
                    <a:pt x="1" y="5028"/>
                  </a:lnTo>
                  <a:cubicBezTo>
                    <a:pt x="1" y="5381"/>
                    <a:pt x="287" y="5677"/>
                    <a:pt x="649" y="5677"/>
                  </a:cubicBezTo>
                  <a:lnTo>
                    <a:pt x="9388" y="5677"/>
                  </a:lnTo>
                  <a:cubicBezTo>
                    <a:pt x="9750" y="5677"/>
                    <a:pt x="10046" y="5381"/>
                    <a:pt x="10046" y="5028"/>
                  </a:cubicBezTo>
                  <a:lnTo>
                    <a:pt x="10046" y="3988"/>
                  </a:lnTo>
                  <a:cubicBezTo>
                    <a:pt x="10046" y="3425"/>
                    <a:pt x="9693" y="2929"/>
                    <a:pt x="9178" y="2748"/>
                  </a:cubicBezTo>
                  <a:lnTo>
                    <a:pt x="6917" y="1946"/>
                  </a:lnTo>
                  <a:cubicBezTo>
                    <a:pt x="6564" y="1822"/>
                    <a:pt x="6335" y="1498"/>
                    <a:pt x="6335" y="1126"/>
                  </a:cubicBezTo>
                  <a:lnTo>
                    <a:pt x="6335" y="0"/>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092;p80">
              <a:extLst>
                <a:ext uri="{FF2B5EF4-FFF2-40B4-BE49-F238E27FC236}">
                  <a16:creationId xmlns:a16="http://schemas.microsoft.com/office/drawing/2014/main" id="{9BF13919-1896-4512-9905-8B75F5FF21B2}"/>
                </a:ext>
              </a:extLst>
            </p:cNvPr>
            <p:cNvSpPr/>
            <p:nvPr/>
          </p:nvSpPr>
          <p:spPr>
            <a:xfrm>
              <a:off x="5348841" y="1767048"/>
              <a:ext cx="263081" cy="90705"/>
            </a:xfrm>
            <a:custGeom>
              <a:avLst/>
              <a:gdLst/>
              <a:ahLst/>
              <a:cxnLst/>
              <a:rect l="l" t="t" r="r" b="b"/>
              <a:pathLst>
                <a:path w="10047" h="3464" extrusionOk="0">
                  <a:moveTo>
                    <a:pt x="2376" y="1"/>
                  </a:moveTo>
                  <a:lnTo>
                    <a:pt x="878" y="535"/>
                  </a:lnTo>
                  <a:cubicBezTo>
                    <a:pt x="354" y="716"/>
                    <a:pt x="1" y="1212"/>
                    <a:pt x="1" y="1765"/>
                  </a:cubicBezTo>
                  <a:lnTo>
                    <a:pt x="1" y="2815"/>
                  </a:lnTo>
                  <a:cubicBezTo>
                    <a:pt x="1" y="3168"/>
                    <a:pt x="296" y="3464"/>
                    <a:pt x="659" y="3464"/>
                  </a:cubicBezTo>
                  <a:lnTo>
                    <a:pt x="9397" y="3464"/>
                  </a:lnTo>
                  <a:cubicBezTo>
                    <a:pt x="9760" y="3464"/>
                    <a:pt x="10046" y="3168"/>
                    <a:pt x="10046" y="2815"/>
                  </a:cubicBezTo>
                  <a:lnTo>
                    <a:pt x="10046" y="1775"/>
                  </a:lnTo>
                  <a:cubicBezTo>
                    <a:pt x="10046" y="1212"/>
                    <a:pt x="9703" y="716"/>
                    <a:pt x="9178" y="535"/>
                  </a:cubicBezTo>
                  <a:lnTo>
                    <a:pt x="7671" y="1"/>
                  </a:lnTo>
                  <a:cubicBezTo>
                    <a:pt x="7070" y="821"/>
                    <a:pt x="6268" y="1727"/>
                    <a:pt x="5333" y="2223"/>
                  </a:cubicBezTo>
                  <a:cubicBezTo>
                    <a:pt x="5238" y="2276"/>
                    <a:pt x="5131" y="2302"/>
                    <a:pt x="5023" y="2302"/>
                  </a:cubicBezTo>
                  <a:cubicBezTo>
                    <a:pt x="4916" y="2302"/>
                    <a:pt x="4809" y="2276"/>
                    <a:pt x="4713" y="2223"/>
                  </a:cubicBezTo>
                  <a:cubicBezTo>
                    <a:pt x="3778" y="1727"/>
                    <a:pt x="2977" y="821"/>
                    <a:pt x="2376" y="1"/>
                  </a:cubicBezTo>
                  <a:close/>
                </a:path>
              </a:pathLst>
            </a:custGeom>
            <a:solidFill>
              <a:srgbClr val="A2B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093;p80">
              <a:extLst>
                <a:ext uri="{FF2B5EF4-FFF2-40B4-BE49-F238E27FC236}">
                  <a16:creationId xmlns:a16="http://schemas.microsoft.com/office/drawing/2014/main" id="{51BC096D-CD5C-44EA-A9FE-AA5B7DA8920C}"/>
                </a:ext>
              </a:extLst>
            </p:cNvPr>
            <p:cNvSpPr/>
            <p:nvPr/>
          </p:nvSpPr>
          <p:spPr>
            <a:xfrm>
              <a:off x="5446013" y="1708839"/>
              <a:ext cx="68736" cy="23069"/>
            </a:xfrm>
            <a:custGeom>
              <a:avLst/>
              <a:gdLst/>
              <a:ahLst/>
              <a:cxnLst/>
              <a:rect l="l" t="t" r="r" b="b"/>
              <a:pathLst>
                <a:path w="2625" h="881" extrusionOk="0">
                  <a:moveTo>
                    <a:pt x="1" y="1"/>
                  </a:moveTo>
                  <a:lnTo>
                    <a:pt x="1" y="602"/>
                  </a:lnTo>
                  <a:cubicBezTo>
                    <a:pt x="416" y="788"/>
                    <a:pt x="862" y="881"/>
                    <a:pt x="1309" y="881"/>
                  </a:cubicBezTo>
                  <a:cubicBezTo>
                    <a:pt x="1756" y="881"/>
                    <a:pt x="2204" y="788"/>
                    <a:pt x="2624" y="602"/>
                  </a:cubicBezTo>
                  <a:lnTo>
                    <a:pt x="2624" y="1"/>
                  </a:ln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094;p80">
              <a:extLst>
                <a:ext uri="{FF2B5EF4-FFF2-40B4-BE49-F238E27FC236}">
                  <a16:creationId xmlns:a16="http://schemas.microsoft.com/office/drawing/2014/main" id="{F3C6EF0D-165E-4363-9EF5-EEBE78548F22}"/>
                </a:ext>
              </a:extLst>
            </p:cNvPr>
            <p:cNvSpPr/>
            <p:nvPr/>
          </p:nvSpPr>
          <p:spPr>
            <a:xfrm>
              <a:off x="5406055" y="1548979"/>
              <a:ext cx="148652" cy="171381"/>
            </a:xfrm>
            <a:custGeom>
              <a:avLst/>
              <a:gdLst/>
              <a:ahLst/>
              <a:cxnLst/>
              <a:rect l="l" t="t" r="r" b="b"/>
              <a:pathLst>
                <a:path w="5677" h="6545" extrusionOk="0">
                  <a:moveTo>
                    <a:pt x="0" y="0"/>
                  </a:moveTo>
                  <a:lnTo>
                    <a:pt x="0" y="3711"/>
                  </a:lnTo>
                  <a:cubicBezTo>
                    <a:pt x="0" y="5276"/>
                    <a:pt x="1269" y="6545"/>
                    <a:pt x="2834" y="6545"/>
                  </a:cubicBezTo>
                  <a:cubicBezTo>
                    <a:pt x="4408" y="6545"/>
                    <a:pt x="5676" y="5276"/>
                    <a:pt x="5676" y="3711"/>
                  </a:cubicBezTo>
                  <a:lnTo>
                    <a:pt x="5676" y="0"/>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095;p80">
              <a:extLst>
                <a:ext uri="{FF2B5EF4-FFF2-40B4-BE49-F238E27FC236}">
                  <a16:creationId xmlns:a16="http://schemas.microsoft.com/office/drawing/2014/main" id="{736139F6-0DDA-4565-B9CB-AF62B1E79E15}"/>
                </a:ext>
              </a:extLst>
            </p:cNvPr>
            <p:cNvSpPr/>
            <p:nvPr/>
          </p:nvSpPr>
          <p:spPr>
            <a:xfrm>
              <a:off x="5405584" y="1548979"/>
              <a:ext cx="149124" cy="171590"/>
            </a:xfrm>
            <a:custGeom>
              <a:avLst/>
              <a:gdLst/>
              <a:ahLst/>
              <a:cxnLst/>
              <a:rect l="l" t="t" r="r" b="b"/>
              <a:pathLst>
                <a:path w="5695" h="6553" extrusionOk="0">
                  <a:moveTo>
                    <a:pt x="18" y="0"/>
                  </a:moveTo>
                  <a:lnTo>
                    <a:pt x="18" y="3711"/>
                  </a:lnTo>
                  <a:cubicBezTo>
                    <a:pt x="1" y="5302"/>
                    <a:pt x="1299" y="6552"/>
                    <a:pt x="2836" y="6552"/>
                  </a:cubicBezTo>
                  <a:cubicBezTo>
                    <a:pt x="2985" y="6552"/>
                    <a:pt x="3137" y="6541"/>
                    <a:pt x="3290" y="6516"/>
                  </a:cubicBezTo>
                  <a:cubicBezTo>
                    <a:pt x="1907" y="6297"/>
                    <a:pt x="886" y="5104"/>
                    <a:pt x="886" y="3711"/>
                  </a:cubicBezTo>
                  <a:lnTo>
                    <a:pt x="886" y="2576"/>
                  </a:lnTo>
                  <a:cubicBezTo>
                    <a:pt x="886" y="2395"/>
                    <a:pt x="944" y="2223"/>
                    <a:pt x="1039" y="2070"/>
                  </a:cubicBezTo>
                  <a:cubicBezTo>
                    <a:pt x="1392" y="1489"/>
                    <a:pt x="1735" y="1412"/>
                    <a:pt x="2117" y="1307"/>
                  </a:cubicBezTo>
                  <a:cubicBezTo>
                    <a:pt x="2384" y="1260"/>
                    <a:pt x="2632" y="1164"/>
                    <a:pt x="2852" y="1021"/>
                  </a:cubicBezTo>
                  <a:cubicBezTo>
                    <a:pt x="3081" y="1164"/>
                    <a:pt x="3329" y="1260"/>
                    <a:pt x="3586" y="1307"/>
                  </a:cubicBezTo>
                  <a:cubicBezTo>
                    <a:pt x="3977" y="1412"/>
                    <a:pt x="4311" y="1489"/>
                    <a:pt x="4664" y="2070"/>
                  </a:cubicBezTo>
                  <a:cubicBezTo>
                    <a:pt x="4931" y="2490"/>
                    <a:pt x="5284" y="2853"/>
                    <a:pt x="5694" y="3129"/>
                  </a:cubicBezTo>
                  <a:lnTo>
                    <a:pt x="5694" y="0"/>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096;p80">
              <a:extLst>
                <a:ext uri="{FF2B5EF4-FFF2-40B4-BE49-F238E27FC236}">
                  <a16:creationId xmlns:a16="http://schemas.microsoft.com/office/drawing/2014/main" id="{59F22C33-D129-46E6-9A34-D3CAF0A2418B}"/>
                </a:ext>
              </a:extLst>
            </p:cNvPr>
            <p:cNvSpPr/>
            <p:nvPr/>
          </p:nvSpPr>
          <p:spPr>
            <a:xfrm>
              <a:off x="5455047" y="1668802"/>
              <a:ext cx="50668" cy="17361"/>
            </a:xfrm>
            <a:custGeom>
              <a:avLst/>
              <a:gdLst/>
              <a:ahLst/>
              <a:cxnLst/>
              <a:rect l="l" t="t" r="r" b="b"/>
              <a:pathLst>
                <a:path w="1935" h="663" extrusionOk="0">
                  <a:moveTo>
                    <a:pt x="312" y="1"/>
                  </a:moveTo>
                  <a:cubicBezTo>
                    <a:pt x="143" y="1"/>
                    <a:pt x="0" y="224"/>
                    <a:pt x="161" y="385"/>
                  </a:cubicBezTo>
                  <a:cubicBezTo>
                    <a:pt x="371" y="567"/>
                    <a:pt x="641" y="662"/>
                    <a:pt x="922" y="662"/>
                  </a:cubicBezTo>
                  <a:cubicBezTo>
                    <a:pt x="936" y="662"/>
                    <a:pt x="949" y="662"/>
                    <a:pt x="963" y="662"/>
                  </a:cubicBezTo>
                  <a:cubicBezTo>
                    <a:pt x="976" y="662"/>
                    <a:pt x="990" y="662"/>
                    <a:pt x="1003" y="662"/>
                  </a:cubicBezTo>
                  <a:cubicBezTo>
                    <a:pt x="1284" y="662"/>
                    <a:pt x="1555" y="567"/>
                    <a:pt x="1773" y="385"/>
                  </a:cubicBezTo>
                  <a:cubicBezTo>
                    <a:pt x="1935" y="224"/>
                    <a:pt x="1792" y="1"/>
                    <a:pt x="1622" y="1"/>
                  </a:cubicBezTo>
                  <a:cubicBezTo>
                    <a:pt x="1571" y="1"/>
                    <a:pt x="1517" y="21"/>
                    <a:pt x="1468" y="70"/>
                  </a:cubicBezTo>
                  <a:cubicBezTo>
                    <a:pt x="1316" y="175"/>
                    <a:pt x="1139" y="228"/>
                    <a:pt x="964" y="228"/>
                  </a:cubicBezTo>
                  <a:cubicBezTo>
                    <a:pt x="788" y="228"/>
                    <a:pt x="614" y="175"/>
                    <a:pt x="467" y="70"/>
                  </a:cubicBezTo>
                  <a:cubicBezTo>
                    <a:pt x="418" y="21"/>
                    <a:pt x="364" y="1"/>
                    <a:pt x="312" y="1"/>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097;p80">
              <a:extLst>
                <a:ext uri="{FF2B5EF4-FFF2-40B4-BE49-F238E27FC236}">
                  <a16:creationId xmlns:a16="http://schemas.microsoft.com/office/drawing/2014/main" id="{7F479DE6-8C4C-48AA-B902-04DE8594F14D}"/>
                </a:ext>
              </a:extLst>
            </p:cNvPr>
            <p:cNvSpPr/>
            <p:nvPr/>
          </p:nvSpPr>
          <p:spPr>
            <a:xfrm>
              <a:off x="5440279" y="1628844"/>
              <a:ext cx="11521" cy="17334"/>
            </a:xfrm>
            <a:custGeom>
              <a:avLst/>
              <a:gdLst/>
              <a:ahLst/>
              <a:cxnLst/>
              <a:rect l="l" t="t" r="r" b="b"/>
              <a:pathLst>
                <a:path w="440" h="662" extrusionOk="0">
                  <a:moveTo>
                    <a:pt x="220" y="1"/>
                  </a:moveTo>
                  <a:cubicBezTo>
                    <a:pt x="110" y="1"/>
                    <a:pt x="0" y="75"/>
                    <a:pt x="0" y="222"/>
                  </a:cubicBezTo>
                  <a:lnTo>
                    <a:pt x="0" y="442"/>
                  </a:lnTo>
                  <a:cubicBezTo>
                    <a:pt x="0" y="566"/>
                    <a:pt x="96" y="661"/>
                    <a:pt x="220" y="661"/>
                  </a:cubicBezTo>
                  <a:cubicBezTo>
                    <a:pt x="344" y="661"/>
                    <a:pt x="439" y="556"/>
                    <a:pt x="439" y="432"/>
                  </a:cubicBezTo>
                  <a:lnTo>
                    <a:pt x="439" y="222"/>
                  </a:lnTo>
                  <a:cubicBezTo>
                    <a:pt x="439" y="75"/>
                    <a:pt x="329"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098;p80">
              <a:extLst>
                <a:ext uri="{FF2B5EF4-FFF2-40B4-BE49-F238E27FC236}">
                  <a16:creationId xmlns:a16="http://schemas.microsoft.com/office/drawing/2014/main" id="{1836AABF-C36F-4881-BB36-7F7056CF7E79}"/>
                </a:ext>
              </a:extLst>
            </p:cNvPr>
            <p:cNvSpPr/>
            <p:nvPr/>
          </p:nvSpPr>
          <p:spPr>
            <a:xfrm>
              <a:off x="5508962" y="1628844"/>
              <a:ext cx="11521" cy="17334"/>
            </a:xfrm>
            <a:custGeom>
              <a:avLst/>
              <a:gdLst/>
              <a:ahLst/>
              <a:cxnLst/>
              <a:rect l="l" t="t" r="r" b="b"/>
              <a:pathLst>
                <a:path w="440" h="662" extrusionOk="0">
                  <a:moveTo>
                    <a:pt x="220" y="1"/>
                  </a:moveTo>
                  <a:cubicBezTo>
                    <a:pt x="110" y="1"/>
                    <a:pt x="1" y="75"/>
                    <a:pt x="1" y="222"/>
                  </a:cubicBezTo>
                  <a:lnTo>
                    <a:pt x="1" y="442"/>
                  </a:lnTo>
                  <a:cubicBezTo>
                    <a:pt x="1" y="566"/>
                    <a:pt x="96" y="661"/>
                    <a:pt x="220" y="661"/>
                  </a:cubicBezTo>
                  <a:cubicBezTo>
                    <a:pt x="335" y="661"/>
                    <a:pt x="440" y="556"/>
                    <a:pt x="440" y="432"/>
                  </a:cubicBezTo>
                  <a:lnTo>
                    <a:pt x="440" y="222"/>
                  </a:lnTo>
                  <a:cubicBezTo>
                    <a:pt x="440" y="75"/>
                    <a:pt x="330"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099;p80">
              <a:extLst>
                <a:ext uri="{FF2B5EF4-FFF2-40B4-BE49-F238E27FC236}">
                  <a16:creationId xmlns:a16="http://schemas.microsoft.com/office/drawing/2014/main" id="{49AC0634-4FF3-4781-8839-DDEF36994E30}"/>
                </a:ext>
              </a:extLst>
            </p:cNvPr>
            <p:cNvSpPr/>
            <p:nvPr/>
          </p:nvSpPr>
          <p:spPr>
            <a:xfrm>
              <a:off x="5432528" y="1611666"/>
              <a:ext cx="26761" cy="11521"/>
            </a:xfrm>
            <a:custGeom>
              <a:avLst/>
              <a:gdLst/>
              <a:ahLst/>
              <a:cxnLst/>
              <a:rect l="l" t="t" r="r" b="b"/>
              <a:pathLst>
                <a:path w="1022" h="440" extrusionOk="0">
                  <a:moveTo>
                    <a:pt x="296" y="1"/>
                  </a:moveTo>
                  <a:cubicBezTo>
                    <a:pt x="0" y="1"/>
                    <a:pt x="0" y="440"/>
                    <a:pt x="296" y="440"/>
                  </a:cubicBezTo>
                  <a:lnTo>
                    <a:pt x="735" y="440"/>
                  </a:lnTo>
                  <a:cubicBezTo>
                    <a:pt x="1021" y="440"/>
                    <a:pt x="1021" y="1"/>
                    <a:pt x="73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100;p80">
              <a:extLst>
                <a:ext uri="{FF2B5EF4-FFF2-40B4-BE49-F238E27FC236}">
                  <a16:creationId xmlns:a16="http://schemas.microsoft.com/office/drawing/2014/main" id="{6DB8272D-C4B2-44AC-BBBD-9BA7998817EA}"/>
                </a:ext>
              </a:extLst>
            </p:cNvPr>
            <p:cNvSpPr/>
            <p:nvPr/>
          </p:nvSpPr>
          <p:spPr>
            <a:xfrm>
              <a:off x="5501211" y="1611666"/>
              <a:ext cx="26761" cy="11521"/>
            </a:xfrm>
            <a:custGeom>
              <a:avLst/>
              <a:gdLst/>
              <a:ahLst/>
              <a:cxnLst/>
              <a:rect l="l" t="t" r="r" b="b"/>
              <a:pathLst>
                <a:path w="1022" h="440" extrusionOk="0">
                  <a:moveTo>
                    <a:pt x="297" y="1"/>
                  </a:moveTo>
                  <a:cubicBezTo>
                    <a:pt x="1" y="1"/>
                    <a:pt x="1" y="440"/>
                    <a:pt x="297" y="440"/>
                  </a:cubicBezTo>
                  <a:lnTo>
                    <a:pt x="736" y="440"/>
                  </a:lnTo>
                  <a:cubicBezTo>
                    <a:pt x="1022" y="440"/>
                    <a:pt x="1022" y="1"/>
                    <a:pt x="736"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101;p80">
              <a:extLst>
                <a:ext uri="{FF2B5EF4-FFF2-40B4-BE49-F238E27FC236}">
                  <a16:creationId xmlns:a16="http://schemas.microsoft.com/office/drawing/2014/main" id="{E09CDB65-D150-4DF5-AF45-C820D25F1DDD}"/>
                </a:ext>
              </a:extLst>
            </p:cNvPr>
            <p:cNvSpPr/>
            <p:nvPr/>
          </p:nvSpPr>
          <p:spPr>
            <a:xfrm>
              <a:off x="5353842" y="1786792"/>
              <a:ext cx="46740" cy="70961"/>
            </a:xfrm>
            <a:custGeom>
              <a:avLst/>
              <a:gdLst/>
              <a:ahLst/>
              <a:cxnLst/>
              <a:rect l="l" t="t" r="r" b="b"/>
              <a:pathLst>
                <a:path w="1785" h="2710" extrusionOk="0">
                  <a:moveTo>
                    <a:pt x="287" y="0"/>
                  </a:moveTo>
                  <a:cubicBezTo>
                    <a:pt x="172" y="96"/>
                    <a:pt x="77" y="210"/>
                    <a:pt x="0" y="334"/>
                  </a:cubicBezTo>
                  <a:lnTo>
                    <a:pt x="1117" y="1298"/>
                  </a:lnTo>
                  <a:cubicBezTo>
                    <a:pt x="1260" y="1422"/>
                    <a:pt x="1346" y="1603"/>
                    <a:pt x="1346" y="1794"/>
                  </a:cubicBezTo>
                  <a:lnTo>
                    <a:pt x="1346" y="2710"/>
                  </a:lnTo>
                  <a:lnTo>
                    <a:pt x="1784" y="2710"/>
                  </a:lnTo>
                  <a:lnTo>
                    <a:pt x="1784" y="1794"/>
                  </a:lnTo>
                  <a:cubicBezTo>
                    <a:pt x="1784" y="1479"/>
                    <a:pt x="1641" y="1174"/>
                    <a:pt x="1403" y="973"/>
                  </a:cubicBezTo>
                  <a:lnTo>
                    <a:pt x="28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102;p80">
              <a:extLst>
                <a:ext uri="{FF2B5EF4-FFF2-40B4-BE49-F238E27FC236}">
                  <a16:creationId xmlns:a16="http://schemas.microsoft.com/office/drawing/2014/main" id="{000E8C05-9713-4C8A-A497-C98C3827057A}"/>
                </a:ext>
              </a:extLst>
            </p:cNvPr>
            <p:cNvSpPr/>
            <p:nvPr/>
          </p:nvSpPr>
          <p:spPr>
            <a:xfrm>
              <a:off x="5560415" y="1786792"/>
              <a:ext cx="46740" cy="70961"/>
            </a:xfrm>
            <a:custGeom>
              <a:avLst/>
              <a:gdLst/>
              <a:ahLst/>
              <a:cxnLst/>
              <a:rect l="l" t="t" r="r" b="b"/>
              <a:pathLst>
                <a:path w="1785" h="2710" extrusionOk="0">
                  <a:moveTo>
                    <a:pt x="1489" y="0"/>
                  </a:moveTo>
                  <a:lnTo>
                    <a:pt x="383" y="973"/>
                  </a:lnTo>
                  <a:cubicBezTo>
                    <a:pt x="134" y="1174"/>
                    <a:pt x="1" y="1479"/>
                    <a:pt x="1" y="1794"/>
                  </a:cubicBezTo>
                  <a:lnTo>
                    <a:pt x="1" y="2710"/>
                  </a:lnTo>
                  <a:lnTo>
                    <a:pt x="440" y="2710"/>
                  </a:lnTo>
                  <a:lnTo>
                    <a:pt x="440" y="1794"/>
                  </a:lnTo>
                  <a:cubicBezTo>
                    <a:pt x="440" y="1603"/>
                    <a:pt x="516" y="1422"/>
                    <a:pt x="669" y="1298"/>
                  </a:cubicBezTo>
                  <a:lnTo>
                    <a:pt x="1785" y="334"/>
                  </a:lnTo>
                  <a:cubicBezTo>
                    <a:pt x="1699" y="210"/>
                    <a:pt x="1604" y="96"/>
                    <a:pt x="14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103;p80">
              <a:extLst>
                <a:ext uri="{FF2B5EF4-FFF2-40B4-BE49-F238E27FC236}">
                  <a16:creationId xmlns:a16="http://schemas.microsoft.com/office/drawing/2014/main" id="{CD77F71B-FF33-4343-8E4A-D634BE093BDF}"/>
                </a:ext>
              </a:extLst>
            </p:cNvPr>
            <p:cNvSpPr/>
            <p:nvPr/>
          </p:nvSpPr>
          <p:spPr>
            <a:xfrm>
              <a:off x="5480499" y="1502972"/>
              <a:ext cx="149909" cy="256613"/>
            </a:xfrm>
            <a:custGeom>
              <a:avLst/>
              <a:gdLst/>
              <a:ahLst/>
              <a:cxnLst/>
              <a:rect l="l" t="t" r="r" b="b"/>
              <a:pathLst>
                <a:path w="5725" h="9800" extrusionOk="0">
                  <a:moveTo>
                    <a:pt x="785" y="1"/>
                  </a:moveTo>
                  <a:cubicBezTo>
                    <a:pt x="590" y="1"/>
                    <a:pt x="398" y="58"/>
                    <a:pt x="239" y="164"/>
                  </a:cubicBezTo>
                  <a:cubicBezTo>
                    <a:pt x="162" y="212"/>
                    <a:pt x="76" y="231"/>
                    <a:pt x="0" y="231"/>
                  </a:cubicBezTo>
                  <a:lnTo>
                    <a:pt x="0" y="2187"/>
                  </a:lnTo>
                  <a:cubicBezTo>
                    <a:pt x="563" y="2902"/>
                    <a:pt x="1393" y="2330"/>
                    <a:pt x="2185" y="3589"/>
                  </a:cubicBezTo>
                  <a:cubicBezTo>
                    <a:pt x="2843" y="4667"/>
                    <a:pt x="3683" y="4629"/>
                    <a:pt x="3969" y="5468"/>
                  </a:cubicBezTo>
                  <a:cubicBezTo>
                    <a:pt x="4055" y="5707"/>
                    <a:pt x="4007" y="5974"/>
                    <a:pt x="4026" y="6222"/>
                  </a:cubicBezTo>
                  <a:cubicBezTo>
                    <a:pt x="4150" y="7653"/>
                    <a:pt x="5238" y="8302"/>
                    <a:pt x="5724" y="9799"/>
                  </a:cubicBezTo>
                  <a:cubicBezTo>
                    <a:pt x="5676" y="9551"/>
                    <a:pt x="5648" y="9303"/>
                    <a:pt x="5657" y="9055"/>
                  </a:cubicBezTo>
                  <a:cubicBezTo>
                    <a:pt x="5676" y="7796"/>
                    <a:pt x="5257" y="7577"/>
                    <a:pt x="5047" y="6842"/>
                  </a:cubicBezTo>
                  <a:cubicBezTo>
                    <a:pt x="4837" y="6098"/>
                    <a:pt x="5047" y="5592"/>
                    <a:pt x="4799" y="4772"/>
                  </a:cubicBezTo>
                  <a:cubicBezTo>
                    <a:pt x="4570" y="4009"/>
                    <a:pt x="4150" y="3875"/>
                    <a:pt x="4016" y="2788"/>
                  </a:cubicBezTo>
                  <a:cubicBezTo>
                    <a:pt x="3797" y="956"/>
                    <a:pt x="1813" y="2"/>
                    <a:pt x="830" y="2"/>
                  </a:cubicBezTo>
                  <a:cubicBezTo>
                    <a:pt x="815" y="1"/>
                    <a:pt x="800" y="1"/>
                    <a:pt x="785"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104;p80">
              <a:extLst>
                <a:ext uri="{FF2B5EF4-FFF2-40B4-BE49-F238E27FC236}">
                  <a16:creationId xmlns:a16="http://schemas.microsoft.com/office/drawing/2014/main" id="{3CD676D7-3D07-462C-8F8C-AA13C66AF0AA}"/>
                </a:ext>
              </a:extLst>
            </p:cNvPr>
            <p:cNvSpPr/>
            <p:nvPr/>
          </p:nvSpPr>
          <p:spPr>
            <a:xfrm>
              <a:off x="5330354" y="1502972"/>
              <a:ext cx="149909" cy="256351"/>
            </a:xfrm>
            <a:custGeom>
              <a:avLst/>
              <a:gdLst/>
              <a:ahLst/>
              <a:cxnLst/>
              <a:rect l="l" t="t" r="r" b="b"/>
              <a:pathLst>
                <a:path w="5725" h="9790" extrusionOk="0">
                  <a:moveTo>
                    <a:pt x="4938" y="1"/>
                  </a:moveTo>
                  <a:cubicBezTo>
                    <a:pt x="4923" y="1"/>
                    <a:pt x="4909" y="1"/>
                    <a:pt x="4895" y="2"/>
                  </a:cubicBezTo>
                  <a:cubicBezTo>
                    <a:pt x="3902" y="2"/>
                    <a:pt x="1928" y="956"/>
                    <a:pt x="1699" y="2788"/>
                  </a:cubicBezTo>
                  <a:cubicBezTo>
                    <a:pt x="1575" y="3875"/>
                    <a:pt x="1155" y="4009"/>
                    <a:pt x="926" y="4772"/>
                  </a:cubicBezTo>
                  <a:cubicBezTo>
                    <a:pt x="678" y="5592"/>
                    <a:pt x="888" y="6098"/>
                    <a:pt x="678" y="6842"/>
                  </a:cubicBezTo>
                  <a:cubicBezTo>
                    <a:pt x="468" y="7577"/>
                    <a:pt x="48" y="7796"/>
                    <a:pt x="67" y="9055"/>
                  </a:cubicBezTo>
                  <a:cubicBezTo>
                    <a:pt x="77" y="9303"/>
                    <a:pt x="48" y="9551"/>
                    <a:pt x="1" y="9790"/>
                  </a:cubicBezTo>
                  <a:cubicBezTo>
                    <a:pt x="487" y="8302"/>
                    <a:pt x="1584" y="7653"/>
                    <a:pt x="1689" y="6222"/>
                  </a:cubicBezTo>
                  <a:cubicBezTo>
                    <a:pt x="1718" y="5974"/>
                    <a:pt x="1670" y="5707"/>
                    <a:pt x="1756" y="5468"/>
                  </a:cubicBezTo>
                  <a:cubicBezTo>
                    <a:pt x="2042" y="4629"/>
                    <a:pt x="2872" y="4667"/>
                    <a:pt x="3540" y="3589"/>
                  </a:cubicBezTo>
                  <a:cubicBezTo>
                    <a:pt x="4322" y="2330"/>
                    <a:pt x="5162" y="2902"/>
                    <a:pt x="5725" y="2187"/>
                  </a:cubicBezTo>
                  <a:lnTo>
                    <a:pt x="5725" y="231"/>
                  </a:lnTo>
                  <a:cubicBezTo>
                    <a:pt x="5639" y="231"/>
                    <a:pt x="5553" y="212"/>
                    <a:pt x="5486" y="164"/>
                  </a:cubicBezTo>
                  <a:cubicBezTo>
                    <a:pt x="5318" y="58"/>
                    <a:pt x="5125" y="1"/>
                    <a:pt x="4938"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921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48"/>
          <p:cNvSpPr txBox="1">
            <a:spLocks noGrp="1"/>
          </p:cNvSpPr>
          <p:nvPr>
            <p:ph type="title"/>
          </p:nvPr>
        </p:nvSpPr>
        <p:spPr>
          <a:xfrm>
            <a:off x="32528" y="10421"/>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Diagrama de Clases</a:t>
            </a:r>
            <a:endParaRPr/>
          </a:p>
        </p:txBody>
      </p:sp>
      <p:grpSp>
        <p:nvGrpSpPr>
          <p:cNvPr id="1365" name="Google Shape;1365;p48"/>
          <p:cNvGrpSpPr/>
          <p:nvPr/>
        </p:nvGrpSpPr>
        <p:grpSpPr>
          <a:xfrm>
            <a:off x="6949498" y="2768618"/>
            <a:ext cx="1938276" cy="2372625"/>
            <a:chOff x="1411475" y="323425"/>
            <a:chExt cx="311650" cy="381500"/>
          </a:xfrm>
        </p:grpSpPr>
        <p:sp>
          <p:nvSpPr>
            <p:cNvPr id="1366" name="Google Shape;1366;p48"/>
            <p:cNvSpPr/>
            <p:nvPr/>
          </p:nvSpPr>
          <p:spPr>
            <a:xfrm>
              <a:off x="1548150" y="616725"/>
              <a:ext cx="38300" cy="88200"/>
            </a:xfrm>
            <a:custGeom>
              <a:avLst/>
              <a:gdLst/>
              <a:ahLst/>
              <a:cxnLst/>
              <a:rect l="l" t="t" r="r" b="b"/>
              <a:pathLst>
                <a:path w="1532" h="3528" extrusionOk="0">
                  <a:moveTo>
                    <a:pt x="1" y="1"/>
                  </a:moveTo>
                  <a:lnTo>
                    <a:pt x="1" y="3527"/>
                  </a:lnTo>
                  <a:lnTo>
                    <a:pt x="1532" y="3527"/>
                  </a:lnTo>
                  <a:lnTo>
                    <a:pt x="1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567250" y="616725"/>
              <a:ext cx="19200" cy="88200"/>
            </a:xfrm>
            <a:custGeom>
              <a:avLst/>
              <a:gdLst/>
              <a:ahLst/>
              <a:cxnLst/>
              <a:rect l="l" t="t" r="r" b="b"/>
              <a:pathLst>
                <a:path w="768" h="3528" extrusionOk="0">
                  <a:moveTo>
                    <a:pt x="733" y="1"/>
                  </a:moveTo>
                  <a:lnTo>
                    <a:pt x="0" y="730"/>
                  </a:lnTo>
                  <a:lnTo>
                    <a:pt x="0" y="3527"/>
                  </a:lnTo>
                  <a:lnTo>
                    <a:pt x="768" y="3527"/>
                  </a:lnTo>
                  <a:lnTo>
                    <a:pt x="768" y="1"/>
                  </a:lnTo>
                  <a:close/>
                </a:path>
              </a:pathLst>
            </a:custGeom>
            <a:solidFill>
              <a:srgbClr val="DAD9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411475" y="323425"/>
              <a:ext cx="311650" cy="311550"/>
            </a:xfrm>
            <a:custGeom>
              <a:avLst/>
              <a:gdLst/>
              <a:ahLst/>
              <a:cxnLst/>
              <a:rect l="l" t="t" r="r" b="b"/>
              <a:pathLst>
                <a:path w="12466" h="12462" extrusionOk="0">
                  <a:moveTo>
                    <a:pt x="6231" y="1"/>
                  </a:moveTo>
                  <a:lnTo>
                    <a:pt x="1" y="6231"/>
                  </a:lnTo>
                  <a:lnTo>
                    <a:pt x="6231" y="12462"/>
                  </a:lnTo>
                  <a:lnTo>
                    <a:pt x="12465" y="6231"/>
                  </a:lnTo>
                  <a:lnTo>
                    <a:pt x="6231" y="1"/>
                  </a:lnTo>
                  <a:close/>
                </a:path>
              </a:pathLst>
            </a:custGeom>
            <a:solidFill>
              <a:srgbClr val="FFD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428175" y="340525"/>
              <a:ext cx="278250" cy="277425"/>
            </a:xfrm>
            <a:custGeom>
              <a:avLst/>
              <a:gdLst/>
              <a:ahLst/>
              <a:cxnLst/>
              <a:rect l="l" t="t" r="r" b="b"/>
              <a:pathLst>
                <a:path w="11130" h="11097" extrusionOk="0">
                  <a:moveTo>
                    <a:pt x="5563" y="404"/>
                  </a:moveTo>
                  <a:lnTo>
                    <a:pt x="10707" y="5547"/>
                  </a:lnTo>
                  <a:lnTo>
                    <a:pt x="5563" y="10690"/>
                  </a:lnTo>
                  <a:lnTo>
                    <a:pt x="424" y="5547"/>
                  </a:lnTo>
                  <a:lnTo>
                    <a:pt x="5563" y="404"/>
                  </a:lnTo>
                  <a:close/>
                  <a:moveTo>
                    <a:pt x="5565" y="1"/>
                  </a:moveTo>
                  <a:cubicBezTo>
                    <a:pt x="5522" y="1"/>
                    <a:pt x="5479" y="17"/>
                    <a:pt x="5446" y="50"/>
                  </a:cubicBezTo>
                  <a:lnTo>
                    <a:pt x="65" y="5431"/>
                  </a:lnTo>
                  <a:cubicBezTo>
                    <a:pt x="0" y="5496"/>
                    <a:pt x="0" y="5602"/>
                    <a:pt x="65" y="5668"/>
                  </a:cubicBezTo>
                  <a:lnTo>
                    <a:pt x="5446" y="11045"/>
                  </a:lnTo>
                  <a:cubicBezTo>
                    <a:pt x="5477" y="11079"/>
                    <a:pt x="5522" y="11096"/>
                    <a:pt x="5563" y="11096"/>
                  </a:cubicBezTo>
                  <a:cubicBezTo>
                    <a:pt x="5608" y="11096"/>
                    <a:pt x="5649" y="11079"/>
                    <a:pt x="5683" y="11045"/>
                  </a:cubicBezTo>
                  <a:lnTo>
                    <a:pt x="11064" y="5668"/>
                  </a:lnTo>
                  <a:cubicBezTo>
                    <a:pt x="11129" y="5602"/>
                    <a:pt x="11129" y="5496"/>
                    <a:pt x="11064" y="5431"/>
                  </a:cubicBezTo>
                  <a:lnTo>
                    <a:pt x="5683" y="50"/>
                  </a:lnTo>
                  <a:cubicBezTo>
                    <a:pt x="5651" y="17"/>
                    <a:pt x="5608" y="1"/>
                    <a:pt x="5565"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567250" y="340450"/>
              <a:ext cx="139175" cy="277500"/>
            </a:xfrm>
            <a:custGeom>
              <a:avLst/>
              <a:gdLst/>
              <a:ahLst/>
              <a:cxnLst/>
              <a:rect l="l" t="t" r="r" b="b"/>
              <a:pathLst>
                <a:path w="5567" h="11100" extrusionOk="0">
                  <a:moveTo>
                    <a:pt x="0" y="1"/>
                  </a:moveTo>
                  <a:lnTo>
                    <a:pt x="0" y="407"/>
                  </a:lnTo>
                  <a:lnTo>
                    <a:pt x="5144" y="5550"/>
                  </a:lnTo>
                  <a:lnTo>
                    <a:pt x="0" y="10693"/>
                  </a:lnTo>
                  <a:lnTo>
                    <a:pt x="0" y="11099"/>
                  </a:lnTo>
                  <a:cubicBezTo>
                    <a:pt x="45" y="11099"/>
                    <a:pt x="86" y="11082"/>
                    <a:pt x="120" y="11048"/>
                  </a:cubicBezTo>
                  <a:lnTo>
                    <a:pt x="5501" y="5671"/>
                  </a:lnTo>
                  <a:cubicBezTo>
                    <a:pt x="5566" y="5605"/>
                    <a:pt x="5566" y="5499"/>
                    <a:pt x="5501" y="5434"/>
                  </a:cubicBezTo>
                  <a:lnTo>
                    <a:pt x="120" y="53"/>
                  </a:lnTo>
                  <a:cubicBezTo>
                    <a:pt x="86" y="18"/>
                    <a:pt x="45" y="1"/>
                    <a:pt x="0"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567250" y="323425"/>
              <a:ext cx="155875" cy="311550"/>
            </a:xfrm>
            <a:custGeom>
              <a:avLst/>
              <a:gdLst/>
              <a:ahLst/>
              <a:cxnLst/>
              <a:rect l="l" t="t" r="r" b="b"/>
              <a:pathLst>
                <a:path w="6235" h="12462" extrusionOk="0">
                  <a:moveTo>
                    <a:pt x="0" y="7163"/>
                  </a:moveTo>
                  <a:lnTo>
                    <a:pt x="0" y="8092"/>
                  </a:lnTo>
                  <a:cubicBezTo>
                    <a:pt x="158" y="7952"/>
                    <a:pt x="368" y="7865"/>
                    <a:pt x="595" y="7865"/>
                  </a:cubicBezTo>
                  <a:lnTo>
                    <a:pt x="912" y="7865"/>
                  </a:lnTo>
                  <a:cubicBezTo>
                    <a:pt x="1094" y="7865"/>
                    <a:pt x="1246" y="7714"/>
                    <a:pt x="1246" y="7528"/>
                  </a:cubicBezTo>
                  <a:lnTo>
                    <a:pt x="1246" y="7498"/>
                  </a:lnTo>
                  <a:cubicBezTo>
                    <a:pt x="1246" y="7315"/>
                    <a:pt x="1094" y="7163"/>
                    <a:pt x="912" y="7163"/>
                  </a:cubicBezTo>
                  <a:close/>
                  <a:moveTo>
                    <a:pt x="0" y="1088"/>
                  </a:moveTo>
                  <a:lnTo>
                    <a:pt x="0" y="3087"/>
                  </a:lnTo>
                  <a:cubicBezTo>
                    <a:pt x="17" y="3084"/>
                    <a:pt x="34" y="3084"/>
                    <a:pt x="52" y="3084"/>
                  </a:cubicBezTo>
                  <a:cubicBezTo>
                    <a:pt x="145" y="3084"/>
                    <a:pt x="231" y="3128"/>
                    <a:pt x="282" y="3204"/>
                  </a:cubicBezTo>
                  <a:lnTo>
                    <a:pt x="998" y="4236"/>
                  </a:lnTo>
                  <a:cubicBezTo>
                    <a:pt x="1057" y="4322"/>
                    <a:pt x="1063" y="4435"/>
                    <a:pt x="1015" y="4525"/>
                  </a:cubicBezTo>
                  <a:cubicBezTo>
                    <a:pt x="967" y="4618"/>
                    <a:pt x="871" y="4676"/>
                    <a:pt x="768" y="4676"/>
                  </a:cubicBezTo>
                  <a:lnTo>
                    <a:pt x="317" y="4676"/>
                  </a:lnTo>
                  <a:lnTo>
                    <a:pt x="317" y="5041"/>
                  </a:lnTo>
                  <a:cubicBezTo>
                    <a:pt x="317" y="5313"/>
                    <a:pt x="193" y="5557"/>
                    <a:pt x="0" y="5722"/>
                  </a:cubicBezTo>
                  <a:lnTo>
                    <a:pt x="0" y="6603"/>
                  </a:lnTo>
                  <a:lnTo>
                    <a:pt x="912" y="6603"/>
                  </a:lnTo>
                  <a:cubicBezTo>
                    <a:pt x="1404" y="6603"/>
                    <a:pt x="1806" y="7006"/>
                    <a:pt x="1806" y="7498"/>
                  </a:cubicBezTo>
                  <a:lnTo>
                    <a:pt x="1806" y="7528"/>
                  </a:lnTo>
                  <a:cubicBezTo>
                    <a:pt x="1806" y="8024"/>
                    <a:pt x="1404" y="8422"/>
                    <a:pt x="912" y="8422"/>
                  </a:cubicBezTo>
                  <a:lnTo>
                    <a:pt x="595" y="8422"/>
                  </a:lnTo>
                  <a:cubicBezTo>
                    <a:pt x="413" y="8422"/>
                    <a:pt x="261" y="8574"/>
                    <a:pt x="261" y="8760"/>
                  </a:cubicBezTo>
                  <a:lnTo>
                    <a:pt x="261" y="9190"/>
                  </a:lnTo>
                  <a:cubicBezTo>
                    <a:pt x="261" y="9338"/>
                    <a:pt x="148" y="9459"/>
                    <a:pt x="0" y="9469"/>
                  </a:cubicBezTo>
                  <a:lnTo>
                    <a:pt x="0" y="11374"/>
                  </a:lnTo>
                  <a:lnTo>
                    <a:pt x="5144" y="6231"/>
                  </a:lnTo>
                  <a:lnTo>
                    <a:pt x="0" y="1088"/>
                  </a:lnTo>
                  <a:close/>
                  <a:moveTo>
                    <a:pt x="0" y="1"/>
                  </a:moveTo>
                  <a:lnTo>
                    <a:pt x="0" y="682"/>
                  </a:lnTo>
                  <a:cubicBezTo>
                    <a:pt x="45" y="682"/>
                    <a:pt x="86" y="699"/>
                    <a:pt x="120" y="734"/>
                  </a:cubicBezTo>
                  <a:lnTo>
                    <a:pt x="5501" y="6115"/>
                  </a:lnTo>
                  <a:cubicBezTo>
                    <a:pt x="5566" y="6180"/>
                    <a:pt x="5566" y="6286"/>
                    <a:pt x="5501" y="6352"/>
                  </a:cubicBezTo>
                  <a:lnTo>
                    <a:pt x="120" y="11729"/>
                  </a:lnTo>
                  <a:cubicBezTo>
                    <a:pt x="86" y="11763"/>
                    <a:pt x="45" y="11780"/>
                    <a:pt x="0" y="11780"/>
                  </a:cubicBezTo>
                  <a:lnTo>
                    <a:pt x="0" y="12462"/>
                  </a:lnTo>
                  <a:lnTo>
                    <a:pt x="6234" y="6231"/>
                  </a:lnTo>
                  <a:lnTo>
                    <a:pt x="0" y="1"/>
                  </a:lnTo>
                  <a:close/>
                </a:path>
              </a:pathLst>
            </a:custGeom>
            <a:solidFill>
              <a:srgbClr val="DCB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567250" y="400500"/>
              <a:ext cx="45175" cy="159650"/>
            </a:xfrm>
            <a:custGeom>
              <a:avLst/>
              <a:gdLst/>
              <a:ahLst/>
              <a:cxnLst/>
              <a:rect l="l" t="t" r="r" b="b"/>
              <a:pathLst>
                <a:path w="1807" h="6386" extrusionOk="0">
                  <a:moveTo>
                    <a:pt x="52" y="1"/>
                  </a:moveTo>
                  <a:cubicBezTo>
                    <a:pt x="34" y="1"/>
                    <a:pt x="17" y="1"/>
                    <a:pt x="0" y="4"/>
                  </a:cubicBezTo>
                  <a:lnTo>
                    <a:pt x="0" y="2639"/>
                  </a:lnTo>
                  <a:cubicBezTo>
                    <a:pt x="193" y="2474"/>
                    <a:pt x="317" y="2230"/>
                    <a:pt x="317" y="1958"/>
                  </a:cubicBezTo>
                  <a:lnTo>
                    <a:pt x="317" y="1593"/>
                  </a:lnTo>
                  <a:lnTo>
                    <a:pt x="768" y="1593"/>
                  </a:lnTo>
                  <a:cubicBezTo>
                    <a:pt x="871" y="1593"/>
                    <a:pt x="967" y="1535"/>
                    <a:pt x="1015" y="1442"/>
                  </a:cubicBezTo>
                  <a:cubicBezTo>
                    <a:pt x="1063" y="1352"/>
                    <a:pt x="1057" y="1239"/>
                    <a:pt x="998" y="1153"/>
                  </a:cubicBezTo>
                  <a:lnTo>
                    <a:pt x="282" y="121"/>
                  </a:lnTo>
                  <a:cubicBezTo>
                    <a:pt x="231" y="45"/>
                    <a:pt x="145" y="1"/>
                    <a:pt x="52" y="1"/>
                  </a:cubicBezTo>
                  <a:close/>
                  <a:moveTo>
                    <a:pt x="0" y="3520"/>
                  </a:moveTo>
                  <a:lnTo>
                    <a:pt x="0" y="4080"/>
                  </a:lnTo>
                  <a:lnTo>
                    <a:pt x="912" y="4080"/>
                  </a:lnTo>
                  <a:cubicBezTo>
                    <a:pt x="1094" y="4080"/>
                    <a:pt x="1246" y="4232"/>
                    <a:pt x="1246" y="4415"/>
                  </a:cubicBezTo>
                  <a:lnTo>
                    <a:pt x="1246" y="4445"/>
                  </a:lnTo>
                  <a:cubicBezTo>
                    <a:pt x="1246" y="4631"/>
                    <a:pt x="1094" y="4782"/>
                    <a:pt x="912" y="4782"/>
                  </a:cubicBezTo>
                  <a:lnTo>
                    <a:pt x="595" y="4782"/>
                  </a:lnTo>
                  <a:cubicBezTo>
                    <a:pt x="368" y="4782"/>
                    <a:pt x="158" y="4869"/>
                    <a:pt x="0" y="5009"/>
                  </a:cubicBezTo>
                  <a:lnTo>
                    <a:pt x="0" y="6386"/>
                  </a:lnTo>
                  <a:cubicBezTo>
                    <a:pt x="148" y="6376"/>
                    <a:pt x="261" y="6255"/>
                    <a:pt x="261" y="6107"/>
                  </a:cubicBezTo>
                  <a:lnTo>
                    <a:pt x="261" y="5677"/>
                  </a:lnTo>
                  <a:cubicBezTo>
                    <a:pt x="261" y="5491"/>
                    <a:pt x="413" y="5339"/>
                    <a:pt x="595" y="5339"/>
                  </a:cubicBezTo>
                  <a:lnTo>
                    <a:pt x="912" y="5339"/>
                  </a:lnTo>
                  <a:cubicBezTo>
                    <a:pt x="1404" y="5339"/>
                    <a:pt x="1806" y="4941"/>
                    <a:pt x="1806" y="4445"/>
                  </a:cubicBezTo>
                  <a:lnTo>
                    <a:pt x="1806" y="4415"/>
                  </a:lnTo>
                  <a:cubicBezTo>
                    <a:pt x="1806" y="3923"/>
                    <a:pt x="1404" y="3520"/>
                    <a:pt x="912" y="3520"/>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526225" y="400500"/>
              <a:ext cx="86200" cy="159650"/>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Diagram&#10;&#10;Description automatically generated">
            <a:extLst>
              <a:ext uri="{FF2B5EF4-FFF2-40B4-BE49-F238E27FC236}">
                <a16:creationId xmlns:a16="http://schemas.microsoft.com/office/drawing/2014/main" id="{A3F656B5-B97F-47C3-8FE3-532C2D7E9143}"/>
              </a:ext>
            </a:extLst>
          </p:cNvPr>
          <p:cNvPicPr>
            <a:picLocks noChangeAspect="1"/>
          </p:cNvPicPr>
          <p:nvPr/>
        </p:nvPicPr>
        <p:blipFill>
          <a:blip r:embed="rId3"/>
          <a:stretch>
            <a:fillRect/>
          </a:stretch>
        </p:blipFill>
        <p:spPr>
          <a:xfrm>
            <a:off x="360090" y="586421"/>
            <a:ext cx="6443143" cy="4557079"/>
          </a:xfrm>
          <a:prstGeom prst="rect">
            <a:avLst/>
          </a:prstGeom>
        </p:spPr>
      </p:pic>
    </p:spTree>
  </p:cSld>
  <p:clrMapOvr>
    <a:masterClrMapping/>
  </p:clrMapOvr>
</p:sld>
</file>

<file path=ppt/theme/theme1.xml><?xml version="1.0" encoding="utf-8"?>
<a:theme xmlns:a="http://schemas.openxmlformats.org/drawingml/2006/main"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Words>
  <Application>Microsoft Office PowerPoint</Application>
  <PresentationFormat>On-screen Show (16:9)</PresentationFormat>
  <Paragraphs>74</Paragraphs>
  <Slides>21</Slides>
  <Notes>21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Verdana Pro Black</vt:lpstr>
      <vt:lpstr>Krona One</vt:lpstr>
      <vt:lpstr>Ubuntu</vt:lpstr>
      <vt:lpstr>Driving Center Company Profile by Slidesgo</vt:lpstr>
      <vt:lpstr>Quick Mobility</vt:lpstr>
      <vt:lpstr>Mueve de forma rápida, segura y abajo costo.</vt:lpstr>
      <vt:lpstr>Descripción</vt:lpstr>
      <vt:lpstr>Tipos de Usuarios:</vt:lpstr>
      <vt:lpstr>Historias de Usuario pasajero</vt:lpstr>
      <vt:lpstr>PowerPoint Presentation</vt:lpstr>
      <vt:lpstr>Historias de Usuario Conductor</vt:lpstr>
      <vt:lpstr>PowerPoint Presentation</vt:lpstr>
      <vt:lpstr>Diagrama de Clases</vt:lpstr>
      <vt:lpstr>Diagrama de Despliegue</vt:lpstr>
      <vt:lpstr>Diagrama Casos de Uso </vt:lpstr>
      <vt:lpstr>Diagrama C&amp;C</vt:lpstr>
      <vt:lpstr>Atributos No Funcionales :</vt:lpstr>
      <vt:lpstr>Usabilidad</vt:lpstr>
      <vt:lpstr>Generalidades </vt:lpstr>
      <vt:lpstr>Rol Pasajero:</vt:lpstr>
      <vt:lpstr>PowerPoint Presentation</vt:lpstr>
      <vt:lpstr>Seguridad</vt:lpstr>
      <vt:lpstr>PowerPoint Presentation</vt:lpstr>
      <vt:lpstr>Uso: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Mobility ARSW</dc:title>
  <dc:creator>Alejandro Toro Daza</dc:creator>
  <cp:lastModifiedBy>ALEJANDRO  TORO DAZA</cp:lastModifiedBy>
  <cp:revision>39</cp:revision>
  <dcterms:modified xsi:type="dcterms:W3CDTF">2021-05-20T12:55:10Z</dcterms:modified>
</cp:coreProperties>
</file>