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4879"/>
    <a:srgbClr val="C4172F"/>
    <a:srgbClr val="3F3351"/>
    <a:srgbClr val="1F1D36"/>
    <a:srgbClr val="544179"/>
    <a:srgbClr val="6166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77" autoAdjust="0"/>
    <p:restoredTop sz="94660"/>
  </p:normalViewPr>
  <p:slideViewPr>
    <p:cSldViewPr snapToGrid="0">
      <p:cViewPr>
        <p:scale>
          <a:sx n="25" d="100"/>
          <a:sy n="25" d="100"/>
        </p:scale>
        <p:origin x="130" y="-1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12" name="텍스트 개체 틀 11"/>
          <p:cNvSpPr>
            <a:spLocks noGrp="1"/>
          </p:cNvSpPr>
          <p:nvPr>
            <p:ph type="body" sz="quarter" idx="14" hasCustomPrompt="1"/>
          </p:nvPr>
        </p:nvSpPr>
        <p:spPr>
          <a:xfrm>
            <a:off x="636024" y="430399"/>
            <a:ext cx="28863459" cy="3926447"/>
          </a:xfrm>
          <a:prstGeom prst="rect">
            <a:avLst/>
          </a:prstGeom>
          <a:solidFill>
            <a:srgbClr val="C4172F"/>
          </a:solidFill>
        </p:spPr>
        <p:txBody>
          <a:bodyPr anchor="ctr" anchorCtr="0">
            <a:noAutofit/>
          </a:bodyPr>
          <a:lstStyle>
            <a:lvl1pPr marL="0" indent="0" algn="ctr">
              <a:lnSpc>
                <a:spcPct val="100000"/>
              </a:lnSpc>
              <a:buNone/>
              <a:defRPr sz="4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ko-KR"/>
              <a:t>Poster Presentation Title</a:t>
            </a:r>
            <a:br>
              <a:rPr lang="en-US" altLang="ko-KR"/>
            </a:br>
            <a:r>
              <a:rPr lang="en-US" altLang="ko-KR"/>
              <a:t>List Author Name(s)</a:t>
            </a:r>
            <a:br>
              <a:rPr lang="en-US" altLang="ko-KR"/>
            </a:br>
            <a:r>
              <a:rPr lang="en-US" altLang="ko-KR"/>
              <a:t>List Affiliated Institutions</a:t>
            </a:r>
            <a:endParaRPr lang="ko-KR" altLang="en-US"/>
          </a:p>
        </p:txBody>
      </p:sp>
      <p:sp>
        <p:nvSpPr>
          <p:cNvPr id="13" name="그림 개체 틀 9"/>
          <p:cNvSpPr>
            <a:spLocks noGrp="1"/>
          </p:cNvSpPr>
          <p:nvPr>
            <p:ph type="pic" sz="quarter" idx="15" hasCustomPrompt="1"/>
          </p:nvPr>
        </p:nvSpPr>
        <p:spPr>
          <a:xfrm>
            <a:off x="1136963" y="1059242"/>
            <a:ext cx="3182475" cy="2453607"/>
          </a:xfrm>
          <a:prstGeom prst="rect">
            <a:avLst/>
          </a:prstGeom>
          <a:solidFill>
            <a:schemeClr val="bg1">
              <a:lumMod val="95000"/>
            </a:schemeClr>
          </a:solidFill>
          <a:ln>
            <a:solidFill>
              <a:srgbClr val="C4172F">
                <a:alpha val="0"/>
              </a:srgbClr>
            </a:solidFill>
          </a:ln>
        </p:spPr>
        <p:txBody>
          <a:bodyPr>
            <a:normAutofit/>
          </a:bodyPr>
          <a:lstStyle>
            <a:lvl1pPr marL="0" indent="0" algn="l">
              <a:buNone/>
              <a:defRPr sz="4000">
                <a:solidFill>
                  <a:schemeClr val="tx1">
                    <a:lumMod val="75000"/>
                    <a:lumOff val="25000"/>
                  </a:schemeClr>
                </a:solidFill>
              </a:defRPr>
            </a:lvl1pPr>
          </a:lstStyle>
          <a:p>
            <a:r>
              <a:rPr lang="en-US" altLang="ko-KR"/>
              <a:t>LOGO</a:t>
            </a:r>
            <a:endParaRPr lang="ko-KR" altLang="en-US"/>
          </a:p>
        </p:txBody>
      </p:sp>
      <p:sp>
        <p:nvSpPr>
          <p:cNvPr id="14" name="그림 개체 틀 9"/>
          <p:cNvSpPr>
            <a:spLocks noGrp="1"/>
          </p:cNvSpPr>
          <p:nvPr>
            <p:ph type="pic" sz="quarter" idx="16" hasCustomPrompt="1"/>
          </p:nvPr>
        </p:nvSpPr>
        <p:spPr>
          <a:xfrm>
            <a:off x="25738357" y="1059242"/>
            <a:ext cx="3182475" cy="2453607"/>
          </a:xfrm>
          <a:prstGeom prst="rect">
            <a:avLst/>
          </a:prstGeom>
          <a:solidFill>
            <a:schemeClr val="bg1">
              <a:lumMod val="95000"/>
            </a:schemeClr>
          </a:solidFill>
          <a:ln>
            <a:solidFill>
              <a:srgbClr val="C4172F">
                <a:alpha val="0"/>
              </a:srgbClr>
            </a:solidFill>
          </a:ln>
        </p:spPr>
        <p:txBody>
          <a:bodyPr>
            <a:normAutofit/>
          </a:bodyPr>
          <a:lstStyle>
            <a:lvl1pPr marL="0" indent="0" algn="l">
              <a:buNone/>
              <a:defRPr sz="4000">
                <a:solidFill>
                  <a:schemeClr val="tx1">
                    <a:lumMod val="75000"/>
                    <a:lumOff val="25000"/>
                  </a:schemeClr>
                </a:solidFill>
              </a:defRPr>
            </a:lvl1pPr>
          </a:lstStyle>
          <a:p>
            <a:r>
              <a:rPr lang="en-US" altLang="ko-KR"/>
              <a:t>LOGO</a:t>
            </a:r>
            <a:endParaRPr lang="ko-KR" altLang="en-US"/>
          </a:p>
        </p:txBody>
      </p:sp>
      <p:sp>
        <p:nvSpPr>
          <p:cNvPr id="16" name="텍스트 개체 틀 11"/>
          <p:cNvSpPr>
            <a:spLocks noGrp="1"/>
          </p:cNvSpPr>
          <p:nvPr>
            <p:ph type="body" sz="quarter" idx="17" hasCustomPrompt="1"/>
          </p:nvPr>
        </p:nvSpPr>
        <p:spPr>
          <a:xfrm>
            <a:off x="636025" y="4680889"/>
            <a:ext cx="14130450" cy="1307535"/>
          </a:xfrm>
          <a:prstGeom prst="rect">
            <a:avLst/>
          </a:prstGeom>
          <a:solidFill>
            <a:srgbClr val="C4172F"/>
          </a:solidFill>
        </p:spPr>
        <p:txBody>
          <a:bodyPr anchor="ctr" anchorCtr="0">
            <a:noAutofit/>
          </a:bodyPr>
          <a:lstStyle>
            <a:lvl1pPr marL="252000" indent="0" algn="l">
              <a:lnSpc>
                <a:spcPct val="100000"/>
              </a:lnSpc>
              <a:buNone/>
              <a:defRPr sz="4800" b="1" spc="-100" baseline="0">
                <a:ln>
                  <a:solidFill>
                    <a:srgbClr val="C4172F">
                      <a:alpha val="0"/>
                    </a:srgbClr>
                  </a:solidFill>
                </a:ln>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ko-KR"/>
              <a:t>Abstract or Introduction</a:t>
            </a:r>
          </a:p>
        </p:txBody>
      </p:sp>
      <p:sp>
        <p:nvSpPr>
          <p:cNvPr id="20" name="텍스트 개체 틀 19"/>
          <p:cNvSpPr>
            <a:spLocks noGrp="1"/>
          </p:cNvSpPr>
          <p:nvPr>
            <p:ph type="body" sz="quarter" idx="20" hasCustomPrompt="1"/>
          </p:nvPr>
        </p:nvSpPr>
        <p:spPr>
          <a:xfrm>
            <a:off x="636024" y="5988050"/>
            <a:ext cx="14130338" cy="5441950"/>
          </a:xfrm>
          <a:prstGeom prst="rect">
            <a:avLst/>
          </a:prstGeom>
        </p:spPr>
        <p:txBody>
          <a:bodyPr>
            <a:normAutofit/>
          </a:bodyPr>
          <a:lstStyle>
            <a:lvl1pPr marL="0" indent="0">
              <a:buNone/>
              <a:defRPr sz="2400">
                <a:latin typeface="+mn-lt"/>
              </a:defRPr>
            </a:lvl1pPr>
            <a:lvl2pPr marL="1513743" indent="0">
              <a:buNone/>
              <a:defRPr sz="3600">
                <a:latin typeface="+mn-lt"/>
              </a:defRPr>
            </a:lvl2pPr>
            <a:lvl3pPr marL="3027487" indent="0">
              <a:buNone/>
              <a:defRPr sz="3200">
                <a:latin typeface="+mn-lt"/>
              </a:defRPr>
            </a:lvl3pPr>
            <a:lvl4pPr marL="4541230" indent="0">
              <a:buNone/>
              <a:defRPr sz="2400">
                <a:latin typeface="+mn-lt"/>
              </a:defRPr>
            </a:lvl4pPr>
            <a:lvl5pPr marL="6054974" indent="0">
              <a:buNone/>
              <a:defRPr sz="2400">
                <a:latin typeface="+mn-lt"/>
              </a:defRPr>
            </a:lvl5pPr>
          </a:lstStyle>
          <a:p>
            <a:pPr lvl="0"/>
            <a:r>
              <a:rPr lang="en-US" altLang="ko-K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Donec pede justo, fringilla vel, aliquet nec, vulputate eget, arcu. In enim justo, rhoncus ut, imperdiet a, venenatis vitae, justo. Nullam dictum felis eu pede mollis pretium. Integer tincidunt. Cras dapibus. Vivamus elementum. </a:t>
            </a:r>
          </a:p>
          <a:p>
            <a:pPr lvl="0"/>
            <a:r>
              <a:rPr lang="en-US" altLang="ko-KR"/>
              <a:t>.</a:t>
            </a:r>
          </a:p>
        </p:txBody>
      </p:sp>
      <p:sp>
        <p:nvSpPr>
          <p:cNvPr id="21" name="텍스트 개체 틀 11"/>
          <p:cNvSpPr>
            <a:spLocks noGrp="1"/>
          </p:cNvSpPr>
          <p:nvPr>
            <p:ph type="body" sz="quarter" idx="21" hasCustomPrompt="1"/>
          </p:nvPr>
        </p:nvSpPr>
        <p:spPr>
          <a:xfrm>
            <a:off x="636025" y="11891134"/>
            <a:ext cx="14130450" cy="1307535"/>
          </a:xfrm>
          <a:prstGeom prst="rect">
            <a:avLst/>
          </a:prstGeom>
          <a:solidFill>
            <a:srgbClr val="C4172F"/>
          </a:solidFill>
        </p:spPr>
        <p:txBody>
          <a:bodyPr anchor="ctr" anchorCtr="0">
            <a:noAutofit/>
          </a:bodyPr>
          <a:lstStyle>
            <a:lvl1pPr marL="252000" indent="0" algn="l">
              <a:lnSpc>
                <a:spcPct val="100000"/>
              </a:lnSpc>
              <a:buNone/>
              <a:defRPr sz="4800" b="1" spc="-100" baseline="0">
                <a:ln>
                  <a:solidFill>
                    <a:srgbClr val="C4172F">
                      <a:alpha val="0"/>
                    </a:srgbClr>
                  </a:solidFill>
                </a:ln>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ko-KR"/>
              <a:t>Objectives</a:t>
            </a:r>
          </a:p>
        </p:txBody>
      </p:sp>
      <p:sp>
        <p:nvSpPr>
          <p:cNvPr id="22" name="텍스트 개체 틀 19"/>
          <p:cNvSpPr>
            <a:spLocks noGrp="1"/>
          </p:cNvSpPr>
          <p:nvPr>
            <p:ph type="body" sz="quarter" idx="22" hasCustomPrompt="1"/>
          </p:nvPr>
        </p:nvSpPr>
        <p:spPr>
          <a:xfrm>
            <a:off x="636024" y="13198295"/>
            <a:ext cx="14130338" cy="5441950"/>
          </a:xfrm>
          <a:prstGeom prst="rect">
            <a:avLst/>
          </a:prstGeom>
        </p:spPr>
        <p:txBody>
          <a:bodyPr>
            <a:normAutofit/>
          </a:bodyPr>
          <a:lstStyle>
            <a:lvl1pPr marL="0" indent="0">
              <a:buNone/>
              <a:defRPr sz="2400">
                <a:latin typeface="+mn-lt"/>
              </a:defRPr>
            </a:lvl1pPr>
            <a:lvl2pPr marL="1513743" indent="0">
              <a:buNone/>
              <a:defRPr sz="3600">
                <a:latin typeface="+mn-lt"/>
              </a:defRPr>
            </a:lvl2pPr>
            <a:lvl3pPr marL="3027487" indent="0">
              <a:buNone/>
              <a:defRPr sz="3200">
                <a:latin typeface="+mn-lt"/>
              </a:defRPr>
            </a:lvl3pPr>
            <a:lvl4pPr marL="4541230" indent="0">
              <a:buNone/>
              <a:defRPr sz="2400">
                <a:latin typeface="+mn-lt"/>
              </a:defRPr>
            </a:lvl4pPr>
            <a:lvl5pPr marL="6054974" indent="0">
              <a:buNone/>
              <a:defRPr sz="2400">
                <a:latin typeface="+mn-lt"/>
              </a:defRPr>
            </a:lvl5pPr>
          </a:lstStyle>
          <a:p>
            <a:pPr lvl="0"/>
            <a:r>
              <a:rPr lang="en-US" altLang="ko-K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Donec pede justo, fringilla vel, aliquet nec, vulputate eget, arcu. In enim justo, rhoncus ut, imperdiet a, venenatis vitae, justo. Nullam dictum felis eu pede mollis pretium. Integer tincidunt. Cras dapibus. Vivamus elementum. </a:t>
            </a:r>
          </a:p>
          <a:p>
            <a:pPr lvl="0"/>
            <a:r>
              <a:rPr lang="en-US" altLang="ko-KR"/>
              <a:t>.</a:t>
            </a:r>
          </a:p>
        </p:txBody>
      </p:sp>
      <p:sp>
        <p:nvSpPr>
          <p:cNvPr id="23" name="텍스트 개체 틀 11"/>
          <p:cNvSpPr>
            <a:spLocks noGrp="1"/>
          </p:cNvSpPr>
          <p:nvPr>
            <p:ph type="body" sz="quarter" idx="23" hasCustomPrompt="1"/>
          </p:nvPr>
        </p:nvSpPr>
        <p:spPr>
          <a:xfrm>
            <a:off x="636025" y="19130895"/>
            <a:ext cx="14130450" cy="1307535"/>
          </a:xfrm>
          <a:prstGeom prst="rect">
            <a:avLst/>
          </a:prstGeom>
          <a:solidFill>
            <a:srgbClr val="C4172F"/>
          </a:solidFill>
        </p:spPr>
        <p:txBody>
          <a:bodyPr anchor="ctr" anchorCtr="0">
            <a:noAutofit/>
          </a:bodyPr>
          <a:lstStyle>
            <a:lvl1pPr marL="252000" indent="0" algn="l">
              <a:lnSpc>
                <a:spcPct val="100000"/>
              </a:lnSpc>
              <a:buNone/>
              <a:defRPr sz="4800" b="1" spc="-100" baseline="0">
                <a:ln>
                  <a:solidFill>
                    <a:srgbClr val="C4172F">
                      <a:alpha val="0"/>
                    </a:srgbClr>
                  </a:solidFill>
                </a:ln>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ko-KR"/>
              <a:t>Methods</a:t>
            </a:r>
          </a:p>
        </p:txBody>
      </p:sp>
      <p:sp>
        <p:nvSpPr>
          <p:cNvPr id="24" name="텍스트 개체 틀 19"/>
          <p:cNvSpPr>
            <a:spLocks noGrp="1"/>
          </p:cNvSpPr>
          <p:nvPr>
            <p:ph type="body" sz="quarter" idx="24" hasCustomPrompt="1"/>
          </p:nvPr>
        </p:nvSpPr>
        <p:spPr>
          <a:xfrm>
            <a:off x="636024" y="20438056"/>
            <a:ext cx="14130338" cy="5441950"/>
          </a:xfrm>
          <a:prstGeom prst="rect">
            <a:avLst/>
          </a:prstGeom>
        </p:spPr>
        <p:txBody>
          <a:bodyPr>
            <a:normAutofit/>
          </a:bodyPr>
          <a:lstStyle>
            <a:lvl1pPr marL="0" indent="0">
              <a:buNone/>
              <a:defRPr sz="2400">
                <a:latin typeface="+mn-lt"/>
              </a:defRPr>
            </a:lvl1pPr>
            <a:lvl2pPr marL="1513743" indent="0">
              <a:buNone/>
              <a:defRPr sz="3600">
                <a:latin typeface="+mn-lt"/>
              </a:defRPr>
            </a:lvl2pPr>
            <a:lvl3pPr marL="3027487" indent="0">
              <a:buNone/>
              <a:defRPr sz="3200">
                <a:latin typeface="+mn-lt"/>
              </a:defRPr>
            </a:lvl3pPr>
            <a:lvl4pPr marL="4541230" indent="0">
              <a:buNone/>
              <a:defRPr sz="2400">
                <a:latin typeface="+mn-lt"/>
              </a:defRPr>
            </a:lvl4pPr>
            <a:lvl5pPr marL="6054974" indent="0">
              <a:buNone/>
              <a:defRPr sz="2400">
                <a:latin typeface="+mn-lt"/>
              </a:defRPr>
            </a:lvl5pPr>
          </a:lstStyle>
          <a:p>
            <a:pPr lvl="0"/>
            <a:r>
              <a:rPr lang="en-US" altLang="ko-K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Donec pede justo, fringilla vel, aliquet nec, vulputate eget, arcu. In enim justo, rhoncus ut, imperdiet a, venenatis vitae, justo. Nullam dictum felis eu pede mollis pretium. Integer tincidunt. Cras dapibus. Vivamus elementum. </a:t>
            </a:r>
          </a:p>
          <a:p>
            <a:pPr lvl="0"/>
            <a:r>
              <a:rPr lang="en-US" altLang="ko-KR"/>
              <a:t>.</a:t>
            </a:r>
          </a:p>
        </p:txBody>
      </p:sp>
      <p:sp>
        <p:nvSpPr>
          <p:cNvPr id="25" name="텍스트 개체 틀 11"/>
          <p:cNvSpPr>
            <a:spLocks noGrp="1"/>
          </p:cNvSpPr>
          <p:nvPr>
            <p:ph type="body" sz="quarter" idx="25" hasCustomPrompt="1"/>
          </p:nvPr>
        </p:nvSpPr>
        <p:spPr>
          <a:xfrm>
            <a:off x="636025" y="26370656"/>
            <a:ext cx="14130450" cy="1307535"/>
          </a:xfrm>
          <a:prstGeom prst="rect">
            <a:avLst/>
          </a:prstGeom>
          <a:solidFill>
            <a:srgbClr val="C4172F"/>
          </a:solidFill>
        </p:spPr>
        <p:txBody>
          <a:bodyPr anchor="ctr" anchorCtr="0">
            <a:noAutofit/>
          </a:bodyPr>
          <a:lstStyle>
            <a:lvl1pPr marL="252000" indent="0" algn="l">
              <a:lnSpc>
                <a:spcPct val="100000"/>
              </a:lnSpc>
              <a:buNone/>
              <a:defRPr sz="4800" b="1" spc="-100" baseline="0">
                <a:ln>
                  <a:solidFill>
                    <a:srgbClr val="C4172F">
                      <a:alpha val="0"/>
                    </a:srgbClr>
                  </a:solidFill>
                </a:ln>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ko-KR"/>
              <a:t>Results</a:t>
            </a:r>
          </a:p>
        </p:txBody>
      </p:sp>
      <p:sp>
        <p:nvSpPr>
          <p:cNvPr id="26" name="텍스트 개체 틀 19"/>
          <p:cNvSpPr>
            <a:spLocks noGrp="1"/>
          </p:cNvSpPr>
          <p:nvPr>
            <p:ph type="body" sz="quarter" idx="26"/>
          </p:nvPr>
        </p:nvSpPr>
        <p:spPr>
          <a:xfrm>
            <a:off x="636024" y="27677816"/>
            <a:ext cx="14130338" cy="14384583"/>
          </a:xfrm>
          <a:prstGeom prst="rect">
            <a:avLst/>
          </a:prstGeom>
        </p:spPr>
        <p:txBody>
          <a:bodyPr>
            <a:normAutofit/>
          </a:bodyPr>
          <a:lstStyle>
            <a:lvl1pPr marL="0" indent="0">
              <a:buNone/>
              <a:defRPr sz="2400">
                <a:latin typeface="+mn-lt"/>
              </a:defRPr>
            </a:lvl1pPr>
            <a:lvl2pPr marL="1513743" indent="0">
              <a:buNone/>
              <a:defRPr sz="3600">
                <a:latin typeface="+mn-lt"/>
              </a:defRPr>
            </a:lvl2pPr>
            <a:lvl3pPr marL="3027487" indent="0">
              <a:buNone/>
              <a:defRPr sz="3200">
                <a:latin typeface="+mn-lt"/>
              </a:defRPr>
            </a:lvl3pPr>
            <a:lvl4pPr marL="4541230" indent="0">
              <a:buNone/>
              <a:defRPr sz="2400">
                <a:latin typeface="+mn-lt"/>
              </a:defRPr>
            </a:lvl4pPr>
            <a:lvl5pPr marL="6054974" indent="0">
              <a:buNone/>
              <a:defRPr sz="2400">
                <a:latin typeface="+mn-lt"/>
              </a:defRPr>
            </a:lvl5pPr>
          </a:lstStyle>
          <a:p>
            <a:pPr lvl="0"/>
            <a:endParaRPr lang="en-US" altLang="ko-KR"/>
          </a:p>
        </p:txBody>
      </p:sp>
      <p:sp>
        <p:nvSpPr>
          <p:cNvPr id="27" name="Chart Placeholder 38"/>
          <p:cNvSpPr>
            <a:spLocks noGrp="1"/>
          </p:cNvSpPr>
          <p:nvPr>
            <p:ph type="chart" sz="quarter" idx="27"/>
          </p:nvPr>
        </p:nvSpPr>
        <p:spPr>
          <a:xfrm>
            <a:off x="1409435" y="29476001"/>
            <a:ext cx="12583515" cy="5277755"/>
          </a:xfrm>
          <a:prstGeom prst="rect">
            <a:avLst/>
          </a:prstGeom>
        </p:spPr>
        <p:txBody>
          <a:bodyPr vert="horz" lIns="88844" tIns="44422" rIns="88844" bIns="44422"/>
          <a:lstStyle>
            <a:lvl1pPr marL="0" indent="0">
              <a:buNone/>
              <a:defRPr sz="1500"/>
            </a:lvl1pPr>
          </a:lstStyle>
          <a:p>
            <a:endParaRPr lang="en-US" dirty="0"/>
          </a:p>
        </p:txBody>
      </p:sp>
      <p:sp>
        <p:nvSpPr>
          <p:cNvPr id="28" name="Chart Placeholder 38"/>
          <p:cNvSpPr>
            <a:spLocks noGrp="1"/>
          </p:cNvSpPr>
          <p:nvPr>
            <p:ph type="chart" sz="quarter" idx="28"/>
          </p:nvPr>
        </p:nvSpPr>
        <p:spPr>
          <a:xfrm>
            <a:off x="1409435" y="36183823"/>
            <a:ext cx="12583515" cy="5277755"/>
          </a:xfrm>
          <a:prstGeom prst="rect">
            <a:avLst/>
          </a:prstGeom>
        </p:spPr>
        <p:txBody>
          <a:bodyPr vert="horz" lIns="88844" tIns="44422" rIns="88844" bIns="44422"/>
          <a:lstStyle>
            <a:lvl1pPr marL="0" indent="0">
              <a:buNone/>
              <a:defRPr sz="1500"/>
            </a:lvl1pPr>
          </a:lstStyle>
          <a:p>
            <a:endParaRPr lang="en-US" dirty="0"/>
          </a:p>
        </p:txBody>
      </p:sp>
      <p:sp>
        <p:nvSpPr>
          <p:cNvPr id="33" name="텍스트 개체 틀 11"/>
          <p:cNvSpPr>
            <a:spLocks noGrp="1"/>
          </p:cNvSpPr>
          <p:nvPr>
            <p:ph type="body" sz="quarter" idx="33" hasCustomPrompt="1"/>
          </p:nvPr>
        </p:nvSpPr>
        <p:spPr>
          <a:xfrm>
            <a:off x="15378410" y="4746313"/>
            <a:ext cx="14121186" cy="1307535"/>
          </a:xfrm>
          <a:prstGeom prst="rect">
            <a:avLst/>
          </a:prstGeom>
          <a:solidFill>
            <a:srgbClr val="C4172F"/>
          </a:solidFill>
        </p:spPr>
        <p:txBody>
          <a:bodyPr anchor="ctr" anchorCtr="0">
            <a:noAutofit/>
          </a:bodyPr>
          <a:lstStyle>
            <a:lvl1pPr marL="252000" indent="0" algn="l">
              <a:lnSpc>
                <a:spcPct val="100000"/>
              </a:lnSpc>
              <a:buNone/>
              <a:defRPr sz="4800" b="1" spc="-100" baseline="0">
                <a:ln>
                  <a:solidFill>
                    <a:srgbClr val="C4172F">
                      <a:alpha val="0"/>
                    </a:srgbClr>
                  </a:solidFill>
                </a:ln>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ko-KR"/>
              <a:t>Results</a:t>
            </a:r>
          </a:p>
        </p:txBody>
      </p:sp>
      <p:sp>
        <p:nvSpPr>
          <p:cNvPr id="34" name="텍스트 개체 틀 19"/>
          <p:cNvSpPr>
            <a:spLocks noGrp="1"/>
          </p:cNvSpPr>
          <p:nvPr>
            <p:ph type="body" sz="quarter" idx="34"/>
          </p:nvPr>
        </p:nvSpPr>
        <p:spPr>
          <a:xfrm>
            <a:off x="15378409" y="6053472"/>
            <a:ext cx="14121074" cy="18619806"/>
          </a:xfrm>
          <a:prstGeom prst="rect">
            <a:avLst/>
          </a:prstGeom>
        </p:spPr>
        <p:txBody>
          <a:bodyPr>
            <a:normAutofit/>
          </a:bodyPr>
          <a:lstStyle>
            <a:lvl1pPr marL="0" indent="0">
              <a:buNone/>
              <a:defRPr sz="2400">
                <a:latin typeface="+mn-lt"/>
              </a:defRPr>
            </a:lvl1pPr>
            <a:lvl2pPr marL="1513743" indent="0">
              <a:buNone/>
              <a:defRPr sz="3600">
                <a:latin typeface="+mn-lt"/>
              </a:defRPr>
            </a:lvl2pPr>
            <a:lvl3pPr marL="3027487" indent="0">
              <a:buNone/>
              <a:defRPr sz="3200">
                <a:latin typeface="+mn-lt"/>
              </a:defRPr>
            </a:lvl3pPr>
            <a:lvl4pPr marL="4541230" indent="0">
              <a:buNone/>
              <a:defRPr sz="2400">
                <a:latin typeface="+mn-lt"/>
              </a:defRPr>
            </a:lvl4pPr>
            <a:lvl5pPr marL="6054974" indent="0">
              <a:buNone/>
              <a:defRPr sz="2400">
                <a:latin typeface="+mn-lt"/>
              </a:defRPr>
            </a:lvl5pPr>
          </a:lstStyle>
          <a:p>
            <a:pPr lvl="0"/>
            <a:endParaRPr lang="en-US" altLang="ko-KR"/>
          </a:p>
        </p:txBody>
      </p:sp>
      <p:sp>
        <p:nvSpPr>
          <p:cNvPr id="35" name="Chart Placeholder 38"/>
          <p:cNvSpPr>
            <a:spLocks noGrp="1"/>
          </p:cNvSpPr>
          <p:nvPr>
            <p:ph type="chart" sz="quarter" idx="35"/>
          </p:nvPr>
        </p:nvSpPr>
        <p:spPr>
          <a:xfrm>
            <a:off x="16151820" y="10559417"/>
            <a:ext cx="12575265" cy="5277755"/>
          </a:xfrm>
          <a:prstGeom prst="rect">
            <a:avLst/>
          </a:prstGeom>
        </p:spPr>
        <p:txBody>
          <a:bodyPr vert="horz" lIns="88844" tIns="44422" rIns="88844" bIns="44422"/>
          <a:lstStyle>
            <a:lvl1pPr marL="0" indent="0">
              <a:buNone/>
              <a:defRPr sz="1500"/>
            </a:lvl1pPr>
          </a:lstStyle>
          <a:p>
            <a:endParaRPr lang="en-US" dirty="0"/>
          </a:p>
        </p:txBody>
      </p:sp>
      <p:sp>
        <p:nvSpPr>
          <p:cNvPr id="36" name="Chart Placeholder 38"/>
          <p:cNvSpPr>
            <a:spLocks noGrp="1"/>
          </p:cNvSpPr>
          <p:nvPr>
            <p:ph type="chart" sz="quarter" idx="36"/>
          </p:nvPr>
        </p:nvSpPr>
        <p:spPr>
          <a:xfrm>
            <a:off x="16151820" y="17267239"/>
            <a:ext cx="12575265" cy="5277755"/>
          </a:xfrm>
          <a:prstGeom prst="rect">
            <a:avLst/>
          </a:prstGeom>
        </p:spPr>
        <p:txBody>
          <a:bodyPr vert="horz" lIns="88844" tIns="44422" rIns="88844" bIns="44422"/>
          <a:lstStyle>
            <a:lvl1pPr marL="0" indent="0">
              <a:buNone/>
              <a:defRPr sz="1500"/>
            </a:lvl1pPr>
          </a:lstStyle>
          <a:p>
            <a:endParaRPr lang="en-US" dirty="0"/>
          </a:p>
        </p:txBody>
      </p:sp>
      <p:sp>
        <p:nvSpPr>
          <p:cNvPr id="37" name="텍스트 개체 틀 11"/>
          <p:cNvSpPr>
            <a:spLocks noGrp="1"/>
          </p:cNvSpPr>
          <p:nvPr>
            <p:ph type="body" sz="quarter" idx="37" hasCustomPrompt="1"/>
          </p:nvPr>
        </p:nvSpPr>
        <p:spPr>
          <a:xfrm>
            <a:off x="15378410" y="25063121"/>
            <a:ext cx="14121186" cy="1307535"/>
          </a:xfrm>
          <a:prstGeom prst="rect">
            <a:avLst/>
          </a:prstGeom>
          <a:solidFill>
            <a:srgbClr val="C4172F"/>
          </a:solidFill>
        </p:spPr>
        <p:txBody>
          <a:bodyPr anchor="ctr" anchorCtr="0">
            <a:noAutofit/>
          </a:bodyPr>
          <a:lstStyle>
            <a:lvl1pPr marL="252000" indent="0" algn="l">
              <a:lnSpc>
                <a:spcPct val="100000"/>
              </a:lnSpc>
              <a:buNone/>
              <a:defRPr sz="4800" b="1" spc="-100" baseline="0">
                <a:ln>
                  <a:solidFill>
                    <a:srgbClr val="C4172F">
                      <a:alpha val="0"/>
                    </a:srgbClr>
                  </a:solidFill>
                </a:ln>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ko-KR"/>
              <a:t>Conclusion</a:t>
            </a:r>
          </a:p>
        </p:txBody>
      </p:sp>
      <p:sp>
        <p:nvSpPr>
          <p:cNvPr id="38" name="텍스트 개체 틀 19"/>
          <p:cNvSpPr>
            <a:spLocks noGrp="1"/>
          </p:cNvSpPr>
          <p:nvPr>
            <p:ph type="body" sz="quarter" idx="38" hasCustomPrompt="1"/>
          </p:nvPr>
        </p:nvSpPr>
        <p:spPr>
          <a:xfrm>
            <a:off x="15378409" y="26370280"/>
            <a:ext cx="14121074" cy="7315005"/>
          </a:xfrm>
          <a:prstGeom prst="rect">
            <a:avLst/>
          </a:prstGeom>
        </p:spPr>
        <p:txBody>
          <a:bodyPr>
            <a:normAutofit/>
          </a:bodyPr>
          <a:lstStyle>
            <a:lvl1pPr marL="342900" marR="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sz="2400">
                <a:latin typeface="+mn-lt"/>
              </a:defRPr>
            </a:lvl1pPr>
            <a:lvl2pPr marL="1513743" indent="0">
              <a:buNone/>
              <a:defRPr sz="3600">
                <a:latin typeface="+mn-lt"/>
              </a:defRPr>
            </a:lvl2pPr>
            <a:lvl3pPr marL="3027487" indent="0">
              <a:buNone/>
              <a:defRPr sz="3200">
                <a:latin typeface="+mn-lt"/>
              </a:defRPr>
            </a:lvl3pPr>
            <a:lvl4pPr marL="4541230" indent="0">
              <a:buNone/>
              <a:defRPr sz="2400">
                <a:latin typeface="+mn-lt"/>
              </a:defRPr>
            </a:lvl4pPr>
            <a:lvl5pPr marL="6054974" indent="0">
              <a:buNone/>
              <a:defRPr sz="2400">
                <a:latin typeface="+mn-lt"/>
              </a:defRPr>
            </a:lvl5pPr>
          </a:lstStyle>
          <a:p>
            <a:pPr lvl="0"/>
            <a:r>
              <a:rPr lang="en-US" altLang="ko-KR"/>
              <a:t>Lorem ipsum dolor sit amet, consectetuer adipiscing elit. Aenean</a:t>
            </a:r>
          </a:p>
          <a:p>
            <a:pPr marL="342900" marR="0" lvl="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a:pPr>
            <a:r>
              <a:rPr lang="en-US" altLang="ko-KR"/>
              <a:t>Lorem ipsum dolor sit amet, consectetuer adipiscing elit. Aenean</a:t>
            </a:r>
          </a:p>
          <a:p>
            <a:pPr marL="342900" marR="0" lvl="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a:pPr>
            <a:r>
              <a:rPr lang="en-US" altLang="ko-KR"/>
              <a:t>Lorem ipsum dolor sit amet, consectetuer adipiscing elit. Aenean</a:t>
            </a:r>
          </a:p>
          <a:p>
            <a:pPr marL="342900" marR="0" lvl="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a:pPr>
            <a:r>
              <a:rPr lang="en-US" altLang="ko-KR"/>
              <a:t>Lorem ipsum dolor sit amet, consectetuer adipiscing elit. Aenean</a:t>
            </a:r>
          </a:p>
          <a:p>
            <a:pPr marL="342900" marR="0" lvl="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a:pPr>
            <a:r>
              <a:rPr lang="en-US" altLang="ko-KR"/>
              <a:t>Lorem ipsum dolor sit amet, consectetuer adipiscing elit. Aenean</a:t>
            </a:r>
          </a:p>
          <a:p>
            <a:pPr lvl="0"/>
            <a:endParaRPr lang="en-US" altLang="ko-KR"/>
          </a:p>
        </p:txBody>
      </p:sp>
      <p:sp>
        <p:nvSpPr>
          <p:cNvPr id="41" name="텍스트 개체 틀 11"/>
          <p:cNvSpPr>
            <a:spLocks noGrp="1"/>
          </p:cNvSpPr>
          <p:nvPr>
            <p:ph type="body" sz="quarter" idx="39" hasCustomPrompt="1"/>
          </p:nvPr>
        </p:nvSpPr>
        <p:spPr>
          <a:xfrm>
            <a:off x="15378410" y="34075504"/>
            <a:ext cx="14121186" cy="1307535"/>
          </a:xfrm>
          <a:prstGeom prst="rect">
            <a:avLst/>
          </a:prstGeom>
          <a:solidFill>
            <a:srgbClr val="C4172F"/>
          </a:solidFill>
        </p:spPr>
        <p:txBody>
          <a:bodyPr anchor="ctr" anchorCtr="0">
            <a:noAutofit/>
          </a:bodyPr>
          <a:lstStyle>
            <a:lvl1pPr marL="252000" indent="0" algn="l">
              <a:lnSpc>
                <a:spcPct val="100000"/>
              </a:lnSpc>
              <a:buNone/>
              <a:defRPr sz="4800" b="1" spc="-100" baseline="0">
                <a:ln>
                  <a:solidFill>
                    <a:srgbClr val="C4172F">
                      <a:alpha val="0"/>
                    </a:srgbClr>
                  </a:solidFill>
                </a:ln>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ko-KR"/>
              <a:t>References</a:t>
            </a:r>
          </a:p>
        </p:txBody>
      </p:sp>
      <p:sp>
        <p:nvSpPr>
          <p:cNvPr id="42" name="텍스트 개체 틀 19"/>
          <p:cNvSpPr>
            <a:spLocks noGrp="1"/>
          </p:cNvSpPr>
          <p:nvPr>
            <p:ph type="body" sz="quarter" idx="40" hasCustomPrompt="1"/>
          </p:nvPr>
        </p:nvSpPr>
        <p:spPr>
          <a:xfrm>
            <a:off x="15378409" y="35382663"/>
            <a:ext cx="14121074" cy="6679735"/>
          </a:xfrm>
          <a:prstGeom prst="rect">
            <a:avLst/>
          </a:prstGeom>
        </p:spPr>
        <p:txBody>
          <a:bodyPr>
            <a:normAutofit/>
          </a:bodyPr>
          <a:lstStyle>
            <a:lvl1pPr marL="342900" marR="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sz="2400">
                <a:latin typeface="+mn-lt"/>
              </a:defRPr>
            </a:lvl1pPr>
            <a:lvl2pPr marL="1513743" indent="0">
              <a:buNone/>
              <a:defRPr sz="3600">
                <a:latin typeface="+mn-lt"/>
              </a:defRPr>
            </a:lvl2pPr>
            <a:lvl3pPr marL="3027487" indent="0">
              <a:buNone/>
              <a:defRPr sz="3200">
                <a:latin typeface="+mn-lt"/>
              </a:defRPr>
            </a:lvl3pPr>
            <a:lvl4pPr marL="4541230" indent="0">
              <a:buNone/>
              <a:defRPr sz="2400">
                <a:latin typeface="+mn-lt"/>
              </a:defRPr>
            </a:lvl4pPr>
            <a:lvl5pPr marL="6054974" indent="0">
              <a:buNone/>
              <a:defRPr sz="2400">
                <a:latin typeface="+mn-lt"/>
              </a:defRPr>
            </a:lvl5pPr>
          </a:lstStyle>
          <a:p>
            <a:pPr marL="342900" marR="0" lvl="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a:pPr>
            <a:r>
              <a:rPr lang="en-US" altLang="ko-KR"/>
              <a:t>Lorem ipsum dolor sit amet, consectetuer adipiscing elit. Aenean</a:t>
            </a:r>
          </a:p>
          <a:p>
            <a:pPr marL="342900" marR="0" lvl="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a:pPr>
            <a:r>
              <a:rPr lang="en-US" altLang="ko-KR"/>
              <a:t>Lorem ipsum dolor sit amet, consectetuer adipiscing elit. Aenean</a:t>
            </a:r>
          </a:p>
          <a:p>
            <a:pPr marL="342900" marR="0" lvl="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a:pPr>
            <a:r>
              <a:rPr lang="en-US" altLang="ko-KR"/>
              <a:t>Lorem ipsum dolor sit amet, consectetuer adipiscing elit. Aenean</a:t>
            </a:r>
          </a:p>
          <a:p>
            <a:pPr marL="342900" marR="0" lvl="0" indent="-342900" algn="l" defTabSz="3027487" rtl="0" eaLnBrk="1" fontAlgn="auto" latinLnBrk="1" hangingPunct="1">
              <a:lnSpc>
                <a:spcPct val="90000"/>
              </a:lnSpc>
              <a:spcBef>
                <a:spcPts val="3311"/>
              </a:spcBef>
              <a:spcAft>
                <a:spcPts val="0"/>
              </a:spcAft>
              <a:buClrTx/>
              <a:buSzTx/>
              <a:buFont typeface="Arial" panose="020B0604020202020204" pitchFamily="34" charset="0"/>
              <a:buChar char="•"/>
              <a:tabLst/>
              <a:defRPr/>
            </a:pPr>
            <a:r>
              <a:rPr lang="en-US" altLang="ko-KR"/>
              <a:t>Lorem ipsum dolor sit amet, consectetuer adipiscing elit. Aenean</a:t>
            </a:r>
          </a:p>
          <a:p>
            <a:pPr lvl="0"/>
            <a:endParaRPr lang="en-US" altLang="ko-KR"/>
          </a:p>
        </p:txBody>
      </p:sp>
    </p:spTree>
    <p:extLst>
      <p:ext uri="{BB962C8B-B14F-4D97-AF65-F5344CB8AC3E}">
        <p14:creationId xmlns:p14="http://schemas.microsoft.com/office/powerpoint/2010/main" val="216996008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30113CE0-CBF8-485F-ABCE-F426288218B5}" type="datetimeFigureOut">
              <a:rPr lang="ko-KR" altLang="en-US" smtClean="0"/>
              <a:t>2021-11-11</a:t>
            </a:fld>
            <a:endParaRPr lang="ko-KR"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9E004004-7E7B-4634-B2EF-490279B2B5B3}" type="slidenum">
              <a:rPr lang="ko-KR" altLang="en-US" smtClean="0"/>
              <a:t>‹#›</a:t>
            </a:fld>
            <a:endParaRPr lang="ko-KR" altLang="en-US"/>
          </a:p>
        </p:txBody>
      </p:sp>
    </p:spTree>
    <p:extLst>
      <p:ext uri="{BB962C8B-B14F-4D97-AF65-F5344CB8AC3E}">
        <p14:creationId xmlns:p14="http://schemas.microsoft.com/office/powerpoint/2010/main" val="2381621641"/>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3027487" rtl="0" eaLnBrk="1" latinLnBrk="1"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1"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1"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1"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1" hangingPunct="1">
        <a:defRPr sz="5960" kern="1200">
          <a:solidFill>
            <a:schemeClr val="tx1"/>
          </a:solidFill>
          <a:latin typeface="+mn-lt"/>
          <a:ea typeface="+mn-ea"/>
          <a:cs typeface="+mn-cs"/>
        </a:defRPr>
      </a:lvl1pPr>
      <a:lvl2pPr marL="1513743" algn="l" defTabSz="3027487" rtl="0" eaLnBrk="1" latinLnBrk="1" hangingPunct="1">
        <a:defRPr sz="5960" kern="1200">
          <a:solidFill>
            <a:schemeClr val="tx1"/>
          </a:solidFill>
          <a:latin typeface="+mn-lt"/>
          <a:ea typeface="+mn-ea"/>
          <a:cs typeface="+mn-cs"/>
        </a:defRPr>
      </a:lvl2pPr>
      <a:lvl3pPr marL="3027487" algn="l" defTabSz="3027487" rtl="0" eaLnBrk="1" latinLnBrk="1" hangingPunct="1">
        <a:defRPr sz="5960" kern="1200">
          <a:solidFill>
            <a:schemeClr val="tx1"/>
          </a:solidFill>
          <a:latin typeface="+mn-lt"/>
          <a:ea typeface="+mn-ea"/>
          <a:cs typeface="+mn-cs"/>
        </a:defRPr>
      </a:lvl3pPr>
      <a:lvl4pPr marL="4541230" algn="l" defTabSz="3027487" rtl="0" eaLnBrk="1" latinLnBrk="1" hangingPunct="1">
        <a:defRPr sz="5960" kern="1200">
          <a:solidFill>
            <a:schemeClr val="tx1"/>
          </a:solidFill>
          <a:latin typeface="+mn-lt"/>
          <a:ea typeface="+mn-ea"/>
          <a:cs typeface="+mn-cs"/>
        </a:defRPr>
      </a:lvl4pPr>
      <a:lvl5pPr marL="6054974" algn="l" defTabSz="3027487" rtl="0" eaLnBrk="1" latinLnBrk="1" hangingPunct="1">
        <a:defRPr sz="5960" kern="1200">
          <a:solidFill>
            <a:schemeClr val="tx1"/>
          </a:solidFill>
          <a:latin typeface="+mn-lt"/>
          <a:ea typeface="+mn-ea"/>
          <a:cs typeface="+mn-cs"/>
        </a:defRPr>
      </a:lvl5pPr>
      <a:lvl6pPr marL="7568717" algn="l" defTabSz="3027487" rtl="0" eaLnBrk="1" latinLnBrk="1" hangingPunct="1">
        <a:defRPr sz="5960" kern="1200">
          <a:solidFill>
            <a:schemeClr val="tx1"/>
          </a:solidFill>
          <a:latin typeface="+mn-lt"/>
          <a:ea typeface="+mn-ea"/>
          <a:cs typeface="+mn-cs"/>
        </a:defRPr>
      </a:lvl6pPr>
      <a:lvl7pPr marL="9082461" algn="l" defTabSz="3027487" rtl="0" eaLnBrk="1" latinLnBrk="1" hangingPunct="1">
        <a:defRPr sz="5960" kern="1200">
          <a:solidFill>
            <a:schemeClr val="tx1"/>
          </a:solidFill>
          <a:latin typeface="+mn-lt"/>
          <a:ea typeface="+mn-ea"/>
          <a:cs typeface="+mn-cs"/>
        </a:defRPr>
      </a:lvl7pPr>
      <a:lvl8pPr marL="10596204" algn="l" defTabSz="3027487" rtl="0" eaLnBrk="1" latinLnBrk="1" hangingPunct="1">
        <a:defRPr sz="5960" kern="1200">
          <a:solidFill>
            <a:schemeClr val="tx1"/>
          </a:solidFill>
          <a:latin typeface="+mn-lt"/>
          <a:ea typeface="+mn-ea"/>
          <a:cs typeface="+mn-cs"/>
        </a:defRPr>
      </a:lvl8pPr>
      <a:lvl9pPr marL="12109948" algn="l" defTabSz="3027487" rtl="0" eaLnBrk="1" latinLnBrk="1"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hyperlink" Target="https://edykim.com/ko/post/getting-started-with-sqlalchemy-part-1/" TargetMode="External"/><Relationship Id="rId7" Type="http://schemas.openxmlformats.org/officeDocument/2006/relationships/image" Target="../media/image3.png"/><Relationship Id="rId12" Type="http://schemas.openxmlformats.org/officeDocument/2006/relationships/image" Target="../media/image8.jpg"/><Relationship Id="rId2" Type="http://schemas.openxmlformats.org/officeDocument/2006/relationships/hyperlink" Target="https://ofcourse.kr/html-course/%ED%83%9C%EA%B7%B8%EC%9D%98-%EC%86%8D%EC%84%B1" TargetMode="Externa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7.jpg"/><Relationship Id="rId5" Type="http://schemas.openxmlformats.org/officeDocument/2006/relationships/image" Target="../media/image1.png"/><Relationship Id="rId10" Type="http://schemas.openxmlformats.org/officeDocument/2006/relationships/image" Target="../media/image6.jpg"/><Relationship Id="rId4" Type="http://schemas.openxmlformats.org/officeDocument/2006/relationships/hyperlink" Target="https://github.com/ageitgey/face_recognition/"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a:spLocks noGrp="1"/>
          </p:cNvSpPr>
          <p:nvPr>
            <p:ph type="body" sz="quarter" idx="14"/>
          </p:nvPr>
        </p:nvSpPr>
        <p:spPr>
          <a:solidFill>
            <a:srgbClr val="1F1D36"/>
          </a:solidFill>
        </p:spPr>
        <p:txBody>
          <a:bodyPr/>
          <a:lstStyle/>
          <a:p>
            <a:r>
              <a:rPr lang="ko-KR" altLang="en-US"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얼굴 인식을 통한 사람 얼굴 모자이크 처리 웹</a:t>
            </a:r>
            <a:endParaRPr lang="en-US" altLang="ko-KR"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p>
            <a:r>
              <a:rPr lang="ko-KR" altLang="en-US"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팀 </a:t>
            </a:r>
            <a:r>
              <a:rPr lang="en-US" altLang="ko-KR"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 </a:t>
            </a:r>
            <a:r>
              <a:rPr lang="ko-KR" altLang="en-US"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페이스 아웃</a:t>
            </a:r>
          </a:p>
        </p:txBody>
      </p:sp>
      <p:sp>
        <p:nvSpPr>
          <p:cNvPr id="7" name="텍스트 개체 틀 6"/>
          <p:cNvSpPr>
            <a:spLocks noGrp="1"/>
          </p:cNvSpPr>
          <p:nvPr>
            <p:ph type="body" sz="quarter" idx="17"/>
          </p:nvPr>
        </p:nvSpPr>
        <p:spPr>
          <a:solidFill>
            <a:srgbClr val="3F3351"/>
          </a:solidFill>
        </p:spPr>
        <p:txBody>
          <a:bodyPr/>
          <a:lstStyle/>
          <a:p>
            <a:r>
              <a:rPr lang="en-US" altLang="ko-KR"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Introduction</a:t>
            </a:r>
            <a:endParaRPr lang="ko-KR" altLang="en-US"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8" name="텍스트 개체 틀 7"/>
          <p:cNvSpPr>
            <a:spLocks noGrp="1"/>
          </p:cNvSpPr>
          <p:nvPr>
            <p:ph type="body" sz="quarter" idx="20"/>
          </p:nvPr>
        </p:nvSpPr>
        <p:spPr>
          <a:xfrm>
            <a:off x="675134" y="6269402"/>
            <a:ext cx="14080354" cy="6806739"/>
          </a:xfrm>
        </p:spPr>
        <p:txBody>
          <a:bodyPr>
            <a:noAutofit/>
          </a:bodyPr>
          <a:lstStyle/>
          <a:p>
            <a:pPr>
              <a:spcBef>
                <a:spcPts val="600"/>
              </a:spcBef>
            </a:pPr>
            <a:r>
              <a:rPr lang="ko-KR" altLang="en-US" sz="2200" b="1" dirty="0">
                <a:latin typeface="+mn-ea"/>
                <a:cs typeface="KoPubWorld돋움체 Bold" panose="00000800000000000000" pitchFamily="2" charset="-127"/>
              </a:rPr>
              <a:t>정의</a:t>
            </a:r>
            <a:r>
              <a:rPr lang="en-US" altLang="ko-KR" sz="2200" dirty="0">
                <a:latin typeface="+mn-ea"/>
                <a:cs typeface="KoPubWorld돋움체 Medium" panose="00000600000000000000" pitchFamily="2" charset="-127"/>
              </a:rPr>
              <a:t> : face recognition</a:t>
            </a:r>
            <a:r>
              <a:rPr lang="ko-KR" altLang="en-US" sz="2200" dirty="0">
                <a:latin typeface="+mn-ea"/>
                <a:cs typeface="KoPubWorld돋움체 Medium" panose="00000600000000000000" pitchFamily="2" charset="-127"/>
              </a:rPr>
              <a:t>을 통해 지정된 사람을 제외한 다른 사람들의 얼굴을 모자이크 처리하는 시스템</a:t>
            </a:r>
            <a:endParaRPr lang="en-US" altLang="ko-KR" sz="2200" dirty="0">
              <a:latin typeface="+mn-ea"/>
              <a:cs typeface="KoPubWorld돋움체 Medium" panose="00000600000000000000" pitchFamily="2" charset="-127"/>
            </a:endParaRPr>
          </a:p>
          <a:p>
            <a:pPr>
              <a:spcBef>
                <a:spcPts val="600"/>
              </a:spcBef>
            </a:pPr>
            <a:endParaRPr lang="en-US" altLang="ko-KR" sz="2200" dirty="0">
              <a:latin typeface="+mn-ea"/>
              <a:cs typeface="KoPubWorld돋움체 Medium" panose="00000600000000000000" pitchFamily="2" charset="-127"/>
            </a:endParaRPr>
          </a:p>
          <a:p>
            <a:pPr>
              <a:spcBef>
                <a:spcPts val="600"/>
              </a:spcBef>
            </a:pPr>
            <a:r>
              <a:rPr lang="ko-KR" altLang="en-US" sz="2200" b="1" dirty="0">
                <a:latin typeface="+mn-ea"/>
                <a:cs typeface="KoPubWorld돋움체 Bold" panose="00000800000000000000" pitchFamily="2" charset="-127"/>
              </a:rPr>
              <a:t>목적</a:t>
            </a:r>
            <a:r>
              <a:rPr lang="ko-KR" altLang="en-US" sz="2200" dirty="0">
                <a:latin typeface="+mn-ea"/>
                <a:cs typeface="KoPubWorld돋움체 Medium" panose="00000600000000000000" pitchFamily="2" charset="-127"/>
              </a:rPr>
              <a:t> </a:t>
            </a:r>
            <a:r>
              <a:rPr lang="en-US" altLang="ko-KR" sz="2200" dirty="0">
                <a:latin typeface="+mn-ea"/>
                <a:cs typeface="KoPubWorld돋움체 Medium" panose="00000600000000000000" pitchFamily="2" charset="-127"/>
              </a:rPr>
              <a:t>: </a:t>
            </a:r>
            <a:r>
              <a:rPr lang="ko-KR" altLang="en-US" sz="2200" dirty="0">
                <a:latin typeface="+mn-ea"/>
                <a:cs typeface="KoPubWorld돋움체 Medium" panose="00000600000000000000" pitchFamily="2" charset="-127"/>
              </a:rPr>
              <a:t>촬영된 영상에서 사용자가 지정한 특정 인물 이외의 인물을 모자이크 가능하게 하여 사람들의 </a:t>
            </a:r>
            <a:endParaRPr lang="en-US" altLang="ko-KR" sz="2200" dirty="0">
              <a:latin typeface="+mn-ea"/>
              <a:cs typeface="KoPubWorld돋움체 Medium" panose="00000600000000000000" pitchFamily="2" charset="-127"/>
            </a:endParaRPr>
          </a:p>
          <a:p>
            <a:pPr>
              <a:spcBef>
                <a:spcPts val="600"/>
              </a:spcBef>
            </a:pPr>
            <a:r>
              <a:rPr lang="en-US" altLang="ko-KR" sz="2200" dirty="0">
                <a:latin typeface="+mn-ea"/>
                <a:cs typeface="KoPubWorld돋움체 Medium" panose="00000600000000000000" pitchFamily="2" charset="-127"/>
              </a:rPr>
              <a:t>        </a:t>
            </a:r>
            <a:r>
              <a:rPr lang="ko-KR" altLang="en-US" sz="2200" dirty="0">
                <a:latin typeface="+mn-ea"/>
                <a:cs typeface="KoPubWorld돋움체 Medium" panose="00000600000000000000" pitchFamily="2" charset="-127"/>
              </a:rPr>
              <a:t>초상권 보호</a:t>
            </a:r>
            <a:endParaRPr lang="en-US" altLang="ko-KR" sz="2200" dirty="0">
              <a:latin typeface="+mn-ea"/>
              <a:cs typeface="KoPubWorld돋움체 Medium" panose="00000600000000000000" pitchFamily="2" charset="-127"/>
            </a:endParaRPr>
          </a:p>
          <a:p>
            <a:pPr>
              <a:spcBef>
                <a:spcPts val="600"/>
              </a:spcBef>
            </a:pPr>
            <a:endParaRPr lang="ko-KR" altLang="en-US" sz="2200" dirty="0">
              <a:latin typeface="+mn-ea"/>
              <a:cs typeface="KoPubWorld돋움체 Medium" panose="00000600000000000000" pitchFamily="2" charset="-127"/>
            </a:endParaRPr>
          </a:p>
          <a:p>
            <a:pPr>
              <a:spcBef>
                <a:spcPts val="600"/>
              </a:spcBef>
            </a:pPr>
            <a:r>
              <a:rPr lang="ko-KR" altLang="en-US" sz="2200" b="1" dirty="0">
                <a:latin typeface="+mn-ea"/>
                <a:cs typeface="KoPubWorld돋움체 Bold" panose="00000800000000000000" pitchFamily="2" charset="-127"/>
              </a:rPr>
              <a:t>개발 동기 및 필요성</a:t>
            </a:r>
            <a:r>
              <a:rPr lang="ko-KR" altLang="en-US" sz="2200" dirty="0">
                <a:latin typeface="+mn-ea"/>
                <a:cs typeface="KoPubWorld돋움체 Bold" panose="00000800000000000000" pitchFamily="2" charset="-127"/>
              </a:rPr>
              <a:t> </a:t>
            </a:r>
            <a:r>
              <a:rPr lang="en-US" altLang="ko-KR" sz="2200" dirty="0">
                <a:latin typeface="+mn-ea"/>
                <a:cs typeface="KoPubWorld돋움체 Medium" panose="00000600000000000000" pitchFamily="2" charset="-127"/>
              </a:rPr>
              <a:t>: </a:t>
            </a:r>
          </a:p>
          <a:p>
            <a:pPr>
              <a:lnSpc>
                <a:spcPct val="160000"/>
              </a:lnSpc>
              <a:spcBef>
                <a:spcPts val="600"/>
              </a:spcBef>
            </a:pPr>
            <a:r>
              <a:rPr lang="ko-KR" altLang="en-US" sz="2200" dirty="0">
                <a:latin typeface="+mn-ea"/>
                <a:cs typeface="KoPubWorld돋움체 Medium" panose="00000600000000000000" pitchFamily="2" charset="-127"/>
              </a:rPr>
              <a:t>요즘에는 </a:t>
            </a:r>
            <a:r>
              <a:rPr lang="ko-KR" altLang="en-US" sz="2200" dirty="0" err="1">
                <a:latin typeface="+mn-ea"/>
                <a:cs typeface="KoPubWorld돋움체 Medium" panose="00000600000000000000" pitchFamily="2" charset="-127"/>
              </a:rPr>
              <a:t>유튜버와</a:t>
            </a:r>
            <a:r>
              <a:rPr lang="ko-KR" altLang="en-US" sz="2200" dirty="0">
                <a:latin typeface="+mn-ea"/>
                <a:cs typeface="KoPubWorld돋움체 Medium" panose="00000600000000000000" pitchFamily="2" charset="-127"/>
              </a:rPr>
              <a:t> 같은 </a:t>
            </a:r>
            <a:r>
              <a:rPr lang="ko-KR" altLang="en-US" sz="2200" dirty="0" err="1">
                <a:latin typeface="+mn-ea"/>
                <a:cs typeface="KoPubWorld돋움체 Medium" panose="00000600000000000000" pitchFamily="2" charset="-127"/>
              </a:rPr>
              <a:t>크리에이터들이</a:t>
            </a:r>
            <a:r>
              <a:rPr lang="ko-KR" altLang="en-US" sz="2200" dirty="0">
                <a:latin typeface="+mn-ea"/>
                <a:cs typeface="KoPubWorld돋움체 Medium" panose="00000600000000000000" pitchFamily="2" charset="-127"/>
              </a:rPr>
              <a:t> 많이 생겨나면서</a:t>
            </a:r>
            <a:r>
              <a:rPr lang="en-US" altLang="ko-KR" sz="2200" dirty="0">
                <a:latin typeface="+mn-ea"/>
                <a:cs typeface="KoPubWorld돋움체 Medium" panose="00000600000000000000" pitchFamily="2" charset="-127"/>
              </a:rPr>
              <a:t>,</a:t>
            </a:r>
            <a:r>
              <a:rPr lang="ko-KR" altLang="en-US" sz="2200" dirty="0">
                <a:latin typeface="+mn-ea"/>
                <a:cs typeface="KoPubWorld돋움체 Medium" panose="00000600000000000000" pitchFamily="2" charset="-127"/>
              </a:rPr>
              <a:t> </a:t>
            </a:r>
            <a:r>
              <a:rPr lang="en-US" altLang="ko-KR" sz="2200" dirty="0" err="1">
                <a:latin typeface="+mn-ea"/>
                <a:cs typeface="KoPubWorld돋움체 Medium" panose="00000600000000000000" pitchFamily="2" charset="-127"/>
              </a:rPr>
              <a:t>TikTok</a:t>
            </a:r>
            <a:r>
              <a:rPr lang="en-US" altLang="ko-KR" sz="2200" dirty="0">
                <a:latin typeface="+mn-ea"/>
                <a:cs typeface="KoPubWorld돋움체 Medium" panose="00000600000000000000" pitchFamily="2" charset="-127"/>
              </a:rPr>
              <a:t> </a:t>
            </a:r>
            <a:r>
              <a:rPr lang="ko-KR" altLang="en-US" sz="2200" dirty="0">
                <a:latin typeface="+mn-ea"/>
                <a:cs typeface="KoPubWorld돋움체 Medium" panose="00000600000000000000" pitchFamily="2" charset="-127"/>
              </a:rPr>
              <a:t>또는</a:t>
            </a:r>
            <a:r>
              <a:rPr lang="en-US" altLang="ko-KR" sz="2200" dirty="0">
                <a:latin typeface="+mn-ea"/>
                <a:cs typeface="KoPubWorld돋움체 Medium" panose="00000600000000000000" pitchFamily="2" charset="-127"/>
              </a:rPr>
              <a:t> vlog</a:t>
            </a:r>
            <a:r>
              <a:rPr lang="ko-KR" altLang="en-US" sz="2200" dirty="0">
                <a:latin typeface="+mn-ea"/>
                <a:cs typeface="KoPubWorld돋움체 Medium" panose="00000600000000000000" pitchFamily="2" charset="-127"/>
              </a:rPr>
              <a:t>와 같이 개인 영상을 촬영하거나 인증사진을 </a:t>
            </a:r>
            <a:r>
              <a:rPr lang="en-US" altLang="ko-KR" sz="2200" dirty="0">
                <a:latin typeface="+mn-ea"/>
                <a:cs typeface="KoPubWorld돋움체 Medium" panose="00000600000000000000" pitchFamily="2" charset="-127"/>
              </a:rPr>
              <a:t>SNS</a:t>
            </a:r>
            <a:r>
              <a:rPr lang="ko-KR" altLang="en-US" sz="2200" dirty="0">
                <a:latin typeface="+mn-ea"/>
                <a:cs typeface="KoPubWorld돋움체 Medium" panose="00000600000000000000" pitchFamily="2" charset="-127"/>
              </a:rPr>
              <a:t>에 올리는 등 자신의 경험을 공유하는 콘텐츠가 늘어나고 있다</a:t>
            </a:r>
            <a:r>
              <a:rPr lang="en-US" altLang="ko-KR" sz="2200" dirty="0">
                <a:latin typeface="+mn-ea"/>
                <a:cs typeface="KoPubWorld돋움체 Medium" panose="00000600000000000000" pitchFamily="2" charset="-127"/>
              </a:rPr>
              <a:t>. </a:t>
            </a:r>
            <a:r>
              <a:rPr lang="ko-KR" altLang="en-US" sz="2200" dirty="0">
                <a:latin typeface="+mn-ea"/>
                <a:cs typeface="KoPubWorld돋움체 Medium" panose="00000600000000000000" pitchFamily="2" charset="-127"/>
              </a:rPr>
              <a:t>이로 인해</a:t>
            </a:r>
            <a:r>
              <a:rPr lang="en-US" altLang="ko-KR" sz="2200" dirty="0">
                <a:latin typeface="+mn-ea"/>
                <a:cs typeface="KoPubWorld돋움체 Medium" panose="00000600000000000000" pitchFamily="2" charset="-127"/>
              </a:rPr>
              <a:t>,</a:t>
            </a:r>
            <a:r>
              <a:rPr lang="ko-KR" altLang="en-US" sz="2200" dirty="0">
                <a:latin typeface="+mn-ea"/>
                <a:cs typeface="KoPubWorld돋움체 Medium" panose="00000600000000000000" pitchFamily="2" charset="-127"/>
              </a:rPr>
              <a:t> 공유된 영상 또는 사진에 관계없는 사람이 나왔는데도 그대로 업로드하는 등 초상권을 침해하는 일이 빈번하게 일어나고 있다</a:t>
            </a:r>
            <a:r>
              <a:rPr lang="en-US" altLang="ko-KR" sz="2200" dirty="0">
                <a:latin typeface="+mn-ea"/>
                <a:cs typeface="KoPubWorld돋움체 Medium" panose="00000600000000000000" pitchFamily="2" charset="-127"/>
              </a:rPr>
              <a:t>. </a:t>
            </a:r>
          </a:p>
          <a:p>
            <a:pPr>
              <a:lnSpc>
                <a:spcPct val="160000"/>
              </a:lnSpc>
              <a:spcBef>
                <a:spcPts val="600"/>
              </a:spcBef>
            </a:pPr>
            <a:r>
              <a:rPr lang="ko-KR" altLang="en-US" sz="2200" dirty="0">
                <a:latin typeface="+mn-ea"/>
                <a:cs typeface="KoPubWorld돋움체 Medium" panose="00000600000000000000" pitchFamily="2" charset="-127"/>
              </a:rPr>
              <a:t>이러한 문제를 해결하기 위해서는 영상 또는 사진과 관계없는 사람은 모두 모자이크 처리하여 초상권을 보호해줘야 한다</a:t>
            </a:r>
            <a:r>
              <a:rPr lang="en-US" altLang="ko-KR" sz="2200" dirty="0">
                <a:latin typeface="+mn-ea"/>
                <a:cs typeface="KoPubWorld돋움체 Medium" panose="00000600000000000000" pitchFamily="2" charset="-127"/>
              </a:rPr>
              <a:t>. </a:t>
            </a:r>
            <a:r>
              <a:rPr lang="ko-KR" altLang="en-US" sz="2200" dirty="0">
                <a:latin typeface="+mn-ea"/>
                <a:cs typeface="KoPubWorld돋움체 Medium" panose="00000600000000000000" pitchFamily="2" charset="-127"/>
              </a:rPr>
              <a:t> 영상 또는 사진에 나오는 사람들의 얼굴을 하나씩 모자이크 처리하기에는 시간과 노력이 많이 든다</a:t>
            </a:r>
            <a:r>
              <a:rPr lang="en-US" altLang="ko-KR" sz="2200" dirty="0">
                <a:latin typeface="+mn-ea"/>
                <a:cs typeface="KoPubWorld돋움체 Medium" panose="00000600000000000000" pitchFamily="2" charset="-127"/>
              </a:rPr>
              <a:t>. </a:t>
            </a:r>
          </a:p>
          <a:p>
            <a:pPr>
              <a:lnSpc>
                <a:spcPct val="160000"/>
              </a:lnSpc>
              <a:spcBef>
                <a:spcPts val="600"/>
              </a:spcBef>
            </a:pPr>
            <a:r>
              <a:rPr lang="en-US" altLang="ko-KR" sz="2200" dirty="0">
                <a:latin typeface="+mn-ea"/>
                <a:cs typeface="KoPubWorld돋움체 Medium" panose="00000600000000000000" pitchFamily="2" charset="-127"/>
              </a:rPr>
              <a:t>‘</a:t>
            </a:r>
            <a:r>
              <a:rPr lang="ko-KR" altLang="en-US" sz="2200" b="1" dirty="0">
                <a:latin typeface="+mn-ea"/>
                <a:cs typeface="KoPubWorld돋움체 Medium" panose="00000600000000000000" pitchFamily="2" charset="-127"/>
              </a:rPr>
              <a:t>얼굴인식을 통한 사람 얼굴 모자이크 처리 웹’</a:t>
            </a:r>
            <a:r>
              <a:rPr lang="ko-KR" altLang="en-US" sz="2200" dirty="0">
                <a:latin typeface="+mn-ea"/>
                <a:cs typeface="KoPubWorld돋움체 Medium" panose="00000600000000000000" pitchFamily="2" charset="-127"/>
              </a:rPr>
              <a:t> 서비스는 이러한 문제들을 해결해줄 수 있다</a:t>
            </a:r>
            <a:r>
              <a:rPr lang="en-US" altLang="ko-KR" sz="2200" dirty="0">
                <a:latin typeface="+mn-ea"/>
                <a:cs typeface="KoPubWorld돋움체 Medium" panose="00000600000000000000" pitchFamily="2" charset="-127"/>
              </a:rPr>
              <a:t>. </a:t>
            </a:r>
            <a:r>
              <a:rPr lang="ko-KR" altLang="en-US" sz="2200" dirty="0">
                <a:latin typeface="+mn-ea"/>
                <a:cs typeface="KoPubWorld돋움체 Medium" panose="00000600000000000000" pitchFamily="2" charset="-127"/>
              </a:rPr>
              <a:t>이 서비스는 사용자가 입력한 특정 인물 </a:t>
            </a:r>
            <a:r>
              <a:rPr lang="en-US" altLang="ko-KR" sz="2200" dirty="0">
                <a:latin typeface="+mn-ea"/>
                <a:cs typeface="KoPubWorld돋움체 Medium" panose="00000600000000000000" pitchFamily="2" charset="-127"/>
              </a:rPr>
              <a:t>1</a:t>
            </a:r>
            <a:r>
              <a:rPr lang="ko-KR" altLang="en-US" sz="2200" dirty="0">
                <a:latin typeface="+mn-ea"/>
                <a:cs typeface="KoPubWorld돋움체 Medium" panose="00000600000000000000" pitchFamily="2" charset="-127"/>
              </a:rPr>
              <a:t>장의 사진만으로도 단체사진에 존재하는 모든 얼굴들을 비교하여 특정 인물을 제외한 사람들을 자동으로 모자이크 처리해줄 수 있다</a:t>
            </a:r>
            <a:r>
              <a:rPr lang="en-US" altLang="ko-KR" sz="2200" dirty="0">
                <a:latin typeface="+mn-ea"/>
                <a:cs typeface="KoPubWorld돋움체 Medium" panose="00000600000000000000" pitchFamily="2" charset="-127"/>
              </a:rPr>
              <a:t>.</a:t>
            </a:r>
          </a:p>
        </p:txBody>
      </p:sp>
      <p:sp>
        <p:nvSpPr>
          <p:cNvPr id="9" name="텍스트 개체 틀 8"/>
          <p:cNvSpPr>
            <a:spLocks noGrp="1"/>
          </p:cNvSpPr>
          <p:nvPr>
            <p:ph type="body" sz="quarter" idx="21"/>
          </p:nvPr>
        </p:nvSpPr>
        <p:spPr>
          <a:xfrm>
            <a:off x="636025" y="17386839"/>
            <a:ext cx="14130450" cy="1307535"/>
          </a:xfrm>
          <a:solidFill>
            <a:srgbClr val="864879"/>
          </a:solidFill>
        </p:spPr>
        <p:txBody>
          <a:bodyPr/>
          <a:lstStyle/>
          <a:p>
            <a:r>
              <a:rPr lang="ko-KR" altLang="en-US"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구현</a:t>
            </a:r>
            <a:r>
              <a:rPr lang="en-US" altLang="ko-KR"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 </a:t>
            </a:r>
            <a:r>
              <a:rPr lang="ko-KR" altLang="en-US"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방법 </a:t>
            </a:r>
            <a:r>
              <a:rPr lang="en-US" altLang="ko-KR"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&amp; </a:t>
            </a:r>
            <a:r>
              <a:rPr lang="ko-KR" altLang="en-US"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역할</a:t>
            </a:r>
          </a:p>
        </p:txBody>
      </p:sp>
      <p:sp>
        <p:nvSpPr>
          <p:cNvPr id="11" name="텍스트 개체 틀 10"/>
          <p:cNvSpPr>
            <a:spLocks noGrp="1"/>
          </p:cNvSpPr>
          <p:nvPr>
            <p:ph type="body" sz="quarter" idx="23"/>
          </p:nvPr>
        </p:nvSpPr>
        <p:spPr>
          <a:xfrm>
            <a:off x="636025" y="27520910"/>
            <a:ext cx="14130450" cy="1307535"/>
          </a:xfrm>
          <a:solidFill>
            <a:srgbClr val="3F3351"/>
          </a:solidFill>
        </p:spPr>
        <p:txBody>
          <a:bodyPr/>
          <a:lstStyle/>
          <a:p>
            <a:r>
              <a:rPr lang="ko-KR" altLang="en-US"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기술 설명</a:t>
            </a:r>
          </a:p>
        </p:txBody>
      </p:sp>
      <p:sp>
        <p:nvSpPr>
          <p:cNvPr id="12" name="텍스트 개체 틀 11"/>
          <p:cNvSpPr>
            <a:spLocks noGrp="1"/>
          </p:cNvSpPr>
          <p:nvPr>
            <p:ph type="body" sz="quarter" idx="24"/>
          </p:nvPr>
        </p:nvSpPr>
        <p:spPr>
          <a:xfrm>
            <a:off x="775730" y="29032387"/>
            <a:ext cx="13979758" cy="5691978"/>
          </a:xfrm>
        </p:spPr>
        <p:txBody>
          <a:bodyPr>
            <a:noAutofit/>
          </a:bodyPr>
          <a:lstStyle/>
          <a:p>
            <a:pPr>
              <a:lnSpc>
                <a:spcPct val="160000"/>
              </a:lnSpc>
              <a:spcBef>
                <a:spcPts val="600"/>
              </a:spcBef>
            </a:pPr>
            <a:r>
              <a:rPr lang="en-US" altLang="ko-KR" sz="2200" b="1" dirty="0">
                <a:latin typeface="+mn-ea"/>
                <a:cs typeface="KoPubWorld돋움체 Bold" panose="00000800000000000000" pitchFamily="2" charset="-127"/>
              </a:rPr>
              <a:t>1 </a:t>
            </a:r>
            <a:r>
              <a:rPr lang="ko-KR" altLang="en-US" sz="2200" b="1" dirty="0">
                <a:latin typeface="+mn-ea"/>
                <a:cs typeface="KoPubWorld돋움체 Bold" panose="00000800000000000000" pitchFamily="2" charset="-127"/>
              </a:rPr>
              <a:t>이미지 </a:t>
            </a:r>
            <a:r>
              <a:rPr lang="ko-KR" altLang="en-US" sz="2200" b="1" dirty="0" err="1">
                <a:latin typeface="+mn-ea"/>
                <a:cs typeface="KoPubWorld돋움체 Bold" panose="00000800000000000000" pitchFamily="2" charset="-127"/>
              </a:rPr>
              <a:t>전처리</a:t>
            </a:r>
            <a:endParaRPr lang="en-US" altLang="ko-KR" sz="2200" b="1" dirty="0">
              <a:latin typeface="+mn-ea"/>
              <a:cs typeface="KoPubWorld돋움체 Bold" panose="00000800000000000000" pitchFamily="2" charset="-127"/>
            </a:endParaRPr>
          </a:p>
          <a:p>
            <a:pPr>
              <a:lnSpc>
                <a:spcPct val="100000"/>
              </a:lnSpc>
              <a:spcBef>
                <a:spcPts val="600"/>
              </a:spcBef>
            </a:pPr>
            <a:r>
              <a:rPr lang="en-US" altLang="ko-KR" sz="2200" dirty="0">
                <a:latin typeface="+mn-ea"/>
                <a:cs typeface="KoPubWorld돋움체 Bold" panose="00000800000000000000" pitchFamily="2" charset="-127"/>
              </a:rPr>
              <a:t>: </a:t>
            </a:r>
            <a:r>
              <a:rPr lang="ko-KR" altLang="en-US" sz="2200" dirty="0">
                <a:latin typeface="+mn-ea"/>
                <a:cs typeface="KoPubWorld돋움체 Medium" panose="00000600000000000000" pitchFamily="2" charset="-127"/>
              </a:rPr>
              <a:t>‘학습할 </a:t>
            </a:r>
            <a:r>
              <a:rPr lang="ko-KR" altLang="en-US" sz="2200" dirty="0" err="1">
                <a:latin typeface="+mn-ea"/>
                <a:cs typeface="KoPubWorld돋움체 Medium" panose="00000600000000000000" pitchFamily="2" charset="-127"/>
              </a:rPr>
              <a:t>이미지’와</a:t>
            </a:r>
            <a:r>
              <a:rPr lang="ko-KR" altLang="en-US" sz="2200" dirty="0">
                <a:latin typeface="+mn-ea"/>
                <a:cs typeface="KoPubWorld돋움체 Medium" panose="00000600000000000000" pitchFamily="2" charset="-127"/>
              </a:rPr>
              <a:t> ‘</a:t>
            </a:r>
            <a:r>
              <a:rPr lang="ko-KR" altLang="en-US" sz="2200" dirty="0" err="1">
                <a:latin typeface="+mn-ea"/>
                <a:cs typeface="KoPubWorld돋움체 Medium" panose="00000600000000000000" pitchFamily="2" charset="-127"/>
              </a:rPr>
              <a:t>모자이크할</a:t>
            </a:r>
            <a:r>
              <a:rPr lang="ko-KR" altLang="en-US" sz="2200" dirty="0">
                <a:latin typeface="+mn-ea"/>
                <a:cs typeface="KoPubWorld돋움체 Medium" panose="00000600000000000000" pitchFamily="2" charset="-127"/>
              </a:rPr>
              <a:t> </a:t>
            </a:r>
            <a:r>
              <a:rPr lang="ko-KR" altLang="en-US" sz="2200" dirty="0" err="1">
                <a:latin typeface="+mn-ea"/>
                <a:cs typeface="KoPubWorld돋움체 Medium" panose="00000600000000000000" pitchFamily="2" charset="-127"/>
              </a:rPr>
              <a:t>이미지’를</a:t>
            </a:r>
            <a:r>
              <a:rPr lang="ko-KR" altLang="en-US" sz="2200" dirty="0">
                <a:latin typeface="+mn-ea"/>
                <a:cs typeface="KoPubWorld돋움체 Medium" panose="00000600000000000000" pitchFamily="2" charset="-127"/>
              </a:rPr>
              <a:t> 불러온다</a:t>
            </a:r>
            <a:r>
              <a:rPr lang="en-US" altLang="ko-KR" sz="2200" dirty="0">
                <a:latin typeface="+mn-ea"/>
                <a:cs typeface="KoPubWorld돋움체 Medium" panose="00000600000000000000" pitchFamily="2" charset="-127"/>
              </a:rPr>
              <a:t>. </a:t>
            </a:r>
            <a:r>
              <a:rPr lang="ko-KR" altLang="en-US" sz="2200" dirty="0">
                <a:latin typeface="+mn-ea"/>
                <a:cs typeface="KoPubWorld돋움체 Medium" panose="00000600000000000000" pitchFamily="2" charset="-127"/>
              </a:rPr>
              <a:t>그리고 학습을 위해 파일을 </a:t>
            </a:r>
            <a:r>
              <a:rPr lang="en-US" altLang="ko-KR" sz="2200" dirty="0">
                <a:latin typeface="+mn-ea"/>
                <a:cs typeface="KoPubWorld돋움체 Medium" panose="00000600000000000000" pitchFamily="2" charset="-127"/>
              </a:rPr>
              <a:t>RGB</a:t>
            </a:r>
            <a:r>
              <a:rPr lang="ko-KR" altLang="en-US" sz="2200" dirty="0">
                <a:latin typeface="+mn-ea"/>
                <a:cs typeface="KoPubWorld돋움체 Medium" panose="00000600000000000000" pitchFamily="2" charset="-127"/>
              </a:rPr>
              <a:t>형식으로 바꿔준다</a:t>
            </a:r>
            <a:r>
              <a:rPr lang="en-US" altLang="ko-KR" sz="2200" dirty="0">
                <a:latin typeface="+mn-ea"/>
                <a:cs typeface="KoPubWorld돋움체 Medium" panose="00000600000000000000" pitchFamily="2" charset="-127"/>
              </a:rPr>
              <a:t>.</a:t>
            </a:r>
          </a:p>
          <a:p>
            <a:pPr>
              <a:lnSpc>
                <a:spcPct val="100000"/>
              </a:lnSpc>
              <a:spcBef>
                <a:spcPts val="600"/>
              </a:spcBef>
            </a:pPr>
            <a:endParaRPr lang="en-US" altLang="ko-KR" sz="2200" dirty="0">
              <a:latin typeface="+mn-ea"/>
              <a:cs typeface="KoPubWorld돋움체 Medium" panose="00000600000000000000" pitchFamily="2" charset="-127"/>
            </a:endParaRPr>
          </a:p>
          <a:p>
            <a:pPr>
              <a:lnSpc>
                <a:spcPct val="100000"/>
              </a:lnSpc>
              <a:spcBef>
                <a:spcPts val="600"/>
              </a:spcBef>
            </a:pPr>
            <a:r>
              <a:rPr lang="en-US" altLang="ko-KR" sz="2200" b="1" dirty="0">
                <a:latin typeface="+mn-ea"/>
                <a:cs typeface="KoPubWorld돋움체 Bold" panose="00000800000000000000" pitchFamily="2" charset="-127"/>
              </a:rPr>
              <a:t>2. Face Detection</a:t>
            </a:r>
          </a:p>
          <a:p>
            <a:pPr>
              <a:lnSpc>
                <a:spcPct val="100000"/>
              </a:lnSpc>
              <a:spcBef>
                <a:spcPts val="600"/>
              </a:spcBef>
            </a:pPr>
            <a:r>
              <a:rPr lang="en-US" altLang="ko-KR" sz="2200" dirty="0">
                <a:latin typeface="+mn-ea"/>
                <a:cs typeface="KoPubWorld돋움체 Medium" panose="00000600000000000000" pitchFamily="2" charset="-127"/>
              </a:rPr>
              <a:t>: </a:t>
            </a:r>
            <a:r>
              <a:rPr lang="ko-KR" altLang="en-US" sz="2200" dirty="0">
                <a:latin typeface="+mn-ea"/>
                <a:cs typeface="KoPubWorld돋움체 Medium" panose="00000600000000000000" pitchFamily="2" charset="-127"/>
              </a:rPr>
              <a:t>‘학습할 </a:t>
            </a:r>
            <a:r>
              <a:rPr lang="ko-KR" altLang="en-US" sz="2200" dirty="0" err="1">
                <a:latin typeface="+mn-ea"/>
                <a:cs typeface="KoPubWorld돋움체 Medium" panose="00000600000000000000" pitchFamily="2" charset="-127"/>
              </a:rPr>
              <a:t>이미지’에서</a:t>
            </a:r>
            <a:r>
              <a:rPr lang="ko-KR" altLang="en-US" sz="2200" dirty="0">
                <a:latin typeface="+mn-ea"/>
                <a:cs typeface="KoPubWorld돋움체 Medium" panose="00000600000000000000" pitchFamily="2" charset="-127"/>
              </a:rPr>
              <a:t> 얼굴을 인식한다</a:t>
            </a:r>
            <a:r>
              <a:rPr lang="en-US" altLang="ko-KR" sz="2200" dirty="0">
                <a:latin typeface="+mn-ea"/>
                <a:cs typeface="KoPubWorld돋움체 Medium" panose="00000600000000000000" pitchFamily="2" charset="-127"/>
              </a:rPr>
              <a:t>. </a:t>
            </a:r>
            <a:r>
              <a:rPr lang="ko-KR" altLang="en-US" sz="2200" dirty="0">
                <a:latin typeface="+mn-ea"/>
                <a:cs typeface="KoPubWorld돋움체 Medium" panose="00000600000000000000" pitchFamily="2" charset="-127"/>
              </a:rPr>
              <a:t>인식한 얼굴을 </a:t>
            </a:r>
            <a:r>
              <a:rPr lang="en-US" altLang="ko-KR" sz="2200" dirty="0">
                <a:latin typeface="+mn-ea"/>
                <a:cs typeface="KoPubWorld돋움체 Medium" panose="00000600000000000000" pitchFamily="2" charset="-127"/>
              </a:rPr>
              <a:t>encoding</a:t>
            </a:r>
            <a:r>
              <a:rPr lang="ko-KR" altLang="en-US" sz="2200" dirty="0">
                <a:latin typeface="+mn-ea"/>
                <a:cs typeface="KoPubWorld돋움체 Medium" panose="00000600000000000000" pitchFamily="2" charset="-127"/>
              </a:rPr>
              <a:t>하여 숫자로 바꾼다</a:t>
            </a:r>
            <a:endParaRPr lang="en-US" altLang="ko-KR" sz="2200" dirty="0">
              <a:latin typeface="+mn-ea"/>
              <a:cs typeface="KoPubWorld돋움체 Medium" panose="00000600000000000000" pitchFamily="2" charset="-127"/>
            </a:endParaRPr>
          </a:p>
          <a:p>
            <a:pPr>
              <a:lnSpc>
                <a:spcPct val="100000"/>
              </a:lnSpc>
              <a:spcBef>
                <a:spcPts val="600"/>
              </a:spcBef>
            </a:pPr>
            <a:endParaRPr lang="en-US" altLang="ko-KR" sz="2200" dirty="0">
              <a:latin typeface="+mn-ea"/>
              <a:cs typeface="KoPubWorld돋움체 Medium" panose="00000600000000000000" pitchFamily="2" charset="-127"/>
            </a:endParaRPr>
          </a:p>
          <a:p>
            <a:pPr>
              <a:lnSpc>
                <a:spcPct val="100000"/>
              </a:lnSpc>
              <a:spcBef>
                <a:spcPts val="600"/>
              </a:spcBef>
            </a:pPr>
            <a:r>
              <a:rPr lang="en-US" altLang="ko-KR" sz="2200" b="1" dirty="0">
                <a:latin typeface="+mn-ea"/>
                <a:cs typeface="KoPubWorld돋움체 Bold" panose="00000800000000000000" pitchFamily="2" charset="-127"/>
              </a:rPr>
              <a:t>3 Face Comparison</a:t>
            </a:r>
          </a:p>
          <a:p>
            <a:pPr>
              <a:lnSpc>
                <a:spcPct val="160000"/>
              </a:lnSpc>
              <a:spcBef>
                <a:spcPts val="600"/>
              </a:spcBef>
            </a:pPr>
            <a:r>
              <a:rPr lang="en-US" altLang="ko-KR" sz="2200" dirty="0">
                <a:latin typeface="+mn-ea"/>
                <a:cs typeface="KoPubWorld돋움체 Medium" panose="00000600000000000000" pitchFamily="2" charset="-127"/>
              </a:rPr>
              <a:t>: </a:t>
            </a:r>
            <a:r>
              <a:rPr lang="ko-KR" altLang="en-US" sz="2200" dirty="0">
                <a:latin typeface="+mn-ea"/>
                <a:cs typeface="KoPubWorld돋움체 Medium" panose="00000600000000000000" pitchFamily="2" charset="-127"/>
              </a:rPr>
              <a:t>‘학습할 </a:t>
            </a:r>
            <a:r>
              <a:rPr lang="ko-KR" altLang="en-US" sz="2200" dirty="0" err="1">
                <a:latin typeface="+mn-ea"/>
                <a:cs typeface="KoPubWorld돋움체 Medium" panose="00000600000000000000" pitchFamily="2" charset="-127"/>
              </a:rPr>
              <a:t>이미지’의</a:t>
            </a:r>
            <a:r>
              <a:rPr lang="ko-KR" altLang="en-US" sz="2200" dirty="0">
                <a:latin typeface="+mn-ea"/>
                <a:cs typeface="KoPubWorld돋움체 Medium" panose="00000600000000000000" pitchFamily="2" charset="-127"/>
              </a:rPr>
              <a:t> 인코딩 값과 ‘모자이크 할 </a:t>
            </a:r>
            <a:r>
              <a:rPr lang="ko-KR" altLang="en-US" sz="2200" dirty="0" err="1">
                <a:latin typeface="+mn-ea"/>
                <a:cs typeface="KoPubWorld돋움체 Medium" panose="00000600000000000000" pitchFamily="2" charset="-127"/>
              </a:rPr>
              <a:t>이미지’의</a:t>
            </a:r>
            <a:r>
              <a:rPr lang="ko-KR" altLang="en-US" sz="2200" dirty="0">
                <a:latin typeface="+mn-ea"/>
                <a:cs typeface="KoPubWorld돋움체 Medium" panose="00000600000000000000" pitchFamily="2" charset="-127"/>
              </a:rPr>
              <a:t> 인코딩 값을 비교한다</a:t>
            </a:r>
            <a:r>
              <a:rPr lang="en-US" altLang="ko-KR" sz="2200" dirty="0">
                <a:latin typeface="+mn-ea"/>
                <a:cs typeface="KoPubWorld돋움체 Medium" panose="00000600000000000000" pitchFamily="2" charset="-127"/>
              </a:rPr>
              <a:t>. </a:t>
            </a:r>
            <a:r>
              <a:rPr lang="ko-KR" altLang="en-US" sz="2200" dirty="0">
                <a:latin typeface="+mn-ea"/>
                <a:cs typeface="KoPubWorld돋움체 Medium" panose="00000600000000000000" pitchFamily="2" charset="-127"/>
              </a:rPr>
              <a:t>이를 </a:t>
            </a:r>
            <a:r>
              <a:rPr lang="en-US" altLang="ko-KR" sz="2200" dirty="0">
                <a:latin typeface="+mn-ea"/>
                <a:cs typeface="KoPubWorld돋움체 Medium" panose="00000600000000000000" pitchFamily="2" charset="-127"/>
              </a:rPr>
              <a:t>‘distance</a:t>
            </a:r>
            <a:r>
              <a:rPr lang="ko-KR" altLang="en-US" sz="2200" dirty="0">
                <a:latin typeface="+mn-ea"/>
                <a:cs typeface="KoPubWorld돋움체 Medium" panose="00000600000000000000" pitchFamily="2" charset="-127"/>
              </a:rPr>
              <a:t>비교</a:t>
            </a:r>
            <a:r>
              <a:rPr lang="en-US" altLang="ko-KR" sz="2200" dirty="0">
                <a:latin typeface="+mn-ea"/>
                <a:cs typeface="KoPubWorld돋움체 Medium" panose="00000600000000000000" pitchFamily="2" charset="-127"/>
              </a:rPr>
              <a:t>’</a:t>
            </a:r>
            <a:r>
              <a:rPr lang="ko-KR" altLang="en-US" sz="2200" dirty="0">
                <a:latin typeface="+mn-ea"/>
                <a:cs typeface="KoPubWorld돋움체 Medium" panose="00000600000000000000" pitchFamily="2" charset="-127"/>
              </a:rPr>
              <a:t>라고 말한다</a:t>
            </a:r>
            <a:r>
              <a:rPr lang="en-US" altLang="ko-KR" sz="2200" dirty="0">
                <a:latin typeface="+mn-ea"/>
                <a:cs typeface="KoPubWorld돋움체 Medium" panose="00000600000000000000" pitchFamily="2" charset="-127"/>
              </a:rPr>
              <a:t>. </a:t>
            </a:r>
          </a:p>
          <a:p>
            <a:pPr>
              <a:lnSpc>
                <a:spcPct val="100000"/>
              </a:lnSpc>
              <a:spcBef>
                <a:spcPts val="600"/>
              </a:spcBef>
            </a:pPr>
            <a:r>
              <a:rPr lang="en-US" altLang="ko-KR" sz="2200" dirty="0">
                <a:latin typeface="+mn-ea"/>
                <a:cs typeface="KoPubWorld돋움체 Medium" panose="00000600000000000000" pitchFamily="2" charset="-127"/>
              </a:rPr>
              <a:t>  </a:t>
            </a:r>
            <a:r>
              <a:rPr lang="ko-KR" altLang="en-US" sz="2200" dirty="0">
                <a:latin typeface="+mn-ea"/>
                <a:cs typeface="KoPubWorld돋움체 Medium" panose="00000600000000000000" pitchFamily="2" charset="-127"/>
              </a:rPr>
              <a:t>얼굴이 서로 비슷할수록 작은 값이 나온다</a:t>
            </a:r>
            <a:r>
              <a:rPr lang="en-US" altLang="ko-KR" sz="2200" dirty="0">
                <a:latin typeface="+mn-ea"/>
                <a:cs typeface="KoPubWorld돋움체 Medium" panose="00000600000000000000" pitchFamily="2" charset="-127"/>
              </a:rPr>
              <a:t>.</a:t>
            </a:r>
          </a:p>
          <a:p>
            <a:pPr>
              <a:lnSpc>
                <a:spcPct val="100000"/>
              </a:lnSpc>
              <a:spcBef>
                <a:spcPts val="600"/>
              </a:spcBef>
            </a:pPr>
            <a:endParaRPr lang="en-US" altLang="ko-KR" sz="2200" dirty="0">
              <a:latin typeface="+mn-ea"/>
              <a:cs typeface="KoPubWorld돋움체 Bold" panose="00000800000000000000" pitchFamily="2" charset="-127"/>
            </a:endParaRPr>
          </a:p>
          <a:p>
            <a:pPr>
              <a:lnSpc>
                <a:spcPct val="100000"/>
              </a:lnSpc>
              <a:spcBef>
                <a:spcPts val="600"/>
              </a:spcBef>
            </a:pPr>
            <a:r>
              <a:rPr lang="en-US" altLang="ko-KR" sz="2200" b="1" dirty="0">
                <a:latin typeface="+mn-ea"/>
                <a:cs typeface="KoPubWorld돋움체 Bold" panose="00000800000000000000" pitchFamily="2" charset="-127"/>
              </a:rPr>
              <a:t>4. </a:t>
            </a:r>
            <a:r>
              <a:rPr lang="ko-KR" altLang="en-US" sz="2200" b="1" dirty="0">
                <a:latin typeface="+mn-ea"/>
                <a:cs typeface="KoPubWorld돋움체 Bold" panose="00000800000000000000" pitchFamily="2" charset="-127"/>
              </a:rPr>
              <a:t>모자이크 처리</a:t>
            </a:r>
            <a:endParaRPr lang="en-US" altLang="ko-KR" sz="2200" b="1" dirty="0">
              <a:latin typeface="+mn-ea"/>
              <a:cs typeface="KoPubWorld돋움체 Bold" panose="00000800000000000000" pitchFamily="2" charset="-127"/>
            </a:endParaRPr>
          </a:p>
          <a:p>
            <a:pPr>
              <a:lnSpc>
                <a:spcPct val="160000"/>
              </a:lnSpc>
              <a:spcBef>
                <a:spcPts val="600"/>
              </a:spcBef>
            </a:pPr>
            <a:r>
              <a:rPr lang="en-US" altLang="ko-KR" sz="2200" dirty="0">
                <a:latin typeface="+mn-ea"/>
                <a:cs typeface="KoPubWorld돋움체 Medium" panose="00000600000000000000" pitchFamily="2" charset="-127"/>
              </a:rPr>
              <a:t>: </a:t>
            </a:r>
            <a:r>
              <a:rPr lang="ko-KR" altLang="en-US" sz="2200" dirty="0">
                <a:latin typeface="+mn-ea"/>
                <a:cs typeface="KoPubWorld돋움체 Medium" panose="00000600000000000000" pitchFamily="2" charset="-127"/>
              </a:rPr>
              <a:t>얼굴을 비교했을 때</a:t>
            </a:r>
            <a:r>
              <a:rPr lang="en-US" altLang="ko-KR" sz="2200" dirty="0">
                <a:latin typeface="+mn-ea"/>
                <a:cs typeface="KoPubWorld돋움체 Medium" panose="00000600000000000000" pitchFamily="2" charset="-127"/>
              </a:rPr>
              <a:t>, distance</a:t>
            </a:r>
            <a:r>
              <a:rPr lang="ko-KR" altLang="en-US" sz="2200" dirty="0">
                <a:latin typeface="+mn-ea"/>
                <a:cs typeface="KoPubWorld돋움체 Medium" panose="00000600000000000000" pitchFamily="2" charset="-127"/>
              </a:rPr>
              <a:t>가 </a:t>
            </a:r>
            <a:r>
              <a:rPr lang="en-US" altLang="ko-KR" sz="2200" dirty="0">
                <a:latin typeface="+mn-ea"/>
                <a:cs typeface="KoPubWorld돋움체 Medium" panose="00000600000000000000" pitchFamily="2" charset="-127"/>
              </a:rPr>
              <a:t>0.45</a:t>
            </a:r>
            <a:r>
              <a:rPr lang="ko-KR" altLang="en-US" sz="2200" dirty="0">
                <a:latin typeface="+mn-ea"/>
                <a:cs typeface="KoPubWorld돋움체 Medium" panose="00000600000000000000" pitchFamily="2" charset="-127"/>
              </a:rPr>
              <a:t>보다 크면 </a:t>
            </a:r>
            <a:r>
              <a:rPr lang="en-US" altLang="ko-KR" sz="2200" dirty="0">
                <a:latin typeface="+mn-ea"/>
                <a:cs typeface="KoPubWorld돋움체 Medium" panose="00000600000000000000" pitchFamily="2" charset="-127"/>
              </a:rPr>
              <a:t>False</a:t>
            </a:r>
            <a:r>
              <a:rPr lang="ko-KR" altLang="en-US" sz="2200" dirty="0">
                <a:latin typeface="+mn-ea"/>
                <a:cs typeface="KoPubWorld돋움체 Medium" panose="00000600000000000000" pitchFamily="2" charset="-127"/>
              </a:rPr>
              <a:t>로 지정하고 모자이크처리를 진행한다</a:t>
            </a:r>
            <a:r>
              <a:rPr lang="en-US" altLang="ko-KR" sz="2200" dirty="0">
                <a:latin typeface="+mn-ea"/>
                <a:cs typeface="KoPubWorld돋움체 Medium" panose="00000600000000000000" pitchFamily="2" charset="-127"/>
              </a:rPr>
              <a:t>. </a:t>
            </a:r>
          </a:p>
          <a:p>
            <a:pPr>
              <a:lnSpc>
                <a:spcPct val="160000"/>
              </a:lnSpc>
              <a:spcBef>
                <a:spcPts val="600"/>
              </a:spcBef>
            </a:pPr>
            <a:endParaRPr lang="ko-KR" altLang="en-US" sz="2200" dirty="0">
              <a:latin typeface="+mn-ea"/>
              <a:cs typeface="KoPubWorld돋움체 Medium" panose="00000600000000000000" pitchFamily="2" charset="-127"/>
            </a:endParaRPr>
          </a:p>
        </p:txBody>
      </p:sp>
      <p:sp>
        <p:nvSpPr>
          <p:cNvPr id="13" name="텍스트 개체 틀 12"/>
          <p:cNvSpPr>
            <a:spLocks noGrp="1"/>
          </p:cNvSpPr>
          <p:nvPr>
            <p:ph type="body" sz="quarter" idx="25"/>
          </p:nvPr>
        </p:nvSpPr>
        <p:spPr>
          <a:xfrm>
            <a:off x="636025" y="35160694"/>
            <a:ext cx="14130450" cy="1307535"/>
          </a:xfrm>
          <a:solidFill>
            <a:srgbClr val="864879"/>
          </a:solidFill>
        </p:spPr>
        <p:txBody>
          <a:bodyPr/>
          <a:lstStyle/>
          <a:p>
            <a:r>
              <a:rPr lang="en-US" altLang="ko-KR" dirty="0"/>
              <a:t>Web</a:t>
            </a:r>
            <a:r>
              <a:rPr lang="ko-KR" altLang="en-US" dirty="0"/>
              <a:t> 기능</a:t>
            </a:r>
          </a:p>
        </p:txBody>
      </p:sp>
      <p:sp>
        <p:nvSpPr>
          <p:cNvPr id="14" name="텍스트 개체 틀 13"/>
          <p:cNvSpPr>
            <a:spLocks noGrp="1"/>
          </p:cNvSpPr>
          <p:nvPr>
            <p:ph type="body" sz="quarter" idx="26"/>
          </p:nvPr>
        </p:nvSpPr>
        <p:spPr>
          <a:xfrm>
            <a:off x="675134" y="36694656"/>
            <a:ext cx="14091228" cy="4621343"/>
          </a:xfrm>
        </p:spPr>
        <p:txBody>
          <a:bodyPr>
            <a:noAutofit/>
          </a:bodyPr>
          <a:lstStyle/>
          <a:p>
            <a:pPr marL="342900" indent="-342900">
              <a:lnSpc>
                <a:spcPct val="160000"/>
              </a:lnSpc>
              <a:spcBef>
                <a:spcPts val="600"/>
              </a:spcBef>
              <a:buFontTx/>
              <a:buChar char="-"/>
            </a:pPr>
            <a:r>
              <a:rPr lang="ko-KR" altLang="en-US" sz="2200" dirty="0">
                <a:latin typeface="+mn-ea"/>
                <a:cs typeface="KoPubWorld돋움체 Medium" panose="00000600000000000000" pitchFamily="2" charset="-127"/>
              </a:rPr>
              <a:t>로그인</a:t>
            </a:r>
            <a:r>
              <a:rPr lang="en-US" altLang="ko-KR" sz="2200" dirty="0">
                <a:latin typeface="+mn-ea"/>
                <a:cs typeface="KoPubWorld돋움체 Medium" panose="00000600000000000000" pitchFamily="2" charset="-127"/>
              </a:rPr>
              <a:t>, </a:t>
            </a:r>
            <a:r>
              <a:rPr lang="ko-KR" altLang="en-US" sz="2200" dirty="0">
                <a:latin typeface="+mn-ea"/>
                <a:cs typeface="KoPubWorld돋움체 Medium" panose="00000600000000000000" pitchFamily="2" charset="-127"/>
              </a:rPr>
              <a:t>로그아웃</a:t>
            </a:r>
            <a:r>
              <a:rPr lang="en-US" altLang="ko-KR" sz="2200" dirty="0">
                <a:latin typeface="+mn-ea"/>
                <a:cs typeface="KoPubWorld돋움체 Medium" panose="00000600000000000000" pitchFamily="2" charset="-127"/>
              </a:rPr>
              <a:t>, </a:t>
            </a:r>
            <a:r>
              <a:rPr lang="ko-KR" altLang="en-US" sz="2200" dirty="0">
                <a:latin typeface="+mn-ea"/>
                <a:cs typeface="KoPubWorld돋움체 Medium" panose="00000600000000000000" pitchFamily="2" charset="-127"/>
              </a:rPr>
              <a:t>회원가입</a:t>
            </a:r>
            <a:r>
              <a:rPr lang="en-US" altLang="ko-KR" sz="2200" dirty="0">
                <a:latin typeface="+mn-ea"/>
                <a:cs typeface="KoPubWorld돋움체 Medium" panose="00000600000000000000" pitchFamily="2" charset="-127"/>
              </a:rPr>
              <a:t>, </a:t>
            </a:r>
            <a:r>
              <a:rPr lang="ko-KR" altLang="en-US" sz="2200" dirty="0">
                <a:latin typeface="+mn-ea"/>
                <a:cs typeface="KoPubWorld돋움체 Medium" panose="00000600000000000000" pitchFamily="2" charset="-127"/>
              </a:rPr>
              <a:t>탈퇴 </a:t>
            </a:r>
            <a:endParaRPr lang="en-US" altLang="ko-KR" sz="2200" dirty="0">
              <a:latin typeface="+mn-ea"/>
              <a:cs typeface="KoPubWorld돋움체 Medium" panose="00000600000000000000" pitchFamily="2" charset="-127"/>
            </a:endParaRPr>
          </a:p>
          <a:p>
            <a:pPr marL="342900" indent="-342900">
              <a:lnSpc>
                <a:spcPct val="160000"/>
              </a:lnSpc>
              <a:spcBef>
                <a:spcPts val="600"/>
              </a:spcBef>
              <a:buFontTx/>
              <a:buChar char="-"/>
            </a:pPr>
            <a:r>
              <a:rPr lang="ko-KR" altLang="en-US" sz="2200" dirty="0">
                <a:latin typeface="+mn-ea"/>
                <a:cs typeface="KoPubWorld돋움체 Medium" panose="00000600000000000000" pitchFamily="2" charset="-127"/>
              </a:rPr>
              <a:t>동영상과 사진 모자이크 처리</a:t>
            </a:r>
            <a:endParaRPr lang="en-US" altLang="ko-KR" sz="2200" dirty="0">
              <a:latin typeface="+mn-ea"/>
              <a:cs typeface="KoPubWorld돋움체 Medium" panose="00000600000000000000" pitchFamily="2" charset="-127"/>
            </a:endParaRPr>
          </a:p>
          <a:p>
            <a:pPr marL="342900" indent="-342900">
              <a:lnSpc>
                <a:spcPct val="160000"/>
              </a:lnSpc>
              <a:spcBef>
                <a:spcPts val="600"/>
              </a:spcBef>
              <a:buFontTx/>
              <a:buChar char="-"/>
            </a:pPr>
            <a:r>
              <a:rPr lang="ko-KR" altLang="en-US" sz="2200" dirty="0">
                <a:latin typeface="+mn-ea"/>
                <a:cs typeface="KoPubWorld돋움체 Medium" panose="00000600000000000000" pitchFamily="2" charset="-127"/>
              </a:rPr>
              <a:t>모자이크 처리된 컨텐츠 다운로드 및 마이페이지에 저장</a:t>
            </a:r>
            <a:endParaRPr lang="en-US" altLang="ko-KR" sz="2200" dirty="0">
              <a:latin typeface="+mn-ea"/>
              <a:cs typeface="KoPubWorld돋움체 Medium" panose="00000600000000000000" pitchFamily="2" charset="-127"/>
            </a:endParaRPr>
          </a:p>
          <a:p>
            <a:pPr marL="342900" indent="-342900">
              <a:lnSpc>
                <a:spcPct val="160000"/>
              </a:lnSpc>
              <a:spcBef>
                <a:spcPts val="600"/>
              </a:spcBef>
              <a:buFontTx/>
              <a:buChar char="-"/>
            </a:pPr>
            <a:r>
              <a:rPr lang="en-US" altLang="ko-KR" sz="2200" dirty="0">
                <a:latin typeface="+mn-ea"/>
                <a:cs typeface="KoPubWorld돋움체 Medium" panose="00000600000000000000" pitchFamily="2" charset="-127"/>
              </a:rPr>
              <a:t>Q&amp;A </a:t>
            </a:r>
            <a:r>
              <a:rPr lang="ko-KR" altLang="en-US" sz="2200" dirty="0">
                <a:latin typeface="+mn-ea"/>
                <a:cs typeface="KoPubWorld돋움체 Medium" panose="00000600000000000000" pitchFamily="2" charset="-127"/>
              </a:rPr>
              <a:t>글쓰기 </a:t>
            </a:r>
            <a:r>
              <a:rPr lang="en-US" altLang="ko-KR" sz="2200" dirty="0">
                <a:latin typeface="+mn-ea"/>
                <a:cs typeface="KoPubWorld돋움체 Medium" panose="00000600000000000000" pitchFamily="2" charset="-127"/>
              </a:rPr>
              <a:t>(</a:t>
            </a:r>
            <a:r>
              <a:rPr lang="ko-KR" altLang="en-US" sz="2200" dirty="0" err="1">
                <a:latin typeface="+mn-ea"/>
                <a:cs typeface="KoPubWorld돋움체 Medium" panose="00000600000000000000" pitchFamily="2" charset="-127"/>
              </a:rPr>
              <a:t>비밀글</a:t>
            </a:r>
            <a:r>
              <a:rPr lang="ko-KR" altLang="en-US" sz="2200" dirty="0">
                <a:latin typeface="+mn-ea"/>
                <a:cs typeface="KoPubWorld돋움체 Medium" panose="00000600000000000000" pitchFamily="2" charset="-127"/>
              </a:rPr>
              <a:t> 설정</a:t>
            </a:r>
            <a:r>
              <a:rPr lang="en-US" altLang="ko-KR" sz="2200" dirty="0">
                <a:latin typeface="+mn-ea"/>
                <a:cs typeface="KoPubWorld돋움체 Medium" panose="00000600000000000000" pitchFamily="2" charset="-127"/>
              </a:rPr>
              <a:t>, </a:t>
            </a:r>
            <a:r>
              <a:rPr lang="ko-KR" altLang="en-US" sz="2200" dirty="0">
                <a:latin typeface="+mn-ea"/>
                <a:cs typeface="KoPubWorld돋움체 Medium" panose="00000600000000000000" pitchFamily="2" charset="-127"/>
              </a:rPr>
              <a:t>댓글 작성</a:t>
            </a:r>
            <a:r>
              <a:rPr lang="en-US" altLang="ko-KR" sz="2200" dirty="0">
                <a:latin typeface="+mn-ea"/>
                <a:cs typeface="KoPubWorld돋움체 Medium" panose="00000600000000000000" pitchFamily="2" charset="-127"/>
              </a:rPr>
              <a:t>)</a:t>
            </a:r>
          </a:p>
          <a:p>
            <a:pPr marL="342900" indent="-342900">
              <a:lnSpc>
                <a:spcPct val="160000"/>
              </a:lnSpc>
              <a:spcBef>
                <a:spcPts val="600"/>
              </a:spcBef>
              <a:buFontTx/>
              <a:buChar char="-"/>
            </a:pPr>
            <a:r>
              <a:rPr lang="en-US" altLang="ko-KR" sz="2200" dirty="0">
                <a:latin typeface="+mn-ea"/>
                <a:cs typeface="KoPubWorld돋움체 Medium" panose="00000600000000000000" pitchFamily="2" charset="-127"/>
              </a:rPr>
              <a:t>Q&amp;A </a:t>
            </a:r>
            <a:r>
              <a:rPr lang="ko-KR" altLang="en-US" sz="2200" dirty="0">
                <a:latin typeface="+mn-ea"/>
                <a:cs typeface="KoPubWorld돋움체 Medium" panose="00000600000000000000" pitchFamily="2" charset="-127"/>
              </a:rPr>
              <a:t>목록</a:t>
            </a:r>
            <a:r>
              <a:rPr lang="en-US" altLang="ko-KR" sz="2200" dirty="0">
                <a:latin typeface="+mn-ea"/>
                <a:cs typeface="KoPubWorld돋움체 Medium" panose="00000600000000000000" pitchFamily="2" charset="-127"/>
              </a:rPr>
              <a:t> (</a:t>
            </a:r>
            <a:r>
              <a:rPr lang="ko-KR" altLang="en-US" sz="2200" dirty="0">
                <a:latin typeface="+mn-ea"/>
                <a:cs typeface="KoPubWorld돋움체 Medium" panose="00000600000000000000" pitchFamily="2" charset="-127"/>
              </a:rPr>
              <a:t>글 내용으로 </a:t>
            </a:r>
            <a:r>
              <a:rPr lang="en-US" altLang="ko-KR" sz="2200" dirty="0">
                <a:latin typeface="+mn-ea"/>
                <a:cs typeface="KoPubWorld돋움체 Medium" panose="00000600000000000000" pitchFamily="2" charset="-127"/>
              </a:rPr>
              <a:t>search, </a:t>
            </a:r>
            <a:r>
              <a:rPr lang="ko-KR" altLang="en-US" sz="2200" dirty="0">
                <a:latin typeface="+mn-ea"/>
                <a:cs typeface="KoPubWorld돋움체 Medium" panose="00000600000000000000" pitchFamily="2" charset="-127"/>
              </a:rPr>
              <a:t>카테고리별 </a:t>
            </a:r>
            <a:r>
              <a:rPr lang="en-US" altLang="ko-KR" sz="2200" dirty="0">
                <a:latin typeface="+mn-ea"/>
                <a:cs typeface="KoPubWorld돋움체 Medium" panose="00000600000000000000" pitchFamily="2" charset="-127"/>
              </a:rPr>
              <a:t>search)</a:t>
            </a:r>
          </a:p>
          <a:p>
            <a:pPr marL="342900" indent="-342900">
              <a:lnSpc>
                <a:spcPct val="160000"/>
              </a:lnSpc>
              <a:spcBef>
                <a:spcPts val="600"/>
              </a:spcBef>
              <a:buFontTx/>
              <a:buChar char="-"/>
            </a:pPr>
            <a:r>
              <a:rPr lang="ko-KR" altLang="en-US" sz="2200" dirty="0">
                <a:latin typeface="+mn-ea"/>
                <a:cs typeface="KoPubWorld돋움체 Medium" panose="00000600000000000000" pitchFamily="2" charset="-127"/>
              </a:rPr>
              <a:t>마이페이지</a:t>
            </a:r>
            <a:r>
              <a:rPr lang="en-US" altLang="ko-KR" sz="2200" dirty="0">
                <a:latin typeface="+mn-ea"/>
                <a:cs typeface="KoPubWorld돋움체 Medium" panose="00000600000000000000" pitchFamily="2" charset="-127"/>
              </a:rPr>
              <a:t> </a:t>
            </a:r>
          </a:p>
          <a:p>
            <a:pPr>
              <a:lnSpc>
                <a:spcPct val="160000"/>
              </a:lnSpc>
              <a:spcBef>
                <a:spcPts val="600"/>
              </a:spcBef>
            </a:pPr>
            <a:r>
              <a:rPr lang="en-US" altLang="ko-KR" sz="2200" dirty="0">
                <a:latin typeface="+mn-ea"/>
                <a:cs typeface="KoPubWorld돋움체 Medium" panose="00000600000000000000" pitchFamily="2" charset="-127"/>
              </a:rPr>
              <a:t>     (</a:t>
            </a:r>
            <a:r>
              <a:rPr lang="ko-KR" altLang="en-US" sz="2200" dirty="0">
                <a:latin typeface="+mn-ea"/>
                <a:cs typeface="KoPubWorld돋움체 Medium" panose="00000600000000000000" pitchFamily="2" charset="-127"/>
              </a:rPr>
              <a:t>내 정보수정</a:t>
            </a:r>
            <a:r>
              <a:rPr lang="en-US" altLang="ko-KR" sz="2200" dirty="0">
                <a:latin typeface="+mn-ea"/>
                <a:cs typeface="KoPubWorld돋움체 Medium" panose="00000600000000000000" pitchFamily="2" charset="-127"/>
              </a:rPr>
              <a:t>, </a:t>
            </a:r>
            <a:r>
              <a:rPr lang="ko-KR" altLang="en-US" sz="2200" dirty="0">
                <a:latin typeface="+mn-ea"/>
                <a:cs typeface="KoPubWorld돋움체 Medium" panose="00000600000000000000" pitchFamily="2" charset="-127"/>
              </a:rPr>
              <a:t>내 </a:t>
            </a:r>
            <a:r>
              <a:rPr lang="en-US" altLang="ko-KR" sz="2200" dirty="0">
                <a:latin typeface="+mn-ea"/>
                <a:cs typeface="KoPubWorld돋움체 Medium" panose="00000600000000000000" pitchFamily="2" charset="-127"/>
              </a:rPr>
              <a:t>Q&amp;A, </a:t>
            </a:r>
            <a:r>
              <a:rPr lang="ko-KR" altLang="en-US" sz="2200" dirty="0">
                <a:latin typeface="+mn-ea"/>
                <a:cs typeface="KoPubWorld돋움체 Medium" panose="00000600000000000000" pitchFamily="2" charset="-127"/>
              </a:rPr>
              <a:t>저장한 영상과 이미지 다시 다운로드 가능</a:t>
            </a:r>
            <a:r>
              <a:rPr lang="en-US" altLang="ko-KR" sz="2200" dirty="0">
                <a:latin typeface="+mn-ea"/>
                <a:cs typeface="KoPubWorld돋움체 Medium" panose="00000600000000000000" pitchFamily="2" charset="-127"/>
              </a:rPr>
              <a:t>)</a:t>
            </a:r>
          </a:p>
        </p:txBody>
      </p:sp>
      <p:sp>
        <p:nvSpPr>
          <p:cNvPr id="17" name="텍스트 개체 틀 16"/>
          <p:cNvSpPr>
            <a:spLocks noGrp="1"/>
          </p:cNvSpPr>
          <p:nvPr>
            <p:ph type="body" sz="quarter" idx="33"/>
          </p:nvPr>
        </p:nvSpPr>
        <p:spPr>
          <a:solidFill>
            <a:srgbClr val="864879"/>
          </a:solidFill>
        </p:spPr>
        <p:txBody>
          <a:bodyPr/>
          <a:lstStyle/>
          <a:p>
            <a:r>
              <a:rPr lang="ko-KR" altLang="en-US"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결과 </a:t>
            </a:r>
            <a:r>
              <a:rPr lang="en-US" altLang="ko-KR"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(Results)</a:t>
            </a:r>
            <a:endParaRPr lang="ko-KR" altLang="en-US"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21" name="텍스트 개체 틀 20"/>
          <p:cNvSpPr>
            <a:spLocks noGrp="1"/>
          </p:cNvSpPr>
          <p:nvPr>
            <p:ph type="body" sz="quarter" idx="37"/>
          </p:nvPr>
        </p:nvSpPr>
        <p:spPr>
          <a:xfrm>
            <a:off x="15378410" y="25400747"/>
            <a:ext cx="14121186" cy="1307535"/>
          </a:xfrm>
          <a:solidFill>
            <a:srgbClr val="3F3351"/>
          </a:solidFill>
        </p:spPr>
        <p:txBody>
          <a:bodyPr/>
          <a:lstStyle/>
          <a:p>
            <a:r>
              <a:rPr lang="ko-KR" altLang="en-US"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기대효과</a:t>
            </a:r>
            <a:r>
              <a:rPr lang="en-US" altLang="ko-KR"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 </a:t>
            </a:r>
            <a:r>
              <a:rPr lang="ko-KR" altLang="en-US"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활용 방안</a:t>
            </a:r>
          </a:p>
        </p:txBody>
      </p:sp>
      <p:sp>
        <p:nvSpPr>
          <p:cNvPr id="22" name="텍스트 개체 틀 21"/>
          <p:cNvSpPr>
            <a:spLocks noGrp="1"/>
          </p:cNvSpPr>
          <p:nvPr>
            <p:ph type="body" sz="quarter" idx="38"/>
          </p:nvPr>
        </p:nvSpPr>
        <p:spPr>
          <a:xfrm>
            <a:off x="15428519" y="26863665"/>
            <a:ext cx="14096018" cy="9201346"/>
          </a:xfrm>
        </p:spPr>
        <p:txBody>
          <a:bodyPr>
            <a:noAutofit/>
          </a:bodyPr>
          <a:lstStyle/>
          <a:p>
            <a:pPr marL="0" indent="0">
              <a:lnSpc>
                <a:spcPct val="150000"/>
              </a:lnSpc>
              <a:spcBef>
                <a:spcPts val="600"/>
              </a:spcBef>
              <a:buNone/>
            </a:pPr>
            <a:r>
              <a:rPr lang="ko-KR" altLang="en-US" sz="2200" b="1" dirty="0">
                <a:latin typeface="+mn-ea"/>
                <a:cs typeface="KoPubWorld돋움체 Bold" panose="00000800000000000000" pitchFamily="2" charset="-127"/>
              </a:rPr>
              <a:t>기대 효과</a:t>
            </a:r>
            <a:endParaRPr lang="en-US" altLang="ko-KR" sz="2200" b="1" dirty="0">
              <a:latin typeface="+mn-ea"/>
              <a:cs typeface="KoPubWorld돋움체 Bold" panose="00000800000000000000" pitchFamily="2" charset="-127"/>
            </a:endParaRPr>
          </a:p>
          <a:p>
            <a:pPr marL="457200" indent="-457200">
              <a:lnSpc>
                <a:spcPct val="160000"/>
              </a:lnSpc>
              <a:spcBef>
                <a:spcPts val="600"/>
              </a:spcBef>
              <a:buAutoNum type="arabicPeriod"/>
            </a:pPr>
            <a:r>
              <a:rPr lang="ko-KR" altLang="en-US" sz="2200" dirty="0">
                <a:latin typeface="+mn-ea"/>
                <a:cs typeface="KoPubWorld돋움체 Medium" panose="00000600000000000000" pitchFamily="2" charset="-127"/>
              </a:rPr>
              <a:t>원치 않게 영상에 나온 사람들의 초상권을 보호할 수 있다</a:t>
            </a:r>
            <a:r>
              <a:rPr lang="en-US" altLang="ko-KR" sz="2200" dirty="0">
                <a:latin typeface="+mn-ea"/>
                <a:cs typeface="KoPubWorld돋움체 Medium" panose="00000600000000000000" pitchFamily="2" charset="-127"/>
              </a:rPr>
              <a:t>.</a:t>
            </a:r>
          </a:p>
          <a:p>
            <a:pPr marL="457200" indent="-457200">
              <a:lnSpc>
                <a:spcPct val="160000"/>
              </a:lnSpc>
              <a:spcBef>
                <a:spcPts val="600"/>
              </a:spcBef>
              <a:buAutoNum type="arabicPeriod"/>
            </a:pPr>
            <a:r>
              <a:rPr lang="ko-KR" altLang="en-US" sz="2200" dirty="0">
                <a:latin typeface="+mn-ea"/>
                <a:cs typeface="KoPubWorld돋움체 Medium" panose="00000600000000000000" pitchFamily="2" charset="-127"/>
              </a:rPr>
              <a:t>기존보다 간단한 영상 속 모자이크 처리</a:t>
            </a:r>
            <a:endParaRPr lang="en-US" altLang="ko-KR" sz="2200" dirty="0">
              <a:latin typeface="+mn-ea"/>
              <a:cs typeface="KoPubWorld돋움체 Medium" panose="00000600000000000000" pitchFamily="2" charset="-127"/>
            </a:endParaRPr>
          </a:p>
          <a:p>
            <a:pPr marL="720000">
              <a:lnSpc>
                <a:spcPct val="100000"/>
              </a:lnSpc>
              <a:spcBef>
                <a:spcPts val="600"/>
              </a:spcBef>
              <a:buFont typeface="KoPubWorld돋움체 Medium" panose="00000600000000000000" pitchFamily="2" charset="-127"/>
              <a:buChar char="–"/>
            </a:pPr>
            <a:r>
              <a:rPr lang="ko-KR" altLang="en-US" sz="2200" dirty="0">
                <a:latin typeface="+mn-ea"/>
                <a:cs typeface="KoPubWorld돋움체 Medium" panose="00000600000000000000" pitchFamily="2" charset="-127"/>
              </a:rPr>
              <a:t>영상 편집 전문가가 아니더라도</a:t>
            </a:r>
            <a:r>
              <a:rPr lang="en-US" altLang="ko-KR" sz="2200" dirty="0">
                <a:latin typeface="+mn-ea"/>
                <a:cs typeface="KoPubWorld돋움체 Medium" panose="00000600000000000000" pitchFamily="2" charset="-127"/>
              </a:rPr>
              <a:t>, </a:t>
            </a:r>
            <a:r>
              <a:rPr lang="ko-KR" altLang="en-US" sz="2200" dirty="0">
                <a:latin typeface="+mn-ea"/>
                <a:cs typeface="KoPubWorld돋움체 Medium" panose="00000600000000000000" pitchFamily="2" charset="-127"/>
              </a:rPr>
              <a:t>간단하게 웹페이지에서 모자이크 처리를 할 수 있다</a:t>
            </a:r>
            <a:r>
              <a:rPr lang="en-US" altLang="ko-KR" sz="2200" dirty="0">
                <a:latin typeface="+mn-ea"/>
                <a:cs typeface="KoPubWorld돋움체 Medium" panose="00000600000000000000" pitchFamily="2" charset="-127"/>
              </a:rPr>
              <a:t>.</a:t>
            </a:r>
          </a:p>
          <a:p>
            <a:pPr marL="720000">
              <a:lnSpc>
                <a:spcPct val="100000"/>
              </a:lnSpc>
              <a:spcBef>
                <a:spcPts val="600"/>
              </a:spcBef>
              <a:buFont typeface="KoPubWorld돋움체 Medium" panose="00000600000000000000" pitchFamily="2" charset="-127"/>
              <a:buChar char="–"/>
            </a:pPr>
            <a:r>
              <a:rPr lang="ko-KR" altLang="en-US" sz="2200" dirty="0">
                <a:latin typeface="+mn-ea"/>
                <a:cs typeface="KoPubWorld돋움체 Medium" panose="00000600000000000000" pitchFamily="2" charset="-127"/>
              </a:rPr>
              <a:t>로그인 시</a:t>
            </a:r>
            <a:r>
              <a:rPr lang="en-US" altLang="ko-KR" sz="2200" dirty="0">
                <a:latin typeface="+mn-ea"/>
                <a:cs typeface="KoPubWorld돋움체 Medium" panose="00000600000000000000" pitchFamily="2" charset="-127"/>
              </a:rPr>
              <a:t>, </a:t>
            </a:r>
            <a:r>
              <a:rPr lang="ko-KR" altLang="en-US" sz="2200" dirty="0">
                <a:latin typeface="+mn-ea"/>
                <a:cs typeface="KoPubWorld돋움체 Medium" panose="00000600000000000000" pitchFamily="2" charset="-127"/>
              </a:rPr>
              <a:t>마이페이지에 영상을 보관할 수 있다</a:t>
            </a:r>
            <a:r>
              <a:rPr lang="en-US" altLang="ko-KR" sz="2200" dirty="0">
                <a:latin typeface="+mn-ea"/>
                <a:cs typeface="KoPubWorld돋움체 Medium" panose="00000600000000000000" pitchFamily="2" charset="-127"/>
              </a:rPr>
              <a:t>.</a:t>
            </a:r>
          </a:p>
          <a:p>
            <a:pPr marL="720000">
              <a:lnSpc>
                <a:spcPct val="100000"/>
              </a:lnSpc>
              <a:spcBef>
                <a:spcPts val="600"/>
              </a:spcBef>
              <a:buFont typeface="KoPubWorld돋움체 Medium" panose="00000600000000000000" pitchFamily="2" charset="-127"/>
              <a:buChar char="–"/>
            </a:pPr>
            <a:endParaRPr lang="en-US" altLang="ko-KR" sz="2200" dirty="0">
              <a:latin typeface="+mn-ea"/>
              <a:cs typeface="KoPubWorld돋움체 Medium" panose="00000600000000000000" pitchFamily="2" charset="-127"/>
            </a:endParaRPr>
          </a:p>
          <a:p>
            <a:pPr marL="0" indent="0">
              <a:lnSpc>
                <a:spcPct val="150000"/>
              </a:lnSpc>
              <a:spcBef>
                <a:spcPts val="600"/>
              </a:spcBef>
              <a:buNone/>
            </a:pPr>
            <a:r>
              <a:rPr lang="ko-KR" altLang="en-US" sz="2200" b="1" dirty="0">
                <a:latin typeface="+mn-ea"/>
                <a:cs typeface="KoPubWorld돋움체 Bold" panose="00000800000000000000" pitchFamily="2" charset="-127"/>
              </a:rPr>
              <a:t>활용 방안</a:t>
            </a:r>
            <a:endParaRPr lang="en-US" altLang="ko-KR" sz="2200" b="1" dirty="0">
              <a:latin typeface="+mn-ea"/>
              <a:cs typeface="KoPubWorld돋움체 Bold" panose="00000800000000000000" pitchFamily="2" charset="-127"/>
            </a:endParaRPr>
          </a:p>
          <a:p>
            <a:pPr>
              <a:lnSpc>
                <a:spcPct val="160000"/>
              </a:lnSpc>
              <a:spcBef>
                <a:spcPts val="600"/>
              </a:spcBef>
              <a:buFont typeface="KoPubWorld돋움체 Medium" panose="00000600000000000000" pitchFamily="2" charset="-127"/>
              <a:buChar char="–"/>
            </a:pPr>
            <a:r>
              <a:rPr lang="en-US" altLang="ko-KR" sz="2200" dirty="0">
                <a:latin typeface="+mn-ea"/>
                <a:cs typeface="KoPubWorld돋움체 Medium" panose="00000600000000000000" pitchFamily="2" charset="-127"/>
              </a:rPr>
              <a:t>SNS</a:t>
            </a:r>
            <a:r>
              <a:rPr lang="ko-KR" altLang="en-US" sz="2200" dirty="0">
                <a:latin typeface="+mn-ea"/>
                <a:cs typeface="KoPubWorld돋움체 Medium" panose="00000600000000000000" pitchFamily="2" charset="-127"/>
              </a:rPr>
              <a:t>에 다른 사람의 얼굴이 나온 게시글을 올릴 때</a:t>
            </a:r>
          </a:p>
          <a:p>
            <a:pPr>
              <a:lnSpc>
                <a:spcPct val="160000"/>
              </a:lnSpc>
              <a:spcBef>
                <a:spcPts val="600"/>
              </a:spcBef>
              <a:buFont typeface="KoPubWorld돋움체 Medium" panose="00000600000000000000" pitchFamily="2" charset="-127"/>
              <a:buChar char="–"/>
            </a:pPr>
            <a:r>
              <a:rPr lang="ko-KR" altLang="en-US" sz="2200" dirty="0">
                <a:latin typeface="+mn-ea"/>
                <a:cs typeface="KoPubWorld돋움체 Medium" panose="00000600000000000000" pitchFamily="2" charset="-127"/>
              </a:rPr>
              <a:t>개인 방송 또는 </a:t>
            </a:r>
            <a:r>
              <a:rPr lang="en-US" altLang="ko-KR" sz="2200" dirty="0">
                <a:latin typeface="+mn-ea"/>
                <a:cs typeface="KoPubWorld돋움체 Medium" panose="00000600000000000000" pitchFamily="2" charset="-127"/>
              </a:rPr>
              <a:t>vlog, </a:t>
            </a:r>
            <a:r>
              <a:rPr lang="en-US" altLang="ko-KR" sz="2200" dirty="0" err="1">
                <a:latin typeface="+mn-ea"/>
                <a:cs typeface="KoPubWorld돋움체 Medium" panose="00000600000000000000" pitchFamily="2" charset="-127"/>
              </a:rPr>
              <a:t>TikTok</a:t>
            </a:r>
            <a:r>
              <a:rPr lang="ko-KR" altLang="en-US" sz="2200" dirty="0">
                <a:latin typeface="+mn-ea"/>
                <a:cs typeface="KoPubWorld돋움체 Medium" panose="00000600000000000000" pitchFamily="2" charset="-127"/>
              </a:rPr>
              <a:t>와 같은 일반인이 나오는 영상을 올릴 때</a:t>
            </a:r>
            <a:endParaRPr lang="en-US" altLang="ko-KR" sz="2200" dirty="0">
              <a:latin typeface="+mn-ea"/>
              <a:cs typeface="KoPubWorld돋움체 Medium" panose="00000600000000000000" pitchFamily="2" charset="-127"/>
            </a:endParaRPr>
          </a:p>
          <a:p>
            <a:pPr marL="0" indent="0">
              <a:lnSpc>
                <a:spcPct val="100000"/>
              </a:lnSpc>
              <a:spcBef>
                <a:spcPts val="600"/>
              </a:spcBef>
              <a:buNone/>
            </a:pPr>
            <a:endParaRPr lang="en-US" altLang="ko-KR" sz="2200" dirty="0">
              <a:latin typeface="+mn-ea"/>
              <a:cs typeface="KoPubWorld돋움체 Medium" panose="00000600000000000000" pitchFamily="2" charset="-127"/>
            </a:endParaRPr>
          </a:p>
          <a:p>
            <a:pPr marL="0" indent="0">
              <a:lnSpc>
                <a:spcPct val="150000"/>
              </a:lnSpc>
              <a:spcBef>
                <a:spcPts val="600"/>
              </a:spcBef>
              <a:buNone/>
            </a:pPr>
            <a:r>
              <a:rPr lang="ko-KR" altLang="en-US" sz="2200" b="1" dirty="0">
                <a:latin typeface="+mn-ea"/>
                <a:cs typeface="KoPubWorld돋움체 Bold" panose="00000800000000000000" pitchFamily="2" charset="-127"/>
              </a:rPr>
              <a:t>기존 </a:t>
            </a:r>
            <a:r>
              <a:rPr lang="ko-KR" altLang="en-US" sz="2200" b="1" dirty="0" err="1">
                <a:latin typeface="+mn-ea"/>
                <a:cs typeface="KoPubWorld돋움체 Bold" panose="00000800000000000000" pitchFamily="2" charset="-127"/>
              </a:rPr>
              <a:t>작품들과의</a:t>
            </a:r>
            <a:r>
              <a:rPr lang="ko-KR" altLang="en-US" sz="2200" b="1" dirty="0">
                <a:latin typeface="+mn-ea"/>
                <a:cs typeface="KoPubWorld돋움체 Bold" panose="00000800000000000000" pitchFamily="2" charset="-127"/>
              </a:rPr>
              <a:t> 차이점</a:t>
            </a:r>
          </a:p>
          <a:p>
            <a:pPr marL="457200" indent="-457200">
              <a:lnSpc>
                <a:spcPct val="160000"/>
              </a:lnSpc>
              <a:spcBef>
                <a:spcPts val="600"/>
              </a:spcBef>
              <a:buFont typeface="+mj-lt"/>
              <a:buAutoNum type="arabicPeriod"/>
            </a:pPr>
            <a:r>
              <a:rPr lang="ko-KR" altLang="en-US" sz="2200" dirty="0">
                <a:latin typeface="+mn-ea"/>
                <a:cs typeface="KoPubWorld돋움체 Medium" panose="00000600000000000000" pitchFamily="2" charset="-127"/>
              </a:rPr>
              <a:t>모자이크 처리에서 제외할 특정 인물 사진 </a:t>
            </a:r>
            <a:r>
              <a:rPr lang="en-US" altLang="ko-KR" sz="2200" dirty="0">
                <a:latin typeface="+mn-ea"/>
                <a:cs typeface="KoPubWorld돋움체 Medium" panose="00000600000000000000" pitchFamily="2" charset="-127"/>
              </a:rPr>
              <a:t>1</a:t>
            </a:r>
            <a:r>
              <a:rPr lang="ko-KR" altLang="en-US" sz="2200" dirty="0">
                <a:latin typeface="+mn-ea"/>
                <a:cs typeface="KoPubWorld돋움체 Medium" panose="00000600000000000000" pitchFamily="2" charset="-127"/>
              </a:rPr>
              <a:t>장만으로도 자동 모자이크 처리가 가능하다</a:t>
            </a:r>
            <a:r>
              <a:rPr lang="en-US" altLang="ko-KR" sz="2200" dirty="0">
                <a:latin typeface="+mn-ea"/>
                <a:cs typeface="KoPubWorld돋움체 Medium" panose="00000600000000000000" pitchFamily="2" charset="-127"/>
              </a:rPr>
              <a:t>.</a:t>
            </a:r>
          </a:p>
          <a:p>
            <a:pPr marL="457200" indent="-457200">
              <a:lnSpc>
                <a:spcPct val="160000"/>
              </a:lnSpc>
              <a:spcBef>
                <a:spcPts val="600"/>
              </a:spcBef>
              <a:buFont typeface="+mj-lt"/>
              <a:buAutoNum type="arabicPeriod"/>
            </a:pPr>
            <a:r>
              <a:rPr lang="ko-KR" altLang="en-US" sz="2200" dirty="0">
                <a:latin typeface="+mn-ea"/>
                <a:cs typeface="KoPubWorld돋움체 Medium" panose="00000600000000000000" pitchFamily="2" charset="-127"/>
              </a:rPr>
              <a:t>어플을 따로 다운받지 않아도 웹에서 서비스를 이용할 수 있다</a:t>
            </a:r>
            <a:r>
              <a:rPr lang="en-US" altLang="ko-KR" sz="2200" dirty="0">
                <a:latin typeface="+mn-ea"/>
                <a:cs typeface="KoPubWorld돋움체 Medium" panose="00000600000000000000" pitchFamily="2" charset="-127"/>
              </a:rPr>
              <a:t>.</a:t>
            </a:r>
          </a:p>
          <a:p>
            <a:pPr marL="457200" indent="-457200">
              <a:lnSpc>
                <a:spcPct val="160000"/>
              </a:lnSpc>
              <a:spcBef>
                <a:spcPts val="600"/>
              </a:spcBef>
              <a:buFont typeface="+mj-lt"/>
              <a:buAutoNum type="arabicPeriod"/>
            </a:pPr>
            <a:r>
              <a:rPr lang="ko-KR" altLang="en-US" sz="2200" dirty="0">
                <a:latin typeface="+mn-ea"/>
                <a:cs typeface="KoPubWorld돋움체 Medium" panose="00000600000000000000" pitchFamily="2" charset="-127"/>
              </a:rPr>
              <a:t>홈페이지에 모자이크한 사진 또는 영상을 보관 가능하다</a:t>
            </a:r>
            <a:r>
              <a:rPr lang="en-US" altLang="ko-KR" sz="2200" dirty="0">
                <a:latin typeface="+mn-ea"/>
                <a:cs typeface="KoPubWorld돋움체 Medium" panose="00000600000000000000" pitchFamily="2" charset="-127"/>
              </a:rPr>
              <a:t>.</a:t>
            </a:r>
          </a:p>
          <a:p>
            <a:pPr marL="457200" indent="-457200">
              <a:lnSpc>
                <a:spcPct val="160000"/>
              </a:lnSpc>
              <a:spcBef>
                <a:spcPts val="600"/>
              </a:spcBef>
              <a:buFont typeface="+mj-lt"/>
              <a:buAutoNum type="arabicPeriod"/>
            </a:pPr>
            <a:r>
              <a:rPr lang="ko-KR" altLang="en-US" sz="2200" dirty="0">
                <a:latin typeface="+mn-ea"/>
                <a:cs typeface="KoPubWorld돋움체 Medium" panose="00000600000000000000" pitchFamily="2" charset="-127"/>
              </a:rPr>
              <a:t>사람 얼굴이라는 특정 부분만을 모자이크 처리할 수 있다</a:t>
            </a:r>
            <a:r>
              <a:rPr lang="en-US" altLang="ko-KR" sz="2200" dirty="0">
                <a:latin typeface="+mn-ea"/>
                <a:cs typeface="KoPubWorld돋움체 Medium" panose="00000600000000000000" pitchFamily="2" charset="-127"/>
              </a:rPr>
              <a:t>.</a:t>
            </a:r>
          </a:p>
          <a:p>
            <a:pPr marL="457200" indent="-457200">
              <a:lnSpc>
                <a:spcPct val="160000"/>
              </a:lnSpc>
              <a:spcBef>
                <a:spcPts val="600"/>
              </a:spcBef>
              <a:buFont typeface="+mj-lt"/>
              <a:buAutoNum type="arabicPeriod"/>
            </a:pPr>
            <a:r>
              <a:rPr lang="ko-KR" altLang="en-US" sz="2200" dirty="0">
                <a:latin typeface="+mn-ea"/>
                <a:cs typeface="KoPubWorld돋움체 Medium" panose="00000600000000000000" pitchFamily="2" charset="-127"/>
              </a:rPr>
              <a:t>모자이크를 하고자 하는 사람이 다수일 경우</a:t>
            </a:r>
            <a:r>
              <a:rPr lang="en-US" altLang="ko-KR" sz="2200" dirty="0">
                <a:latin typeface="+mn-ea"/>
                <a:cs typeface="KoPubWorld돋움체 Medium" panose="00000600000000000000" pitchFamily="2" charset="-127"/>
              </a:rPr>
              <a:t>, </a:t>
            </a:r>
            <a:r>
              <a:rPr lang="ko-KR" altLang="en-US" sz="2200" dirty="0">
                <a:latin typeface="+mn-ea"/>
                <a:cs typeface="KoPubWorld돋움체 Medium" panose="00000600000000000000" pitchFamily="2" charset="-127"/>
              </a:rPr>
              <a:t>한번의 클릭으로 빠르게 사람 얼굴을 모자이크 할 수 있다</a:t>
            </a:r>
            <a:r>
              <a:rPr lang="en-US" altLang="ko-KR" sz="2200" dirty="0">
                <a:latin typeface="+mn-ea"/>
                <a:cs typeface="KoPubWorld돋움체 Medium" panose="00000600000000000000" pitchFamily="2" charset="-127"/>
              </a:rPr>
              <a:t>.</a:t>
            </a:r>
            <a:endParaRPr lang="ko-KR" altLang="en-US" sz="2200" dirty="0">
              <a:latin typeface="+mn-ea"/>
              <a:cs typeface="KoPubWorld돋움체 Medium" panose="00000600000000000000" pitchFamily="2" charset="-127"/>
            </a:endParaRPr>
          </a:p>
        </p:txBody>
      </p:sp>
      <p:sp>
        <p:nvSpPr>
          <p:cNvPr id="23" name="텍스트 개체 틀 22"/>
          <p:cNvSpPr>
            <a:spLocks noGrp="1"/>
          </p:cNvSpPr>
          <p:nvPr>
            <p:ph type="body" sz="quarter" idx="39"/>
          </p:nvPr>
        </p:nvSpPr>
        <p:spPr>
          <a:xfrm>
            <a:off x="15378410" y="36341798"/>
            <a:ext cx="14121186" cy="1307535"/>
          </a:xfrm>
          <a:solidFill>
            <a:srgbClr val="864879"/>
          </a:solidFill>
        </p:spPr>
        <p:txBody>
          <a:bodyPr/>
          <a:lstStyle/>
          <a:p>
            <a:r>
              <a:rPr lang="en-US" altLang="ko-KR" dirty="0"/>
              <a:t>Reference</a:t>
            </a:r>
            <a:endParaRPr lang="ko-KR" altLang="en-US" dirty="0"/>
          </a:p>
        </p:txBody>
      </p:sp>
      <p:sp>
        <p:nvSpPr>
          <p:cNvPr id="24" name="텍스트 개체 틀 23"/>
          <p:cNvSpPr>
            <a:spLocks noGrp="1"/>
          </p:cNvSpPr>
          <p:nvPr>
            <p:ph type="body" sz="quarter" idx="40"/>
          </p:nvPr>
        </p:nvSpPr>
        <p:spPr>
          <a:xfrm>
            <a:off x="15378409" y="37819143"/>
            <a:ext cx="14121074" cy="3942331"/>
          </a:xfrm>
        </p:spPr>
        <p:txBody>
          <a:bodyPr>
            <a:noAutofit/>
          </a:bodyPr>
          <a:lstStyle/>
          <a:p>
            <a:pPr>
              <a:lnSpc>
                <a:spcPct val="150000"/>
              </a:lnSpc>
              <a:spcBef>
                <a:spcPts val="600"/>
              </a:spcBef>
            </a:pPr>
            <a:r>
              <a:rPr lang="en-US" altLang="ko-KR" sz="2200" dirty="0">
                <a:latin typeface="+mn-ea"/>
                <a:cs typeface="KoPubWorld돋움체 Bold" panose="00000800000000000000" pitchFamily="2" charset="-127"/>
              </a:rPr>
              <a:t>HTML </a:t>
            </a:r>
            <a:r>
              <a:rPr lang="ko-KR" altLang="en-US" sz="2200" dirty="0">
                <a:latin typeface="+mn-ea"/>
                <a:cs typeface="KoPubWorld돋움체 Bold" panose="00000800000000000000" pitchFamily="2" charset="-127"/>
              </a:rPr>
              <a:t>태그 속성 정리 사이트 </a:t>
            </a:r>
            <a:r>
              <a:rPr lang="en-US" altLang="ko-KR" sz="2200" dirty="0">
                <a:latin typeface="+mn-ea"/>
                <a:cs typeface="KoPubWorld돋움체 Medium" panose="00000600000000000000" pitchFamily="2" charset="-127"/>
              </a:rPr>
              <a:t>:</a:t>
            </a:r>
          </a:p>
          <a:p>
            <a:pPr marL="360000" indent="0">
              <a:lnSpc>
                <a:spcPct val="100000"/>
              </a:lnSpc>
              <a:spcBef>
                <a:spcPts val="600"/>
              </a:spcBef>
              <a:buNone/>
            </a:pPr>
            <a:r>
              <a:rPr lang="en-US" altLang="ko-KR" sz="2200" dirty="0">
                <a:latin typeface="+mn-ea"/>
                <a:cs typeface="KoPubWorld돋움체 Medium" panose="00000600000000000000" pitchFamily="2" charset="-127"/>
                <a:hlinkClick r:id="rId2"/>
              </a:rPr>
              <a:t>https://ofcourse.kr/html-course/%ED%83%9C%EA%B7%B8%EC%9D%98-%EC%86%8D%EC%84%B1</a:t>
            </a:r>
            <a:endParaRPr lang="en-US" altLang="ko-KR" sz="2200" dirty="0">
              <a:latin typeface="+mn-ea"/>
              <a:cs typeface="KoPubWorld돋움체 Medium" panose="00000600000000000000" pitchFamily="2" charset="-127"/>
            </a:endParaRPr>
          </a:p>
          <a:p>
            <a:pPr marL="360000" indent="0">
              <a:lnSpc>
                <a:spcPct val="100000"/>
              </a:lnSpc>
              <a:spcBef>
                <a:spcPts val="600"/>
              </a:spcBef>
              <a:buNone/>
            </a:pPr>
            <a:endParaRPr lang="en-US" altLang="ko-KR" sz="2200" dirty="0">
              <a:latin typeface="+mn-ea"/>
              <a:cs typeface="KoPubWorld돋움체 Medium" panose="00000600000000000000" pitchFamily="2" charset="-127"/>
            </a:endParaRPr>
          </a:p>
          <a:p>
            <a:pPr>
              <a:lnSpc>
                <a:spcPct val="100000"/>
              </a:lnSpc>
              <a:spcBef>
                <a:spcPts val="600"/>
              </a:spcBef>
            </a:pPr>
            <a:r>
              <a:rPr lang="en-US" altLang="ko-KR" sz="2200" dirty="0" err="1">
                <a:latin typeface="+mn-ea"/>
                <a:cs typeface="KoPubWorld돋움체 Bold" panose="00000800000000000000" pitchFamily="2" charset="-127"/>
              </a:rPr>
              <a:t>SQLALchemy</a:t>
            </a:r>
            <a:r>
              <a:rPr lang="en-US" altLang="ko-KR" sz="2200" dirty="0">
                <a:latin typeface="+mn-ea"/>
                <a:cs typeface="KoPubWorld돋움체 Bold" panose="00000800000000000000" pitchFamily="2" charset="-127"/>
              </a:rPr>
              <a:t> </a:t>
            </a:r>
            <a:r>
              <a:rPr lang="ko-KR" altLang="en-US" sz="2200" dirty="0">
                <a:latin typeface="+mn-ea"/>
                <a:cs typeface="KoPubWorld돋움체 Bold" panose="00000800000000000000" pitchFamily="2" charset="-127"/>
              </a:rPr>
              <a:t>참고 </a:t>
            </a:r>
            <a:r>
              <a:rPr lang="en-US" altLang="ko-KR" sz="2200" dirty="0">
                <a:latin typeface="+mn-ea"/>
                <a:cs typeface="KoPubWorld돋움체 Medium" panose="00000600000000000000" pitchFamily="2" charset="-127"/>
              </a:rPr>
              <a:t>: </a:t>
            </a:r>
          </a:p>
          <a:p>
            <a:pPr marL="360000" indent="0">
              <a:lnSpc>
                <a:spcPct val="100000"/>
              </a:lnSpc>
              <a:spcBef>
                <a:spcPts val="600"/>
              </a:spcBef>
              <a:buNone/>
            </a:pPr>
            <a:r>
              <a:rPr lang="en-US" altLang="ko-KR" sz="2200" dirty="0">
                <a:latin typeface="+mn-ea"/>
                <a:cs typeface="KoPubWorld돋움체 Medium" panose="00000600000000000000" pitchFamily="2" charset="-127"/>
                <a:hlinkClick r:id="rId3"/>
              </a:rPr>
              <a:t>https://edykim.com/ko/post/getting-started-with-sqlalchemy-part-1/</a:t>
            </a:r>
            <a:endParaRPr lang="en-US" altLang="ko-KR" sz="2200" dirty="0">
              <a:latin typeface="+mn-ea"/>
              <a:cs typeface="KoPubWorld돋움체 Medium" panose="00000600000000000000" pitchFamily="2" charset="-127"/>
            </a:endParaRPr>
          </a:p>
          <a:p>
            <a:pPr marL="360000" indent="0">
              <a:lnSpc>
                <a:spcPct val="100000"/>
              </a:lnSpc>
              <a:spcBef>
                <a:spcPts val="600"/>
              </a:spcBef>
              <a:buNone/>
            </a:pPr>
            <a:endParaRPr lang="en-US" altLang="ko-KR" sz="2200" dirty="0">
              <a:latin typeface="+mn-ea"/>
              <a:cs typeface="KoPubWorld돋움체 Medium" panose="00000600000000000000" pitchFamily="2" charset="-127"/>
            </a:endParaRPr>
          </a:p>
          <a:p>
            <a:pPr>
              <a:lnSpc>
                <a:spcPct val="100000"/>
              </a:lnSpc>
              <a:spcBef>
                <a:spcPts val="600"/>
              </a:spcBef>
            </a:pPr>
            <a:r>
              <a:rPr lang="en-US" altLang="ko-KR" sz="2200" dirty="0" err="1">
                <a:latin typeface="+mn-ea"/>
                <a:cs typeface="KoPubWorld돋움체 Bold" panose="00000800000000000000" pitchFamily="2" charset="-127"/>
              </a:rPr>
              <a:t>Face_Recognition</a:t>
            </a:r>
            <a:r>
              <a:rPr lang="en-US" altLang="ko-KR" sz="2200" dirty="0">
                <a:latin typeface="+mn-ea"/>
                <a:cs typeface="KoPubWorld돋움체 Bold" panose="00000800000000000000" pitchFamily="2" charset="-127"/>
              </a:rPr>
              <a:t> library </a:t>
            </a:r>
            <a:r>
              <a:rPr lang="en-US" altLang="ko-KR" sz="2200" dirty="0" err="1">
                <a:latin typeface="+mn-ea"/>
                <a:cs typeface="KoPubWorld돋움체 Bold" panose="00000800000000000000" pitchFamily="2" charset="-127"/>
              </a:rPr>
              <a:t>github</a:t>
            </a:r>
            <a:r>
              <a:rPr lang="en-US" altLang="ko-KR" sz="2200" dirty="0">
                <a:latin typeface="+mn-ea"/>
                <a:cs typeface="KoPubWorld돋움체 Bold" panose="00000800000000000000" pitchFamily="2" charset="-127"/>
              </a:rPr>
              <a:t> </a:t>
            </a:r>
            <a:r>
              <a:rPr lang="en-US" altLang="ko-KR" sz="2200" dirty="0">
                <a:latin typeface="+mn-ea"/>
                <a:cs typeface="KoPubWorld돋움체 Medium" panose="00000600000000000000" pitchFamily="2" charset="-127"/>
              </a:rPr>
              <a:t>: </a:t>
            </a:r>
          </a:p>
          <a:p>
            <a:pPr marL="360000" indent="0">
              <a:lnSpc>
                <a:spcPct val="150000"/>
              </a:lnSpc>
              <a:spcBef>
                <a:spcPts val="600"/>
              </a:spcBef>
              <a:buNone/>
            </a:pPr>
            <a:r>
              <a:rPr lang="en-US" altLang="ko-KR" sz="2200" dirty="0">
                <a:latin typeface="+mn-ea"/>
                <a:cs typeface="KoPubWorld돋움체 Medium" panose="00000600000000000000" pitchFamily="2" charset="-127"/>
                <a:hlinkClick r:id="rId4"/>
              </a:rPr>
              <a:t>https://github.com/ageitgey/face_recognition/</a:t>
            </a:r>
            <a:endParaRPr lang="en-US" altLang="ko-KR" sz="2200" dirty="0">
              <a:latin typeface="+mn-ea"/>
              <a:cs typeface="KoPubWorld돋움체 Medium" panose="00000600000000000000" pitchFamily="2" charset="-127"/>
            </a:endParaRPr>
          </a:p>
          <a:p>
            <a:pPr marL="360000" indent="0">
              <a:lnSpc>
                <a:spcPct val="150000"/>
              </a:lnSpc>
              <a:spcBef>
                <a:spcPts val="600"/>
              </a:spcBef>
              <a:buNone/>
            </a:pPr>
            <a:endParaRPr lang="en-US" altLang="ko-KR" sz="2200" dirty="0">
              <a:latin typeface="+mn-ea"/>
              <a:cs typeface="KoPubWorld돋움체 Medium" panose="00000600000000000000" pitchFamily="2" charset="-127"/>
            </a:endParaRPr>
          </a:p>
        </p:txBody>
      </p:sp>
      <p:pic>
        <p:nvPicPr>
          <p:cNvPr id="25" name="그림 24">
            <a:extLst>
              <a:ext uri="{FF2B5EF4-FFF2-40B4-BE49-F238E27FC236}">
                <a16:creationId xmlns:a16="http://schemas.microsoft.com/office/drawing/2014/main" id="{0FCA81DA-5CCE-4E4A-9BC6-804BBF3A659F}"/>
              </a:ext>
            </a:extLst>
          </p:cNvPr>
          <p:cNvPicPr>
            <a:picLocks noChangeAspect="1"/>
          </p:cNvPicPr>
          <p:nvPr/>
        </p:nvPicPr>
        <p:blipFill>
          <a:blip r:embed="rId5"/>
          <a:stretch>
            <a:fillRect/>
          </a:stretch>
        </p:blipFill>
        <p:spPr>
          <a:xfrm>
            <a:off x="4603306" y="13527259"/>
            <a:ext cx="3811011" cy="3481442"/>
          </a:xfrm>
          <a:prstGeom prst="rect">
            <a:avLst/>
          </a:prstGeom>
        </p:spPr>
      </p:pic>
      <p:pic>
        <p:nvPicPr>
          <p:cNvPr id="27" name="그림 26">
            <a:extLst>
              <a:ext uri="{FF2B5EF4-FFF2-40B4-BE49-F238E27FC236}">
                <a16:creationId xmlns:a16="http://schemas.microsoft.com/office/drawing/2014/main" id="{6C78E9A9-C197-4756-A856-5F17400881A5}"/>
              </a:ext>
            </a:extLst>
          </p:cNvPr>
          <p:cNvPicPr>
            <a:picLocks noChangeAspect="1"/>
          </p:cNvPicPr>
          <p:nvPr/>
        </p:nvPicPr>
        <p:blipFill>
          <a:blip r:embed="rId6"/>
          <a:stretch>
            <a:fillRect/>
          </a:stretch>
        </p:blipFill>
        <p:spPr>
          <a:xfrm>
            <a:off x="8753622" y="13570316"/>
            <a:ext cx="6001866" cy="3372299"/>
          </a:xfrm>
          <a:prstGeom prst="rect">
            <a:avLst/>
          </a:prstGeom>
        </p:spPr>
      </p:pic>
      <p:pic>
        <p:nvPicPr>
          <p:cNvPr id="28" name="Google Shape;106;p11">
            <a:extLst>
              <a:ext uri="{FF2B5EF4-FFF2-40B4-BE49-F238E27FC236}">
                <a16:creationId xmlns:a16="http://schemas.microsoft.com/office/drawing/2014/main" id="{F48B2B1A-F34E-4510-B10B-2E111811C854}"/>
              </a:ext>
            </a:extLst>
          </p:cNvPr>
          <p:cNvPicPr preferRelativeResize="0"/>
          <p:nvPr/>
        </p:nvPicPr>
        <p:blipFill>
          <a:blip r:embed="rId7">
            <a:alphaModFix/>
          </a:blip>
          <a:stretch>
            <a:fillRect/>
          </a:stretch>
        </p:blipFill>
        <p:spPr>
          <a:xfrm>
            <a:off x="775730" y="13540720"/>
            <a:ext cx="3410112" cy="3456698"/>
          </a:xfrm>
          <a:prstGeom prst="rect">
            <a:avLst/>
          </a:prstGeom>
          <a:noFill/>
          <a:ln>
            <a:noFill/>
          </a:ln>
        </p:spPr>
      </p:pic>
      <p:sp>
        <p:nvSpPr>
          <p:cNvPr id="56" name="텍스트 개체 틀 11">
            <a:extLst>
              <a:ext uri="{FF2B5EF4-FFF2-40B4-BE49-F238E27FC236}">
                <a16:creationId xmlns:a16="http://schemas.microsoft.com/office/drawing/2014/main" id="{E2189F11-CDAF-4136-BC11-45698C230F4F}"/>
              </a:ext>
            </a:extLst>
          </p:cNvPr>
          <p:cNvSpPr txBox="1">
            <a:spLocks/>
          </p:cNvSpPr>
          <p:nvPr/>
        </p:nvSpPr>
        <p:spPr>
          <a:xfrm>
            <a:off x="675134" y="18536208"/>
            <a:ext cx="14130338" cy="5441950"/>
          </a:xfrm>
          <a:prstGeom prst="rect">
            <a:avLst/>
          </a:prstGeom>
        </p:spPr>
        <p:txBody>
          <a:bodyPr>
            <a:normAutofit/>
          </a:bodyPr>
          <a:lstStyle>
            <a:lvl1pPr marL="0" indent="0" algn="l" defTabSz="3027487" rtl="0" eaLnBrk="1" latinLnBrk="1" hangingPunct="1">
              <a:lnSpc>
                <a:spcPct val="90000"/>
              </a:lnSpc>
              <a:spcBef>
                <a:spcPts val="3311"/>
              </a:spcBef>
              <a:buFont typeface="Arial" panose="020B0604020202020204" pitchFamily="34" charset="0"/>
              <a:buNone/>
              <a:defRPr sz="2400" kern="1200">
                <a:solidFill>
                  <a:schemeClr val="tx1"/>
                </a:solidFill>
                <a:latin typeface="+mn-lt"/>
                <a:ea typeface="+mn-ea"/>
                <a:cs typeface="+mn-cs"/>
              </a:defRPr>
            </a:lvl1pPr>
            <a:lvl2pPr marL="1513743" indent="0" algn="l" defTabSz="3027487" rtl="0" eaLnBrk="1" latinLnBrk="1" hangingPunct="1">
              <a:lnSpc>
                <a:spcPct val="90000"/>
              </a:lnSpc>
              <a:spcBef>
                <a:spcPts val="1655"/>
              </a:spcBef>
              <a:buFont typeface="Arial" panose="020B0604020202020204" pitchFamily="34" charset="0"/>
              <a:buNone/>
              <a:defRPr sz="3600" kern="1200">
                <a:solidFill>
                  <a:schemeClr val="tx1"/>
                </a:solidFill>
                <a:latin typeface="+mn-lt"/>
                <a:ea typeface="+mn-ea"/>
                <a:cs typeface="+mn-cs"/>
              </a:defRPr>
            </a:lvl2pPr>
            <a:lvl3pPr marL="3027487" indent="0" algn="l" defTabSz="3027487" rtl="0" eaLnBrk="1" latinLnBrk="1" hangingPunct="1">
              <a:lnSpc>
                <a:spcPct val="90000"/>
              </a:lnSpc>
              <a:spcBef>
                <a:spcPts val="1655"/>
              </a:spcBef>
              <a:buFont typeface="Arial" panose="020B0604020202020204" pitchFamily="34" charset="0"/>
              <a:buNone/>
              <a:defRPr sz="3200" kern="1200">
                <a:solidFill>
                  <a:schemeClr val="tx1"/>
                </a:solidFill>
                <a:latin typeface="+mn-lt"/>
                <a:ea typeface="+mn-ea"/>
                <a:cs typeface="+mn-cs"/>
              </a:defRPr>
            </a:lvl3pPr>
            <a:lvl4pPr marL="4541230" indent="0" algn="l" defTabSz="3027487" rtl="0" eaLnBrk="1" latinLnBrk="1" hangingPunct="1">
              <a:lnSpc>
                <a:spcPct val="90000"/>
              </a:lnSpc>
              <a:spcBef>
                <a:spcPts val="1655"/>
              </a:spcBef>
              <a:buFont typeface="Arial" panose="020B0604020202020204" pitchFamily="34" charset="0"/>
              <a:buNone/>
              <a:defRPr sz="2400" kern="1200">
                <a:solidFill>
                  <a:schemeClr val="tx1"/>
                </a:solidFill>
                <a:latin typeface="+mn-lt"/>
                <a:ea typeface="+mn-ea"/>
                <a:cs typeface="+mn-cs"/>
              </a:defRPr>
            </a:lvl4pPr>
            <a:lvl5pPr marL="6054974" indent="0" algn="l" defTabSz="3027487" rtl="0" eaLnBrk="1" latinLnBrk="1" hangingPunct="1">
              <a:lnSpc>
                <a:spcPct val="90000"/>
              </a:lnSpc>
              <a:spcBef>
                <a:spcPts val="1655"/>
              </a:spcBef>
              <a:buFont typeface="Arial" panose="020B0604020202020204" pitchFamily="34" charset="0"/>
              <a:buNone/>
              <a:defRPr sz="2400" kern="1200">
                <a:solidFill>
                  <a:schemeClr val="tx1"/>
                </a:solidFill>
                <a:latin typeface="+mn-lt"/>
                <a:ea typeface="+mn-ea"/>
                <a:cs typeface="+mn-cs"/>
              </a:defRPr>
            </a:lvl5pPr>
            <a:lvl6pPr marL="8325589"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endParaRPr lang="ko-KR" altLang="en-US" dirty="0"/>
          </a:p>
        </p:txBody>
      </p:sp>
      <p:pic>
        <p:nvPicPr>
          <p:cNvPr id="64" name="그림 63">
            <a:extLst>
              <a:ext uri="{FF2B5EF4-FFF2-40B4-BE49-F238E27FC236}">
                <a16:creationId xmlns:a16="http://schemas.microsoft.com/office/drawing/2014/main" id="{A8A18B85-CC5A-4D5F-BD81-9F3CCB93845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03336" y="19882964"/>
            <a:ext cx="12493771" cy="7315006"/>
          </a:xfrm>
          <a:prstGeom prst="rect">
            <a:avLst/>
          </a:prstGeom>
        </p:spPr>
      </p:pic>
      <p:sp>
        <p:nvSpPr>
          <p:cNvPr id="66" name="TextBox 65">
            <a:extLst>
              <a:ext uri="{FF2B5EF4-FFF2-40B4-BE49-F238E27FC236}">
                <a16:creationId xmlns:a16="http://schemas.microsoft.com/office/drawing/2014/main" id="{C865BBA5-3B34-4BEB-A172-BEFC4DC0E445}"/>
              </a:ext>
            </a:extLst>
          </p:cNvPr>
          <p:cNvSpPr txBox="1"/>
          <p:nvPr/>
        </p:nvSpPr>
        <p:spPr>
          <a:xfrm>
            <a:off x="775730" y="18719080"/>
            <a:ext cx="7027150" cy="2185150"/>
          </a:xfrm>
          <a:prstGeom prst="rect">
            <a:avLst/>
          </a:prstGeom>
          <a:noFill/>
        </p:spPr>
        <p:txBody>
          <a:bodyPr wrap="square" rtlCol="0">
            <a:spAutoFit/>
          </a:bodyPr>
          <a:lstStyle/>
          <a:p>
            <a:pPr>
              <a:lnSpc>
                <a:spcPct val="160000"/>
              </a:lnSpc>
            </a:pPr>
            <a:r>
              <a:rPr lang="ko-KR" altLang="en-US" sz="2200" b="1" dirty="0">
                <a:latin typeface="+mn-ea"/>
                <a:cs typeface="KoPubWorld돋움체 Bold" panose="00000800000000000000" pitchFamily="2" charset="-127"/>
              </a:rPr>
              <a:t>역할 분담</a:t>
            </a:r>
            <a:endParaRPr lang="en-US" altLang="ko-KR" sz="2200" b="1" dirty="0">
              <a:latin typeface="+mn-ea"/>
              <a:cs typeface="KoPubWorld돋움체 Bold" panose="00000800000000000000" pitchFamily="2" charset="-127"/>
            </a:endParaRPr>
          </a:p>
          <a:p>
            <a:pPr marL="342900" indent="-342900">
              <a:lnSpc>
                <a:spcPct val="160000"/>
              </a:lnSpc>
              <a:buFont typeface="Arial" panose="020B0604020202020204" pitchFamily="34" charset="0"/>
              <a:buChar char="•"/>
            </a:pPr>
            <a:r>
              <a:rPr lang="ko-KR" altLang="en-US" sz="2200" dirty="0">
                <a:latin typeface="+mn-ea"/>
                <a:cs typeface="KoPubWorld돋움체 Bold" panose="00000800000000000000" pitchFamily="2" charset="-127"/>
              </a:rPr>
              <a:t>최서윤 </a:t>
            </a:r>
            <a:r>
              <a:rPr lang="en-US" altLang="ko-KR" sz="2200" dirty="0">
                <a:latin typeface="+mn-ea"/>
                <a:cs typeface="KoPubWorld돋움체 Bold" panose="00000800000000000000" pitchFamily="2" charset="-127"/>
              </a:rPr>
              <a:t>: </a:t>
            </a:r>
            <a:r>
              <a:rPr lang="en-US" altLang="ko-KR" sz="2200" dirty="0" err="1">
                <a:latin typeface="+mn-ea"/>
                <a:cs typeface="KoPubWorld돋움체 Medium" panose="00000600000000000000" pitchFamily="2" charset="-127"/>
              </a:rPr>
              <a:t>FrontEnd</a:t>
            </a:r>
            <a:r>
              <a:rPr lang="en-US" altLang="ko-KR" sz="2200" dirty="0">
                <a:latin typeface="+mn-ea"/>
                <a:cs typeface="KoPubWorld돋움체 Medium" panose="00000600000000000000" pitchFamily="2" charset="-127"/>
              </a:rPr>
              <a:t> </a:t>
            </a:r>
            <a:r>
              <a:rPr lang="ko-KR" altLang="en-US" sz="2200" dirty="0">
                <a:latin typeface="+mn-ea"/>
                <a:cs typeface="KoPubWorld돋움체 Medium" panose="00000600000000000000" pitchFamily="2" charset="-127"/>
              </a:rPr>
              <a:t>구상 </a:t>
            </a:r>
            <a:r>
              <a:rPr lang="en-US" altLang="ko-KR" sz="2200" dirty="0">
                <a:latin typeface="+mn-ea"/>
                <a:cs typeface="KoPubWorld돋움체 Medium" panose="00000600000000000000" pitchFamily="2" charset="-127"/>
              </a:rPr>
              <a:t>&amp; Face Recognition Model</a:t>
            </a:r>
          </a:p>
          <a:p>
            <a:pPr marL="342900" indent="-342900">
              <a:lnSpc>
                <a:spcPct val="160000"/>
              </a:lnSpc>
              <a:buFont typeface="Arial" panose="020B0604020202020204" pitchFamily="34" charset="0"/>
              <a:buChar char="•"/>
            </a:pPr>
            <a:r>
              <a:rPr lang="ko-KR" altLang="en-US" sz="2200" dirty="0" err="1">
                <a:latin typeface="+mn-ea"/>
                <a:cs typeface="KoPubWorld돋움체 Bold" panose="00000800000000000000" pitchFamily="2" charset="-127"/>
              </a:rPr>
              <a:t>길다영</a:t>
            </a:r>
            <a:r>
              <a:rPr lang="ko-KR" altLang="en-US" sz="2200" dirty="0">
                <a:latin typeface="+mn-ea"/>
                <a:cs typeface="KoPubWorld돋움체 Bold" panose="00000800000000000000" pitchFamily="2" charset="-127"/>
              </a:rPr>
              <a:t> </a:t>
            </a:r>
            <a:r>
              <a:rPr lang="en-US" altLang="ko-KR" sz="2200" dirty="0">
                <a:latin typeface="+mn-ea"/>
                <a:cs typeface="KoPubWorld돋움체 Medium" panose="00000600000000000000" pitchFamily="2" charset="-127"/>
              </a:rPr>
              <a:t>: </a:t>
            </a:r>
            <a:r>
              <a:rPr lang="en-US" altLang="ko-KR" sz="2200" dirty="0" err="1">
                <a:latin typeface="+mn-ea"/>
                <a:cs typeface="KoPubWorld돋움체 Medium" panose="00000600000000000000" pitchFamily="2" charset="-127"/>
              </a:rPr>
              <a:t>FrontEnd</a:t>
            </a:r>
            <a:r>
              <a:rPr lang="en-US" altLang="ko-KR" sz="2200" dirty="0">
                <a:latin typeface="+mn-ea"/>
                <a:cs typeface="KoPubWorld돋움체 Medium" panose="00000600000000000000" pitchFamily="2" charset="-127"/>
              </a:rPr>
              <a:t> &amp; </a:t>
            </a:r>
            <a:r>
              <a:rPr lang="en-US" altLang="ko-KR" sz="2200" dirty="0" err="1">
                <a:latin typeface="+mn-ea"/>
                <a:cs typeface="KoPubWorld돋움체 Medium" panose="00000600000000000000" pitchFamily="2" charset="-127"/>
              </a:rPr>
              <a:t>BackEnd</a:t>
            </a:r>
            <a:r>
              <a:rPr lang="en-US" altLang="ko-KR" sz="2200" dirty="0">
                <a:latin typeface="+mn-ea"/>
                <a:cs typeface="KoPubWorld돋움체 Medium" panose="00000600000000000000" pitchFamily="2" charset="-127"/>
              </a:rPr>
              <a:t> &amp; Model Request</a:t>
            </a:r>
          </a:p>
          <a:p>
            <a:pPr marL="342900" indent="-342900">
              <a:lnSpc>
                <a:spcPct val="160000"/>
              </a:lnSpc>
              <a:buFont typeface="Arial" panose="020B0604020202020204" pitchFamily="34" charset="0"/>
              <a:buChar char="•"/>
            </a:pPr>
            <a:r>
              <a:rPr lang="ko-KR" altLang="en-US" sz="2200" dirty="0">
                <a:latin typeface="+mn-ea"/>
                <a:cs typeface="KoPubWorld돋움체 Bold" panose="00000800000000000000" pitchFamily="2" charset="-127"/>
              </a:rPr>
              <a:t>송선영 </a:t>
            </a:r>
            <a:r>
              <a:rPr lang="en-US" altLang="ko-KR" sz="2200" dirty="0">
                <a:latin typeface="+mn-ea"/>
                <a:cs typeface="KoPubWorld돋움체 Bold" panose="00000800000000000000" pitchFamily="2" charset="-127"/>
              </a:rPr>
              <a:t>: </a:t>
            </a:r>
            <a:r>
              <a:rPr lang="en-US" altLang="ko-KR" sz="2200" dirty="0" err="1">
                <a:latin typeface="+mn-ea"/>
                <a:cs typeface="KoPubWorld돋움체 Medium" panose="00000600000000000000" pitchFamily="2" charset="-127"/>
              </a:rPr>
              <a:t>FrontEnd</a:t>
            </a:r>
            <a:r>
              <a:rPr lang="en-US" altLang="ko-KR" sz="2200" dirty="0">
                <a:latin typeface="+mn-ea"/>
                <a:cs typeface="KoPubWorld돋움체 Medium" panose="00000600000000000000" pitchFamily="2" charset="-127"/>
              </a:rPr>
              <a:t> &amp; </a:t>
            </a:r>
            <a:r>
              <a:rPr lang="en-US" altLang="ko-KR" sz="2200" dirty="0" err="1">
                <a:latin typeface="+mn-ea"/>
                <a:cs typeface="KoPubWorld돋움체 Medium" panose="00000600000000000000" pitchFamily="2" charset="-127"/>
              </a:rPr>
              <a:t>BackEnd</a:t>
            </a:r>
            <a:r>
              <a:rPr lang="en-US" altLang="ko-KR" sz="2200" dirty="0">
                <a:latin typeface="+mn-ea"/>
                <a:cs typeface="KoPubWorld돋움체 Medium" panose="00000600000000000000" pitchFamily="2" charset="-127"/>
              </a:rPr>
              <a:t> &amp; </a:t>
            </a:r>
            <a:r>
              <a:rPr lang="en-US" altLang="ko-KR" sz="2200" dirty="0" err="1">
                <a:latin typeface="+mn-ea"/>
                <a:cs typeface="KoPubWorld돋움체 Medium" panose="00000600000000000000" pitchFamily="2" charset="-127"/>
              </a:rPr>
              <a:t>DataBase</a:t>
            </a:r>
            <a:endParaRPr lang="en-US" altLang="ko-KR" sz="2200" dirty="0">
              <a:latin typeface="+mn-ea"/>
              <a:cs typeface="KoPubWorld돋움체 Medium" panose="00000600000000000000" pitchFamily="2" charset="-127"/>
            </a:endParaRPr>
          </a:p>
        </p:txBody>
      </p:sp>
      <p:pic>
        <p:nvPicPr>
          <p:cNvPr id="68" name="그림 67">
            <a:extLst>
              <a:ext uri="{FF2B5EF4-FFF2-40B4-BE49-F238E27FC236}">
                <a16:creationId xmlns:a16="http://schemas.microsoft.com/office/drawing/2014/main" id="{8345CCF4-2027-47C1-A638-10C869706585}"/>
              </a:ext>
            </a:extLst>
          </p:cNvPr>
          <p:cNvPicPr>
            <a:picLocks noChangeAspect="1"/>
          </p:cNvPicPr>
          <p:nvPr/>
        </p:nvPicPr>
        <p:blipFill>
          <a:blip r:embed="rId9"/>
          <a:stretch>
            <a:fillRect/>
          </a:stretch>
        </p:blipFill>
        <p:spPr>
          <a:xfrm>
            <a:off x="10292863" y="36648453"/>
            <a:ext cx="4298504" cy="5590940"/>
          </a:xfrm>
          <a:prstGeom prst="rect">
            <a:avLst/>
          </a:prstGeom>
        </p:spPr>
      </p:pic>
      <p:sp>
        <p:nvSpPr>
          <p:cNvPr id="69" name="텍스트 개체 틀 11">
            <a:extLst>
              <a:ext uri="{FF2B5EF4-FFF2-40B4-BE49-F238E27FC236}">
                <a16:creationId xmlns:a16="http://schemas.microsoft.com/office/drawing/2014/main" id="{134C9302-E146-472B-88D8-2F24211813FF}"/>
              </a:ext>
            </a:extLst>
          </p:cNvPr>
          <p:cNvSpPr txBox="1">
            <a:spLocks/>
          </p:cNvSpPr>
          <p:nvPr/>
        </p:nvSpPr>
        <p:spPr>
          <a:xfrm>
            <a:off x="635911" y="35874049"/>
            <a:ext cx="14130338" cy="5441950"/>
          </a:xfrm>
          <a:prstGeom prst="rect">
            <a:avLst/>
          </a:prstGeom>
        </p:spPr>
        <p:txBody>
          <a:bodyPr>
            <a:normAutofit/>
          </a:bodyPr>
          <a:lstStyle>
            <a:lvl1pPr marL="0" indent="0" algn="l" defTabSz="3027487" rtl="0" eaLnBrk="1" latinLnBrk="1" hangingPunct="1">
              <a:lnSpc>
                <a:spcPct val="90000"/>
              </a:lnSpc>
              <a:spcBef>
                <a:spcPts val="3311"/>
              </a:spcBef>
              <a:buFont typeface="Arial" panose="020B0604020202020204" pitchFamily="34" charset="0"/>
              <a:buNone/>
              <a:defRPr sz="2400" kern="1200">
                <a:solidFill>
                  <a:schemeClr val="tx1"/>
                </a:solidFill>
                <a:latin typeface="+mn-lt"/>
                <a:ea typeface="+mn-ea"/>
                <a:cs typeface="+mn-cs"/>
              </a:defRPr>
            </a:lvl1pPr>
            <a:lvl2pPr marL="1513743" indent="0" algn="l" defTabSz="3027487" rtl="0" eaLnBrk="1" latinLnBrk="1" hangingPunct="1">
              <a:lnSpc>
                <a:spcPct val="90000"/>
              </a:lnSpc>
              <a:spcBef>
                <a:spcPts val="1655"/>
              </a:spcBef>
              <a:buFont typeface="Arial" panose="020B0604020202020204" pitchFamily="34" charset="0"/>
              <a:buNone/>
              <a:defRPr sz="3600" kern="1200">
                <a:solidFill>
                  <a:schemeClr val="tx1"/>
                </a:solidFill>
                <a:latin typeface="+mn-lt"/>
                <a:ea typeface="+mn-ea"/>
                <a:cs typeface="+mn-cs"/>
              </a:defRPr>
            </a:lvl2pPr>
            <a:lvl3pPr marL="3027487" indent="0" algn="l" defTabSz="3027487" rtl="0" eaLnBrk="1" latinLnBrk="1" hangingPunct="1">
              <a:lnSpc>
                <a:spcPct val="90000"/>
              </a:lnSpc>
              <a:spcBef>
                <a:spcPts val="1655"/>
              </a:spcBef>
              <a:buFont typeface="Arial" panose="020B0604020202020204" pitchFamily="34" charset="0"/>
              <a:buNone/>
              <a:defRPr sz="3200" kern="1200">
                <a:solidFill>
                  <a:schemeClr val="tx1"/>
                </a:solidFill>
                <a:latin typeface="+mn-lt"/>
                <a:ea typeface="+mn-ea"/>
                <a:cs typeface="+mn-cs"/>
              </a:defRPr>
            </a:lvl3pPr>
            <a:lvl4pPr marL="4541230" indent="0" algn="l" defTabSz="3027487" rtl="0" eaLnBrk="1" latinLnBrk="1" hangingPunct="1">
              <a:lnSpc>
                <a:spcPct val="90000"/>
              </a:lnSpc>
              <a:spcBef>
                <a:spcPts val="1655"/>
              </a:spcBef>
              <a:buFont typeface="Arial" panose="020B0604020202020204" pitchFamily="34" charset="0"/>
              <a:buNone/>
              <a:defRPr sz="2400" kern="1200">
                <a:solidFill>
                  <a:schemeClr val="tx1"/>
                </a:solidFill>
                <a:latin typeface="+mn-lt"/>
                <a:ea typeface="+mn-ea"/>
                <a:cs typeface="+mn-cs"/>
              </a:defRPr>
            </a:lvl4pPr>
            <a:lvl5pPr marL="6054974" indent="0" algn="l" defTabSz="3027487" rtl="0" eaLnBrk="1" latinLnBrk="1" hangingPunct="1">
              <a:lnSpc>
                <a:spcPct val="90000"/>
              </a:lnSpc>
              <a:spcBef>
                <a:spcPts val="1655"/>
              </a:spcBef>
              <a:buFont typeface="Arial" panose="020B0604020202020204" pitchFamily="34" charset="0"/>
              <a:buNone/>
              <a:defRPr sz="2400" kern="1200">
                <a:solidFill>
                  <a:schemeClr val="tx1"/>
                </a:solidFill>
                <a:latin typeface="+mn-lt"/>
                <a:ea typeface="+mn-ea"/>
                <a:cs typeface="+mn-cs"/>
              </a:defRPr>
            </a:lvl5pPr>
            <a:lvl6pPr marL="8325589"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a:lnSpc>
                <a:spcPct val="150000"/>
              </a:lnSpc>
              <a:spcBef>
                <a:spcPts val="600"/>
              </a:spcBef>
            </a:pP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pic>
        <p:nvPicPr>
          <p:cNvPr id="3" name="그림 2">
            <a:extLst>
              <a:ext uri="{FF2B5EF4-FFF2-40B4-BE49-F238E27FC236}">
                <a16:creationId xmlns:a16="http://schemas.microsoft.com/office/drawing/2014/main" id="{81D4DE3A-3B90-42A7-8025-D112D51309B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410981" y="11386675"/>
            <a:ext cx="7716015" cy="4340259"/>
          </a:xfrm>
          <a:prstGeom prst="rect">
            <a:avLst/>
          </a:prstGeom>
        </p:spPr>
      </p:pic>
      <p:pic>
        <p:nvPicPr>
          <p:cNvPr id="6" name="그림 5">
            <a:extLst>
              <a:ext uri="{FF2B5EF4-FFF2-40B4-BE49-F238E27FC236}">
                <a16:creationId xmlns:a16="http://schemas.microsoft.com/office/drawing/2014/main" id="{1115FC54-D1C5-43C9-A066-B1B254CFAD1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710350" y="6305928"/>
            <a:ext cx="3741730" cy="3741730"/>
          </a:xfrm>
          <a:prstGeom prst="rect">
            <a:avLst/>
          </a:prstGeom>
        </p:spPr>
      </p:pic>
      <p:sp>
        <p:nvSpPr>
          <p:cNvPr id="10" name="화살표: 아래쪽 9">
            <a:extLst>
              <a:ext uri="{FF2B5EF4-FFF2-40B4-BE49-F238E27FC236}">
                <a16:creationId xmlns:a16="http://schemas.microsoft.com/office/drawing/2014/main" id="{9EF716AC-9603-4CA9-A719-3DCB78B24E23}"/>
              </a:ext>
            </a:extLst>
          </p:cNvPr>
          <p:cNvSpPr/>
          <p:nvPr/>
        </p:nvSpPr>
        <p:spPr>
          <a:xfrm>
            <a:off x="21717000" y="10206217"/>
            <a:ext cx="1173480" cy="1132657"/>
          </a:xfrm>
          <a:prstGeom prst="downArrow">
            <a:avLst>
              <a:gd name="adj1" fmla="val 50000"/>
              <a:gd name="adj2" fmla="val 68837"/>
            </a:avLst>
          </a:prstGeom>
          <a:solidFill>
            <a:srgbClr val="864879">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6" name="그림 15">
            <a:extLst>
              <a:ext uri="{FF2B5EF4-FFF2-40B4-BE49-F238E27FC236}">
                <a16:creationId xmlns:a16="http://schemas.microsoft.com/office/drawing/2014/main" id="{95BDD99F-FA42-45F1-99C8-33EC297E857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418040" y="6498085"/>
            <a:ext cx="6294120" cy="3540443"/>
          </a:xfrm>
          <a:prstGeom prst="rect">
            <a:avLst/>
          </a:prstGeom>
        </p:spPr>
      </p:pic>
      <p:sp>
        <p:nvSpPr>
          <p:cNvPr id="26" name="TextBox 25">
            <a:extLst>
              <a:ext uri="{FF2B5EF4-FFF2-40B4-BE49-F238E27FC236}">
                <a16:creationId xmlns:a16="http://schemas.microsoft.com/office/drawing/2014/main" id="{7477D627-E77E-4503-9117-76C53C0D64AC}"/>
              </a:ext>
            </a:extLst>
          </p:cNvPr>
          <p:cNvSpPr txBox="1"/>
          <p:nvPr/>
        </p:nvSpPr>
        <p:spPr>
          <a:xfrm>
            <a:off x="17775110" y="10405748"/>
            <a:ext cx="1887166" cy="523220"/>
          </a:xfrm>
          <a:prstGeom prst="rect">
            <a:avLst/>
          </a:prstGeom>
          <a:noFill/>
        </p:spPr>
        <p:txBody>
          <a:bodyPr wrap="square" rtlCol="0">
            <a:spAutoFit/>
          </a:bodyPr>
          <a:lstStyle/>
          <a:p>
            <a:pPr algn="ctr"/>
            <a:r>
              <a:rPr lang="en-US" altLang="ko-KR" sz="2800" b="1" dirty="0">
                <a:latin typeface="+mn-ea"/>
                <a:cs typeface="KoPubWorld돋움체 Bold" panose="00000800000000000000" pitchFamily="2" charset="-127"/>
              </a:rPr>
              <a:t>input1</a:t>
            </a:r>
            <a:endParaRPr lang="ko-KR" altLang="en-US" sz="2800" b="1" dirty="0">
              <a:latin typeface="+mn-ea"/>
              <a:cs typeface="KoPubWorld돋움체 Bold" panose="00000800000000000000" pitchFamily="2" charset="-127"/>
            </a:endParaRPr>
          </a:p>
        </p:txBody>
      </p:sp>
      <p:sp>
        <p:nvSpPr>
          <p:cNvPr id="34" name="TextBox 33">
            <a:extLst>
              <a:ext uri="{FF2B5EF4-FFF2-40B4-BE49-F238E27FC236}">
                <a16:creationId xmlns:a16="http://schemas.microsoft.com/office/drawing/2014/main" id="{35B741D1-800D-4721-8AE7-928F941A0DD6}"/>
              </a:ext>
            </a:extLst>
          </p:cNvPr>
          <p:cNvSpPr txBox="1"/>
          <p:nvPr/>
        </p:nvSpPr>
        <p:spPr>
          <a:xfrm>
            <a:off x="24801344" y="10449245"/>
            <a:ext cx="1887166" cy="523220"/>
          </a:xfrm>
          <a:prstGeom prst="rect">
            <a:avLst/>
          </a:prstGeom>
          <a:noFill/>
        </p:spPr>
        <p:txBody>
          <a:bodyPr wrap="square" rtlCol="0">
            <a:spAutoFit/>
          </a:bodyPr>
          <a:lstStyle/>
          <a:p>
            <a:pPr algn="ctr"/>
            <a:r>
              <a:rPr lang="en-US" altLang="ko-KR" sz="2800" b="1" dirty="0">
                <a:latin typeface="+mn-ea"/>
                <a:cs typeface="KoPubWorld돋움체 Bold" panose="00000800000000000000" pitchFamily="2" charset="-127"/>
              </a:rPr>
              <a:t>input2</a:t>
            </a:r>
            <a:endParaRPr lang="ko-KR" altLang="en-US" sz="2800" b="1" dirty="0">
              <a:latin typeface="+mn-ea"/>
              <a:cs typeface="KoPubWorld돋움체 Bold" panose="00000800000000000000" pitchFamily="2" charset="-127"/>
            </a:endParaRPr>
          </a:p>
        </p:txBody>
      </p:sp>
      <p:sp>
        <p:nvSpPr>
          <p:cNvPr id="35" name="TextBox 34">
            <a:extLst>
              <a:ext uri="{FF2B5EF4-FFF2-40B4-BE49-F238E27FC236}">
                <a16:creationId xmlns:a16="http://schemas.microsoft.com/office/drawing/2014/main" id="{60119C14-B284-435C-97D4-5B5826EC9690}"/>
              </a:ext>
            </a:extLst>
          </p:cNvPr>
          <p:cNvSpPr txBox="1"/>
          <p:nvPr/>
        </p:nvSpPr>
        <p:spPr>
          <a:xfrm>
            <a:off x="21360157" y="15739504"/>
            <a:ext cx="1887166" cy="523220"/>
          </a:xfrm>
          <a:prstGeom prst="rect">
            <a:avLst/>
          </a:prstGeom>
          <a:noFill/>
        </p:spPr>
        <p:txBody>
          <a:bodyPr wrap="square" rtlCol="0">
            <a:spAutoFit/>
          </a:bodyPr>
          <a:lstStyle/>
          <a:p>
            <a:pPr algn="ctr"/>
            <a:r>
              <a:rPr lang="en-US" altLang="ko-KR" sz="2800" b="1" dirty="0">
                <a:latin typeface="+mn-ea"/>
                <a:cs typeface="KoPubWorld돋움체 Bold" panose="00000800000000000000" pitchFamily="2" charset="-127"/>
              </a:rPr>
              <a:t>output</a:t>
            </a:r>
            <a:endParaRPr lang="ko-KR" altLang="en-US" sz="2800" b="1" dirty="0">
              <a:latin typeface="+mn-ea"/>
              <a:cs typeface="KoPubWorld돋움체 Bold" panose="00000800000000000000" pitchFamily="2" charset="-127"/>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4E027E4A-CD31-4F6F-8886-DF54FBFF8526}"/>
                  </a:ext>
                </a:extLst>
              </p:cNvPr>
              <p:cNvSpPr txBox="1"/>
              <p:nvPr/>
            </p:nvSpPr>
            <p:spPr>
              <a:xfrm>
                <a:off x="22037039" y="3627120"/>
                <a:ext cx="7383439" cy="584775"/>
              </a:xfrm>
              <a:prstGeom prst="rect">
                <a:avLst/>
              </a:prstGeom>
              <a:noFill/>
            </p:spPr>
            <p:txBody>
              <a:bodyPr wrap="square" rtlCol="0">
                <a:spAutoFit/>
              </a:bodyPr>
              <a:lstStyle/>
              <a:p>
                <a:pPr algn="r"/>
                <a:r>
                  <a:rPr lang="en-US" altLang="ko-KR" sz="3200" dirty="0">
                    <a:solidFill>
                      <a:schemeClr val="bg1"/>
                    </a:solidFill>
                    <a:latin typeface="Batang" panose="02030600000101010101" pitchFamily="18" charset="-127"/>
                    <a:ea typeface="Batang" panose="02030600000101010101" pitchFamily="18" charset="-127"/>
                  </a:rPr>
                  <a:t>『</a:t>
                </a:r>
                <a:r>
                  <a:rPr lang="ko-KR" altLang="en-US" sz="3200" dirty="0" err="1">
                    <a:solidFill>
                      <a:schemeClr val="bg1"/>
                    </a:solidFill>
                  </a:rPr>
                  <a:t>숭실</a:t>
                </a:r>
                <a:r>
                  <a:rPr lang="ko-KR" altLang="en-US" sz="3200" dirty="0">
                    <a:solidFill>
                      <a:schemeClr val="bg1"/>
                    </a:solidFill>
                  </a:rPr>
                  <a:t> </a:t>
                </a:r>
                <a:r>
                  <a:rPr lang="ko-KR" altLang="en-US" sz="3200" dirty="0" err="1">
                    <a:solidFill>
                      <a:schemeClr val="bg1"/>
                    </a:solidFill>
                  </a:rPr>
                  <a:t>캡스톤</a:t>
                </a:r>
                <a:r>
                  <a:rPr lang="ko-KR" altLang="en-US" sz="3200" dirty="0">
                    <a:solidFill>
                      <a:schemeClr val="bg1"/>
                    </a:solidFill>
                  </a:rPr>
                  <a:t> 디자인 경진대회</a:t>
                </a:r>
                <a14:m>
                  <m:oMath xmlns:m="http://schemas.openxmlformats.org/officeDocument/2006/math">
                    <m:r>
                      <a:rPr lang="en-US" altLang="ko-KR" sz="3200" i="1" smtClean="0">
                        <a:solidFill>
                          <a:schemeClr val="bg1"/>
                        </a:solidFill>
                        <a:latin typeface="Cambria Math" panose="02040503050406030204" pitchFamily="18" charset="0"/>
                      </a:rPr>
                      <m:t>』</m:t>
                    </m:r>
                  </m:oMath>
                </a14:m>
                <a:r>
                  <a:rPr lang="ko-KR" altLang="en-US" sz="3200" dirty="0">
                    <a:solidFill>
                      <a:schemeClr val="bg1"/>
                    </a:solidFill>
                  </a:rPr>
                  <a:t> 출품작</a:t>
                </a:r>
              </a:p>
            </p:txBody>
          </p:sp>
        </mc:Choice>
        <mc:Fallback>
          <p:sp>
            <p:nvSpPr>
              <p:cNvPr id="2" name="TextBox 1">
                <a:extLst>
                  <a:ext uri="{FF2B5EF4-FFF2-40B4-BE49-F238E27FC236}">
                    <a16:creationId xmlns:a16="http://schemas.microsoft.com/office/drawing/2014/main" id="{4E027E4A-CD31-4F6F-8886-DF54FBFF8526}"/>
                  </a:ext>
                </a:extLst>
              </p:cNvPr>
              <p:cNvSpPr txBox="1">
                <a:spLocks noRot="1" noChangeAspect="1" noMove="1" noResize="1" noEditPoints="1" noAdjustHandles="1" noChangeArrowheads="1" noChangeShapeType="1" noTextEdit="1"/>
              </p:cNvSpPr>
              <p:nvPr/>
            </p:nvSpPr>
            <p:spPr>
              <a:xfrm>
                <a:off x="22037039" y="3627120"/>
                <a:ext cx="7383439" cy="584775"/>
              </a:xfrm>
              <a:prstGeom prst="rect">
                <a:avLst/>
              </a:prstGeom>
              <a:blipFill>
                <a:blip r:embed="rId13"/>
                <a:stretch>
                  <a:fillRect l="-1652" t="-16667" r="-2064" b="-33333"/>
                </a:stretch>
              </a:blipFill>
            </p:spPr>
            <p:txBody>
              <a:bodyPr/>
              <a:lstStyle/>
              <a:p>
                <a:r>
                  <a:rPr lang="ko-KR" altLang="en-US">
                    <a:noFill/>
                  </a:rPr>
                  <a:t> </a:t>
                </a:r>
              </a:p>
            </p:txBody>
          </p:sp>
        </mc:Fallback>
      </mc:AlternateContent>
      <p:sp>
        <p:nvSpPr>
          <p:cNvPr id="32" name="텍스트 개체 틀 7">
            <a:extLst>
              <a:ext uri="{FF2B5EF4-FFF2-40B4-BE49-F238E27FC236}">
                <a16:creationId xmlns:a16="http://schemas.microsoft.com/office/drawing/2014/main" id="{A7CEE006-8CE3-4196-B7E7-03E45C57F7C8}"/>
              </a:ext>
            </a:extLst>
          </p:cNvPr>
          <p:cNvSpPr txBox="1">
            <a:spLocks/>
          </p:cNvSpPr>
          <p:nvPr/>
        </p:nvSpPr>
        <p:spPr>
          <a:xfrm>
            <a:off x="15428393" y="16198095"/>
            <a:ext cx="14080354" cy="4272949"/>
          </a:xfrm>
          <a:prstGeom prst="rect">
            <a:avLst/>
          </a:prstGeom>
        </p:spPr>
        <p:txBody>
          <a:bodyPr>
            <a:noAutofit/>
          </a:bodyPr>
          <a:lstStyle>
            <a:lvl1pPr marL="0" indent="0" algn="l" defTabSz="3027487" rtl="0" eaLnBrk="1" latinLnBrk="1" hangingPunct="1">
              <a:lnSpc>
                <a:spcPct val="90000"/>
              </a:lnSpc>
              <a:spcBef>
                <a:spcPts val="3311"/>
              </a:spcBef>
              <a:buFont typeface="Arial" panose="020B0604020202020204" pitchFamily="34" charset="0"/>
              <a:buNone/>
              <a:defRPr sz="2400" kern="1200">
                <a:solidFill>
                  <a:schemeClr val="tx1"/>
                </a:solidFill>
                <a:latin typeface="+mn-lt"/>
                <a:ea typeface="+mn-ea"/>
                <a:cs typeface="+mn-cs"/>
              </a:defRPr>
            </a:lvl1pPr>
            <a:lvl2pPr marL="1513743" indent="0" algn="l" defTabSz="3027487" rtl="0" eaLnBrk="1" latinLnBrk="1" hangingPunct="1">
              <a:lnSpc>
                <a:spcPct val="90000"/>
              </a:lnSpc>
              <a:spcBef>
                <a:spcPts val="1655"/>
              </a:spcBef>
              <a:buFont typeface="Arial" panose="020B0604020202020204" pitchFamily="34" charset="0"/>
              <a:buNone/>
              <a:defRPr sz="3600" kern="1200">
                <a:solidFill>
                  <a:schemeClr val="tx1"/>
                </a:solidFill>
                <a:latin typeface="+mn-lt"/>
                <a:ea typeface="+mn-ea"/>
                <a:cs typeface="+mn-cs"/>
              </a:defRPr>
            </a:lvl2pPr>
            <a:lvl3pPr marL="3027487" indent="0" algn="l" defTabSz="3027487" rtl="0" eaLnBrk="1" latinLnBrk="1" hangingPunct="1">
              <a:lnSpc>
                <a:spcPct val="90000"/>
              </a:lnSpc>
              <a:spcBef>
                <a:spcPts val="1655"/>
              </a:spcBef>
              <a:buFont typeface="Arial" panose="020B0604020202020204" pitchFamily="34" charset="0"/>
              <a:buNone/>
              <a:defRPr sz="3200" kern="1200">
                <a:solidFill>
                  <a:schemeClr val="tx1"/>
                </a:solidFill>
                <a:latin typeface="+mn-lt"/>
                <a:ea typeface="+mn-ea"/>
                <a:cs typeface="+mn-cs"/>
              </a:defRPr>
            </a:lvl3pPr>
            <a:lvl4pPr marL="4541230" indent="0" algn="l" defTabSz="3027487" rtl="0" eaLnBrk="1" latinLnBrk="1" hangingPunct="1">
              <a:lnSpc>
                <a:spcPct val="90000"/>
              </a:lnSpc>
              <a:spcBef>
                <a:spcPts val="1655"/>
              </a:spcBef>
              <a:buFont typeface="Arial" panose="020B0604020202020204" pitchFamily="34" charset="0"/>
              <a:buNone/>
              <a:defRPr sz="2400" kern="1200">
                <a:solidFill>
                  <a:schemeClr val="tx1"/>
                </a:solidFill>
                <a:latin typeface="+mn-lt"/>
                <a:ea typeface="+mn-ea"/>
                <a:cs typeface="+mn-cs"/>
              </a:defRPr>
            </a:lvl4pPr>
            <a:lvl5pPr marL="6054974" indent="0" algn="l" defTabSz="3027487" rtl="0" eaLnBrk="1" latinLnBrk="1" hangingPunct="1">
              <a:lnSpc>
                <a:spcPct val="90000"/>
              </a:lnSpc>
              <a:spcBef>
                <a:spcPts val="1655"/>
              </a:spcBef>
              <a:buFont typeface="Arial" panose="020B0604020202020204" pitchFamily="34" charset="0"/>
              <a:buNone/>
              <a:defRPr sz="2400" kern="1200">
                <a:solidFill>
                  <a:schemeClr val="tx1"/>
                </a:solidFill>
                <a:latin typeface="+mn-lt"/>
                <a:ea typeface="+mn-ea"/>
                <a:cs typeface="+mn-cs"/>
              </a:defRPr>
            </a:lvl5pPr>
            <a:lvl6pPr marL="8325589"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a:lnSpc>
                <a:spcPct val="150000"/>
              </a:lnSpc>
              <a:spcBef>
                <a:spcPts val="600"/>
              </a:spcBef>
            </a:pPr>
            <a:r>
              <a:rPr lang="ko-KR" altLang="en-US" sz="2200" b="1" dirty="0">
                <a:latin typeface="+mn-ea"/>
                <a:cs typeface="KoPubWorld돋움체 Bold" panose="00000800000000000000" pitchFamily="2" charset="-127"/>
              </a:rPr>
              <a:t>성능</a:t>
            </a:r>
            <a:endParaRPr lang="en-US" altLang="ko-KR" sz="2200" b="1" dirty="0">
              <a:latin typeface="+mn-ea"/>
              <a:cs typeface="KoPubWorld돋움체 Bold" panose="00000800000000000000" pitchFamily="2" charset="-127"/>
            </a:endParaRPr>
          </a:p>
          <a:p>
            <a:pPr marL="457200" indent="-457200">
              <a:lnSpc>
                <a:spcPct val="150000"/>
              </a:lnSpc>
              <a:spcBef>
                <a:spcPts val="600"/>
              </a:spcBef>
              <a:buAutoNum type="arabicPeriod"/>
            </a:pPr>
            <a:r>
              <a:rPr lang="ko-KR" altLang="en-US" sz="2200" b="1" dirty="0">
                <a:latin typeface="+mn-ea"/>
                <a:cs typeface="KoPubWorld돋움체 Bold" panose="00000800000000000000" pitchFamily="2" charset="-127"/>
              </a:rPr>
              <a:t>인식률 성능 </a:t>
            </a:r>
            <a:r>
              <a:rPr lang="en-US" altLang="ko-KR" sz="2200" b="1" dirty="0">
                <a:latin typeface="+mn-ea"/>
                <a:cs typeface="KoPubWorld돋움체 Bold" panose="00000800000000000000" pitchFamily="2" charset="-127"/>
              </a:rPr>
              <a:t>(</a:t>
            </a:r>
            <a:r>
              <a:rPr lang="ko-KR" altLang="en-US" sz="2200" b="1" dirty="0">
                <a:latin typeface="+mn-ea"/>
                <a:cs typeface="KoPubWorld돋움체 Bold" panose="00000800000000000000" pitchFamily="2" charset="-127"/>
              </a:rPr>
              <a:t>여러 사람이 있을 때</a:t>
            </a:r>
            <a:r>
              <a:rPr lang="en-US" altLang="ko-KR" sz="2200" b="1" dirty="0">
                <a:latin typeface="+mn-ea"/>
                <a:cs typeface="KoPubWorld돋움체 Bold" panose="00000800000000000000" pitchFamily="2" charset="-127"/>
              </a:rPr>
              <a:t>, </a:t>
            </a:r>
            <a:r>
              <a:rPr lang="ko-KR" altLang="en-US" sz="2200" b="1" dirty="0">
                <a:latin typeface="+mn-ea"/>
                <a:cs typeface="KoPubWorld돋움체 Bold" panose="00000800000000000000" pitchFamily="2" charset="-127"/>
              </a:rPr>
              <a:t>얼마나 인식하는가</a:t>
            </a:r>
            <a:r>
              <a:rPr lang="en-US" altLang="ko-KR" sz="2200" b="1" dirty="0">
                <a:latin typeface="+mn-ea"/>
                <a:cs typeface="KoPubWorld돋움체 Bold" panose="00000800000000000000" pitchFamily="2" charset="-127"/>
              </a:rPr>
              <a:t>)</a:t>
            </a:r>
            <a:endParaRPr lang="ko-KR" altLang="en-US" sz="2200" b="1" dirty="0">
              <a:latin typeface="+mn-ea"/>
              <a:cs typeface="KoPubWorld돋움체 Bold" panose="00000800000000000000" pitchFamily="2" charset="-127"/>
            </a:endParaRPr>
          </a:p>
          <a:p>
            <a:pPr marL="457200" indent="-457200">
              <a:lnSpc>
                <a:spcPct val="150000"/>
              </a:lnSpc>
              <a:spcBef>
                <a:spcPts val="600"/>
              </a:spcBef>
              <a:buAutoNum type="arabicPeriod"/>
            </a:pPr>
            <a:endParaRPr lang="en-US" altLang="ko-KR" sz="2200" b="1" dirty="0">
              <a:latin typeface="+mn-ea"/>
              <a:cs typeface="KoPubWorld돋움체 Bold" panose="00000800000000000000" pitchFamily="2" charset="-127"/>
            </a:endParaRPr>
          </a:p>
          <a:p>
            <a:pPr>
              <a:lnSpc>
                <a:spcPct val="150000"/>
              </a:lnSpc>
              <a:spcBef>
                <a:spcPts val="600"/>
              </a:spcBef>
            </a:pPr>
            <a:endParaRPr lang="en-US" altLang="ko-KR" sz="2200" b="1" dirty="0">
              <a:latin typeface="+mn-ea"/>
              <a:cs typeface="KoPubWorld돋움체 Bold" panose="00000800000000000000" pitchFamily="2" charset="-127"/>
            </a:endParaRPr>
          </a:p>
        </p:txBody>
      </p:sp>
      <p:graphicFrame>
        <p:nvGraphicFramePr>
          <p:cNvPr id="36" name="표 4">
            <a:extLst>
              <a:ext uri="{FF2B5EF4-FFF2-40B4-BE49-F238E27FC236}">
                <a16:creationId xmlns:a16="http://schemas.microsoft.com/office/drawing/2014/main" id="{5223A432-1B55-483D-9DE9-6E07252F9D88}"/>
              </a:ext>
            </a:extLst>
          </p:cNvPr>
          <p:cNvGraphicFramePr>
            <a:graphicFrameLocks noGrp="1"/>
          </p:cNvGraphicFramePr>
          <p:nvPr>
            <p:extLst>
              <p:ext uri="{D42A27DB-BD31-4B8C-83A1-F6EECF244321}">
                <p14:modId xmlns:p14="http://schemas.microsoft.com/office/powerpoint/2010/main" val="3270773480"/>
              </p:ext>
            </p:extLst>
          </p:nvPr>
        </p:nvGraphicFramePr>
        <p:xfrm>
          <a:off x="15834236" y="17450347"/>
          <a:ext cx="7114009" cy="2561425"/>
        </p:xfrm>
        <a:graphic>
          <a:graphicData uri="http://schemas.openxmlformats.org/drawingml/2006/table">
            <a:tbl>
              <a:tblPr firstRow="1" bandRow="1">
                <a:tableStyleId>{5940675A-B579-460E-94D1-54222C63F5DA}</a:tableStyleId>
              </a:tblPr>
              <a:tblGrid>
                <a:gridCol w="1254527">
                  <a:extLst>
                    <a:ext uri="{9D8B030D-6E8A-4147-A177-3AD203B41FA5}">
                      <a16:colId xmlns:a16="http://schemas.microsoft.com/office/drawing/2014/main" val="3563465206"/>
                    </a:ext>
                  </a:extLst>
                </a:gridCol>
                <a:gridCol w="3151167">
                  <a:extLst>
                    <a:ext uri="{9D8B030D-6E8A-4147-A177-3AD203B41FA5}">
                      <a16:colId xmlns:a16="http://schemas.microsoft.com/office/drawing/2014/main" val="3200222237"/>
                    </a:ext>
                  </a:extLst>
                </a:gridCol>
                <a:gridCol w="2708315">
                  <a:extLst>
                    <a:ext uri="{9D8B030D-6E8A-4147-A177-3AD203B41FA5}">
                      <a16:colId xmlns:a16="http://schemas.microsoft.com/office/drawing/2014/main" val="1054682917"/>
                    </a:ext>
                  </a:extLst>
                </a:gridCol>
              </a:tblGrid>
              <a:tr h="512285">
                <a:tc>
                  <a:txBody>
                    <a:bodyPr/>
                    <a:lstStyle/>
                    <a:p>
                      <a:pPr algn="ctr" latinLnBrk="1"/>
                      <a:r>
                        <a:rPr lang="ko-KR" altLang="en-US" sz="2200" b="1" dirty="0">
                          <a:latin typeface="+mn-ea"/>
                          <a:ea typeface="+mn-ea"/>
                        </a:rPr>
                        <a:t>사람 수</a:t>
                      </a:r>
                    </a:p>
                  </a:txBody>
                  <a:tcPr anchor="ctr"/>
                </a:tc>
                <a:tc>
                  <a:txBody>
                    <a:bodyPr/>
                    <a:lstStyle/>
                    <a:p>
                      <a:pPr algn="ctr" latinLnBrk="1"/>
                      <a:r>
                        <a:rPr lang="ko-KR" altLang="en-US" sz="2200" b="1" dirty="0">
                          <a:latin typeface="+mn-ea"/>
                          <a:ea typeface="+mn-ea"/>
                        </a:rPr>
                        <a:t>모자이크 소요 시간 </a:t>
                      </a:r>
                      <a:r>
                        <a:rPr lang="en-US" altLang="ko-KR" sz="2200" b="1" dirty="0">
                          <a:latin typeface="+mn-ea"/>
                          <a:ea typeface="+mn-ea"/>
                        </a:rPr>
                        <a:t>(</a:t>
                      </a:r>
                      <a:r>
                        <a:rPr lang="ko-KR" altLang="en-US" sz="2200" b="1" dirty="0">
                          <a:latin typeface="+mn-ea"/>
                          <a:ea typeface="+mn-ea"/>
                        </a:rPr>
                        <a:t>초</a:t>
                      </a:r>
                      <a:r>
                        <a:rPr lang="en-US" altLang="ko-KR" sz="2200" b="1" dirty="0">
                          <a:latin typeface="+mn-ea"/>
                          <a:ea typeface="+mn-ea"/>
                        </a:rPr>
                        <a:t>)</a:t>
                      </a:r>
                      <a:endParaRPr lang="ko-KR" altLang="en-US" sz="2200" b="1" dirty="0">
                        <a:latin typeface="+mn-ea"/>
                        <a:ea typeface="+mn-ea"/>
                      </a:endParaRPr>
                    </a:p>
                  </a:txBody>
                  <a:tcPr anchor="ctr"/>
                </a:tc>
                <a:tc>
                  <a:txBody>
                    <a:bodyPr/>
                    <a:lstStyle/>
                    <a:p>
                      <a:pPr algn="ctr" latinLnBrk="1"/>
                      <a:r>
                        <a:rPr lang="ko-KR" altLang="en-US" sz="2200" b="1" dirty="0">
                          <a:latin typeface="+mn-ea"/>
                          <a:ea typeface="+mn-ea"/>
                        </a:rPr>
                        <a:t>성공 여부</a:t>
                      </a:r>
                    </a:p>
                  </a:txBody>
                  <a:tcPr anchor="ctr"/>
                </a:tc>
                <a:extLst>
                  <a:ext uri="{0D108BD9-81ED-4DB2-BD59-A6C34878D82A}">
                    <a16:rowId xmlns:a16="http://schemas.microsoft.com/office/drawing/2014/main" val="3363835312"/>
                  </a:ext>
                </a:extLst>
              </a:tr>
              <a:tr h="512285">
                <a:tc>
                  <a:txBody>
                    <a:bodyPr/>
                    <a:lstStyle/>
                    <a:p>
                      <a:pPr algn="ctr" latinLnBrk="1"/>
                      <a:r>
                        <a:rPr lang="en-US" altLang="ko-KR" sz="2200" dirty="0"/>
                        <a:t>2</a:t>
                      </a:r>
                      <a:r>
                        <a:rPr lang="ko-KR" altLang="en-US" sz="2200" dirty="0"/>
                        <a:t>명</a:t>
                      </a:r>
                      <a:endParaRPr lang="ko-KR" altLang="en-US" sz="2200" dirty="0">
                        <a:latin typeface="+mn-ea"/>
                        <a:ea typeface="+mn-ea"/>
                      </a:endParaRPr>
                    </a:p>
                  </a:txBody>
                  <a:tcPr anchor="ctr"/>
                </a:tc>
                <a:tc>
                  <a:txBody>
                    <a:bodyPr/>
                    <a:lstStyle/>
                    <a:p>
                      <a:pPr algn="ctr" latinLnBrk="1"/>
                      <a:r>
                        <a:rPr lang="en-US" altLang="ko-KR" sz="2200" dirty="0"/>
                        <a:t>0.339</a:t>
                      </a:r>
                      <a:endParaRPr lang="ko-KR" altLang="en-US" sz="2200" dirty="0">
                        <a:latin typeface="+mn-ea"/>
                        <a:ea typeface="+mn-ea"/>
                      </a:endParaRPr>
                    </a:p>
                  </a:txBody>
                  <a:tcPr anchor="ctr"/>
                </a:tc>
                <a:tc>
                  <a:txBody>
                    <a:bodyPr/>
                    <a:lstStyle/>
                    <a:p>
                      <a:pPr algn="ctr" latinLnBrk="1"/>
                      <a:r>
                        <a:rPr lang="ko-KR" altLang="en-US" sz="2200" dirty="0"/>
                        <a:t>모두 성공</a:t>
                      </a:r>
                      <a:endParaRPr lang="ko-KR" altLang="en-US" sz="2200" dirty="0">
                        <a:latin typeface="+mn-ea"/>
                        <a:ea typeface="+mn-ea"/>
                      </a:endParaRPr>
                    </a:p>
                  </a:txBody>
                  <a:tcPr anchor="ctr"/>
                </a:tc>
                <a:extLst>
                  <a:ext uri="{0D108BD9-81ED-4DB2-BD59-A6C34878D82A}">
                    <a16:rowId xmlns:a16="http://schemas.microsoft.com/office/drawing/2014/main" val="774942949"/>
                  </a:ext>
                </a:extLst>
              </a:tr>
              <a:tr h="512285">
                <a:tc>
                  <a:txBody>
                    <a:bodyPr/>
                    <a:lstStyle/>
                    <a:p>
                      <a:pPr algn="ctr" latinLnBrk="1"/>
                      <a:r>
                        <a:rPr lang="en-US" altLang="ko-KR" sz="2200" dirty="0"/>
                        <a:t>5</a:t>
                      </a:r>
                      <a:r>
                        <a:rPr lang="ko-KR" altLang="en-US" sz="2200" dirty="0"/>
                        <a:t>명</a:t>
                      </a:r>
                      <a:endParaRPr lang="ko-KR" altLang="en-US" sz="2200" dirty="0">
                        <a:latin typeface="+mn-ea"/>
                        <a:ea typeface="+mn-ea"/>
                      </a:endParaRPr>
                    </a:p>
                  </a:txBody>
                  <a:tcPr anchor="ctr"/>
                </a:tc>
                <a:tc>
                  <a:txBody>
                    <a:bodyPr/>
                    <a:lstStyle/>
                    <a:p>
                      <a:pPr algn="ctr" latinLnBrk="1"/>
                      <a:r>
                        <a:rPr lang="en-US" altLang="ko-KR" sz="2200" dirty="0"/>
                        <a:t>0.340</a:t>
                      </a:r>
                      <a:endParaRPr lang="ko-KR" altLang="en-US" sz="2200" dirty="0">
                        <a:latin typeface="+mn-ea"/>
                        <a:ea typeface="+mn-ea"/>
                      </a:endParaRPr>
                    </a:p>
                  </a:txBody>
                  <a:tcPr anchor="ctr"/>
                </a:tc>
                <a:tc>
                  <a:txBody>
                    <a:bodyPr/>
                    <a:lstStyle/>
                    <a:p>
                      <a:pPr algn="ctr" latinLnBrk="1"/>
                      <a:r>
                        <a:rPr lang="ko-KR" altLang="en-US" sz="2200" dirty="0"/>
                        <a:t>모두 성공</a:t>
                      </a:r>
                      <a:endParaRPr lang="ko-KR" altLang="en-US" sz="2200" dirty="0">
                        <a:latin typeface="+mn-ea"/>
                        <a:ea typeface="+mn-ea"/>
                      </a:endParaRPr>
                    </a:p>
                  </a:txBody>
                  <a:tcPr anchor="ctr"/>
                </a:tc>
                <a:extLst>
                  <a:ext uri="{0D108BD9-81ED-4DB2-BD59-A6C34878D82A}">
                    <a16:rowId xmlns:a16="http://schemas.microsoft.com/office/drawing/2014/main" val="2038423177"/>
                  </a:ext>
                </a:extLst>
              </a:tr>
              <a:tr h="512285">
                <a:tc>
                  <a:txBody>
                    <a:bodyPr/>
                    <a:lstStyle/>
                    <a:p>
                      <a:pPr algn="ctr" latinLnBrk="1"/>
                      <a:r>
                        <a:rPr lang="en-US" altLang="ko-KR" sz="2200" dirty="0"/>
                        <a:t>8</a:t>
                      </a:r>
                      <a:r>
                        <a:rPr lang="ko-KR" altLang="en-US" sz="2200" dirty="0"/>
                        <a:t>명</a:t>
                      </a:r>
                      <a:endParaRPr lang="ko-KR" altLang="en-US" sz="2200" dirty="0">
                        <a:latin typeface="+mn-ea"/>
                        <a:ea typeface="+mn-ea"/>
                      </a:endParaRPr>
                    </a:p>
                  </a:txBody>
                  <a:tcPr anchor="ctr"/>
                </a:tc>
                <a:tc>
                  <a:txBody>
                    <a:bodyPr/>
                    <a:lstStyle/>
                    <a:p>
                      <a:pPr algn="ctr" latinLnBrk="1"/>
                      <a:r>
                        <a:rPr lang="en-US" altLang="ko-KR" sz="2200" dirty="0"/>
                        <a:t>0.135</a:t>
                      </a:r>
                      <a:endParaRPr lang="ko-KR" altLang="en-US" sz="2200" dirty="0">
                        <a:latin typeface="+mn-ea"/>
                        <a:ea typeface="+mn-ea"/>
                      </a:endParaRPr>
                    </a:p>
                  </a:txBody>
                  <a:tcPr anchor="ctr"/>
                </a:tc>
                <a:tc>
                  <a:txBody>
                    <a:bodyPr/>
                    <a:lstStyle/>
                    <a:p>
                      <a:pPr algn="ctr" latinLnBrk="1"/>
                      <a:r>
                        <a:rPr lang="ko-KR" altLang="en-US" sz="2200" dirty="0"/>
                        <a:t>모두 성공</a:t>
                      </a:r>
                      <a:endParaRPr lang="ko-KR" altLang="en-US" sz="2200" dirty="0">
                        <a:latin typeface="+mn-ea"/>
                        <a:ea typeface="+mn-ea"/>
                      </a:endParaRPr>
                    </a:p>
                  </a:txBody>
                  <a:tcPr anchor="ctr"/>
                </a:tc>
                <a:extLst>
                  <a:ext uri="{0D108BD9-81ED-4DB2-BD59-A6C34878D82A}">
                    <a16:rowId xmlns:a16="http://schemas.microsoft.com/office/drawing/2014/main" val="4073279532"/>
                  </a:ext>
                </a:extLst>
              </a:tr>
              <a:tr h="512285">
                <a:tc>
                  <a:txBody>
                    <a:bodyPr/>
                    <a:lstStyle/>
                    <a:p>
                      <a:pPr algn="ctr" latinLnBrk="1"/>
                      <a:r>
                        <a:rPr lang="en-US" altLang="ko-KR" sz="2200" dirty="0"/>
                        <a:t>9</a:t>
                      </a:r>
                      <a:r>
                        <a:rPr lang="ko-KR" altLang="en-US" sz="2200" dirty="0"/>
                        <a:t>명</a:t>
                      </a:r>
                      <a:endParaRPr lang="ko-KR" altLang="en-US" sz="2200" dirty="0">
                        <a:latin typeface="+mn-ea"/>
                        <a:ea typeface="+mn-ea"/>
                      </a:endParaRPr>
                    </a:p>
                  </a:txBody>
                  <a:tcPr anchor="ctr"/>
                </a:tc>
                <a:tc>
                  <a:txBody>
                    <a:bodyPr/>
                    <a:lstStyle/>
                    <a:p>
                      <a:pPr algn="ctr" latinLnBrk="1"/>
                      <a:r>
                        <a:rPr lang="en-US" altLang="ko-KR" sz="2200" dirty="0"/>
                        <a:t>0.094</a:t>
                      </a:r>
                      <a:endParaRPr lang="ko-KR" altLang="en-US" sz="2200" dirty="0">
                        <a:latin typeface="+mn-ea"/>
                        <a:ea typeface="+mn-ea"/>
                      </a:endParaRPr>
                    </a:p>
                  </a:txBody>
                  <a:tcPr anchor="ctr"/>
                </a:tc>
                <a:tc>
                  <a:txBody>
                    <a:bodyPr/>
                    <a:lstStyle/>
                    <a:p>
                      <a:pPr algn="ctr" latinLnBrk="1"/>
                      <a:r>
                        <a:rPr lang="en-US" altLang="ko-KR" sz="2200" dirty="0"/>
                        <a:t>9</a:t>
                      </a:r>
                      <a:r>
                        <a:rPr lang="ko-KR" altLang="en-US" sz="2200" dirty="0"/>
                        <a:t>명 중 </a:t>
                      </a:r>
                      <a:r>
                        <a:rPr lang="en-US" altLang="ko-KR" sz="2200" dirty="0"/>
                        <a:t>8</a:t>
                      </a:r>
                      <a:r>
                        <a:rPr lang="ko-KR" altLang="en-US" sz="2200" dirty="0"/>
                        <a:t>명 인식</a:t>
                      </a:r>
                      <a:endParaRPr lang="ko-KR" altLang="en-US" sz="2200" dirty="0">
                        <a:latin typeface="+mn-ea"/>
                        <a:ea typeface="+mn-ea"/>
                      </a:endParaRPr>
                    </a:p>
                  </a:txBody>
                  <a:tcPr anchor="ctr"/>
                </a:tc>
                <a:extLst>
                  <a:ext uri="{0D108BD9-81ED-4DB2-BD59-A6C34878D82A}">
                    <a16:rowId xmlns:a16="http://schemas.microsoft.com/office/drawing/2014/main" val="3550484033"/>
                  </a:ext>
                </a:extLst>
              </a:tr>
            </a:tbl>
          </a:graphicData>
        </a:graphic>
      </p:graphicFrame>
      <p:sp>
        <p:nvSpPr>
          <p:cNvPr id="39" name="TextBox 38">
            <a:extLst>
              <a:ext uri="{FF2B5EF4-FFF2-40B4-BE49-F238E27FC236}">
                <a16:creationId xmlns:a16="http://schemas.microsoft.com/office/drawing/2014/main" id="{0DCA929B-8BA5-4F1C-A90C-3863EF9BD571}"/>
              </a:ext>
            </a:extLst>
          </p:cNvPr>
          <p:cNvSpPr txBox="1"/>
          <p:nvPr/>
        </p:nvSpPr>
        <p:spPr>
          <a:xfrm>
            <a:off x="23216843" y="17606884"/>
            <a:ext cx="6180130" cy="2185150"/>
          </a:xfrm>
          <a:prstGeom prst="rect">
            <a:avLst/>
          </a:prstGeom>
          <a:noFill/>
        </p:spPr>
        <p:txBody>
          <a:bodyPr wrap="square" rtlCol="0">
            <a:spAutoFit/>
          </a:bodyPr>
          <a:lstStyle/>
          <a:p>
            <a:pPr>
              <a:lnSpc>
                <a:spcPct val="160000"/>
              </a:lnSpc>
            </a:pPr>
            <a:r>
              <a:rPr lang="ko-KR" altLang="en-US" sz="2200" b="1" dirty="0">
                <a:latin typeface="+mn-ea"/>
                <a:cs typeface="KoPubWorld돋움체 Bold" panose="00000800000000000000" pitchFamily="2" charset="-127"/>
              </a:rPr>
              <a:t>인식이 실패한 경우</a:t>
            </a:r>
            <a:endParaRPr lang="en-US" altLang="ko-KR" sz="2200" b="1" dirty="0">
              <a:latin typeface="+mn-ea"/>
              <a:cs typeface="KoPubWorld돋움체 Bold" panose="00000800000000000000" pitchFamily="2" charset="-127"/>
            </a:endParaRPr>
          </a:p>
          <a:p>
            <a:pPr marL="342900" indent="-342900">
              <a:lnSpc>
                <a:spcPct val="160000"/>
              </a:lnSpc>
              <a:buFont typeface="Arial" panose="020B0604020202020204" pitchFamily="34" charset="0"/>
              <a:buChar char="•"/>
            </a:pPr>
            <a:r>
              <a:rPr lang="ko-KR" altLang="en-US" sz="2200" dirty="0">
                <a:latin typeface="+mn-ea"/>
                <a:cs typeface="KoPubWorld돋움체 Bold" panose="00000800000000000000" pitchFamily="2" charset="-127"/>
              </a:rPr>
              <a:t>화질이 낮은 경우</a:t>
            </a:r>
            <a:r>
              <a:rPr lang="en-US" altLang="ko-KR" sz="2200" dirty="0">
                <a:latin typeface="+mn-ea"/>
                <a:cs typeface="KoPubWorld돋움체 Bold" panose="00000800000000000000" pitchFamily="2" charset="-127"/>
              </a:rPr>
              <a:t>(</a:t>
            </a:r>
            <a:r>
              <a:rPr lang="ko-KR" altLang="en-US" sz="2200" dirty="0" err="1">
                <a:latin typeface="+mn-ea"/>
                <a:cs typeface="KoPubWorld돋움체 Bold" panose="00000800000000000000" pitchFamily="2" charset="-127"/>
              </a:rPr>
              <a:t>저화질</a:t>
            </a:r>
            <a:r>
              <a:rPr lang="en-US" altLang="ko-KR" sz="2200" dirty="0">
                <a:latin typeface="+mn-ea"/>
                <a:cs typeface="KoPubWorld돋움체 Bold" panose="00000800000000000000" pitchFamily="2" charset="-127"/>
              </a:rPr>
              <a:t>, </a:t>
            </a:r>
            <a:r>
              <a:rPr lang="ko-KR" altLang="en-US" sz="2200" dirty="0">
                <a:latin typeface="+mn-ea"/>
                <a:cs typeface="KoPubWorld돋움체 Bold" panose="00000800000000000000" pitchFamily="2" charset="-127"/>
              </a:rPr>
              <a:t>흔들린 사진 등</a:t>
            </a:r>
            <a:r>
              <a:rPr lang="en-US" altLang="ko-KR" sz="2200" dirty="0">
                <a:latin typeface="+mn-ea"/>
                <a:cs typeface="KoPubWorld돋움체 Bold" panose="00000800000000000000" pitchFamily="2" charset="-127"/>
              </a:rPr>
              <a:t>)</a:t>
            </a:r>
          </a:p>
          <a:p>
            <a:pPr marL="342900" indent="-342900">
              <a:lnSpc>
                <a:spcPct val="160000"/>
              </a:lnSpc>
              <a:buFont typeface="Arial" panose="020B0604020202020204" pitchFamily="34" charset="0"/>
              <a:buChar char="•"/>
            </a:pPr>
            <a:r>
              <a:rPr lang="ko-KR" altLang="en-US" sz="2200" dirty="0">
                <a:latin typeface="+mn-ea"/>
                <a:cs typeface="KoPubWorld돋움체 Bold" panose="00000800000000000000" pitchFamily="2" charset="-127"/>
              </a:rPr>
              <a:t>옆모습일 경우</a:t>
            </a:r>
          </a:p>
          <a:p>
            <a:pPr marL="342900" indent="-342900">
              <a:lnSpc>
                <a:spcPct val="160000"/>
              </a:lnSpc>
              <a:buFont typeface="Arial" panose="020B0604020202020204" pitchFamily="34" charset="0"/>
              <a:buChar char="•"/>
            </a:pPr>
            <a:r>
              <a:rPr lang="ko-KR" altLang="en-US" sz="2200" dirty="0">
                <a:latin typeface="+mn-ea"/>
                <a:cs typeface="KoPubWorld돋움체 Bold" panose="00000800000000000000" pitchFamily="2" charset="-127"/>
              </a:rPr>
              <a:t>얼굴의 일부분만 나온 경우 </a:t>
            </a:r>
            <a:r>
              <a:rPr lang="en-US" altLang="ko-KR" sz="2200" dirty="0">
                <a:latin typeface="+mn-ea"/>
                <a:cs typeface="KoPubWorld돋움체 Bold" panose="00000800000000000000" pitchFamily="2" charset="-127"/>
              </a:rPr>
              <a:t>(</a:t>
            </a:r>
            <a:r>
              <a:rPr lang="ko-KR" altLang="en-US" sz="2200" dirty="0">
                <a:latin typeface="+mn-ea"/>
                <a:cs typeface="KoPubWorld돋움체 Bold" panose="00000800000000000000" pitchFamily="2" charset="-127"/>
              </a:rPr>
              <a:t>손으로 가림 등</a:t>
            </a:r>
            <a:r>
              <a:rPr lang="en-US" altLang="ko-KR" sz="2200" dirty="0">
                <a:latin typeface="+mn-ea"/>
                <a:cs typeface="KoPubWorld돋움체 Bold" panose="00000800000000000000" pitchFamily="2" charset="-127"/>
              </a:rPr>
              <a:t>)</a:t>
            </a:r>
            <a:endParaRPr lang="en-US" altLang="ko-KR" sz="2200" dirty="0">
              <a:latin typeface="+mn-ea"/>
              <a:cs typeface="KoPubWorld돋움체 Medium" panose="00000600000000000000" pitchFamily="2" charset="-127"/>
            </a:endParaRPr>
          </a:p>
        </p:txBody>
      </p:sp>
      <p:sp>
        <p:nvSpPr>
          <p:cNvPr id="40" name="텍스트 개체 틀 7">
            <a:extLst>
              <a:ext uri="{FF2B5EF4-FFF2-40B4-BE49-F238E27FC236}">
                <a16:creationId xmlns:a16="http://schemas.microsoft.com/office/drawing/2014/main" id="{AA00318F-12FC-4B25-9DEE-C32D04058041}"/>
              </a:ext>
            </a:extLst>
          </p:cNvPr>
          <p:cNvSpPr txBox="1">
            <a:spLocks/>
          </p:cNvSpPr>
          <p:nvPr/>
        </p:nvSpPr>
        <p:spPr>
          <a:xfrm>
            <a:off x="15436351" y="20192857"/>
            <a:ext cx="14080354" cy="3716174"/>
          </a:xfrm>
          <a:prstGeom prst="rect">
            <a:avLst/>
          </a:prstGeom>
        </p:spPr>
        <p:txBody>
          <a:bodyPr>
            <a:noAutofit/>
          </a:bodyPr>
          <a:lstStyle>
            <a:lvl1pPr marL="0" indent="0" algn="l" defTabSz="3027487" rtl="0" eaLnBrk="1" latinLnBrk="1" hangingPunct="1">
              <a:lnSpc>
                <a:spcPct val="90000"/>
              </a:lnSpc>
              <a:spcBef>
                <a:spcPts val="3311"/>
              </a:spcBef>
              <a:buFont typeface="Arial" panose="020B0604020202020204" pitchFamily="34" charset="0"/>
              <a:buNone/>
              <a:defRPr sz="2400" kern="1200">
                <a:solidFill>
                  <a:schemeClr val="tx1"/>
                </a:solidFill>
                <a:latin typeface="+mn-lt"/>
                <a:ea typeface="+mn-ea"/>
                <a:cs typeface="+mn-cs"/>
              </a:defRPr>
            </a:lvl1pPr>
            <a:lvl2pPr marL="1513743" indent="0" algn="l" defTabSz="3027487" rtl="0" eaLnBrk="1" latinLnBrk="1" hangingPunct="1">
              <a:lnSpc>
                <a:spcPct val="90000"/>
              </a:lnSpc>
              <a:spcBef>
                <a:spcPts val="1655"/>
              </a:spcBef>
              <a:buFont typeface="Arial" panose="020B0604020202020204" pitchFamily="34" charset="0"/>
              <a:buNone/>
              <a:defRPr sz="3600" kern="1200">
                <a:solidFill>
                  <a:schemeClr val="tx1"/>
                </a:solidFill>
                <a:latin typeface="+mn-lt"/>
                <a:ea typeface="+mn-ea"/>
                <a:cs typeface="+mn-cs"/>
              </a:defRPr>
            </a:lvl2pPr>
            <a:lvl3pPr marL="3027487" indent="0" algn="l" defTabSz="3027487" rtl="0" eaLnBrk="1" latinLnBrk="1" hangingPunct="1">
              <a:lnSpc>
                <a:spcPct val="90000"/>
              </a:lnSpc>
              <a:spcBef>
                <a:spcPts val="1655"/>
              </a:spcBef>
              <a:buFont typeface="Arial" panose="020B0604020202020204" pitchFamily="34" charset="0"/>
              <a:buNone/>
              <a:defRPr sz="3200" kern="1200">
                <a:solidFill>
                  <a:schemeClr val="tx1"/>
                </a:solidFill>
                <a:latin typeface="+mn-lt"/>
                <a:ea typeface="+mn-ea"/>
                <a:cs typeface="+mn-cs"/>
              </a:defRPr>
            </a:lvl3pPr>
            <a:lvl4pPr marL="4541230" indent="0" algn="l" defTabSz="3027487" rtl="0" eaLnBrk="1" latinLnBrk="1" hangingPunct="1">
              <a:lnSpc>
                <a:spcPct val="90000"/>
              </a:lnSpc>
              <a:spcBef>
                <a:spcPts val="1655"/>
              </a:spcBef>
              <a:buFont typeface="Arial" panose="020B0604020202020204" pitchFamily="34" charset="0"/>
              <a:buNone/>
              <a:defRPr sz="2400" kern="1200">
                <a:solidFill>
                  <a:schemeClr val="tx1"/>
                </a:solidFill>
                <a:latin typeface="+mn-lt"/>
                <a:ea typeface="+mn-ea"/>
                <a:cs typeface="+mn-cs"/>
              </a:defRPr>
            </a:lvl4pPr>
            <a:lvl5pPr marL="6054974" indent="0" algn="l" defTabSz="3027487" rtl="0" eaLnBrk="1" latinLnBrk="1" hangingPunct="1">
              <a:lnSpc>
                <a:spcPct val="90000"/>
              </a:lnSpc>
              <a:spcBef>
                <a:spcPts val="1655"/>
              </a:spcBef>
              <a:buFont typeface="Arial" panose="020B0604020202020204" pitchFamily="34" charset="0"/>
              <a:buNone/>
              <a:defRPr sz="2400" kern="1200">
                <a:solidFill>
                  <a:schemeClr val="tx1"/>
                </a:solidFill>
                <a:latin typeface="+mn-lt"/>
                <a:ea typeface="+mn-ea"/>
                <a:cs typeface="+mn-cs"/>
              </a:defRPr>
            </a:lvl5pPr>
            <a:lvl6pPr marL="8325589"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1"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a:lnSpc>
                <a:spcPct val="150000"/>
              </a:lnSpc>
              <a:spcBef>
                <a:spcPts val="600"/>
              </a:spcBef>
            </a:pPr>
            <a:r>
              <a:rPr lang="en-US" altLang="ko-KR" sz="2200" b="1" dirty="0">
                <a:latin typeface="+mn-ea"/>
                <a:cs typeface="KoPubWorld돋움체 Bold" panose="00000800000000000000" pitchFamily="2" charset="-127"/>
              </a:rPr>
              <a:t>2. </a:t>
            </a:r>
            <a:r>
              <a:rPr lang="ko-KR" altLang="en-US" sz="2200" b="1" dirty="0">
                <a:latin typeface="+mn-ea"/>
                <a:cs typeface="KoPubWorld돋움체 Bold" panose="00000800000000000000" pitchFamily="2" charset="-127"/>
              </a:rPr>
              <a:t>소요 시간 </a:t>
            </a:r>
            <a:endParaRPr lang="en-US" altLang="ko-KR" sz="2200" b="1" dirty="0">
              <a:latin typeface="+mn-ea"/>
              <a:cs typeface="KoPubWorld돋움체 Bold" panose="00000800000000000000" pitchFamily="2" charset="-127"/>
            </a:endParaRPr>
          </a:p>
          <a:p>
            <a:pPr>
              <a:lnSpc>
                <a:spcPct val="150000"/>
              </a:lnSpc>
              <a:spcBef>
                <a:spcPts val="600"/>
              </a:spcBef>
            </a:pPr>
            <a:endParaRPr lang="en-US" altLang="ko-KR" sz="2200" b="1" dirty="0">
              <a:latin typeface="+mn-ea"/>
              <a:cs typeface="KoPubWorld돋움체 Bold" panose="00000800000000000000" pitchFamily="2" charset="-127"/>
            </a:endParaRPr>
          </a:p>
          <a:p>
            <a:pPr>
              <a:lnSpc>
                <a:spcPct val="150000"/>
              </a:lnSpc>
              <a:spcBef>
                <a:spcPts val="600"/>
              </a:spcBef>
            </a:pPr>
            <a:endParaRPr lang="en-US" altLang="ko-KR" sz="2200" b="1" dirty="0">
              <a:latin typeface="+mn-ea"/>
              <a:cs typeface="KoPubWorld돋움체 Bold" panose="00000800000000000000" pitchFamily="2" charset="-127"/>
            </a:endParaRPr>
          </a:p>
          <a:p>
            <a:pPr>
              <a:lnSpc>
                <a:spcPct val="150000"/>
              </a:lnSpc>
              <a:spcBef>
                <a:spcPts val="600"/>
              </a:spcBef>
            </a:pPr>
            <a:endParaRPr lang="en-US" altLang="ko-KR" sz="2200" b="1" dirty="0">
              <a:latin typeface="+mn-ea"/>
              <a:cs typeface="KoPubWorld돋움체 Bold" panose="00000800000000000000" pitchFamily="2" charset="-127"/>
            </a:endParaRPr>
          </a:p>
        </p:txBody>
      </p:sp>
      <p:graphicFrame>
        <p:nvGraphicFramePr>
          <p:cNvPr id="41" name="표 5">
            <a:extLst>
              <a:ext uri="{FF2B5EF4-FFF2-40B4-BE49-F238E27FC236}">
                <a16:creationId xmlns:a16="http://schemas.microsoft.com/office/drawing/2014/main" id="{22449365-5088-41E0-AE77-7465B82D0E1E}"/>
              </a:ext>
            </a:extLst>
          </p:cNvPr>
          <p:cNvGraphicFramePr>
            <a:graphicFrameLocks noGrp="1"/>
          </p:cNvGraphicFramePr>
          <p:nvPr>
            <p:extLst>
              <p:ext uri="{D42A27DB-BD31-4B8C-83A1-F6EECF244321}">
                <p14:modId xmlns:p14="http://schemas.microsoft.com/office/powerpoint/2010/main" val="504743506"/>
              </p:ext>
            </p:extLst>
          </p:nvPr>
        </p:nvGraphicFramePr>
        <p:xfrm>
          <a:off x="15840512" y="21505705"/>
          <a:ext cx="6542807" cy="1706880"/>
        </p:xfrm>
        <a:graphic>
          <a:graphicData uri="http://schemas.openxmlformats.org/drawingml/2006/table">
            <a:tbl>
              <a:tblPr firstRow="1" bandRow="1">
                <a:tableStyleId>{5940675A-B579-460E-94D1-54222C63F5DA}</a:tableStyleId>
              </a:tblPr>
              <a:tblGrid>
                <a:gridCol w="1138271">
                  <a:extLst>
                    <a:ext uri="{9D8B030D-6E8A-4147-A177-3AD203B41FA5}">
                      <a16:colId xmlns:a16="http://schemas.microsoft.com/office/drawing/2014/main" val="1473918122"/>
                    </a:ext>
                  </a:extLst>
                </a:gridCol>
                <a:gridCol w="1801512">
                  <a:extLst>
                    <a:ext uri="{9D8B030D-6E8A-4147-A177-3AD203B41FA5}">
                      <a16:colId xmlns:a16="http://schemas.microsoft.com/office/drawing/2014/main" val="2538547282"/>
                    </a:ext>
                  </a:extLst>
                </a:gridCol>
                <a:gridCol w="1801512">
                  <a:extLst>
                    <a:ext uri="{9D8B030D-6E8A-4147-A177-3AD203B41FA5}">
                      <a16:colId xmlns:a16="http://schemas.microsoft.com/office/drawing/2014/main" val="1954606865"/>
                    </a:ext>
                  </a:extLst>
                </a:gridCol>
                <a:gridCol w="1801512">
                  <a:extLst>
                    <a:ext uri="{9D8B030D-6E8A-4147-A177-3AD203B41FA5}">
                      <a16:colId xmlns:a16="http://schemas.microsoft.com/office/drawing/2014/main" val="52962743"/>
                    </a:ext>
                  </a:extLst>
                </a:gridCol>
              </a:tblGrid>
              <a:tr h="526398">
                <a:tc>
                  <a:txBody>
                    <a:bodyPr/>
                    <a:lstStyle/>
                    <a:p>
                      <a:pPr algn="ctr" latinLnBrk="1"/>
                      <a:r>
                        <a:rPr lang="ko-KR" altLang="en-US" sz="2200" b="1" dirty="0">
                          <a:latin typeface="+mn-ea"/>
                          <a:ea typeface="+mn-ea"/>
                        </a:rPr>
                        <a:t>종류</a:t>
                      </a:r>
                    </a:p>
                  </a:txBody>
                  <a:tcPr anchor="ctr"/>
                </a:tc>
                <a:tc>
                  <a:txBody>
                    <a:bodyPr/>
                    <a:lstStyle/>
                    <a:p>
                      <a:pPr algn="ctr" latinLnBrk="1"/>
                      <a:r>
                        <a:rPr lang="en-US" altLang="ko-KR" sz="2200" b="1" dirty="0">
                          <a:latin typeface="+mn-ea"/>
                          <a:ea typeface="+mn-ea"/>
                        </a:rPr>
                        <a:t>detector</a:t>
                      </a:r>
                      <a:endParaRPr lang="ko-KR" altLang="en-US" sz="2200" b="1" dirty="0">
                        <a:latin typeface="+mn-ea"/>
                        <a:ea typeface="+mn-ea"/>
                      </a:endParaRPr>
                    </a:p>
                  </a:txBody>
                  <a:tcPr anchor="ctr"/>
                </a:tc>
                <a:tc>
                  <a:txBody>
                    <a:bodyPr/>
                    <a:lstStyle/>
                    <a:p>
                      <a:pPr algn="ctr" latinLnBrk="1"/>
                      <a:r>
                        <a:rPr lang="en-US" altLang="ko-KR" sz="2200" b="1" dirty="0">
                          <a:latin typeface="+mn-ea"/>
                          <a:ea typeface="+mn-ea"/>
                        </a:rPr>
                        <a:t>Recognition</a:t>
                      </a:r>
                      <a:endParaRPr lang="ko-KR" altLang="en-US" sz="2200" b="1" dirty="0">
                        <a:latin typeface="+mn-ea"/>
                        <a:ea typeface="+mn-ea"/>
                      </a:endParaRPr>
                    </a:p>
                  </a:txBody>
                  <a:tcPr anchor="ctr"/>
                </a:tc>
                <a:tc>
                  <a:txBody>
                    <a:bodyPr/>
                    <a:lstStyle/>
                    <a:p>
                      <a:pPr algn="ctr" latinLnBrk="1"/>
                      <a:r>
                        <a:rPr lang="en-US" altLang="ko-KR" sz="2200" b="1" dirty="0">
                          <a:latin typeface="+mn-ea"/>
                          <a:ea typeface="+mn-ea"/>
                        </a:rPr>
                        <a:t>Distance</a:t>
                      </a:r>
                      <a:endParaRPr lang="ko-KR" altLang="en-US" sz="2200" b="1" dirty="0">
                        <a:latin typeface="+mn-ea"/>
                        <a:ea typeface="+mn-ea"/>
                      </a:endParaRPr>
                    </a:p>
                  </a:txBody>
                  <a:tcPr anchor="ctr"/>
                </a:tc>
                <a:extLst>
                  <a:ext uri="{0D108BD9-81ED-4DB2-BD59-A6C34878D82A}">
                    <a16:rowId xmlns:a16="http://schemas.microsoft.com/office/drawing/2014/main" val="4194283971"/>
                  </a:ext>
                </a:extLst>
              </a:tr>
              <a:tr h="590241">
                <a:tc>
                  <a:txBody>
                    <a:bodyPr/>
                    <a:lstStyle/>
                    <a:p>
                      <a:pPr algn="ctr" latinLnBrk="1"/>
                      <a:r>
                        <a:rPr lang="en-US" altLang="ko-KR" sz="2200" b="1" dirty="0">
                          <a:latin typeface="+mn-ea"/>
                          <a:ea typeface="+mn-ea"/>
                        </a:rPr>
                        <a:t>Image</a:t>
                      </a:r>
                      <a:endParaRPr lang="ko-KR" altLang="en-US" sz="2200" b="1" dirty="0">
                        <a:latin typeface="+mn-ea"/>
                        <a:ea typeface="+mn-ea"/>
                      </a:endParaRPr>
                    </a:p>
                  </a:txBody>
                  <a:tcPr anchor="ctr"/>
                </a:tc>
                <a:tc>
                  <a:txBody>
                    <a:bodyPr/>
                    <a:lstStyle/>
                    <a:p>
                      <a:pPr algn="ctr" latinLnBrk="1"/>
                      <a:r>
                        <a:rPr lang="en-US" altLang="ko-KR" sz="2200" dirty="0">
                          <a:latin typeface="+mn-ea"/>
                          <a:ea typeface="+mn-ea"/>
                        </a:rPr>
                        <a:t>hog</a:t>
                      </a:r>
                      <a:endParaRPr lang="ko-KR" altLang="en-US" sz="2200" dirty="0">
                        <a:latin typeface="+mn-ea"/>
                        <a:ea typeface="+mn-ea"/>
                      </a:endParaRPr>
                    </a:p>
                  </a:txBody>
                  <a:tcPr anchor="ctr"/>
                </a:tc>
                <a:tc>
                  <a:txBody>
                    <a:bodyPr/>
                    <a:lstStyle/>
                    <a:p>
                      <a:pPr algn="ctr" latinLnBrk="1"/>
                      <a:r>
                        <a:rPr lang="en-US" altLang="ko-KR" sz="2200" dirty="0">
                          <a:latin typeface="+mn-ea"/>
                          <a:ea typeface="+mn-ea"/>
                        </a:rPr>
                        <a:t>hog</a:t>
                      </a:r>
                      <a:endParaRPr lang="ko-KR" altLang="en-US" sz="2200" dirty="0">
                        <a:latin typeface="+mn-ea"/>
                        <a:ea typeface="+mn-ea"/>
                      </a:endParaRPr>
                    </a:p>
                  </a:txBody>
                  <a:tcPr anchor="ctr"/>
                </a:tc>
                <a:tc>
                  <a:txBody>
                    <a:bodyPr/>
                    <a:lstStyle/>
                    <a:p>
                      <a:pPr algn="ctr" latinLnBrk="1"/>
                      <a:r>
                        <a:rPr lang="en-US" altLang="ko-KR" sz="2200" dirty="0" err="1">
                          <a:latin typeface="+mn-ea"/>
                          <a:ea typeface="+mn-ea"/>
                        </a:rPr>
                        <a:t>euclidean</a:t>
                      </a:r>
                      <a:endParaRPr lang="ko-KR" altLang="en-US" sz="2200" dirty="0">
                        <a:latin typeface="+mn-ea"/>
                        <a:ea typeface="+mn-ea"/>
                      </a:endParaRPr>
                    </a:p>
                  </a:txBody>
                  <a:tcPr anchor="ctr"/>
                </a:tc>
                <a:extLst>
                  <a:ext uri="{0D108BD9-81ED-4DB2-BD59-A6C34878D82A}">
                    <a16:rowId xmlns:a16="http://schemas.microsoft.com/office/drawing/2014/main" val="812286648"/>
                  </a:ext>
                </a:extLst>
              </a:tr>
              <a:tr h="590241">
                <a:tc>
                  <a:txBody>
                    <a:bodyPr/>
                    <a:lstStyle/>
                    <a:p>
                      <a:pPr algn="ctr" latinLnBrk="1"/>
                      <a:r>
                        <a:rPr lang="en-US" altLang="ko-KR" sz="2200" b="1" dirty="0">
                          <a:latin typeface="+mn-ea"/>
                          <a:ea typeface="+mn-ea"/>
                        </a:rPr>
                        <a:t>Video</a:t>
                      </a:r>
                      <a:endParaRPr lang="ko-KR" altLang="en-US" sz="2200" b="1" dirty="0">
                        <a:latin typeface="+mn-ea"/>
                        <a:ea typeface="+mn-ea"/>
                      </a:endParaRPr>
                    </a:p>
                  </a:txBody>
                  <a:tcPr anchor="ctr"/>
                </a:tc>
                <a:tc>
                  <a:txBody>
                    <a:bodyPr/>
                    <a:lstStyle/>
                    <a:p>
                      <a:pPr algn="ctr" latinLnBrk="1"/>
                      <a:r>
                        <a:rPr lang="en-US" altLang="ko-KR" sz="2200" dirty="0" err="1">
                          <a:latin typeface="+mn-ea"/>
                          <a:ea typeface="+mn-ea"/>
                        </a:rPr>
                        <a:t>ssd</a:t>
                      </a:r>
                      <a:endParaRPr lang="ko-KR" altLang="en-US" sz="2200" dirty="0">
                        <a:latin typeface="+mn-ea"/>
                        <a:ea typeface="+mn-ea"/>
                      </a:endParaRPr>
                    </a:p>
                  </a:txBody>
                  <a:tcPr anchor="ctr"/>
                </a:tc>
                <a:tc>
                  <a:txBody>
                    <a:bodyPr/>
                    <a:lstStyle/>
                    <a:p>
                      <a:pPr algn="ctr" latinLnBrk="1"/>
                      <a:r>
                        <a:rPr lang="en-US" altLang="ko-KR" sz="2200" dirty="0" err="1">
                          <a:latin typeface="+mn-ea"/>
                          <a:ea typeface="+mn-ea"/>
                        </a:rPr>
                        <a:t>FaceNet</a:t>
                      </a:r>
                      <a:endParaRPr lang="ko-KR" altLang="en-US" sz="2200" dirty="0">
                        <a:latin typeface="+mn-ea"/>
                        <a:ea typeface="+mn-ea"/>
                      </a:endParaRPr>
                    </a:p>
                  </a:txBody>
                  <a:tcPr anchor="ctr"/>
                </a:tc>
                <a:tc>
                  <a:txBody>
                    <a:bodyPr/>
                    <a:lstStyle/>
                    <a:p>
                      <a:pPr algn="ctr" latinLnBrk="1"/>
                      <a:r>
                        <a:rPr lang="en-US" altLang="ko-KR" sz="2200" dirty="0">
                          <a:latin typeface="+mn-ea"/>
                          <a:ea typeface="+mn-ea"/>
                        </a:rPr>
                        <a:t>cosine</a:t>
                      </a:r>
                      <a:endParaRPr lang="ko-KR" altLang="en-US" sz="2200" dirty="0">
                        <a:latin typeface="+mn-ea"/>
                        <a:ea typeface="+mn-ea"/>
                      </a:endParaRPr>
                    </a:p>
                  </a:txBody>
                  <a:tcPr anchor="ctr"/>
                </a:tc>
                <a:extLst>
                  <a:ext uri="{0D108BD9-81ED-4DB2-BD59-A6C34878D82A}">
                    <a16:rowId xmlns:a16="http://schemas.microsoft.com/office/drawing/2014/main" val="38279696"/>
                  </a:ext>
                </a:extLst>
              </a:tr>
            </a:tbl>
          </a:graphicData>
        </a:graphic>
      </p:graphicFrame>
      <p:sp>
        <p:nvSpPr>
          <p:cNvPr id="42" name="TextBox 41">
            <a:extLst>
              <a:ext uri="{FF2B5EF4-FFF2-40B4-BE49-F238E27FC236}">
                <a16:creationId xmlns:a16="http://schemas.microsoft.com/office/drawing/2014/main" id="{383FCB97-68AC-4D15-87F2-F7F5BB1DD6E0}"/>
              </a:ext>
            </a:extLst>
          </p:cNvPr>
          <p:cNvSpPr txBox="1"/>
          <p:nvPr/>
        </p:nvSpPr>
        <p:spPr>
          <a:xfrm>
            <a:off x="22468570" y="20867170"/>
            <a:ext cx="5341620" cy="430887"/>
          </a:xfrm>
          <a:prstGeom prst="rect">
            <a:avLst/>
          </a:prstGeom>
          <a:noFill/>
        </p:spPr>
        <p:txBody>
          <a:bodyPr wrap="square" rtlCol="0">
            <a:spAutoFit/>
          </a:bodyPr>
          <a:lstStyle/>
          <a:p>
            <a:pPr marL="342900" indent="-342900">
              <a:buFont typeface="Arial" panose="020B0604020202020204" pitchFamily="34" charset="0"/>
              <a:buChar char="•"/>
            </a:pPr>
            <a:r>
              <a:rPr lang="ko-KR" altLang="en-US" sz="2200" b="1" dirty="0">
                <a:latin typeface="+mn-ea"/>
              </a:rPr>
              <a:t>비디오의 경우</a:t>
            </a:r>
            <a:r>
              <a:rPr lang="en-US" altLang="ko-KR" sz="2200" b="1" dirty="0">
                <a:latin typeface="+mn-ea"/>
              </a:rPr>
              <a:t>, </a:t>
            </a:r>
            <a:r>
              <a:rPr lang="ko-KR" altLang="en-US" sz="2200" b="1" dirty="0">
                <a:latin typeface="+mn-ea"/>
              </a:rPr>
              <a:t>모델에 따른 시간 비교</a:t>
            </a:r>
            <a:endParaRPr lang="en-US" altLang="ko-KR" sz="2200" b="1" dirty="0">
              <a:latin typeface="+mn-ea"/>
            </a:endParaRPr>
          </a:p>
        </p:txBody>
      </p:sp>
      <p:graphicFrame>
        <p:nvGraphicFramePr>
          <p:cNvPr id="43" name="표 7">
            <a:extLst>
              <a:ext uri="{FF2B5EF4-FFF2-40B4-BE49-F238E27FC236}">
                <a16:creationId xmlns:a16="http://schemas.microsoft.com/office/drawing/2014/main" id="{30F42034-BC0E-4138-8B36-F91F45355DB6}"/>
              </a:ext>
            </a:extLst>
          </p:cNvPr>
          <p:cNvGraphicFramePr>
            <a:graphicFrameLocks noGrp="1"/>
          </p:cNvGraphicFramePr>
          <p:nvPr>
            <p:extLst>
              <p:ext uri="{D42A27DB-BD31-4B8C-83A1-F6EECF244321}">
                <p14:modId xmlns:p14="http://schemas.microsoft.com/office/powerpoint/2010/main" val="2840945926"/>
              </p:ext>
            </p:extLst>
          </p:nvPr>
        </p:nvGraphicFramePr>
        <p:xfrm>
          <a:off x="22890480" y="21505705"/>
          <a:ext cx="6330936" cy="1706880"/>
        </p:xfrm>
        <a:graphic>
          <a:graphicData uri="http://schemas.openxmlformats.org/drawingml/2006/table">
            <a:tbl>
              <a:tblPr firstRow="1" bandRow="1">
                <a:tableStyleId>{5940675A-B579-460E-94D1-54222C63F5DA}</a:tableStyleId>
              </a:tblPr>
              <a:tblGrid>
                <a:gridCol w="2501705">
                  <a:extLst>
                    <a:ext uri="{9D8B030D-6E8A-4147-A177-3AD203B41FA5}">
                      <a16:colId xmlns:a16="http://schemas.microsoft.com/office/drawing/2014/main" val="77233687"/>
                    </a:ext>
                  </a:extLst>
                </a:gridCol>
                <a:gridCol w="1718919">
                  <a:extLst>
                    <a:ext uri="{9D8B030D-6E8A-4147-A177-3AD203B41FA5}">
                      <a16:colId xmlns:a16="http://schemas.microsoft.com/office/drawing/2014/main" val="2612687232"/>
                    </a:ext>
                  </a:extLst>
                </a:gridCol>
                <a:gridCol w="2110312">
                  <a:extLst>
                    <a:ext uri="{9D8B030D-6E8A-4147-A177-3AD203B41FA5}">
                      <a16:colId xmlns:a16="http://schemas.microsoft.com/office/drawing/2014/main" val="794876946"/>
                    </a:ext>
                  </a:extLst>
                </a:gridCol>
              </a:tblGrid>
              <a:tr h="370840">
                <a:tc rowSpan="4">
                  <a:txBody>
                    <a:bodyPr/>
                    <a:lstStyle/>
                    <a:p>
                      <a:pPr algn="ctr" latinLnBrk="1"/>
                      <a:r>
                        <a:rPr lang="en-US" altLang="ko-KR" sz="2200" b="1" dirty="0">
                          <a:latin typeface="+mn-ea"/>
                          <a:ea typeface="+mn-ea"/>
                        </a:rPr>
                        <a:t>7</a:t>
                      </a:r>
                      <a:r>
                        <a:rPr lang="ko-KR" altLang="en-US" sz="2200" b="1" dirty="0">
                          <a:latin typeface="+mn-ea"/>
                          <a:ea typeface="+mn-ea"/>
                        </a:rPr>
                        <a:t>초</a:t>
                      </a:r>
                      <a:r>
                        <a:rPr lang="en-US" altLang="ko-KR" sz="2200" b="1" dirty="0">
                          <a:latin typeface="+mn-ea"/>
                          <a:ea typeface="+mn-ea"/>
                        </a:rPr>
                        <a:t>~10</a:t>
                      </a:r>
                      <a:r>
                        <a:rPr lang="ko-KR" altLang="en-US" sz="2200" b="1" dirty="0">
                          <a:latin typeface="+mn-ea"/>
                          <a:ea typeface="+mn-ea"/>
                        </a:rPr>
                        <a:t>초 동영상</a:t>
                      </a:r>
                      <a:r>
                        <a:rPr lang="en-US" altLang="ko-KR" sz="2200" b="1" dirty="0">
                          <a:latin typeface="+mn-ea"/>
                          <a:ea typeface="+mn-ea"/>
                        </a:rPr>
                        <a:t>,</a:t>
                      </a:r>
                      <a:r>
                        <a:rPr lang="ko-KR" altLang="en-US" sz="2200" b="1" dirty="0">
                          <a:latin typeface="+mn-ea"/>
                          <a:ea typeface="+mn-ea"/>
                        </a:rPr>
                        <a:t> </a:t>
                      </a:r>
                      <a:r>
                        <a:rPr lang="en-US" altLang="ko-KR" sz="2200" b="1" dirty="0">
                          <a:latin typeface="+mn-ea"/>
                          <a:ea typeface="+mn-ea"/>
                        </a:rPr>
                        <a:t>detector</a:t>
                      </a:r>
                      <a:r>
                        <a:rPr lang="ko-KR" altLang="en-US" sz="2200" b="1" dirty="0">
                          <a:latin typeface="+mn-ea"/>
                          <a:ea typeface="+mn-ea"/>
                        </a:rPr>
                        <a:t>는 </a:t>
                      </a:r>
                      <a:r>
                        <a:rPr lang="en-US" altLang="ko-KR" sz="2200" b="1" dirty="0" err="1">
                          <a:latin typeface="+mn-ea"/>
                          <a:ea typeface="+mn-ea"/>
                        </a:rPr>
                        <a:t>ssd</a:t>
                      </a:r>
                      <a:endParaRPr lang="ko-KR" altLang="en-US" sz="2200" b="1" dirty="0">
                        <a:latin typeface="+mn-ea"/>
                        <a:ea typeface="+mn-ea"/>
                      </a:endParaRPr>
                    </a:p>
                  </a:txBody>
                  <a:tcPr anchor="ctr"/>
                </a:tc>
                <a:tc>
                  <a:txBody>
                    <a:bodyPr/>
                    <a:lstStyle/>
                    <a:p>
                      <a:pPr algn="ctr" latinLnBrk="1"/>
                      <a:r>
                        <a:rPr lang="ko-KR" altLang="en-US" sz="2200" b="1" dirty="0">
                          <a:latin typeface="+mn-ea"/>
                          <a:ea typeface="+mn-ea"/>
                        </a:rPr>
                        <a:t>사용 모델</a:t>
                      </a:r>
                    </a:p>
                  </a:txBody>
                  <a:tcPr anchor="ctr"/>
                </a:tc>
                <a:tc>
                  <a:txBody>
                    <a:bodyPr/>
                    <a:lstStyle/>
                    <a:p>
                      <a:pPr algn="ctr" latinLnBrk="1"/>
                      <a:r>
                        <a:rPr lang="ko-KR" altLang="en-US" sz="2200" b="1" dirty="0">
                          <a:latin typeface="+mn-ea"/>
                          <a:ea typeface="+mn-ea"/>
                        </a:rPr>
                        <a:t>소요 시간 </a:t>
                      </a:r>
                      <a:r>
                        <a:rPr lang="en-US" altLang="ko-KR" sz="2200" b="1" dirty="0">
                          <a:latin typeface="+mn-ea"/>
                          <a:ea typeface="+mn-ea"/>
                        </a:rPr>
                        <a:t>(</a:t>
                      </a:r>
                      <a:r>
                        <a:rPr lang="ko-KR" altLang="en-US" sz="2200" b="1" dirty="0">
                          <a:latin typeface="+mn-ea"/>
                          <a:ea typeface="+mn-ea"/>
                        </a:rPr>
                        <a:t>초</a:t>
                      </a:r>
                      <a:r>
                        <a:rPr lang="en-US" altLang="ko-KR" sz="2200" b="1" dirty="0">
                          <a:latin typeface="+mn-ea"/>
                          <a:ea typeface="+mn-ea"/>
                        </a:rPr>
                        <a:t>)</a:t>
                      </a:r>
                      <a:endParaRPr lang="ko-KR" altLang="en-US" sz="2200" b="1" dirty="0">
                        <a:latin typeface="+mn-ea"/>
                        <a:ea typeface="+mn-ea"/>
                      </a:endParaRPr>
                    </a:p>
                  </a:txBody>
                  <a:tcPr anchor="ctr"/>
                </a:tc>
                <a:extLst>
                  <a:ext uri="{0D108BD9-81ED-4DB2-BD59-A6C34878D82A}">
                    <a16:rowId xmlns:a16="http://schemas.microsoft.com/office/drawing/2014/main" val="550873688"/>
                  </a:ext>
                </a:extLst>
              </a:tr>
              <a:tr h="370840">
                <a:tc vMerge="1">
                  <a:txBody>
                    <a:bodyPr/>
                    <a:lstStyle/>
                    <a:p>
                      <a:pPr latinLnBrk="1"/>
                      <a:endParaRPr lang="ko-KR" altLang="en-US" dirty="0"/>
                    </a:p>
                  </a:txBody>
                  <a:tcPr/>
                </a:tc>
                <a:tc>
                  <a:txBody>
                    <a:bodyPr/>
                    <a:lstStyle/>
                    <a:p>
                      <a:pPr algn="ctr" latinLnBrk="1"/>
                      <a:r>
                        <a:rPr lang="en-US" altLang="ko-KR" sz="2200" b="0" dirty="0" err="1">
                          <a:latin typeface="+mn-ea"/>
                          <a:ea typeface="+mn-ea"/>
                        </a:rPr>
                        <a:t>FaceNet</a:t>
                      </a:r>
                      <a:endParaRPr lang="ko-KR" altLang="en-US" sz="2200" b="0" dirty="0">
                        <a:latin typeface="+mn-ea"/>
                        <a:ea typeface="+mn-ea"/>
                      </a:endParaRPr>
                    </a:p>
                  </a:txBody>
                  <a:tcPr anchor="ctr"/>
                </a:tc>
                <a:tc>
                  <a:txBody>
                    <a:bodyPr/>
                    <a:lstStyle/>
                    <a:p>
                      <a:pPr algn="ctr" latinLnBrk="1"/>
                      <a:r>
                        <a:rPr lang="en-US" altLang="ko-KR" sz="2200" dirty="0">
                          <a:latin typeface="+mn-ea"/>
                          <a:ea typeface="+mn-ea"/>
                        </a:rPr>
                        <a:t>55</a:t>
                      </a:r>
                      <a:endParaRPr lang="ko-KR" altLang="en-US" sz="2200" dirty="0">
                        <a:latin typeface="+mn-ea"/>
                        <a:ea typeface="+mn-ea"/>
                      </a:endParaRPr>
                    </a:p>
                  </a:txBody>
                  <a:tcPr anchor="ctr"/>
                </a:tc>
                <a:extLst>
                  <a:ext uri="{0D108BD9-81ED-4DB2-BD59-A6C34878D82A}">
                    <a16:rowId xmlns:a16="http://schemas.microsoft.com/office/drawing/2014/main" val="2220137903"/>
                  </a:ext>
                </a:extLst>
              </a:tr>
              <a:tr h="370840">
                <a:tc vMerge="1">
                  <a:txBody>
                    <a:bodyPr/>
                    <a:lstStyle/>
                    <a:p>
                      <a:pPr latinLnBrk="1"/>
                      <a:endParaRPr lang="ko-KR" altLang="en-US" dirty="0"/>
                    </a:p>
                  </a:txBody>
                  <a:tcPr/>
                </a:tc>
                <a:tc>
                  <a:txBody>
                    <a:bodyPr/>
                    <a:lstStyle/>
                    <a:p>
                      <a:pPr algn="ctr" latinLnBrk="1"/>
                      <a:r>
                        <a:rPr lang="en-US" altLang="ko-KR" sz="2200" dirty="0">
                          <a:latin typeface="+mn-ea"/>
                          <a:ea typeface="+mn-ea"/>
                        </a:rPr>
                        <a:t>VGG-Face</a:t>
                      </a:r>
                      <a:endParaRPr lang="ko-KR" altLang="en-US" sz="2200" dirty="0">
                        <a:latin typeface="+mn-ea"/>
                        <a:ea typeface="+mn-ea"/>
                      </a:endParaRPr>
                    </a:p>
                  </a:txBody>
                  <a:tcPr anchor="ctr"/>
                </a:tc>
                <a:tc>
                  <a:txBody>
                    <a:bodyPr/>
                    <a:lstStyle/>
                    <a:p>
                      <a:pPr algn="ctr" latinLnBrk="1"/>
                      <a:r>
                        <a:rPr lang="en-US" altLang="ko-KR" sz="2200" dirty="0">
                          <a:latin typeface="+mn-ea"/>
                          <a:ea typeface="+mn-ea"/>
                        </a:rPr>
                        <a:t>125</a:t>
                      </a:r>
                      <a:endParaRPr lang="ko-KR" altLang="en-US" sz="2200" dirty="0">
                        <a:latin typeface="+mn-ea"/>
                        <a:ea typeface="+mn-ea"/>
                      </a:endParaRPr>
                    </a:p>
                  </a:txBody>
                  <a:tcPr anchor="ctr"/>
                </a:tc>
                <a:extLst>
                  <a:ext uri="{0D108BD9-81ED-4DB2-BD59-A6C34878D82A}">
                    <a16:rowId xmlns:a16="http://schemas.microsoft.com/office/drawing/2014/main" val="3581955016"/>
                  </a:ext>
                </a:extLst>
              </a:tr>
              <a:tr h="370840">
                <a:tc vMerge="1">
                  <a:txBody>
                    <a:bodyPr/>
                    <a:lstStyle/>
                    <a:p>
                      <a:pPr latinLnBrk="1"/>
                      <a:endParaRPr lang="ko-KR" altLang="en-US" dirty="0"/>
                    </a:p>
                  </a:txBody>
                  <a:tcPr/>
                </a:tc>
                <a:tc>
                  <a:txBody>
                    <a:bodyPr/>
                    <a:lstStyle/>
                    <a:p>
                      <a:pPr algn="ctr" latinLnBrk="1"/>
                      <a:r>
                        <a:rPr lang="en-US" altLang="ko-KR" sz="2200" dirty="0" err="1">
                          <a:latin typeface="+mn-ea"/>
                          <a:ea typeface="+mn-ea"/>
                        </a:rPr>
                        <a:t>dlib</a:t>
                      </a:r>
                      <a:endParaRPr lang="ko-KR" altLang="en-US" sz="2200" dirty="0">
                        <a:latin typeface="+mn-ea"/>
                        <a:ea typeface="+mn-ea"/>
                      </a:endParaRPr>
                    </a:p>
                  </a:txBody>
                  <a:tcPr anchor="ctr"/>
                </a:tc>
                <a:tc>
                  <a:txBody>
                    <a:bodyPr/>
                    <a:lstStyle/>
                    <a:p>
                      <a:pPr algn="ctr" latinLnBrk="1"/>
                      <a:r>
                        <a:rPr lang="en-US" altLang="ko-KR" sz="2200" dirty="0">
                          <a:latin typeface="+mn-ea"/>
                          <a:ea typeface="+mn-ea"/>
                        </a:rPr>
                        <a:t>335</a:t>
                      </a:r>
                      <a:endParaRPr lang="ko-KR" altLang="en-US" sz="2200" dirty="0">
                        <a:latin typeface="+mn-ea"/>
                        <a:ea typeface="+mn-ea"/>
                      </a:endParaRPr>
                    </a:p>
                  </a:txBody>
                  <a:tcPr anchor="ctr"/>
                </a:tc>
                <a:extLst>
                  <a:ext uri="{0D108BD9-81ED-4DB2-BD59-A6C34878D82A}">
                    <a16:rowId xmlns:a16="http://schemas.microsoft.com/office/drawing/2014/main" val="2827955320"/>
                  </a:ext>
                </a:extLst>
              </a:tr>
            </a:tbl>
          </a:graphicData>
        </a:graphic>
      </p:graphicFrame>
      <p:sp>
        <p:nvSpPr>
          <p:cNvPr id="44" name="TextBox 43">
            <a:extLst>
              <a:ext uri="{FF2B5EF4-FFF2-40B4-BE49-F238E27FC236}">
                <a16:creationId xmlns:a16="http://schemas.microsoft.com/office/drawing/2014/main" id="{A560D1A4-E5FC-4D29-B721-E81BF059D025}"/>
              </a:ext>
            </a:extLst>
          </p:cNvPr>
          <p:cNvSpPr txBox="1"/>
          <p:nvPr/>
        </p:nvSpPr>
        <p:spPr>
          <a:xfrm>
            <a:off x="15378409" y="23435523"/>
            <a:ext cx="14146128" cy="1643463"/>
          </a:xfrm>
          <a:prstGeom prst="rect">
            <a:avLst/>
          </a:prstGeom>
          <a:noFill/>
        </p:spPr>
        <p:txBody>
          <a:bodyPr wrap="square" rtlCol="0">
            <a:spAutoFit/>
          </a:bodyPr>
          <a:lstStyle/>
          <a:p>
            <a:pPr marL="342900" indent="-342900">
              <a:lnSpc>
                <a:spcPct val="160000"/>
              </a:lnSpc>
              <a:buFontTx/>
              <a:buChar char="‒"/>
            </a:pPr>
            <a:r>
              <a:rPr lang="en-US" altLang="ko-KR" sz="2200" b="1" dirty="0">
                <a:latin typeface="+mn-ea"/>
                <a:cs typeface="KoPubWorld돋움체 Bold" panose="00000800000000000000" pitchFamily="2" charset="-127"/>
              </a:rPr>
              <a:t>『</a:t>
            </a:r>
            <a:r>
              <a:rPr lang="ko-KR" altLang="en-US" sz="2200" b="1" dirty="0" err="1">
                <a:latin typeface="+mn-ea"/>
                <a:cs typeface="KoPubWorld돋움체 Bold" panose="00000800000000000000" pitchFamily="2" charset="-127"/>
              </a:rPr>
              <a:t>숭실</a:t>
            </a:r>
            <a:r>
              <a:rPr lang="ko-KR" altLang="en-US" sz="2200" b="1" dirty="0">
                <a:latin typeface="+mn-ea"/>
                <a:cs typeface="KoPubWorld돋움체 Bold" panose="00000800000000000000" pitchFamily="2" charset="-127"/>
              </a:rPr>
              <a:t> </a:t>
            </a:r>
            <a:r>
              <a:rPr lang="ko-KR" altLang="en-US" sz="2200" b="1" dirty="0" err="1">
                <a:latin typeface="+mn-ea"/>
                <a:cs typeface="KoPubWorld돋움체 Bold" panose="00000800000000000000" pitchFamily="2" charset="-127"/>
              </a:rPr>
              <a:t>캡스톤</a:t>
            </a:r>
            <a:r>
              <a:rPr lang="ko-KR" altLang="en-US" sz="2200" b="1" dirty="0">
                <a:latin typeface="+mn-ea"/>
                <a:cs typeface="KoPubWorld돋움체 Bold" panose="00000800000000000000" pitchFamily="2" charset="-127"/>
              </a:rPr>
              <a:t> 디자인 경진대회</a:t>
            </a:r>
            <a:r>
              <a:rPr lang="en-US" altLang="ko-KR" sz="2200" b="1" dirty="0">
                <a:latin typeface="+mn-ea"/>
                <a:cs typeface="KoPubWorld돋움체 Bold" panose="00000800000000000000" pitchFamily="2" charset="-127"/>
              </a:rPr>
              <a:t>』 </a:t>
            </a:r>
            <a:r>
              <a:rPr lang="ko-KR" altLang="en-US" sz="2200" b="1" dirty="0" err="1">
                <a:latin typeface="+mn-ea"/>
                <a:cs typeface="KoPubWorld돋움체 Bold" panose="00000800000000000000" pitchFamily="2" charset="-127"/>
              </a:rPr>
              <a:t>출품작에서보다</a:t>
            </a:r>
            <a:r>
              <a:rPr lang="ko-KR" altLang="en-US" sz="2200" b="1" dirty="0">
                <a:latin typeface="+mn-ea"/>
                <a:cs typeface="KoPubWorld돋움체 Bold" panose="00000800000000000000" pitchFamily="2" charset="-127"/>
              </a:rPr>
              <a:t> 비디오 처리 시간 속도를 줄였다</a:t>
            </a:r>
            <a:r>
              <a:rPr lang="en-US" altLang="ko-KR" sz="2200" b="1" dirty="0">
                <a:latin typeface="+mn-ea"/>
                <a:cs typeface="KoPubWorld돋움체 Bold" panose="00000800000000000000" pitchFamily="2" charset="-127"/>
              </a:rPr>
              <a:t>.</a:t>
            </a:r>
            <a:r>
              <a:rPr lang="ko-KR" altLang="en-US" sz="2200" b="1" dirty="0">
                <a:latin typeface="+mn-ea"/>
                <a:cs typeface="KoPubWorld돋움체 Bold" panose="00000800000000000000" pitchFamily="2" charset="-127"/>
              </a:rPr>
              <a:t> </a:t>
            </a:r>
            <a:r>
              <a:rPr lang="en-US" altLang="ko-KR" sz="2200" b="1" dirty="0">
                <a:latin typeface="+mn-ea"/>
                <a:cs typeface="KoPubWorld돋움체 Medium" panose="00000600000000000000" pitchFamily="2" charset="-127"/>
              </a:rPr>
              <a:t> </a:t>
            </a:r>
          </a:p>
          <a:p>
            <a:pPr marL="342900" indent="-342900">
              <a:lnSpc>
                <a:spcPct val="160000"/>
              </a:lnSpc>
              <a:buFontTx/>
              <a:buChar char="‒"/>
            </a:pPr>
            <a:r>
              <a:rPr lang="ko-KR" altLang="en-US" sz="2200" dirty="0">
                <a:latin typeface="+mn-ea"/>
                <a:cs typeface="KoPubWorld돋움체 Medium" panose="00000600000000000000" pitchFamily="2" charset="-127"/>
              </a:rPr>
              <a:t>기존에는 </a:t>
            </a:r>
            <a:r>
              <a:rPr lang="en-US" altLang="ko-KR" sz="2200" dirty="0">
                <a:latin typeface="+mn-ea"/>
                <a:cs typeface="KoPubWorld돋움체 Medium" panose="00000600000000000000" pitchFamily="2" charset="-127"/>
              </a:rPr>
              <a:t>Video</a:t>
            </a:r>
            <a:r>
              <a:rPr lang="ko-KR" altLang="en-US" sz="2200" dirty="0">
                <a:latin typeface="+mn-ea"/>
                <a:cs typeface="KoPubWorld돋움체 Medium" panose="00000600000000000000" pitchFamily="2" charset="-127"/>
              </a:rPr>
              <a:t>도 </a:t>
            </a:r>
            <a:r>
              <a:rPr lang="en-US" altLang="ko-KR" sz="2200" dirty="0">
                <a:latin typeface="+mn-ea"/>
                <a:cs typeface="KoPubWorld돋움체 Medium" panose="00000600000000000000" pitchFamily="2" charset="-127"/>
              </a:rPr>
              <a:t>Image</a:t>
            </a:r>
            <a:r>
              <a:rPr lang="ko-KR" altLang="en-US" sz="2200" dirty="0">
                <a:latin typeface="+mn-ea"/>
                <a:cs typeface="KoPubWorld돋움체 Medium" panose="00000600000000000000" pitchFamily="2" charset="-127"/>
              </a:rPr>
              <a:t>와 동일한 모델을 사용했지만</a:t>
            </a:r>
            <a:r>
              <a:rPr lang="en-US" altLang="ko-KR" sz="2200" dirty="0">
                <a:latin typeface="+mn-ea"/>
                <a:cs typeface="KoPubWorld돋움체 Medium" panose="00000600000000000000" pitchFamily="2" charset="-127"/>
              </a:rPr>
              <a:t> </a:t>
            </a:r>
            <a:r>
              <a:rPr lang="en-US" altLang="ko-KR" sz="2200" dirty="0" err="1">
                <a:latin typeface="+mn-ea"/>
                <a:cs typeface="KoPubWorld돋움체 Medium" panose="00000600000000000000" pitchFamily="2" charset="-127"/>
              </a:rPr>
              <a:t>ssd</a:t>
            </a:r>
            <a:r>
              <a:rPr lang="en-US" altLang="ko-KR" sz="2200" dirty="0">
                <a:latin typeface="+mn-ea"/>
                <a:cs typeface="KoPubWorld돋움체 Medium" panose="00000600000000000000" pitchFamily="2" charset="-127"/>
              </a:rPr>
              <a:t>, </a:t>
            </a:r>
            <a:r>
              <a:rPr lang="en-US" altLang="ko-KR" sz="2200" dirty="0" err="1">
                <a:latin typeface="+mn-ea"/>
                <a:cs typeface="KoPubWorld돋움체 Medium" panose="00000600000000000000" pitchFamily="2" charset="-127"/>
              </a:rPr>
              <a:t>FaceNet</a:t>
            </a:r>
            <a:r>
              <a:rPr lang="en-US" altLang="ko-KR" sz="2200" dirty="0">
                <a:latin typeface="+mn-ea"/>
                <a:cs typeface="KoPubWorld돋움체 Medium" panose="00000600000000000000" pitchFamily="2" charset="-127"/>
              </a:rPr>
              <a:t>, cosine</a:t>
            </a:r>
            <a:r>
              <a:rPr lang="ko-KR" altLang="en-US" sz="2200" dirty="0">
                <a:latin typeface="+mn-ea"/>
                <a:cs typeface="KoPubWorld돋움체 Medium" panose="00000600000000000000" pitchFamily="2" charset="-127"/>
              </a:rPr>
              <a:t>으로 구성된 모델을 사용함으로써</a:t>
            </a:r>
            <a:r>
              <a:rPr lang="en-US" altLang="ko-KR" sz="2200" dirty="0">
                <a:latin typeface="+mn-ea"/>
                <a:cs typeface="KoPubWorld돋움체 Medium" panose="00000600000000000000" pitchFamily="2" charset="-127"/>
              </a:rPr>
              <a:t>, 5~7</a:t>
            </a:r>
            <a:r>
              <a:rPr lang="ko-KR" altLang="en-US" sz="2200" dirty="0">
                <a:latin typeface="+mn-ea"/>
                <a:cs typeface="KoPubWorld돋움체 Medium" panose="00000600000000000000" pitchFamily="2" charset="-127"/>
              </a:rPr>
              <a:t>초 동영상 모자이크 처리 시 소요 시간이 </a:t>
            </a:r>
            <a:r>
              <a:rPr lang="en-US" altLang="ko-KR" sz="2200" b="1" dirty="0">
                <a:latin typeface="+mn-ea"/>
                <a:cs typeface="KoPubWorld돋움체 Medium" panose="00000600000000000000" pitchFamily="2" charset="-127"/>
              </a:rPr>
              <a:t>5</a:t>
            </a:r>
            <a:r>
              <a:rPr lang="ko-KR" altLang="en-US" sz="2200" b="1" dirty="0">
                <a:latin typeface="+mn-ea"/>
                <a:cs typeface="KoPubWorld돋움체 Medium" panose="00000600000000000000" pitchFamily="2" charset="-127"/>
              </a:rPr>
              <a:t>분에서 </a:t>
            </a:r>
            <a:r>
              <a:rPr lang="en-US" altLang="ko-KR" sz="2200" b="1" dirty="0">
                <a:latin typeface="+mn-ea"/>
                <a:cs typeface="KoPubWorld돋움체 Medium" panose="00000600000000000000" pitchFamily="2" charset="-127"/>
              </a:rPr>
              <a:t>14</a:t>
            </a:r>
            <a:r>
              <a:rPr lang="ko-KR" altLang="en-US" sz="2200" b="1" dirty="0">
                <a:latin typeface="+mn-ea"/>
                <a:cs typeface="KoPubWorld돋움체 Medium" panose="00000600000000000000" pitchFamily="2" charset="-127"/>
              </a:rPr>
              <a:t>초로 </a:t>
            </a:r>
            <a:r>
              <a:rPr lang="ko-KR" altLang="en-US" sz="2200" dirty="0">
                <a:latin typeface="+mn-ea"/>
                <a:cs typeface="KoPubWorld돋움체 Medium" panose="00000600000000000000" pitchFamily="2" charset="-127"/>
              </a:rPr>
              <a:t>줄었다</a:t>
            </a:r>
            <a:r>
              <a:rPr lang="en-US" altLang="ko-KR" sz="2200" dirty="0">
                <a:latin typeface="+mn-ea"/>
                <a:cs typeface="KoPubWorld돋움체 Medium" panose="00000600000000000000" pitchFamily="2" charset="-127"/>
              </a:rPr>
              <a:t>.</a:t>
            </a:r>
          </a:p>
        </p:txBody>
      </p:sp>
      <p:sp>
        <p:nvSpPr>
          <p:cNvPr id="45" name="TextBox 44">
            <a:extLst>
              <a:ext uri="{FF2B5EF4-FFF2-40B4-BE49-F238E27FC236}">
                <a16:creationId xmlns:a16="http://schemas.microsoft.com/office/drawing/2014/main" id="{5615EA16-98B5-4110-B67D-E8D3C401E173}"/>
              </a:ext>
            </a:extLst>
          </p:cNvPr>
          <p:cNvSpPr txBox="1"/>
          <p:nvPr/>
        </p:nvSpPr>
        <p:spPr>
          <a:xfrm>
            <a:off x="793775" y="3205816"/>
            <a:ext cx="5907752" cy="1077218"/>
          </a:xfrm>
          <a:prstGeom prst="rect">
            <a:avLst/>
          </a:prstGeom>
          <a:noFill/>
        </p:spPr>
        <p:txBody>
          <a:bodyPr wrap="square" rtlCol="0">
            <a:spAutoFit/>
          </a:bodyPr>
          <a:lstStyle/>
          <a:p>
            <a:r>
              <a:rPr lang="en-US" altLang="ko-KR" sz="3200" dirty="0">
                <a:solidFill>
                  <a:schemeClr val="bg1"/>
                </a:solidFill>
              </a:rPr>
              <a:t>AI </a:t>
            </a:r>
            <a:r>
              <a:rPr lang="ko-KR" altLang="en-US" sz="3200" dirty="0">
                <a:solidFill>
                  <a:schemeClr val="bg1"/>
                </a:solidFill>
              </a:rPr>
              <a:t>융합학부</a:t>
            </a:r>
            <a:endParaRPr lang="en-US" altLang="ko-KR" sz="3200" dirty="0">
              <a:solidFill>
                <a:schemeClr val="bg1"/>
              </a:solidFill>
            </a:endParaRPr>
          </a:p>
          <a:p>
            <a:r>
              <a:rPr lang="ko-KR" altLang="en-US" sz="3200" dirty="0">
                <a:solidFill>
                  <a:schemeClr val="bg1"/>
                </a:solidFill>
              </a:rPr>
              <a:t>최서윤</a:t>
            </a:r>
            <a:r>
              <a:rPr lang="en-US" altLang="ko-KR" sz="3200" dirty="0">
                <a:solidFill>
                  <a:schemeClr val="bg1"/>
                </a:solidFill>
              </a:rPr>
              <a:t>, </a:t>
            </a:r>
            <a:r>
              <a:rPr lang="ko-KR" altLang="en-US" sz="3200" dirty="0">
                <a:solidFill>
                  <a:schemeClr val="bg1"/>
                </a:solidFill>
              </a:rPr>
              <a:t>길다영</a:t>
            </a:r>
            <a:r>
              <a:rPr lang="en-US" altLang="ko-KR" sz="3200" dirty="0">
                <a:solidFill>
                  <a:schemeClr val="bg1"/>
                </a:solidFill>
              </a:rPr>
              <a:t>, </a:t>
            </a:r>
            <a:r>
              <a:rPr lang="ko-KR" altLang="en-US" sz="3200" dirty="0">
                <a:solidFill>
                  <a:schemeClr val="bg1"/>
                </a:solidFill>
              </a:rPr>
              <a:t>송선영</a:t>
            </a:r>
          </a:p>
        </p:txBody>
      </p:sp>
      <p:sp>
        <p:nvSpPr>
          <p:cNvPr id="46" name="TextBox 45">
            <a:extLst>
              <a:ext uri="{FF2B5EF4-FFF2-40B4-BE49-F238E27FC236}">
                <a16:creationId xmlns:a16="http://schemas.microsoft.com/office/drawing/2014/main" id="{5FE40E93-9964-43BF-BBEC-F29A7F23720D}"/>
              </a:ext>
            </a:extLst>
          </p:cNvPr>
          <p:cNvSpPr txBox="1"/>
          <p:nvPr/>
        </p:nvSpPr>
        <p:spPr>
          <a:xfrm>
            <a:off x="15740171" y="20851880"/>
            <a:ext cx="5341620" cy="430887"/>
          </a:xfrm>
          <a:prstGeom prst="rect">
            <a:avLst/>
          </a:prstGeom>
          <a:noFill/>
        </p:spPr>
        <p:txBody>
          <a:bodyPr wrap="square" rtlCol="0">
            <a:spAutoFit/>
          </a:bodyPr>
          <a:lstStyle/>
          <a:p>
            <a:pPr marL="342900" indent="-342900">
              <a:buFont typeface="Arial" panose="020B0604020202020204" pitchFamily="34" charset="0"/>
              <a:buChar char="•"/>
            </a:pPr>
            <a:r>
              <a:rPr lang="ko-KR" altLang="en-US" sz="2200" b="1" dirty="0">
                <a:latin typeface="+mn-ea"/>
              </a:rPr>
              <a:t>사용 모델</a:t>
            </a:r>
            <a:endParaRPr lang="en-US" altLang="ko-KR" sz="2200" b="1" dirty="0">
              <a:latin typeface="+mn-ea"/>
            </a:endParaRPr>
          </a:p>
        </p:txBody>
      </p:sp>
    </p:spTree>
    <p:extLst>
      <p:ext uri="{BB962C8B-B14F-4D97-AF65-F5344CB8AC3E}">
        <p14:creationId xmlns:p14="http://schemas.microsoft.com/office/powerpoint/2010/main" val="1764021565"/>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나눔바른고딕">
      <a:majorFont>
        <a:latin typeface="Arial"/>
        <a:ea typeface="나눔바른고딕"/>
        <a:cs typeface=""/>
      </a:majorFont>
      <a:minorFont>
        <a:latin typeface="Arial"/>
        <a:ea typeface="나눔바른고딕 Light"/>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256</TotalTime>
  <Words>744</Words>
  <Application>Microsoft Office PowerPoint</Application>
  <PresentationFormat>사용자 지정</PresentationFormat>
  <Paragraphs>119</Paragraphs>
  <Slides>1</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vt:i4>
      </vt:variant>
    </vt:vector>
  </HeadingPairs>
  <TitlesOfParts>
    <vt:vector size="8" baseType="lpstr">
      <vt:lpstr>KoPubWorld돋움체 Bold</vt:lpstr>
      <vt:lpstr>KoPubWorld돋움체 Medium</vt:lpstr>
      <vt:lpstr>나눔바른고딕 Light</vt:lpstr>
      <vt:lpstr>Batang</vt:lpstr>
      <vt:lpstr>Arial</vt:lpstr>
      <vt:lpstr>Cambria Math</vt:lpstr>
      <vt:lpstr>Office 테마</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박희훈</dc:creator>
  <cp:lastModifiedBy>길 다영</cp:lastModifiedBy>
  <cp:revision>25</cp:revision>
  <dcterms:created xsi:type="dcterms:W3CDTF">2017-03-21T05:51:30Z</dcterms:created>
  <dcterms:modified xsi:type="dcterms:W3CDTF">2021-11-11T02:42:21Z</dcterms:modified>
</cp:coreProperties>
</file>