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0" r:id="rId4"/>
    <p:sldId id="261" r:id="rId5"/>
    <p:sldId id="257" r:id="rId6"/>
    <p:sldId id="273" r:id="rId7"/>
    <p:sldId id="272" r:id="rId8"/>
    <p:sldId id="264" r:id="rId9"/>
    <p:sldId id="263" r:id="rId10"/>
    <p:sldId id="266" r:id="rId11"/>
    <p:sldId id="267" r:id="rId12"/>
    <p:sldId id="268" r:id="rId13"/>
    <p:sldId id="276" r:id="rId14"/>
    <p:sldId id="275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8B39A1A6-09D9-4105-8ADD-50A29553FEAC}"/>
    <pc:docChg chg="undo custSel addSld delSld modSld sldOrd">
      <pc:chgData name="길 다영" userId="11d3a75bfe554e41" providerId="LiveId" clId="{8B39A1A6-09D9-4105-8ADD-50A29553FEAC}" dt="2021-05-20T04:44:55.840" v="6750" actId="207"/>
      <pc:docMkLst>
        <pc:docMk/>
      </pc:docMkLst>
      <pc:sldChg chg="addSp delSp modSp mod">
        <pc:chgData name="길 다영" userId="11d3a75bfe554e41" providerId="LiveId" clId="{8B39A1A6-09D9-4105-8ADD-50A29553FEAC}" dt="2021-05-19T16:33:07.243" v="4653" actId="207"/>
        <pc:sldMkLst>
          <pc:docMk/>
          <pc:sldMk cId="1632112773" sldId="256"/>
        </pc:sldMkLst>
        <pc:spChg chg="add mod">
          <ac:chgData name="길 다영" userId="11d3a75bfe554e41" providerId="LiveId" clId="{8B39A1A6-09D9-4105-8ADD-50A29553FEAC}" dt="2021-05-19T16:30:01.344" v="4307" actId="20577"/>
          <ac:spMkLst>
            <pc:docMk/>
            <pc:sldMk cId="1632112773" sldId="256"/>
            <ac:spMk id="3" creationId="{AE4B2981-B1EB-4356-B8A6-57D22D75D742}"/>
          </ac:spMkLst>
        </pc:spChg>
        <pc:spChg chg="mod">
          <ac:chgData name="길 다영" userId="11d3a75bfe554e41" providerId="LiveId" clId="{8B39A1A6-09D9-4105-8ADD-50A29553FEAC}" dt="2021-05-19T13:26:22.455" v="318" actId="1036"/>
          <ac:spMkLst>
            <pc:docMk/>
            <pc:sldMk cId="1632112773" sldId="256"/>
            <ac:spMk id="6" creationId="{D35C049E-AD07-4BB4-A381-8116B41C4811}"/>
          </ac:spMkLst>
        </pc:spChg>
        <pc:spChg chg="mod">
          <ac:chgData name="길 다영" userId="11d3a75bfe554e41" providerId="LiveId" clId="{8B39A1A6-09D9-4105-8ADD-50A29553FEAC}" dt="2021-05-19T16:28:03.366" v="3862"/>
          <ac:spMkLst>
            <pc:docMk/>
            <pc:sldMk cId="1632112773" sldId="256"/>
            <ac:spMk id="15" creationId="{DEF0B349-A08C-47E0-9A2B-A6565EA0CD2E}"/>
          </ac:spMkLst>
        </pc:spChg>
        <pc:spChg chg="del">
          <ac:chgData name="길 다영" userId="11d3a75bfe554e41" providerId="LiveId" clId="{8B39A1A6-09D9-4105-8ADD-50A29553FEAC}" dt="2021-05-19T16:24:41.556" v="3475" actId="478"/>
          <ac:spMkLst>
            <pc:docMk/>
            <pc:sldMk cId="1632112773" sldId="256"/>
            <ac:spMk id="17" creationId="{3F5940DE-1FC9-4CC8-A360-D57B20E473E7}"/>
          </ac:spMkLst>
        </pc:spChg>
        <pc:spChg chg="del">
          <ac:chgData name="길 다영" userId="11d3a75bfe554e41" providerId="LiveId" clId="{8B39A1A6-09D9-4105-8ADD-50A29553FEAC}" dt="2021-05-19T16:24:43.346" v="3476" actId="478"/>
          <ac:spMkLst>
            <pc:docMk/>
            <pc:sldMk cId="1632112773" sldId="256"/>
            <ac:spMk id="18" creationId="{F578213F-D65E-4308-B215-4228C0E2C334}"/>
          </ac:spMkLst>
        </pc:spChg>
        <pc:spChg chg="add del mod">
          <ac:chgData name="길 다영" userId="11d3a75bfe554e41" providerId="LiveId" clId="{8B39A1A6-09D9-4105-8ADD-50A29553FEAC}" dt="2021-05-19T16:24:49.738" v="3481" actId="478"/>
          <ac:spMkLst>
            <pc:docMk/>
            <pc:sldMk cId="1632112773" sldId="256"/>
            <ac:spMk id="19" creationId="{701B5D1D-AF1A-4882-A4A4-73D7F19D7D3C}"/>
          </ac:spMkLst>
        </pc:spChg>
        <pc:spChg chg="del">
          <ac:chgData name="길 다영" userId="11d3a75bfe554e41" providerId="LiveId" clId="{8B39A1A6-09D9-4105-8ADD-50A29553FEAC}" dt="2021-05-19T16:24:46.373" v="3478" actId="478"/>
          <ac:spMkLst>
            <pc:docMk/>
            <pc:sldMk cId="1632112773" sldId="256"/>
            <ac:spMk id="20" creationId="{03E31B31-D28D-4DBB-9F9E-D50C2EEF20C1}"/>
          </ac:spMkLst>
        </pc:spChg>
        <pc:spChg chg="del">
          <ac:chgData name="길 다영" userId="11d3a75bfe554e41" providerId="LiveId" clId="{8B39A1A6-09D9-4105-8ADD-50A29553FEAC}" dt="2021-05-19T16:24:48.114" v="3479" actId="478"/>
          <ac:spMkLst>
            <pc:docMk/>
            <pc:sldMk cId="1632112773" sldId="256"/>
            <ac:spMk id="21" creationId="{568D6B77-8D2B-427D-8ACA-4A25EE8083C7}"/>
          </ac:spMkLst>
        </pc:spChg>
        <pc:spChg chg="del">
          <ac:chgData name="길 다영" userId="11d3a75bfe554e41" providerId="LiveId" clId="{8B39A1A6-09D9-4105-8ADD-50A29553FEAC}" dt="2021-05-19T16:24:45.635" v="3477" actId="478"/>
          <ac:spMkLst>
            <pc:docMk/>
            <pc:sldMk cId="1632112773" sldId="256"/>
            <ac:spMk id="22" creationId="{029C9465-E412-4E76-8788-8887247EE568}"/>
          </ac:spMkLst>
        </pc:spChg>
        <pc:spChg chg="add mod">
          <ac:chgData name="길 다영" userId="11d3a75bfe554e41" providerId="LiveId" clId="{8B39A1A6-09D9-4105-8ADD-50A29553FEAC}" dt="2021-05-19T13:26:22.455" v="318" actId="1036"/>
          <ac:spMkLst>
            <pc:docMk/>
            <pc:sldMk cId="1632112773" sldId="256"/>
            <ac:spMk id="23" creationId="{6A42F310-CC1F-42CD-857D-AD619CCF2DB9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24" creationId="{98257925-8589-4C06-B05B-83C796AB6803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25" creationId="{F87F0BFE-CDDC-493F-BDA0-861445EA50B9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26" creationId="{7B321851-23FA-4A36-BA6D-6EE7AF9E97E5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27" creationId="{F368803B-FC82-4425-A4B0-9350BC1760AA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28" creationId="{70B93F4D-2FF8-4BDC-9267-FCBD70FBC16E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29" creationId="{D1C26F9D-B7FD-4A9E-B535-8FEA257632B7}"/>
          </ac:spMkLst>
        </pc:spChg>
        <pc:spChg chg="add mod">
          <ac:chgData name="길 다영" userId="11d3a75bfe554e41" providerId="LiveId" clId="{8B39A1A6-09D9-4105-8ADD-50A29553FEAC}" dt="2021-05-19T16:25:27.139" v="3526" actId="1035"/>
          <ac:spMkLst>
            <pc:docMk/>
            <pc:sldMk cId="1632112773" sldId="256"/>
            <ac:spMk id="30" creationId="{87F5A08A-16CB-40EB-B046-7754A6DFD9CF}"/>
          </ac:spMkLst>
        </pc:spChg>
        <pc:spChg chg="add del mod">
          <ac:chgData name="길 다영" userId="11d3a75bfe554e41" providerId="LiveId" clId="{8B39A1A6-09D9-4105-8ADD-50A29553FEAC}" dt="2021-05-19T16:29:54.704" v="4298" actId="478"/>
          <ac:spMkLst>
            <pc:docMk/>
            <pc:sldMk cId="1632112773" sldId="256"/>
            <ac:spMk id="31" creationId="{2C0A583A-56DC-44D5-BB70-769A63958EF7}"/>
          </ac:spMkLst>
        </pc:spChg>
        <pc:spChg chg="add mod">
          <ac:chgData name="길 다영" userId="11d3a75bfe554e41" providerId="LiveId" clId="{8B39A1A6-09D9-4105-8ADD-50A29553FEAC}" dt="2021-05-19T16:33:07.243" v="4653" actId="207"/>
          <ac:spMkLst>
            <pc:docMk/>
            <pc:sldMk cId="1632112773" sldId="256"/>
            <ac:spMk id="32" creationId="{4FCF656A-29D1-4671-827F-551580A20182}"/>
          </ac:spMkLst>
        </pc:spChg>
        <pc:spChg chg="add mod">
          <ac:chgData name="길 다영" userId="11d3a75bfe554e41" providerId="LiveId" clId="{8B39A1A6-09D9-4105-8ADD-50A29553FEAC}" dt="2021-05-19T16:33:01.009" v="4652" actId="1076"/>
          <ac:spMkLst>
            <pc:docMk/>
            <pc:sldMk cId="1632112773" sldId="256"/>
            <ac:spMk id="33" creationId="{3772B776-649F-492E-85EC-480D6B2EE989}"/>
          </ac:spMkLst>
        </pc:spChg>
      </pc:sldChg>
      <pc:sldChg chg="addSp delSp modSp mod">
        <pc:chgData name="길 다영" userId="11d3a75bfe554e41" providerId="LiveId" clId="{8B39A1A6-09D9-4105-8ADD-50A29553FEAC}" dt="2021-05-20T04:43:32.714" v="6730" actId="1076"/>
        <pc:sldMkLst>
          <pc:docMk/>
          <pc:sldMk cId="173934160" sldId="257"/>
        </pc:sldMkLst>
        <pc:spChg chg="mod">
          <ac:chgData name="길 다영" userId="11d3a75bfe554e41" providerId="LiveId" clId="{8B39A1A6-09D9-4105-8ADD-50A29553FEAC}" dt="2021-05-19T16:09:02.950" v="2273" actId="404"/>
          <ac:spMkLst>
            <pc:docMk/>
            <pc:sldMk cId="173934160" sldId="257"/>
            <ac:spMk id="10" creationId="{740669AB-0FD7-42F6-96BC-2BCD7E76413D}"/>
          </ac:spMkLst>
        </pc:spChg>
        <pc:spChg chg="mod">
          <ac:chgData name="길 다영" userId="11d3a75bfe554e41" providerId="LiveId" clId="{8B39A1A6-09D9-4105-8ADD-50A29553FEAC}" dt="2021-05-19T16:47:59.734" v="5831"/>
          <ac:spMkLst>
            <pc:docMk/>
            <pc:sldMk cId="173934160" sldId="257"/>
            <ac:spMk id="14" creationId="{9A501C51-19ED-4D8A-955F-34D93FEA5A80}"/>
          </ac:spMkLst>
        </pc:spChg>
        <pc:spChg chg="mod">
          <ac:chgData name="길 다영" userId="11d3a75bfe554e41" providerId="LiveId" clId="{8B39A1A6-09D9-4105-8ADD-50A29553FEAC}" dt="2021-05-20T04:42:37.086" v="6709" actId="1076"/>
          <ac:spMkLst>
            <pc:docMk/>
            <pc:sldMk cId="173934160" sldId="257"/>
            <ac:spMk id="19" creationId="{5F6DFAAB-FAD8-4550-9DEB-F77FD6E61384}"/>
          </ac:spMkLst>
        </pc:spChg>
        <pc:spChg chg="mod">
          <ac:chgData name="길 다영" userId="11d3a75bfe554e41" providerId="LiveId" clId="{8B39A1A6-09D9-4105-8ADD-50A29553FEAC}" dt="2021-05-19T16:09:06.922" v="2275" actId="404"/>
          <ac:spMkLst>
            <pc:docMk/>
            <pc:sldMk cId="173934160" sldId="257"/>
            <ac:spMk id="22" creationId="{E5899AED-D299-46C1-B799-8B04CE53C609}"/>
          </ac:spMkLst>
        </pc:spChg>
        <pc:spChg chg="add mod">
          <ac:chgData name="길 다영" userId="11d3a75bfe554e41" providerId="LiveId" clId="{8B39A1A6-09D9-4105-8ADD-50A29553FEAC}" dt="2021-05-19T13:26:25.296" v="319"/>
          <ac:spMkLst>
            <pc:docMk/>
            <pc:sldMk cId="173934160" sldId="257"/>
            <ac:spMk id="29" creationId="{13EEA7B9-9810-4638-83B2-F773910E46BA}"/>
          </ac:spMkLst>
        </pc:spChg>
        <pc:spChg chg="mod">
          <ac:chgData name="길 다영" userId="11d3a75bfe554e41" providerId="LiveId" clId="{8B39A1A6-09D9-4105-8ADD-50A29553FEAC}" dt="2021-05-19T16:56:45.270" v="6467" actId="20577"/>
          <ac:spMkLst>
            <pc:docMk/>
            <pc:sldMk cId="173934160" sldId="257"/>
            <ac:spMk id="34" creationId="{6315EBED-A64C-4671-907E-E2A913CEA40D}"/>
          </ac:spMkLst>
        </pc:spChg>
        <pc:spChg chg="add mod">
          <ac:chgData name="길 다영" userId="11d3a75bfe554e41" providerId="LiveId" clId="{8B39A1A6-09D9-4105-8ADD-50A29553FEAC}" dt="2021-05-19T16:06:56.563" v="2224" actId="14100"/>
          <ac:spMkLst>
            <pc:docMk/>
            <pc:sldMk cId="173934160" sldId="257"/>
            <ac:spMk id="35" creationId="{BB3A2826-95A5-409C-950A-BB610576D4F8}"/>
          </ac:spMkLst>
        </pc:spChg>
        <pc:spChg chg="add mod">
          <ac:chgData name="길 다영" userId="11d3a75bfe554e41" providerId="LiveId" clId="{8B39A1A6-09D9-4105-8ADD-50A29553FEAC}" dt="2021-05-20T04:16:46.462" v="6667" actId="1076"/>
          <ac:spMkLst>
            <pc:docMk/>
            <pc:sldMk cId="173934160" sldId="257"/>
            <ac:spMk id="36" creationId="{0D4147F2-0AF9-474E-B72B-75B66BFC8284}"/>
          </ac:spMkLst>
        </pc:spChg>
        <pc:spChg chg="add del mod">
          <ac:chgData name="길 다영" userId="11d3a75bfe554e41" providerId="LiveId" clId="{8B39A1A6-09D9-4105-8ADD-50A29553FEAC}" dt="2021-05-19T16:54:50.661" v="6420" actId="478"/>
          <ac:spMkLst>
            <pc:docMk/>
            <pc:sldMk cId="173934160" sldId="257"/>
            <ac:spMk id="36" creationId="{99151DEC-227B-4464-8EF6-BE193CAAF8BF}"/>
          </ac:spMkLst>
        </pc:spChg>
        <pc:spChg chg="add mod">
          <ac:chgData name="길 다영" userId="11d3a75bfe554e41" providerId="LiveId" clId="{8B39A1A6-09D9-4105-8ADD-50A29553FEAC}" dt="2021-05-19T16:55:55.966" v="6433" actId="14100"/>
          <ac:spMkLst>
            <pc:docMk/>
            <pc:sldMk cId="173934160" sldId="257"/>
            <ac:spMk id="37" creationId="{45EE09C0-7D94-42E6-89E7-558D54361376}"/>
          </ac:spMkLst>
        </pc:spChg>
        <pc:spChg chg="add mod">
          <ac:chgData name="길 다영" userId="11d3a75bfe554e41" providerId="LiveId" clId="{8B39A1A6-09D9-4105-8ADD-50A29553FEAC}" dt="2021-05-20T04:43:32.714" v="6730" actId="1076"/>
          <ac:spMkLst>
            <pc:docMk/>
            <pc:sldMk cId="173934160" sldId="257"/>
            <ac:spMk id="38" creationId="{D86EB875-53BE-4334-9089-28CA342565AB}"/>
          </ac:spMkLst>
        </pc:spChg>
        <pc:picChg chg="add mod">
          <ac:chgData name="길 다영" userId="11d3a75bfe554e41" providerId="LiveId" clId="{8B39A1A6-09D9-4105-8ADD-50A29553FEAC}" dt="2021-05-19T16:14:21.978" v="2455"/>
          <ac:picMkLst>
            <pc:docMk/>
            <pc:sldMk cId="173934160" sldId="257"/>
            <ac:picMk id="12" creationId="{C73560A7-DDB7-4DC7-BBB1-B05F8054E907}"/>
          </ac:picMkLst>
        </pc:picChg>
        <pc:picChg chg="add mod">
          <ac:chgData name="길 다영" userId="11d3a75bfe554e41" providerId="LiveId" clId="{8B39A1A6-09D9-4105-8ADD-50A29553FEAC}" dt="2021-05-19T16:56:00.760" v="6435"/>
          <ac:picMkLst>
            <pc:docMk/>
            <pc:sldMk cId="173934160" sldId="257"/>
            <ac:picMk id="16" creationId="{4EBF94FB-592F-4BBD-811D-62893235EDA7}"/>
          </ac:picMkLst>
        </pc:picChg>
      </pc:sldChg>
      <pc:sldChg chg="addSp modSp mod ord">
        <pc:chgData name="길 다영" userId="11d3a75bfe554e41" providerId="LiveId" clId="{8B39A1A6-09D9-4105-8ADD-50A29553FEAC}" dt="2021-05-19T16:30:21.226" v="4309"/>
        <pc:sldMkLst>
          <pc:docMk/>
          <pc:sldMk cId="3543643105" sldId="260"/>
        </pc:sldMkLst>
        <pc:spChg chg="add mod">
          <ac:chgData name="길 다영" userId="11d3a75bfe554e41" providerId="LiveId" clId="{8B39A1A6-09D9-4105-8ADD-50A29553FEAC}" dt="2021-05-19T13:26:26.359" v="320"/>
          <ac:spMkLst>
            <pc:docMk/>
            <pc:sldMk cId="3543643105" sldId="260"/>
            <ac:spMk id="31" creationId="{6DA576F3-8803-4F14-B297-055B36175BF0}"/>
          </ac:spMkLst>
        </pc:spChg>
        <pc:spChg chg="mod">
          <ac:chgData name="길 다영" userId="11d3a75bfe554e41" providerId="LiveId" clId="{8B39A1A6-09D9-4105-8ADD-50A29553FEAC}" dt="2021-05-19T16:03:50.060" v="1965" actId="20577"/>
          <ac:spMkLst>
            <pc:docMk/>
            <pc:sldMk cId="3543643105" sldId="260"/>
            <ac:spMk id="70" creationId="{41235A23-9EDD-40A7-8BC0-2FA792FA6088}"/>
          </ac:spMkLst>
        </pc:spChg>
      </pc:sldChg>
      <pc:sldChg chg="addSp modSp mod ord">
        <pc:chgData name="길 다영" userId="11d3a75bfe554e41" providerId="LiveId" clId="{8B39A1A6-09D9-4105-8ADD-50A29553FEAC}" dt="2021-05-19T16:37:50.304" v="5061"/>
        <pc:sldMkLst>
          <pc:docMk/>
          <pc:sldMk cId="1147339989" sldId="261"/>
        </pc:sldMkLst>
        <pc:spChg chg="add mod">
          <ac:chgData name="길 다영" userId="11d3a75bfe554e41" providerId="LiveId" clId="{8B39A1A6-09D9-4105-8ADD-50A29553FEAC}" dt="2021-05-19T13:26:27.118" v="321"/>
          <ac:spMkLst>
            <pc:docMk/>
            <pc:sldMk cId="1147339989" sldId="261"/>
            <ac:spMk id="28" creationId="{D7EE83BB-DBDD-43C4-A117-0180B696CEEB}"/>
          </ac:spMkLst>
        </pc:spChg>
        <pc:spChg chg="mod">
          <ac:chgData name="길 다영" userId="11d3a75bfe554e41" providerId="LiveId" clId="{8B39A1A6-09D9-4105-8ADD-50A29553FEAC}" dt="2021-05-19T16:02:00.124" v="1376" actId="21"/>
          <ac:spMkLst>
            <pc:docMk/>
            <pc:sldMk cId="1147339989" sldId="261"/>
            <ac:spMk id="31" creationId="{81C46927-86EE-4903-B4FD-43609EE383E1}"/>
          </ac:spMkLst>
        </pc:spChg>
        <pc:spChg chg="mod">
          <ac:chgData name="길 다영" userId="11d3a75bfe554e41" providerId="LiveId" clId="{8B39A1A6-09D9-4105-8ADD-50A29553FEAC}" dt="2021-05-19T13:32:39.961" v="802" actId="404"/>
          <ac:spMkLst>
            <pc:docMk/>
            <pc:sldMk cId="1147339989" sldId="261"/>
            <ac:spMk id="32" creationId="{D69EC016-4A40-4C51-9E08-E4FEB26DA340}"/>
          </ac:spMkLst>
        </pc:spChg>
        <pc:spChg chg="mod">
          <ac:chgData name="길 다영" userId="11d3a75bfe554e41" providerId="LiveId" clId="{8B39A1A6-09D9-4105-8ADD-50A29553FEAC}" dt="2021-05-19T13:32:44.647" v="803" actId="20577"/>
          <ac:spMkLst>
            <pc:docMk/>
            <pc:sldMk cId="1147339989" sldId="261"/>
            <ac:spMk id="39" creationId="{91927EDF-3998-4237-BD04-B87805D8AB58}"/>
          </ac:spMkLst>
        </pc:spChg>
      </pc:sldChg>
      <pc:sldChg chg="addSp modSp mod">
        <pc:chgData name="길 다영" userId="11d3a75bfe554e41" providerId="LiveId" clId="{8B39A1A6-09D9-4105-8ADD-50A29553FEAC}" dt="2021-05-19T16:34:33.393" v="4689" actId="20577"/>
        <pc:sldMkLst>
          <pc:docMk/>
          <pc:sldMk cId="34495688" sldId="263"/>
        </pc:sldMkLst>
        <pc:spChg chg="mod">
          <ac:chgData name="길 다영" userId="11d3a75bfe554e41" providerId="LiveId" clId="{8B39A1A6-09D9-4105-8ADD-50A29553FEAC}" dt="2021-05-19T16:21:06.038" v="3233" actId="1035"/>
          <ac:spMkLst>
            <pc:docMk/>
            <pc:sldMk cId="34495688" sldId="263"/>
            <ac:spMk id="5" creationId="{DDD4F4B3-DBC1-4859-9B0B-7C3DD6E95340}"/>
          </ac:spMkLst>
        </pc:spChg>
        <pc:spChg chg="mod">
          <ac:chgData name="길 다영" userId="11d3a75bfe554e41" providerId="LiveId" clId="{8B39A1A6-09D9-4105-8ADD-50A29553FEAC}" dt="2021-05-19T16:19:37.192" v="3166" actId="1076"/>
          <ac:spMkLst>
            <pc:docMk/>
            <pc:sldMk cId="34495688" sldId="263"/>
            <ac:spMk id="17" creationId="{3F5940DE-1FC9-4CC8-A360-D57B20E473E7}"/>
          </ac:spMkLst>
        </pc:spChg>
        <pc:spChg chg="mod">
          <ac:chgData name="길 다영" userId="11d3a75bfe554e41" providerId="LiveId" clId="{8B39A1A6-09D9-4105-8ADD-50A29553FEAC}" dt="2021-05-19T16:21:02.542" v="3231" actId="1035"/>
          <ac:spMkLst>
            <pc:docMk/>
            <pc:sldMk cId="34495688" sldId="263"/>
            <ac:spMk id="18" creationId="{F578213F-D65E-4308-B215-4228C0E2C334}"/>
          </ac:spMkLst>
        </pc:spChg>
        <pc:spChg chg="add mod">
          <ac:chgData name="길 다영" userId="11d3a75bfe554e41" providerId="LiveId" clId="{8B39A1A6-09D9-4105-8ADD-50A29553FEAC}" dt="2021-05-19T13:26:27.852" v="322"/>
          <ac:spMkLst>
            <pc:docMk/>
            <pc:sldMk cId="34495688" sldId="263"/>
            <ac:spMk id="21" creationId="{0A3FB242-AAC3-4F0E-AF18-2C12181630E1}"/>
          </ac:spMkLst>
        </pc:spChg>
        <pc:spChg chg="add mod">
          <ac:chgData name="길 다영" userId="11d3a75bfe554e41" providerId="LiveId" clId="{8B39A1A6-09D9-4105-8ADD-50A29553FEAC}" dt="2021-05-19T16:34:33.393" v="4689" actId="20577"/>
          <ac:spMkLst>
            <pc:docMk/>
            <pc:sldMk cId="34495688" sldId="263"/>
            <ac:spMk id="22" creationId="{117DA9ED-6BF4-4533-8FFC-B6248BBC0F34}"/>
          </ac:spMkLst>
        </pc:spChg>
        <pc:spChg chg="mod">
          <ac:chgData name="길 다영" userId="11d3a75bfe554e41" providerId="LiveId" clId="{8B39A1A6-09D9-4105-8ADD-50A29553FEAC}" dt="2021-05-19T16:20:28.466" v="3213" actId="1035"/>
          <ac:spMkLst>
            <pc:docMk/>
            <pc:sldMk cId="34495688" sldId="263"/>
            <ac:spMk id="23" creationId="{CA87D46A-BE6E-42C1-8D93-F639E9FADAEA}"/>
          </ac:spMkLst>
        </pc:spChg>
        <pc:spChg chg="mod">
          <ac:chgData name="길 다영" userId="11d3a75bfe554e41" providerId="LiveId" clId="{8B39A1A6-09D9-4105-8ADD-50A29553FEAC}" dt="2021-05-19T16:20:32.288" v="3217" actId="1035"/>
          <ac:spMkLst>
            <pc:docMk/>
            <pc:sldMk cId="34495688" sldId="263"/>
            <ac:spMk id="25" creationId="{06640E15-4598-4A9F-8AC3-15BB174A9843}"/>
          </ac:spMkLst>
        </pc:spChg>
        <pc:spChg chg="mod">
          <ac:chgData name="길 다영" userId="11d3a75bfe554e41" providerId="LiveId" clId="{8B39A1A6-09D9-4105-8ADD-50A29553FEAC}" dt="2021-05-19T16:19:08.130" v="3131" actId="1036"/>
          <ac:spMkLst>
            <pc:docMk/>
            <pc:sldMk cId="34495688" sldId="263"/>
            <ac:spMk id="27" creationId="{62386AF7-6574-4EF0-8B53-316324B4B18F}"/>
          </ac:spMkLst>
        </pc:spChg>
        <pc:spChg chg="add mod">
          <ac:chgData name="길 다영" userId="11d3a75bfe554e41" providerId="LiveId" clId="{8B39A1A6-09D9-4105-8ADD-50A29553FEAC}" dt="2021-05-19T16:20:07.411" v="3203" actId="1036"/>
          <ac:spMkLst>
            <pc:docMk/>
            <pc:sldMk cId="34495688" sldId="263"/>
            <ac:spMk id="30" creationId="{D9028A99-09F0-4C99-8643-CD3B4CB23F5D}"/>
          </ac:spMkLst>
        </pc:spChg>
        <pc:cxnChg chg="mod">
          <ac:chgData name="길 다영" userId="11d3a75bfe554e41" providerId="LiveId" clId="{8B39A1A6-09D9-4105-8ADD-50A29553FEAC}" dt="2021-05-19T16:18:38.128" v="3105" actId="1076"/>
          <ac:cxnSpMkLst>
            <pc:docMk/>
            <pc:sldMk cId="34495688" sldId="263"/>
            <ac:cxnSpMk id="3" creationId="{D71B5261-35AC-4E4E-8C2E-BBB49DE8334C}"/>
          </ac:cxnSpMkLst>
        </pc:cxnChg>
        <pc:cxnChg chg="mod">
          <ac:chgData name="길 다영" userId="11d3a75bfe554e41" providerId="LiveId" clId="{8B39A1A6-09D9-4105-8ADD-50A29553FEAC}" dt="2021-05-19T16:20:28.466" v="3213" actId="1035"/>
          <ac:cxnSpMkLst>
            <pc:docMk/>
            <pc:sldMk cId="34495688" sldId="263"/>
            <ac:cxnSpMk id="19" creationId="{B246FDB6-A716-422B-BED2-D9966280A193}"/>
          </ac:cxnSpMkLst>
        </pc:cxnChg>
        <pc:cxnChg chg="mod">
          <ac:chgData name="길 다영" userId="11d3a75bfe554e41" providerId="LiveId" clId="{8B39A1A6-09D9-4105-8ADD-50A29553FEAC}" dt="2021-05-19T16:20:32.288" v="3217" actId="1035"/>
          <ac:cxnSpMkLst>
            <pc:docMk/>
            <pc:sldMk cId="34495688" sldId="263"/>
            <ac:cxnSpMk id="24" creationId="{672F185E-9165-4FA8-80E5-1D9C39290F2B}"/>
          </ac:cxnSpMkLst>
        </pc:cxnChg>
        <pc:cxnChg chg="mod">
          <ac:chgData name="길 다영" userId="11d3a75bfe554e41" providerId="LiveId" clId="{8B39A1A6-09D9-4105-8ADD-50A29553FEAC}" dt="2021-05-19T16:19:08.130" v="3131" actId="1036"/>
          <ac:cxnSpMkLst>
            <pc:docMk/>
            <pc:sldMk cId="34495688" sldId="263"/>
            <ac:cxnSpMk id="26" creationId="{AB774662-5BC8-47A4-B532-CF3A1BF4CDE3}"/>
          </ac:cxnSpMkLst>
        </pc:cxnChg>
        <pc:cxnChg chg="add mod">
          <ac:chgData name="길 다영" userId="11d3a75bfe554e41" providerId="LiveId" clId="{8B39A1A6-09D9-4105-8ADD-50A29553FEAC}" dt="2021-05-19T16:19:48.633" v="3183" actId="1036"/>
          <ac:cxnSpMkLst>
            <pc:docMk/>
            <pc:sldMk cId="34495688" sldId="263"/>
            <ac:cxnSpMk id="28" creationId="{A761CB36-78DD-48D0-A73E-BB0810522E09}"/>
          </ac:cxnSpMkLst>
        </pc:cxnChg>
      </pc:sldChg>
      <pc:sldChg chg="addSp delSp modSp mod ord">
        <pc:chgData name="길 다영" userId="11d3a75bfe554e41" providerId="LiveId" clId="{8B39A1A6-09D9-4105-8ADD-50A29553FEAC}" dt="2021-05-19T16:33:19.809" v="4656" actId="5793"/>
        <pc:sldMkLst>
          <pc:docMk/>
          <pc:sldMk cId="482060513" sldId="264"/>
        </pc:sldMkLst>
        <pc:spChg chg="mod">
          <ac:chgData name="길 다영" userId="11d3a75bfe554e41" providerId="LiveId" clId="{8B39A1A6-09D9-4105-8ADD-50A29553FEAC}" dt="2021-05-19T16:04:46.040" v="1997" actId="1076"/>
          <ac:spMkLst>
            <pc:docMk/>
            <pc:sldMk cId="482060513" sldId="264"/>
            <ac:spMk id="4" creationId="{0E8C6FD2-65DB-4A84-95B1-53A0C4D4784E}"/>
          </ac:spMkLst>
        </pc:spChg>
        <pc:spChg chg="add mod">
          <ac:chgData name="길 다영" userId="11d3a75bfe554e41" providerId="LiveId" clId="{8B39A1A6-09D9-4105-8ADD-50A29553FEAC}" dt="2021-05-19T13:26:28.928" v="323"/>
          <ac:spMkLst>
            <pc:docMk/>
            <pc:sldMk cId="482060513" sldId="264"/>
            <ac:spMk id="18" creationId="{82F9BD4E-DCB9-4869-8C32-83E84576D044}"/>
          </ac:spMkLst>
        </pc:spChg>
        <pc:spChg chg="add mod">
          <ac:chgData name="길 다영" userId="11d3a75bfe554e41" providerId="LiveId" clId="{8B39A1A6-09D9-4105-8ADD-50A29553FEAC}" dt="2021-05-19T16:04:32.033" v="1988"/>
          <ac:spMkLst>
            <pc:docMk/>
            <pc:sldMk cId="482060513" sldId="264"/>
            <ac:spMk id="19" creationId="{C8634FF9-4391-48F6-A50E-1E5F238DCD39}"/>
          </ac:spMkLst>
        </pc:spChg>
        <pc:spChg chg="mod">
          <ac:chgData name="길 다영" userId="11d3a75bfe554e41" providerId="LiveId" clId="{8B39A1A6-09D9-4105-8ADD-50A29553FEAC}" dt="2021-05-19T16:04:26.925" v="1971" actId="1076"/>
          <ac:spMkLst>
            <pc:docMk/>
            <pc:sldMk cId="482060513" sldId="264"/>
            <ac:spMk id="29" creationId="{9D77A526-2301-41EB-B3BD-35A5BDEDACED}"/>
          </ac:spMkLst>
        </pc:spChg>
        <pc:spChg chg="del">
          <ac:chgData name="길 다영" userId="11d3a75bfe554e41" providerId="LiveId" clId="{8B39A1A6-09D9-4105-8ADD-50A29553FEAC}" dt="2021-05-19T16:04:22.921" v="1968" actId="478"/>
          <ac:spMkLst>
            <pc:docMk/>
            <pc:sldMk cId="482060513" sldId="264"/>
            <ac:spMk id="31" creationId="{B0611CE6-54E0-4CE6-9D9E-0D2011FC7D3D}"/>
          </ac:spMkLst>
        </pc:spChg>
        <pc:spChg chg="mod">
          <ac:chgData name="길 다영" userId="11d3a75bfe554e41" providerId="LiveId" clId="{8B39A1A6-09D9-4105-8ADD-50A29553FEAC}" dt="2021-05-19T16:33:19.809" v="4656" actId="5793"/>
          <ac:spMkLst>
            <pc:docMk/>
            <pc:sldMk cId="482060513" sldId="264"/>
            <ac:spMk id="32" creationId="{24E9323F-1DE5-4858-86CD-405D457462FA}"/>
          </ac:spMkLst>
        </pc:spChg>
      </pc:sldChg>
      <pc:sldChg chg="addSp delSp modSp mod">
        <pc:chgData name="길 다영" userId="11d3a75bfe554e41" providerId="LiveId" clId="{8B39A1A6-09D9-4105-8ADD-50A29553FEAC}" dt="2021-05-19T16:34:48.770" v="4693" actId="20577"/>
        <pc:sldMkLst>
          <pc:docMk/>
          <pc:sldMk cId="3648508363" sldId="266"/>
        </pc:sldMkLst>
        <pc:spChg chg="del">
          <ac:chgData name="길 다영" userId="11d3a75bfe554e41" providerId="LiveId" clId="{8B39A1A6-09D9-4105-8ADD-50A29553FEAC}" dt="2021-05-19T16:21:51.680" v="3365" actId="478"/>
          <ac:spMkLst>
            <pc:docMk/>
            <pc:sldMk cId="3648508363" sldId="266"/>
            <ac:spMk id="5" creationId="{DDD4F4B3-DBC1-4859-9B0B-7C3DD6E95340}"/>
          </ac:spMkLst>
        </pc:spChg>
        <pc:spChg chg="mod">
          <ac:chgData name="길 다영" userId="11d3a75bfe554e41" providerId="LiveId" clId="{8B39A1A6-09D9-4105-8ADD-50A29553FEAC}" dt="2021-05-19T16:22:20.410" v="3396" actId="14100"/>
          <ac:spMkLst>
            <pc:docMk/>
            <pc:sldMk cId="3648508363" sldId="266"/>
            <ac:spMk id="17" creationId="{3F5940DE-1FC9-4CC8-A360-D57B20E473E7}"/>
          </ac:spMkLst>
        </pc:spChg>
        <pc:spChg chg="mod">
          <ac:chgData name="길 다영" userId="11d3a75bfe554e41" providerId="LiveId" clId="{8B39A1A6-09D9-4105-8ADD-50A29553FEAC}" dt="2021-05-19T16:22:11.169" v="3393" actId="1035"/>
          <ac:spMkLst>
            <pc:docMk/>
            <pc:sldMk cId="3648508363" sldId="266"/>
            <ac:spMk id="18" creationId="{F578213F-D65E-4308-B215-4228C0E2C334}"/>
          </ac:spMkLst>
        </pc:spChg>
        <pc:spChg chg="mod">
          <ac:chgData name="길 다영" userId="11d3a75bfe554e41" providerId="LiveId" clId="{8B39A1A6-09D9-4105-8ADD-50A29553FEAC}" dt="2021-05-19T16:23:27.072" v="3432" actId="1035"/>
          <ac:spMkLst>
            <pc:docMk/>
            <pc:sldMk cId="3648508363" sldId="266"/>
            <ac:spMk id="20" creationId="{4B93ACA9-D99E-4774-AB62-BCC327EF74F8}"/>
          </ac:spMkLst>
        </pc:spChg>
        <pc:spChg chg="del mod">
          <ac:chgData name="길 다영" userId="11d3a75bfe554e41" providerId="LiveId" clId="{8B39A1A6-09D9-4105-8ADD-50A29553FEAC}" dt="2021-05-19T16:21:55.088" v="3368" actId="478"/>
          <ac:spMkLst>
            <pc:docMk/>
            <pc:sldMk cId="3648508363" sldId="266"/>
            <ac:spMk id="23" creationId="{CA87D46A-BE6E-42C1-8D93-F639E9FADAEA}"/>
          </ac:spMkLst>
        </pc:spChg>
        <pc:spChg chg="del">
          <ac:chgData name="길 다영" userId="11d3a75bfe554e41" providerId="LiveId" clId="{8B39A1A6-09D9-4105-8ADD-50A29553FEAC}" dt="2021-05-19T16:21:51.680" v="3365" actId="478"/>
          <ac:spMkLst>
            <pc:docMk/>
            <pc:sldMk cId="3648508363" sldId="266"/>
            <ac:spMk id="25" creationId="{06640E15-4598-4A9F-8AC3-15BB174A9843}"/>
          </ac:spMkLst>
        </pc:spChg>
        <pc:spChg chg="del">
          <ac:chgData name="길 다영" userId="11d3a75bfe554e41" providerId="LiveId" clId="{8B39A1A6-09D9-4105-8ADD-50A29553FEAC}" dt="2021-05-19T16:21:51.680" v="3365" actId="478"/>
          <ac:spMkLst>
            <pc:docMk/>
            <pc:sldMk cId="3648508363" sldId="266"/>
            <ac:spMk id="27" creationId="{62386AF7-6574-4EF0-8B53-316324B4B18F}"/>
          </ac:spMkLst>
        </pc:spChg>
        <pc:spChg chg="mod">
          <ac:chgData name="길 다영" userId="11d3a75bfe554e41" providerId="LiveId" clId="{8B39A1A6-09D9-4105-8ADD-50A29553FEAC}" dt="2021-05-19T16:22:11.169" v="3393" actId="1035"/>
          <ac:spMkLst>
            <pc:docMk/>
            <pc:sldMk cId="3648508363" sldId="266"/>
            <ac:spMk id="28" creationId="{53027A0A-792A-4A52-9936-50CABA5F0E40}"/>
          </ac:spMkLst>
        </pc:spChg>
        <pc:spChg chg="add mod">
          <ac:chgData name="길 다영" userId="11d3a75bfe554e41" providerId="LiveId" clId="{8B39A1A6-09D9-4105-8ADD-50A29553FEAC}" dt="2021-05-19T13:26:30.334" v="324"/>
          <ac:spMkLst>
            <pc:docMk/>
            <pc:sldMk cId="3648508363" sldId="266"/>
            <ac:spMk id="29" creationId="{2A3643D8-8985-401D-AF7B-CC698C136109}"/>
          </ac:spMkLst>
        </pc:spChg>
        <pc:spChg chg="mod">
          <ac:chgData name="길 다영" userId="11d3a75bfe554e41" providerId="LiveId" clId="{8B39A1A6-09D9-4105-8ADD-50A29553FEAC}" dt="2021-05-19T16:22:20.410" v="3396" actId="14100"/>
          <ac:spMkLst>
            <pc:docMk/>
            <pc:sldMk cId="3648508363" sldId="266"/>
            <ac:spMk id="30" creationId="{9AC4BBB4-9BEA-4DD6-AB5D-D8DF7E000CDD}"/>
          </ac:spMkLst>
        </pc:spChg>
        <pc:spChg chg="mod">
          <ac:chgData name="길 다영" userId="11d3a75bfe554e41" providerId="LiveId" clId="{8B39A1A6-09D9-4105-8ADD-50A29553FEAC}" dt="2021-05-19T16:23:27.072" v="3432" actId="1035"/>
          <ac:spMkLst>
            <pc:docMk/>
            <pc:sldMk cId="3648508363" sldId="266"/>
            <ac:spMk id="31" creationId="{B17C353C-2F0B-457F-9822-087B497FA55B}"/>
          </ac:spMkLst>
        </pc:spChg>
        <pc:spChg chg="mod">
          <ac:chgData name="길 다영" userId="11d3a75bfe554e41" providerId="LiveId" clId="{8B39A1A6-09D9-4105-8ADD-50A29553FEAC}" dt="2021-05-19T16:34:48.770" v="4693" actId="20577"/>
          <ac:spMkLst>
            <pc:docMk/>
            <pc:sldMk cId="3648508363" sldId="266"/>
            <ac:spMk id="34" creationId="{A69998CF-FB6C-4681-8EFD-9B1D90131210}"/>
          </ac:spMkLst>
        </pc:spChg>
        <pc:spChg chg="add mod">
          <ac:chgData name="길 다영" userId="11d3a75bfe554e41" providerId="LiveId" clId="{8B39A1A6-09D9-4105-8ADD-50A29553FEAC}" dt="2021-05-19T16:22:11.169" v="3393" actId="1035"/>
          <ac:spMkLst>
            <pc:docMk/>
            <pc:sldMk cId="3648508363" sldId="266"/>
            <ac:spMk id="35" creationId="{1EB8DCE8-7820-4BB7-9704-0BED405784E2}"/>
          </ac:spMkLst>
        </pc:spChg>
        <pc:spChg chg="add mod">
          <ac:chgData name="길 다영" userId="11d3a75bfe554e41" providerId="LiveId" clId="{8B39A1A6-09D9-4105-8ADD-50A29553FEAC}" dt="2021-05-19T16:23:30.997" v="3442" actId="1035"/>
          <ac:spMkLst>
            <pc:docMk/>
            <pc:sldMk cId="3648508363" sldId="266"/>
            <ac:spMk id="42" creationId="{C9AB22CE-8531-4E37-907D-C8EFD12F7F51}"/>
          </ac:spMkLst>
        </pc:spChg>
        <pc:spChg chg="add del mod">
          <ac:chgData name="길 다영" userId="11d3a75bfe554e41" providerId="LiveId" clId="{8B39A1A6-09D9-4105-8ADD-50A29553FEAC}" dt="2021-05-19T16:21:53.187" v="3367"/>
          <ac:spMkLst>
            <pc:docMk/>
            <pc:sldMk cId="3648508363" sldId="266"/>
            <ac:spMk id="44" creationId="{E2AF89D6-44E0-4F7C-8423-331C77C3BE9D}"/>
          </ac:spMkLst>
        </pc:spChg>
        <pc:spChg chg="add del mod">
          <ac:chgData name="길 다영" userId="11d3a75bfe554e41" providerId="LiveId" clId="{8B39A1A6-09D9-4105-8ADD-50A29553FEAC}" dt="2021-05-19T16:21:53.187" v="3367"/>
          <ac:spMkLst>
            <pc:docMk/>
            <pc:sldMk cId="3648508363" sldId="266"/>
            <ac:spMk id="46" creationId="{E5BCBAF1-E025-4B03-9491-6BDC63DA0623}"/>
          </ac:spMkLst>
        </pc:spChg>
        <pc:spChg chg="add del mod">
          <ac:chgData name="길 다영" userId="11d3a75bfe554e41" providerId="LiveId" clId="{8B39A1A6-09D9-4105-8ADD-50A29553FEAC}" dt="2021-05-19T16:21:53.187" v="3367"/>
          <ac:spMkLst>
            <pc:docMk/>
            <pc:sldMk cId="3648508363" sldId="266"/>
            <ac:spMk id="48" creationId="{2E14ADED-0574-435E-8318-742B160594DF}"/>
          </ac:spMkLst>
        </pc:spChg>
        <pc:spChg chg="add del mod">
          <ac:chgData name="길 다영" userId="11d3a75bfe554e41" providerId="LiveId" clId="{8B39A1A6-09D9-4105-8ADD-50A29553FEAC}" dt="2021-05-19T16:21:53.187" v="3367"/>
          <ac:spMkLst>
            <pc:docMk/>
            <pc:sldMk cId="3648508363" sldId="266"/>
            <ac:spMk id="50" creationId="{C1D9E51C-A00D-496F-BD20-AAAB78330BF7}"/>
          </ac:spMkLst>
        </pc:spChg>
        <pc:spChg chg="add del mod">
          <ac:chgData name="길 다영" userId="11d3a75bfe554e41" providerId="LiveId" clId="{8B39A1A6-09D9-4105-8ADD-50A29553FEAC}" dt="2021-05-19T16:21:53.187" v="3367"/>
          <ac:spMkLst>
            <pc:docMk/>
            <pc:sldMk cId="3648508363" sldId="266"/>
            <ac:spMk id="52" creationId="{A29246D6-EFED-4F03-89F5-4CB83E763EAF}"/>
          </ac:spMkLst>
        </pc:spChg>
        <pc:spChg chg="add mod">
          <ac:chgData name="길 다영" userId="11d3a75bfe554e41" providerId="LiveId" clId="{8B39A1A6-09D9-4105-8ADD-50A29553FEAC}" dt="2021-05-19T16:21:57.412" v="3382" actId="1037"/>
          <ac:spMkLst>
            <pc:docMk/>
            <pc:sldMk cId="3648508363" sldId="266"/>
            <ac:spMk id="54" creationId="{5C245EAA-97BD-46AB-8321-FE78D3C67508}"/>
          </ac:spMkLst>
        </pc:spChg>
        <pc:spChg chg="add mod">
          <ac:chgData name="길 다영" userId="11d3a75bfe554e41" providerId="LiveId" clId="{8B39A1A6-09D9-4105-8ADD-50A29553FEAC}" dt="2021-05-19T16:21:57.412" v="3382" actId="1037"/>
          <ac:spMkLst>
            <pc:docMk/>
            <pc:sldMk cId="3648508363" sldId="266"/>
            <ac:spMk id="56" creationId="{B9D678E5-4158-4AC4-A8C0-364E02DEC4ED}"/>
          </ac:spMkLst>
        </pc:spChg>
        <pc:spChg chg="add mod">
          <ac:chgData name="길 다영" userId="11d3a75bfe554e41" providerId="LiveId" clId="{8B39A1A6-09D9-4105-8ADD-50A29553FEAC}" dt="2021-05-19T16:21:57.412" v="3382" actId="1037"/>
          <ac:spMkLst>
            <pc:docMk/>
            <pc:sldMk cId="3648508363" sldId="266"/>
            <ac:spMk id="58" creationId="{2039AC19-8BEF-40C3-92B7-912C0FF96D24}"/>
          </ac:spMkLst>
        </pc:spChg>
        <pc:spChg chg="add mod">
          <ac:chgData name="길 다영" userId="11d3a75bfe554e41" providerId="LiveId" clId="{8B39A1A6-09D9-4105-8ADD-50A29553FEAC}" dt="2021-05-19T16:21:57.412" v="3382" actId="1037"/>
          <ac:spMkLst>
            <pc:docMk/>
            <pc:sldMk cId="3648508363" sldId="266"/>
            <ac:spMk id="60" creationId="{ABBC858B-940E-46F4-9CC8-EE6CA507F190}"/>
          </ac:spMkLst>
        </pc:spChg>
        <pc:spChg chg="add mod">
          <ac:chgData name="길 다영" userId="11d3a75bfe554e41" providerId="LiveId" clId="{8B39A1A6-09D9-4105-8ADD-50A29553FEAC}" dt="2021-05-19T16:21:57.412" v="3382" actId="1037"/>
          <ac:spMkLst>
            <pc:docMk/>
            <pc:sldMk cId="3648508363" sldId="266"/>
            <ac:spMk id="62" creationId="{8C52168D-D1AD-4E4D-8740-3451BEFE7F03}"/>
          </ac:spMkLst>
        </pc:spChg>
        <pc:cxnChg chg="del mod">
          <ac:chgData name="길 다영" userId="11d3a75bfe554e41" providerId="LiveId" clId="{8B39A1A6-09D9-4105-8ADD-50A29553FEAC}" dt="2021-05-19T16:21:51.680" v="3365" actId="478"/>
          <ac:cxnSpMkLst>
            <pc:docMk/>
            <pc:sldMk cId="3648508363" sldId="266"/>
            <ac:cxnSpMk id="3" creationId="{D71B5261-35AC-4E4E-8C2E-BBB49DE8334C}"/>
          </ac:cxnSpMkLst>
        </pc:cxnChg>
        <pc:cxnChg chg="del mod">
          <ac:chgData name="길 다영" userId="11d3a75bfe554e41" providerId="LiveId" clId="{8B39A1A6-09D9-4105-8ADD-50A29553FEAC}" dt="2021-05-19T16:22:43.125" v="3402" actId="478"/>
          <ac:cxnSpMkLst>
            <pc:docMk/>
            <pc:sldMk cId="3648508363" sldId="266"/>
            <ac:cxnSpMk id="9" creationId="{73677AE1-28B7-4EE7-842A-CF160AF51016}"/>
          </ac:cxnSpMkLst>
        </pc:cxnChg>
        <pc:cxnChg chg="del mod">
          <ac:chgData name="길 다영" userId="11d3a75bfe554e41" providerId="LiveId" clId="{8B39A1A6-09D9-4105-8ADD-50A29553FEAC}" dt="2021-05-19T16:21:51.680" v="3365" actId="478"/>
          <ac:cxnSpMkLst>
            <pc:docMk/>
            <pc:sldMk cId="3648508363" sldId="266"/>
            <ac:cxnSpMk id="19" creationId="{B246FDB6-A716-422B-BED2-D9966280A193}"/>
          </ac:cxnSpMkLst>
        </pc:cxnChg>
        <pc:cxnChg chg="del mod">
          <ac:chgData name="길 다영" userId="11d3a75bfe554e41" providerId="LiveId" clId="{8B39A1A6-09D9-4105-8ADD-50A29553FEAC}" dt="2021-05-19T16:21:51.680" v="3365" actId="478"/>
          <ac:cxnSpMkLst>
            <pc:docMk/>
            <pc:sldMk cId="3648508363" sldId="266"/>
            <ac:cxnSpMk id="24" creationId="{672F185E-9165-4FA8-80E5-1D9C39290F2B}"/>
          </ac:cxnSpMkLst>
        </pc:cxnChg>
        <pc:cxnChg chg="del mod">
          <ac:chgData name="길 다영" userId="11d3a75bfe554e41" providerId="LiveId" clId="{8B39A1A6-09D9-4105-8ADD-50A29553FEAC}" dt="2021-05-19T16:21:51.680" v="3365" actId="478"/>
          <ac:cxnSpMkLst>
            <pc:docMk/>
            <pc:sldMk cId="3648508363" sldId="266"/>
            <ac:cxnSpMk id="26" creationId="{AB774662-5BC8-47A4-B532-CF3A1BF4CDE3}"/>
          </ac:cxnSpMkLst>
        </pc:cxnChg>
        <pc:cxnChg chg="mod">
          <ac:chgData name="길 다영" userId="11d3a75bfe554e41" providerId="LiveId" clId="{8B39A1A6-09D9-4105-8ADD-50A29553FEAC}" dt="2021-05-19T16:23:27.072" v="3432" actId="1035"/>
          <ac:cxnSpMkLst>
            <pc:docMk/>
            <pc:sldMk cId="3648508363" sldId="266"/>
            <ac:cxnSpMk id="32" creationId="{F6980C94-BA1B-4BBA-88FE-1BD95D42C956}"/>
          </ac:cxnSpMkLst>
        </pc:cxnChg>
        <pc:cxnChg chg="mod">
          <ac:chgData name="길 다영" userId="11d3a75bfe554e41" providerId="LiveId" clId="{8B39A1A6-09D9-4105-8ADD-50A29553FEAC}" dt="2021-05-19T16:23:27.072" v="3432" actId="1035"/>
          <ac:cxnSpMkLst>
            <pc:docMk/>
            <pc:sldMk cId="3648508363" sldId="266"/>
            <ac:cxnSpMk id="33" creationId="{23CE0FB7-BBA0-4BBB-968F-F28727693798}"/>
          </ac:cxnSpMkLst>
        </pc:cxnChg>
        <pc:cxnChg chg="add mod">
          <ac:chgData name="길 다영" userId="11d3a75bfe554e41" providerId="LiveId" clId="{8B39A1A6-09D9-4105-8ADD-50A29553FEAC}" dt="2021-05-19T16:22:41.830" v="3401" actId="14100"/>
          <ac:cxnSpMkLst>
            <pc:docMk/>
            <pc:sldMk cId="3648508363" sldId="266"/>
            <ac:cxnSpMk id="37" creationId="{6E96F82D-402B-414C-A048-797477157356}"/>
          </ac:cxnSpMkLst>
        </pc:cxnChg>
        <pc:cxnChg chg="add mod">
          <ac:chgData name="길 다영" userId="11d3a75bfe554e41" providerId="LiveId" clId="{8B39A1A6-09D9-4105-8ADD-50A29553FEAC}" dt="2021-05-19T16:23:30.997" v="3442" actId="1035"/>
          <ac:cxnSpMkLst>
            <pc:docMk/>
            <pc:sldMk cId="3648508363" sldId="266"/>
            <ac:cxnSpMk id="39" creationId="{F8C57159-A3D4-481E-9602-40240147A068}"/>
          </ac:cxnSpMkLst>
        </pc:cxnChg>
        <pc:cxnChg chg="add del mod">
          <ac:chgData name="길 다영" userId="11d3a75bfe554e41" providerId="LiveId" clId="{8B39A1A6-09D9-4105-8ADD-50A29553FEAC}" dt="2021-05-19T16:21:53.187" v="3367"/>
          <ac:cxnSpMkLst>
            <pc:docMk/>
            <pc:sldMk cId="3648508363" sldId="266"/>
            <ac:cxnSpMk id="43" creationId="{829B78F8-E528-4C1C-881F-B9611C3BB225}"/>
          </ac:cxnSpMkLst>
        </pc:cxnChg>
        <pc:cxnChg chg="add del mod">
          <ac:chgData name="길 다영" userId="11d3a75bfe554e41" providerId="LiveId" clId="{8B39A1A6-09D9-4105-8ADD-50A29553FEAC}" dt="2021-05-19T16:21:53.187" v="3367"/>
          <ac:cxnSpMkLst>
            <pc:docMk/>
            <pc:sldMk cId="3648508363" sldId="266"/>
            <ac:cxnSpMk id="45" creationId="{B61F6520-3816-425A-9C42-91C249EF407A}"/>
          </ac:cxnSpMkLst>
        </pc:cxnChg>
        <pc:cxnChg chg="add del mod">
          <ac:chgData name="길 다영" userId="11d3a75bfe554e41" providerId="LiveId" clId="{8B39A1A6-09D9-4105-8ADD-50A29553FEAC}" dt="2021-05-19T16:21:53.187" v="3367"/>
          <ac:cxnSpMkLst>
            <pc:docMk/>
            <pc:sldMk cId="3648508363" sldId="266"/>
            <ac:cxnSpMk id="47" creationId="{721D49E2-58D7-4992-A879-EDB3C5B00D7D}"/>
          </ac:cxnSpMkLst>
        </pc:cxnChg>
        <pc:cxnChg chg="add del mod">
          <ac:chgData name="길 다영" userId="11d3a75bfe554e41" providerId="LiveId" clId="{8B39A1A6-09D9-4105-8ADD-50A29553FEAC}" dt="2021-05-19T16:21:53.187" v="3367"/>
          <ac:cxnSpMkLst>
            <pc:docMk/>
            <pc:sldMk cId="3648508363" sldId="266"/>
            <ac:cxnSpMk id="49" creationId="{33679EB2-8882-4F44-B09A-8ECB06DEE4F8}"/>
          </ac:cxnSpMkLst>
        </pc:cxnChg>
        <pc:cxnChg chg="add del mod">
          <ac:chgData name="길 다영" userId="11d3a75bfe554e41" providerId="LiveId" clId="{8B39A1A6-09D9-4105-8ADD-50A29553FEAC}" dt="2021-05-19T16:21:53.187" v="3367"/>
          <ac:cxnSpMkLst>
            <pc:docMk/>
            <pc:sldMk cId="3648508363" sldId="266"/>
            <ac:cxnSpMk id="51" creationId="{453C9EC3-692C-425D-B0C4-DCE5B72AAB60}"/>
          </ac:cxnSpMkLst>
        </pc:cxnChg>
        <pc:cxnChg chg="add mod">
          <ac:chgData name="길 다영" userId="11d3a75bfe554e41" providerId="LiveId" clId="{8B39A1A6-09D9-4105-8ADD-50A29553FEAC}" dt="2021-05-19T16:21:57.412" v="3382" actId="1037"/>
          <ac:cxnSpMkLst>
            <pc:docMk/>
            <pc:sldMk cId="3648508363" sldId="266"/>
            <ac:cxnSpMk id="53" creationId="{1BEF3548-E6E8-4BF2-B127-7C24E4251D8E}"/>
          </ac:cxnSpMkLst>
        </pc:cxnChg>
        <pc:cxnChg chg="add mod">
          <ac:chgData name="길 다영" userId="11d3a75bfe554e41" providerId="LiveId" clId="{8B39A1A6-09D9-4105-8ADD-50A29553FEAC}" dt="2021-05-19T16:22:25.293" v="3397" actId="14100"/>
          <ac:cxnSpMkLst>
            <pc:docMk/>
            <pc:sldMk cId="3648508363" sldId="266"/>
            <ac:cxnSpMk id="55" creationId="{063FE489-047A-4A37-8B7C-5F51B2CA8572}"/>
          </ac:cxnSpMkLst>
        </pc:cxnChg>
        <pc:cxnChg chg="add mod">
          <ac:chgData name="길 다영" userId="11d3a75bfe554e41" providerId="LiveId" clId="{8B39A1A6-09D9-4105-8ADD-50A29553FEAC}" dt="2021-05-19T16:22:31.852" v="3398" actId="14100"/>
          <ac:cxnSpMkLst>
            <pc:docMk/>
            <pc:sldMk cId="3648508363" sldId="266"/>
            <ac:cxnSpMk id="57" creationId="{1E282AD1-5EEC-4347-AA0F-FAE4942AC078}"/>
          </ac:cxnSpMkLst>
        </pc:cxnChg>
        <pc:cxnChg chg="add mod">
          <ac:chgData name="길 다영" userId="11d3a75bfe554e41" providerId="LiveId" clId="{8B39A1A6-09D9-4105-8ADD-50A29553FEAC}" dt="2021-05-19T16:22:35.597" v="3399" actId="14100"/>
          <ac:cxnSpMkLst>
            <pc:docMk/>
            <pc:sldMk cId="3648508363" sldId="266"/>
            <ac:cxnSpMk id="59" creationId="{1FA1ACDB-6100-4336-BE4D-B257EBE285D4}"/>
          </ac:cxnSpMkLst>
        </pc:cxnChg>
        <pc:cxnChg chg="add mod">
          <ac:chgData name="길 다영" userId="11d3a75bfe554e41" providerId="LiveId" clId="{8B39A1A6-09D9-4105-8ADD-50A29553FEAC}" dt="2021-05-19T16:21:57.412" v="3382" actId="1037"/>
          <ac:cxnSpMkLst>
            <pc:docMk/>
            <pc:sldMk cId="3648508363" sldId="266"/>
            <ac:cxnSpMk id="61" creationId="{99B1773F-BF24-4ABD-89F8-D944DF7CD322}"/>
          </ac:cxnSpMkLst>
        </pc:cxnChg>
        <pc:cxnChg chg="add mod">
          <ac:chgData name="길 다영" userId="11d3a75bfe554e41" providerId="LiveId" clId="{8B39A1A6-09D9-4105-8ADD-50A29553FEAC}" dt="2021-05-19T16:22:49.210" v="3404" actId="1076"/>
          <ac:cxnSpMkLst>
            <pc:docMk/>
            <pc:sldMk cId="3648508363" sldId="266"/>
            <ac:cxnSpMk id="68" creationId="{9C406C68-25E7-4FB1-8728-3D42769FE15D}"/>
          </ac:cxnSpMkLst>
        </pc:cxnChg>
      </pc:sldChg>
      <pc:sldChg chg="addSp delSp modSp add mod">
        <pc:chgData name="길 다영" userId="11d3a75bfe554e41" providerId="LiveId" clId="{8B39A1A6-09D9-4105-8ADD-50A29553FEAC}" dt="2021-05-19T16:35:10.344" v="4697" actId="478"/>
        <pc:sldMkLst>
          <pc:docMk/>
          <pc:sldMk cId="2461069974" sldId="267"/>
        </pc:sldMkLst>
        <pc:spChg chg="del">
          <ac:chgData name="길 다영" userId="11d3a75bfe554e41" providerId="LiveId" clId="{8B39A1A6-09D9-4105-8ADD-50A29553FEAC}" dt="2021-05-19T16:20:47.010" v="3218" actId="478"/>
          <ac:spMkLst>
            <pc:docMk/>
            <pc:sldMk cId="2461069974" sldId="267"/>
            <ac:spMk id="5" creationId="{DDD4F4B3-DBC1-4859-9B0B-7C3DD6E95340}"/>
          </ac:spMkLst>
        </pc:spChg>
        <pc:spChg chg="mod">
          <ac:chgData name="길 다영" userId="11d3a75bfe554e41" providerId="LiveId" clId="{8B39A1A6-09D9-4105-8ADD-50A29553FEAC}" dt="2021-05-19T13:27:36.305" v="403"/>
          <ac:spMkLst>
            <pc:docMk/>
            <pc:sldMk cId="2461069974" sldId="267"/>
            <ac:spMk id="13" creationId="{3495CBC0-61CF-4FAA-A309-289BFE8EB27E}"/>
          </ac:spMkLst>
        </pc:spChg>
        <pc:spChg chg="mod">
          <ac:chgData name="길 다영" userId="11d3a75bfe554e41" providerId="LiveId" clId="{8B39A1A6-09D9-4105-8ADD-50A29553FEAC}" dt="2021-05-19T13:27:56.108" v="430" actId="403"/>
          <ac:spMkLst>
            <pc:docMk/>
            <pc:sldMk cId="2461069974" sldId="267"/>
            <ac:spMk id="14" creationId="{1F970DAF-64F6-423C-BA9E-2EA4C8805029}"/>
          </ac:spMkLst>
        </pc:spChg>
        <pc:spChg chg="mod">
          <ac:chgData name="길 다영" userId="11d3a75bfe554e41" providerId="LiveId" clId="{8B39A1A6-09D9-4105-8ADD-50A29553FEAC}" dt="2021-05-19T13:29:54.672" v="664" actId="403"/>
          <ac:spMkLst>
            <pc:docMk/>
            <pc:sldMk cId="2461069974" sldId="267"/>
            <ac:spMk id="15" creationId="{DEF0B349-A08C-47E0-9A2B-A6565EA0CD2E}"/>
          </ac:spMkLst>
        </pc:spChg>
        <pc:spChg chg="mod">
          <ac:chgData name="길 다영" userId="11d3a75bfe554e41" providerId="LiveId" clId="{8B39A1A6-09D9-4105-8ADD-50A29553FEAC}" dt="2021-05-19T16:20:57.874" v="3227" actId="1035"/>
          <ac:spMkLst>
            <pc:docMk/>
            <pc:sldMk cId="2461069974" sldId="267"/>
            <ac:spMk id="17" creationId="{3F5940DE-1FC9-4CC8-A360-D57B20E473E7}"/>
          </ac:spMkLst>
        </pc:spChg>
        <pc:spChg chg="mod">
          <ac:chgData name="길 다영" userId="11d3a75bfe554e41" providerId="LiveId" clId="{8B39A1A6-09D9-4105-8ADD-50A29553FEAC}" dt="2021-05-19T16:23:47.317" v="3443" actId="14100"/>
          <ac:spMkLst>
            <pc:docMk/>
            <pc:sldMk cId="2461069974" sldId="267"/>
            <ac:spMk id="18" creationId="{F578213F-D65E-4308-B215-4228C0E2C334}"/>
          </ac:spMkLst>
        </pc:spChg>
        <pc:spChg chg="del">
          <ac:chgData name="길 다영" userId="11d3a75bfe554e41" providerId="LiveId" clId="{8B39A1A6-09D9-4105-8ADD-50A29553FEAC}" dt="2021-05-19T13:26:50.410" v="338" actId="478"/>
          <ac:spMkLst>
            <pc:docMk/>
            <pc:sldMk cId="2461069974" sldId="267"/>
            <ac:spMk id="20" creationId="{4B93ACA9-D99E-4774-AB62-BCC327EF74F8}"/>
          </ac:spMkLst>
        </pc:spChg>
        <pc:spChg chg="del">
          <ac:chgData name="길 다영" userId="11d3a75bfe554e41" providerId="LiveId" clId="{8B39A1A6-09D9-4105-8ADD-50A29553FEAC}" dt="2021-05-19T16:20:47.010" v="3218" actId="478"/>
          <ac:spMkLst>
            <pc:docMk/>
            <pc:sldMk cId="2461069974" sldId="267"/>
            <ac:spMk id="23" creationId="{CA87D46A-BE6E-42C1-8D93-F639E9FADAEA}"/>
          </ac:spMkLst>
        </pc:spChg>
        <pc:spChg chg="del">
          <ac:chgData name="길 다영" userId="11d3a75bfe554e41" providerId="LiveId" clId="{8B39A1A6-09D9-4105-8ADD-50A29553FEAC}" dt="2021-05-19T16:20:47.010" v="3218" actId="478"/>
          <ac:spMkLst>
            <pc:docMk/>
            <pc:sldMk cId="2461069974" sldId="267"/>
            <ac:spMk id="25" creationId="{06640E15-4598-4A9F-8AC3-15BB174A9843}"/>
          </ac:spMkLst>
        </pc:spChg>
        <pc:spChg chg="del">
          <ac:chgData name="길 다영" userId="11d3a75bfe554e41" providerId="LiveId" clId="{8B39A1A6-09D9-4105-8ADD-50A29553FEAC}" dt="2021-05-19T16:20:47.010" v="3218" actId="478"/>
          <ac:spMkLst>
            <pc:docMk/>
            <pc:sldMk cId="2461069974" sldId="267"/>
            <ac:spMk id="27" creationId="{62386AF7-6574-4EF0-8B53-316324B4B18F}"/>
          </ac:spMkLst>
        </pc:spChg>
        <pc:spChg chg="del">
          <ac:chgData name="길 다영" userId="11d3a75bfe554e41" providerId="LiveId" clId="{8B39A1A6-09D9-4105-8ADD-50A29553FEAC}" dt="2021-05-19T13:26:46.037" v="336" actId="478"/>
          <ac:spMkLst>
            <pc:docMk/>
            <pc:sldMk cId="2461069974" sldId="267"/>
            <ac:spMk id="28" creationId="{53027A0A-792A-4A52-9936-50CABA5F0E40}"/>
          </ac:spMkLst>
        </pc:spChg>
        <pc:spChg chg="mod">
          <ac:chgData name="길 다영" userId="11d3a75bfe554e41" providerId="LiveId" clId="{8B39A1A6-09D9-4105-8ADD-50A29553FEAC}" dt="2021-05-19T13:26:39.851" v="335"/>
          <ac:spMkLst>
            <pc:docMk/>
            <pc:sldMk cId="2461069974" sldId="267"/>
            <ac:spMk id="29" creationId="{2A3643D8-8985-401D-AF7B-CC698C136109}"/>
          </ac:spMkLst>
        </pc:spChg>
        <pc:spChg chg="del">
          <ac:chgData name="길 다영" userId="11d3a75bfe554e41" providerId="LiveId" clId="{8B39A1A6-09D9-4105-8ADD-50A29553FEAC}" dt="2021-05-19T13:26:46.881" v="337" actId="478"/>
          <ac:spMkLst>
            <pc:docMk/>
            <pc:sldMk cId="2461069974" sldId="267"/>
            <ac:spMk id="30" creationId="{9AC4BBB4-9BEA-4DD6-AB5D-D8DF7E000CDD}"/>
          </ac:spMkLst>
        </pc:spChg>
        <pc:spChg chg="del">
          <ac:chgData name="길 다영" userId="11d3a75bfe554e41" providerId="LiveId" clId="{8B39A1A6-09D9-4105-8ADD-50A29553FEAC}" dt="2021-05-19T13:26:50.410" v="338" actId="478"/>
          <ac:spMkLst>
            <pc:docMk/>
            <pc:sldMk cId="2461069974" sldId="267"/>
            <ac:spMk id="31" creationId="{B17C353C-2F0B-457F-9822-087B497FA55B}"/>
          </ac:spMkLst>
        </pc:spChg>
        <pc:spChg chg="del mod">
          <ac:chgData name="길 다영" userId="11d3a75bfe554e41" providerId="LiveId" clId="{8B39A1A6-09D9-4105-8ADD-50A29553FEAC}" dt="2021-05-19T16:34:55.460" v="4696" actId="478"/>
          <ac:spMkLst>
            <pc:docMk/>
            <pc:sldMk cId="2461069974" sldId="267"/>
            <ac:spMk id="34" creationId="{A69998CF-FB6C-4681-8EFD-9B1D90131210}"/>
          </ac:spMkLst>
        </pc:spChg>
        <pc:spChg chg="add del mod">
          <ac:chgData name="길 다영" userId="11d3a75bfe554e41" providerId="LiveId" clId="{8B39A1A6-09D9-4105-8ADD-50A29553FEAC}" dt="2021-05-19T16:35:10.344" v="4697" actId="478"/>
          <ac:spMkLst>
            <pc:docMk/>
            <pc:sldMk cId="2461069974" sldId="267"/>
            <ac:spMk id="35" creationId="{243107A2-C54D-4D25-B8BC-EE790445C658}"/>
          </ac:spMkLst>
        </pc:spChg>
        <pc:spChg chg="add mod">
          <ac:chgData name="길 다영" userId="11d3a75bfe554e41" providerId="LiveId" clId="{8B39A1A6-09D9-4105-8ADD-50A29553FEAC}" dt="2021-05-19T16:20:47.312" v="3219"/>
          <ac:spMkLst>
            <pc:docMk/>
            <pc:sldMk cId="2461069974" sldId="267"/>
            <ac:spMk id="37" creationId="{B0871401-0C6B-48C7-9196-C3232F47B465}"/>
          </ac:spMkLst>
        </pc:spChg>
        <pc:spChg chg="add mod">
          <ac:chgData name="길 다영" userId="11d3a75bfe554e41" providerId="LiveId" clId="{8B39A1A6-09D9-4105-8ADD-50A29553FEAC}" dt="2021-05-19T16:20:47.312" v="3219"/>
          <ac:spMkLst>
            <pc:docMk/>
            <pc:sldMk cId="2461069974" sldId="267"/>
            <ac:spMk id="39" creationId="{267AE817-1624-4AC9-AA43-F4D9C7FB8063}"/>
          </ac:spMkLst>
        </pc:spChg>
        <pc:spChg chg="add mod">
          <ac:chgData name="길 다영" userId="11d3a75bfe554e41" providerId="LiveId" clId="{8B39A1A6-09D9-4105-8ADD-50A29553FEAC}" dt="2021-05-19T16:20:47.312" v="3219"/>
          <ac:spMkLst>
            <pc:docMk/>
            <pc:sldMk cId="2461069974" sldId="267"/>
            <ac:spMk id="41" creationId="{99149CE6-7859-48BD-A08F-9B46FB92F7FE}"/>
          </ac:spMkLst>
        </pc:spChg>
        <pc:spChg chg="add mod">
          <ac:chgData name="길 다영" userId="11d3a75bfe554e41" providerId="LiveId" clId="{8B39A1A6-09D9-4105-8ADD-50A29553FEAC}" dt="2021-05-19T16:20:47.312" v="3219"/>
          <ac:spMkLst>
            <pc:docMk/>
            <pc:sldMk cId="2461069974" sldId="267"/>
            <ac:spMk id="43" creationId="{26D1130B-616E-40BF-89FF-DFBA1D9C391E}"/>
          </ac:spMkLst>
        </pc:spChg>
        <pc:spChg chg="add mod">
          <ac:chgData name="길 다영" userId="11d3a75bfe554e41" providerId="LiveId" clId="{8B39A1A6-09D9-4105-8ADD-50A29553FEAC}" dt="2021-05-19T16:20:47.312" v="3219"/>
          <ac:spMkLst>
            <pc:docMk/>
            <pc:sldMk cId="2461069974" sldId="267"/>
            <ac:spMk id="45" creationId="{983C4C88-351D-4199-86B6-40D195482BCB}"/>
          </ac:spMkLst>
        </pc:spChg>
        <pc:cxnChg chg="del">
          <ac:chgData name="길 다영" userId="11d3a75bfe554e41" providerId="LiveId" clId="{8B39A1A6-09D9-4105-8ADD-50A29553FEAC}" dt="2021-05-19T16:20:47.010" v="3218" actId="478"/>
          <ac:cxnSpMkLst>
            <pc:docMk/>
            <pc:sldMk cId="2461069974" sldId="267"/>
            <ac:cxnSpMk id="3" creationId="{D71B5261-35AC-4E4E-8C2E-BBB49DE8334C}"/>
          </ac:cxnSpMkLst>
        </pc:cxnChg>
        <pc:cxnChg chg="del">
          <ac:chgData name="길 다영" userId="11d3a75bfe554e41" providerId="LiveId" clId="{8B39A1A6-09D9-4105-8ADD-50A29553FEAC}" dt="2021-05-19T13:26:51.461" v="339" actId="478"/>
          <ac:cxnSpMkLst>
            <pc:docMk/>
            <pc:sldMk cId="2461069974" sldId="267"/>
            <ac:cxnSpMk id="9" creationId="{73677AE1-28B7-4EE7-842A-CF160AF51016}"/>
          </ac:cxnSpMkLst>
        </pc:cxnChg>
        <pc:cxnChg chg="del">
          <ac:chgData name="길 다영" userId="11d3a75bfe554e41" providerId="LiveId" clId="{8B39A1A6-09D9-4105-8ADD-50A29553FEAC}" dt="2021-05-19T16:20:47.010" v="3218" actId="478"/>
          <ac:cxnSpMkLst>
            <pc:docMk/>
            <pc:sldMk cId="2461069974" sldId="267"/>
            <ac:cxnSpMk id="19" creationId="{B246FDB6-A716-422B-BED2-D9966280A193}"/>
          </ac:cxnSpMkLst>
        </pc:cxnChg>
        <pc:cxnChg chg="del">
          <ac:chgData name="길 다영" userId="11d3a75bfe554e41" providerId="LiveId" clId="{8B39A1A6-09D9-4105-8ADD-50A29553FEAC}" dt="2021-05-19T16:20:47.010" v="3218" actId="478"/>
          <ac:cxnSpMkLst>
            <pc:docMk/>
            <pc:sldMk cId="2461069974" sldId="267"/>
            <ac:cxnSpMk id="24" creationId="{672F185E-9165-4FA8-80E5-1D9C39290F2B}"/>
          </ac:cxnSpMkLst>
        </pc:cxnChg>
        <pc:cxnChg chg="del">
          <ac:chgData name="길 다영" userId="11d3a75bfe554e41" providerId="LiveId" clId="{8B39A1A6-09D9-4105-8ADD-50A29553FEAC}" dt="2021-05-19T16:20:47.010" v="3218" actId="478"/>
          <ac:cxnSpMkLst>
            <pc:docMk/>
            <pc:sldMk cId="2461069974" sldId="267"/>
            <ac:cxnSpMk id="26" creationId="{AB774662-5BC8-47A4-B532-CF3A1BF4CDE3}"/>
          </ac:cxnSpMkLst>
        </pc:cxnChg>
        <pc:cxnChg chg="del">
          <ac:chgData name="길 다영" userId="11d3a75bfe554e41" providerId="LiveId" clId="{8B39A1A6-09D9-4105-8ADD-50A29553FEAC}" dt="2021-05-19T13:26:50.410" v="338" actId="478"/>
          <ac:cxnSpMkLst>
            <pc:docMk/>
            <pc:sldMk cId="2461069974" sldId="267"/>
            <ac:cxnSpMk id="32" creationId="{F6980C94-BA1B-4BBA-88FE-1BD95D42C956}"/>
          </ac:cxnSpMkLst>
        </pc:cxnChg>
        <pc:cxnChg chg="del">
          <ac:chgData name="길 다영" userId="11d3a75bfe554e41" providerId="LiveId" clId="{8B39A1A6-09D9-4105-8ADD-50A29553FEAC}" dt="2021-05-19T13:26:50.410" v="338" actId="478"/>
          <ac:cxnSpMkLst>
            <pc:docMk/>
            <pc:sldMk cId="2461069974" sldId="267"/>
            <ac:cxnSpMk id="33" creationId="{23CE0FB7-BBA0-4BBB-968F-F28727693798}"/>
          </ac:cxnSpMkLst>
        </pc:cxnChg>
        <pc:cxnChg chg="add mod">
          <ac:chgData name="길 다영" userId="11d3a75bfe554e41" providerId="LiveId" clId="{8B39A1A6-09D9-4105-8ADD-50A29553FEAC}" dt="2021-05-19T16:20:47.312" v="3219"/>
          <ac:cxnSpMkLst>
            <pc:docMk/>
            <pc:sldMk cId="2461069974" sldId="267"/>
            <ac:cxnSpMk id="36" creationId="{552F31ED-856C-4EEB-9D9F-57D00DC861BB}"/>
          </ac:cxnSpMkLst>
        </pc:cxnChg>
        <pc:cxnChg chg="add mod">
          <ac:chgData name="길 다영" userId="11d3a75bfe554e41" providerId="LiveId" clId="{8B39A1A6-09D9-4105-8ADD-50A29553FEAC}" dt="2021-05-19T16:20:47.312" v="3219"/>
          <ac:cxnSpMkLst>
            <pc:docMk/>
            <pc:sldMk cId="2461069974" sldId="267"/>
            <ac:cxnSpMk id="38" creationId="{84BD1A8F-45C1-4CAD-81CB-3D53DE488279}"/>
          </ac:cxnSpMkLst>
        </pc:cxnChg>
        <pc:cxnChg chg="add mod">
          <ac:chgData name="길 다영" userId="11d3a75bfe554e41" providerId="LiveId" clId="{8B39A1A6-09D9-4105-8ADD-50A29553FEAC}" dt="2021-05-19T16:20:47.312" v="3219"/>
          <ac:cxnSpMkLst>
            <pc:docMk/>
            <pc:sldMk cId="2461069974" sldId="267"/>
            <ac:cxnSpMk id="40" creationId="{1F44D876-85C7-46DB-AC55-7B319B4A3097}"/>
          </ac:cxnSpMkLst>
        </pc:cxnChg>
        <pc:cxnChg chg="add mod">
          <ac:chgData name="길 다영" userId="11d3a75bfe554e41" providerId="LiveId" clId="{8B39A1A6-09D9-4105-8ADD-50A29553FEAC}" dt="2021-05-19T16:20:47.312" v="3219"/>
          <ac:cxnSpMkLst>
            <pc:docMk/>
            <pc:sldMk cId="2461069974" sldId="267"/>
            <ac:cxnSpMk id="42" creationId="{F51C8A4F-2463-4127-B708-535FF2CEF098}"/>
          </ac:cxnSpMkLst>
        </pc:cxnChg>
        <pc:cxnChg chg="add mod">
          <ac:chgData name="길 다영" userId="11d3a75bfe554e41" providerId="LiveId" clId="{8B39A1A6-09D9-4105-8ADD-50A29553FEAC}" dt="2021-05-19T16:20:47.312" v="3219"/>
          <ac:cxnSpMkLst>
            <pc:docMk/>
            <pc:sldMk cId="2461069974" sldId="267"/>
            <ac:cxnSpMk id="44" creationId="{0C492758-4CE3-49C8-BDE1-FC8EBFC01FCA}"/>
          </ac:cxnSpMkLst>
        </pc:cxnChg>
      </pc:sldChg>
      <pc:sldChg chg="addSp delSp modSp add mod">
        <pc:chgData name="길 다영" userId="11d3a75bfe554e41" providerId="LiveId" clId="{8B39A1A6-09D9-4105-8ADD-50A29553FEAC}" dt="2021-05-19T16:39:42.535" v="5249" actId="20577"/>
        <pc:sldMkLst>
          <pc:docMk/>
          <pc:sldMk cId="2425092905" sldId="268"/>
        </pc:sldMkLst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5" creationId="{DDD4F4B3-DBC1-4859-9B0B-7C3DD6E95340}"/>
          </ac:spMkLst>
        </pc:spChg>
        <pc:spChg chg="mod">
          <ac:chgData name="길 다영" userId="11d3a75bfe554e41" providerId="LiveId" clId="{8B39A1A6-09D9-4105-8ADD-50A29553FEAC}" dt="2021-05-19T13:28:15.916" v="449"/>
          <ac:spMkLst>
            <pc:docMk/>
            <pc:sldMk cId="2425092905" sldId="268"/>
            <ac:spMk id="6" creationId="{D35C049E-AD07-4BB4-A381-8116B41C4811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7" creationId="{ADBF8462-7D94-4719-9F85-8FE7E9AF09F3}"/>
          </ac:spMkLst>
        </pc:spChg>
        <pc:spChg chg="add mod">
          <ac:chgData name="길 다영" userId="11d3a75bfe554e41" providerId="LiveId" clId="{8B39A1A6-09D9-4105-8ADD-50A29553FEAC}" dt="2021-05-19T13:37:25.318" v="988" actId="1076"/>
          <ac:spMkLst>
            <pc:docMk/>
            <pc:sldMk cId="2425092905" sldId="268"/>
            <ac:spMk id="9" creationId="{DC63FAFD-D992-4A4C-A1FA-B10C2EC7182A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1" creationId="{DE3F54F2-ECF6-415B-93DF-DD115A97E396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2" creationId="{D09DC323-93BF-4E35-9419-49711BE3D2A9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3" creationId="{3495CBC0-61CF-4FAA-A309-289BFE8EB27E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4" creationId="{1F970DAF-64F6-423C-BA9E-2EA4C8805029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5" creationId="{DEF0B349-A08C-47E0-9A2B-A6565EA0CD2E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6" creationId="{AE9654EE-518B-4986-B5CF-54B7154D1445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7" creationId="{3F5940DE-1FC9-4CC8-A360-D57B20E473E7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18" creationId="{F578213F-D65E-4308-B215-4228C0E2C334}"/>
          </ac:spMkLst>
        </pc:spChg>
        <pc:spChg chg="add mod">
          <ac:chgData name="길 다영" userId="11d3a75bfe554e41" providerId="LiveId" clId="{8B39A1A6-09D9-4105-8ADD-50A29553FEAC}" dt="2021-05-19T13:28:28.929" v="452"/>
          <ac:spMkLst>
            <pc:docMk/>
            <pc:sldMk cId="2425092905" sldId="268"/>
            <ac:spMk id="22" creationId="{2ED9FFC3-223D-4A44-AC17-C235EE09F306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23" creationId="{CA87D46A-BE6E-42C1-8D93-F639E9FADAEA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25" creationId="{06640E15-4598-4A9F-8AC3-15BB174A9843}"/>
          </ac:spMkLst>
        </pc:spChg>
        <pc:spChg chg="del">
          <ac:chgData name="길 다영" userId="11d3a75bfe554e41" providerId="LiveId" clId="{8B39A1A6-09D9-4105-8ADD-50A29553FEAC}" dt="2021-05-19T13:28:20.623" v="451" actId="478"/>
          <ac:spMkLst>
            <pc:docMk/>
            <pc:sldMk cId="2425092905" sldId="268"/>
            <ac:spMk id="27" creationId="{62386AF7-6574-4EF0-8B53-316324B4B18F}"/>
          </ac:spMkLst>
        </pc:spChg>
        <pc:spChg chg="add mod">
          <ac:chgData name="길 다영" userId="11d3a75bfe554e41" providerId="LiveId" clId="{8B39A1A6-09D9-4105-8ADD-50A29553FEAC}" dt="2021-05-19T13:28:28.929" v="452"/>
          <ac:spMkLst>
            <pc:docMk/>
            <pc:sldMk cId="2425092905" sldId="268"/>
            <ac:spMk id="28" creationId="{D8D60240-CD4B-4BF0-B42E-D3F0BB362DA3}"/>
          </ac:spMkLst>
        </pc:spChg>
        <pc:spChg chg="add del mod">
          <ac:chgData name="길 다영" userId="11d3a75bfe554e41" providerId="LiveId" clId="{8B39A1A6-09D9-4105-8ADD-50A29553FEAC}" dt="2021-05-19T13:29:33.492" v="640" actId="478"/>
          <ac:spMkLst>
            <pc:docMk/>
            <pc:sldMk cId="2425092905" sldId="268"/>
            <ac:spMk id="30" creationId="{18615804-0C03-4CBA-9FBD-9F256FF08F8E}"/>
          </ac:spMkLst>
        </pc:spChg>
        <pc:spChg chg="add del mod">
          <ac:chgData name="길 다영" userId="11d3a75bfe554e41" providerId="LiveId" clId="{8B39A1A6-09D9-4105-8ADD-50A29553FEAC}" dt="2021-05-19T13:29:33.492" v="640" actId="478"/>
          <ac:spMkLst>
            <pc:docMk/>
            <pc:sldMk cId="2425092905" sldId="268"/>
            <ac:spMk id="31" creationId="{EAA73D37-E607-4EB9-82DB-F8CF53F9C30B}"/>
          </ac:spMkLst>
        </pc:spChg>
        <pc:spChg chg="add del mod">
          <ac:chgData name="길 다영" userId="11d3a75bfe554e41" providerId="LiveId" clId="{8B39A1A6-09D9-4105-8ADD-50A29553FEAC}" dt="2021-05-19T13:29:33.492" v="640" actId="478"/>
          <ac:spMkLst>
            <pc:docMk/>
            <pc:sldMk cId="2425092905" sldId="268"/>
            <ac:spMk id="32" creationId="{FBB8A35E-FFC9-4358-A055-BBBC5D8DF928}"/>
          </ac:spMkLst>
        </pc:spChg>
        <pc:spChg chg="add del mod">
          <ac:chgData name="길 다영" userId="11d3a75bfe554e41" providerId="LiveId" clId="{8B39A1A6-09D9-4105-8ADD-50A29553FEAC}" dt="2021-05-19T13:29:33.492" v="640" actId="478"/>
          <ac:spMkLst>
            <pc:docMk/>
            <pc:sldMk cId="2425092905" sldId="268"/>
            <ac:spMk id="33" creationId="{47AB5B2E-1861-4E25-9E1F-8BF6DB7D62AA}"/>
          </ac:spMkLst>
        </pc:spChg>
        <pc:spChg chg="del">
          <ac:chgData name="길 다영" userId="11d3a75bfe554e41" providerId="LiveId" clId="{8B39A1A6-09D9-4105-8ADD-50A29553FEAC}" dt="2021-05-19T13:28:17.874" v="450" actId="478"/>
          <ac:spMkLst>
            <pc:docMk/>
            <pc:sldMk cId="2425092905" sldId="268"/>
            <ac:spMk id="34" creationId="{A69998CF-FB6C-4681-8EFD-9B1D90131210}"/>
          </ac:spMkLst>
        </pc:spChg>
        <pc:spChg chg="add mod">
          <ac:chgData name="길 다영" userId="11d3a75bfe554e41" providerId="LiveId" clId="{8B39A1A6-09D9-4105-8ADD-50A29553FEAC}" dt="2021-05-19T13:28:28.929" v="452"/>
          <ac:spMkLst>
            <pc:docMk/>
            <pc:sldMk cId="2425092905" sldId="268"/>
            <ac:spMk id="35" creationId="{0220D393-CBF1-49ED-A563-C61770CF3DC8}"/>
          </ac:spMkLst>
        </pc:spChg>
        <pc:spChg chg="add del mod">
          <ac:chgData name="길 다영" userId="11d3a75bfe554e41" providerId="LiveId" clId="{8B39A1A6-09D9-4105-8ADD-50A29553FEAC}" dt="2021-05-19T13:30:32.848" v="738" actId="478"/>
          <ac:spMkLst>
            <pc:docMk/>
            <pc:sldMk cId="2425092905" sldId="268"/>
            <ac:spMk id="36" creationId="{19E6F1E3-D1BE-4276-9044-20E1F9A8D62C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37" creationId="{E12AAA20-E8A2-4BBE-A247-E2750E96B9A4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38" creationId="{9A0909D2-00D8-47A8-AE5C-7147525D0138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39" creationId="{08ECD265-50E1-43E9-A615-B7DF70182AD4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0" creationId="{12DE3ED9-5616-4A57-8F52-8892B997C401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1" creationId="{9080CDA3-1412-4CB9-BAC0-8FF1B3931C25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2" creationId="{ECA704A6-49D3-4F4C-9B0C-3BBFDD8914D1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3" creationId="{583458ED-50B3-417F-B5B1-B5FF732A70C0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4" creationId="{13743C71-D7DF-4DF1-9A00-FE2718CA0FC8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5" creationId="{1D0479C4-F3DF-4708-9274-80FE2F38F331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6" creationId="{7B639085-B1F7-4625-A667-5FD491B7BE9C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7" creationId="{A93BF0A9-9284-4983-8F60-F6868D69FE9C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8" creationId="{BEAC4154-00C5-4113-8D5D-44710A0AD293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49" creationId="{AFDA4E7D-63B1-4620-83F4-7C844FBAEA13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50" creationId="{279A1AEA-36D2-43EE-A0F7-309743AEE087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51" creationId="{C99527D3-DB13-4932-BB9C-AE54577BFCDC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52" creationId="{E21FC883-442C-45AA-9111-0DCF9CF4FCCA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53" creationId="{D1D6E8AC-73E8-42B4-8888-268ABFBD1625}"/>
          </ac:spMkLst>
        </pc:spChg>
        <pc:spChg chg="add del mod">
          <ac:chgData name="길 다영" userId="11d3a75bfe554e41" providerId="LiveId" clId="{8B39A1A6-09D9-4105-8ADD-50A29553FEAC}" dt="2021-05-19T13:30:34.202" v="739" actId="478"/>
          <ac:spMkLst>
            <pc:docMk/>
            <pc:sldMk cId="2425092905" sldId="268"/>
            <ac:spMk id="54" creationId="{07C3ABAE-EC06-4CC2-8EE6-E3C408C5D011}"/>
          </ac:spMkLst>
        </pc:spChg>
        <pc:spChg chg="add del mod">
          <ac:chgData name="길 다영" userId="11d3a75bfe554e41" providerId="LiveId" clId="{8B39A1A6-09D9-4105-8ADD-50A29553FEAC}" dt="2021-05-19T13:30:11.363" v="728" actId="21"/>
          <ac:spMkLst>
            <pc:docMk/>
            <pc:sldMk cId="2425092905" sldId="268"/>
            <ac:spMk id="55" creationId="{B00DBEA0-0A74-4AE4-994D-081264635CDB}"/>
          </ac:spMkLst>
        </pc:spChg>
        <pc:spChg chg="add mod">
          <ac:chgData name="길 다영" userId="11d3a75bfe554e41" providerId="LiveId" clId="{8B39A1A6-09D9-4105-8ADD-50A29553FEAC}" dt="2021-05-19T13:29:33.740" v="641"/>
          <ac:spMkLst>
            <pc:docMk/>
            <pc:sldMk cId="2425092905" sldId="268"/>
            <ac:spMk id="56" creationId="{7F3B6208-A77B-4819-A2AC-F4044840553F}"/>
          </ac:spMkLst>
        </pc:spChg>
        <pc:spChg chg="add mod">
          <ac:chgData name="길 다영" userId="11d3a75bfe554e41" providerId="LiveId" clId="{8B39A1A6-09D9-4105-8ADD-50A29553FEAC}" dt="2021-05-19T13:29:33.740" v="641"/>
          <ac:spMkLst>
            <pc:docMk/>
            <pc:sldMk cId="2425092905" sldId="268"/>
            <ac:spMk id="57" creationId="{DC32BB0C-2D65-420E-ADB2-B5014195442E}"/>
          </ac:spMkLst>
        </pc:spChg>
        <pc:spChg chg="add mod">
          <ac:chgData name="길 다영" userId="11d3a75bfe554e41" providerId="LiveId" clId="{8B39A1A6-09D9-4105-8ADD-50A29553FEAC}" dt="2021-05-19T13:29:33.740" v="641"/>
          <ac:spMkLst>
            <pc:docMk/>
            <pc:sldMk cId="2425092905" sldId="268"/>
            <ac:spMk id="58" creationId="{B19508AB-6F28-4D29-BC06-D17A22369AC8}"/>
          </ac:spMkLst>
        </pc:spChg>
        <pc:spChg chg="add mod">
          <ac:chgData name="길 다영" userId="11d3a75bfe554e41" providerId="LiveId" clId="{8B39A1A6-09D9-4105-8ADD-50A29553FEAC}" dt="2021-05-19T13:29:59.250" v="668" actId="403"/>
          <ac:spMkLst>
            <pc:docMk/>
            <pc:sldMk cId="2425092905" sldId="268"/>
            <ac:spMk id="59" creationId="{48381B58-57A5-4424-B1C3-4E160085A555}"/>
          </ac:spMkLst>
        </pc:spChg>
        <pc:spChg chg="add mod">
          <ac:chgData name="길 다영" userId="11d3a75bfe554e41" providerId="LiveId" clId="{8B39A1A6-09D9-4105-8ADD-50A29553FEAC}" dt="2021-05-19T13:36:25.065" v="935" actId="1076"/>
          <ac:spMkLst>
            <pc:docMk/>
            <pc:sldMk cId="2425092905" sldId="268"/>
            <ac:spMk id="60" creationId="{C51F1B13-0C5D-4EF9-839A-FB901F4CF5BD}"/>
          </ac:spMkLst>
        </pc:spChg>
        <pc:spChg chg="add mod">
          <ac:chgData name="길 다영" userId="11d3a75bfe554e41" providerId="LiveId" clId="{8B39A1A6-09D9-4105-8ADD-50A29553FEAC}" dt="2021-05-19T13:35:33.828" v="901" actId="14100"/>
          <ac:spMkLst>
            <pc:docMk/>
            <pc:sldMk cId="2425092905" sldId="268"/>
            <ac:spMk id="61" creationId="{DEB453AE-0E0B-4E62-9847-8740EE876C53}"/>
          </ac:spMkLst>
        </pc:spChg>
        <pc:spChg chg="add del mod">
          <ac:chgData name="길 다영" userId="11d3a75bfe554e41" providerId="LiveId" clId="{8B39A1A6-09D9-4105-8ADD-50A29553FEAC}" dt="2021-05-19T13:32:24.075" v="801" actId="478"/>
          <ac:spMkLst>
            <pc:docMk/>
            <pc:sldMk cId="2425092905" sldId="268"/>
            <ac:spMk id="62" creationId="{14F0DA10-A621-432D-83F6-D7C5DF19CF4B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3" creationId="{8FD01B16-585E-4676-98DC-4AA72C61A99C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4" creationId="{28B0DCB2-61B3-4469-AE8D-3256264C6556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5" creationId="{40C2DE21-22F9-4A5B-A14D-996D2B27BF40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6" creationId="{4212DC30-8D21-400D-8974-6ED7FFBD118C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7" creationId="{F454E2E6-0E26-4997-B0BD-0600B7317929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8" creationId="{AD473F81-F7D9-4E0E-9EC3-EEA4E2B01477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69" creationId="{EE491E06-5047-4053-AA73-EA4F32CA44B3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70" creationId="{A3F6D29D-E707-4EDE-BCA7-73F2534ACCC6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71" creationId="{85F84D05-EF18-4432-9C86-8E79C7466281}"/>
          </ac:spMkLst>
        </pc:spChg>
        <pc:spChg chg="add mod">
          <ac:chgData name="길 다영" userId="11d3a75bfe554e41" providerId="LiveId" clId="{8B39A1A6-09D9-4105-8ADD-50A29553FEAC}" dt="2021-05-19T13:35:30.397" v="898" actId="14100"/>
          <ac:spMkLst>
            <pc:docMk/>
            <pc:sldMk cId="2425092905" sldId="268"/>
            <ac:spMk id="72" creationId="{2531EAAD-511C-498D-89BE-7D77F958023D}"/>
          </ac:spMkLst>
        </pc:spChg>
        <pc:spChg chg="add mod">
          <ac:chgData name="길 다영" userId="11d3a75bfe554e41" providerId="LiveId" clId="{8B39A1A6-09D9-4105-8ADD-50A29553FEAC}" dt="2021-05-19T13:35:21.401" v="896" actId="1038"/>
          <ac:spMkLst>
            <pc:docMk/>
            <pc:sldMk cId="2425092905" sldId="268"/>
            <ac:spMk id="73" creationId="{62A3D006-11A2-4AED-9881-6C77F8912A7F}"/>
          </ac:spMkLst>
        </pc:spChg>
        <pc:spChg chg="add mod">
          <ac:chgData name="길 다영" userId="11d3a75bfe554e41" providerId="LiveId" clId="{8B39A1A6-09D9-4105-8ADD-50A29553FEAC}" dt="2021-05-19T16:39:42.535" v="5249" actId="20577"/>
          <ac:spMkLst>
            <pc:docMk/>
            <pc:sldMk cId="2425092905" sldId="268"/>
            <ac:spMk id="77" creationId="{C42FD39B-8F60-4B26-9B2D-F951FF198E20}"/>
          </ac:spMkLst>
        </pc:spChg>
        <pc:spChg chg="add mod">
          <ac:chgData name="길 다영" userId="11d3a75bfe554e41" providerId="LiveId" clId="{8B39A1A6-09D9-4105-8ADD-50A29553FEAC}" dt="2021-05-19T13:52:32.192" v="1059" actId="1076"/>
          <ac:spMkLst>
            <pc:docMk/>
            <pc:sldMk cId="2425092905" sldId="268"/>
            <ac:spMk id="78" creationId="{CB8CE31D-ECB4-45B9-82FE-C3F88C12E041}"/>
          </ac:spMkLst>
        </pc:spChg>
        <pc:spChg chg="add mod">
          <ac:chgData name="길 다영" userId="11d3a75bfe554e41" providerId="LiveId" clId="{8B39A1A6-09D9-4105-8ADD-50A29553FEAC}" dt="2021-05-19T13:35:52.132" v="910" actId="14100"/>
          <ac:spMkLst>
            <pc:docMk/>
            <pc:sldMk cId="2425092905" sldId="268"/>
            <ac:spMk id="79" creationId="{D13CE766-1EDB-437F-8DE0-F8D55251F0EE}"/>
          </ac:spMkLst>
        </pc:spChg>
        <pc:spChg chg="add mod">
          <ac:chgData name="길 다영" userId="11d3a75bfe554e41" providerId="LiveId" clId="{8B39A1A6-09D9-4105-8ADD-50A29553FEAC}" dt="2021-05-19T13:37:46.483" v="990" actId="404"/>
          <ac:spMkLst>
            <pc:docMk/>
            <pc:sldMk cId="2425092905" sldId="268"/>
            <ac:spMk id="81" creationId="{7AD1E52D-D01D-4661-9BDB-47C2A554A67F}"/>
          </ac:spMkLst>
        </pc:spChg>
        <pc:spChg chg="add mod">
          <ac:chgData name="길 다영" userId="11d3a75bfe554e41" providerId="LiveId" clId="{8B39A1A6-09D9-4105-8ADD-50A29553FEAC}" dt="2021-05-19T13:37:50.779" v="991" actId="404"/>
          <ac:spMkLst>
            <pc:docMk/>
            <pc:sldMk cId="2425092905" sldId="268"/>
            <ac:spMk id="82" creationId="{EAB842DE-FCA4-4A20-843D-85C4F30184A5}"/>
          </ac:spMkLst>
        </pc:spChg>
        <pc:spChg chg="add del mod">
          <ac:chgData name="길 다영" userId="11d3a75bfe554e41" providerId="LiveId" clId="{8B39A1A6-09D9-4105-8ADD-50A29553FEAC}" dt="2021-05-19T14:06:16.707" v="1063"/>
          <ac:spMkLst>
            <pc:docMk/>
            <pc:sldMk cId="2425092905" sldId="268"/>
            <ac:spMk id="83" creationId="{A63AB3CA-40CF-4C1F-933E-323B602D29B8}"/>
          </ac:spMkLst>
        </pc:spChg>
        <pc:cxnChg chg="del">
          <ac:chgData name="길 다영" userId="11d3a75bfe554e41" providerId="LiveId" clId="{8B39A1A6-09D9-4105-8ADD-50A29553FEAC}" dt="2021-05-19T13:28:20.623" v="451" actId="478"/>
          <ac:cxnSpMkLst>
            <pc:docMk/>
            <pc:sldMk cId="2425092905" sldId="268"/>
            <ac:cxnSpMk id="3" creationId="{D71B5261-35AC-4E4E-8C2E-BBB49DE8334C}"/>
          </ac:cxnSpMkLst>
        </pc:cxnChg>
        <pc:cxnChg chg="del">
          <ac:chgData name="길 다영" userId="11d3a75bfe554e41" providerId="LiveId" clId="{8B39A1A6-09D9-4105-8ADD-50A29553FEAC}" dt="2021-05-19T13:28:20.623" v="451" actId="478"/>
          <ac:cxnSpMkLst>
            <pc:docMk/>
            <pc:sldMk cId="2425092905" sldId="268"/>
            <ac:cxnSpMk id="19" creationId="{B246FDB6-A716-422B-BED2-D9966280A193}"/>
          </ac:cxnSpMkLst>
        </pc:cxnChg>
        <pc:cxnChg chg="del">
          <ac:chgData name="길 다영" userId="11d3a75bfe554e41" providerId="LiveId" clId="{8B39A1A6-09D9-4105-8ADD-50A29553FEAC}" dt="2021-05-19T13:28:20.623" v="451" actId="478"/>
          <ac:cxnSpMkLst>
            <pc:docMk/>
            <pc:sldMk cId="2425092905" sldId="268"/>
            <ac:cxnSpMk id="24" creationId="{672F185E-9165-4FA8-80E5-1D9C39290F2B}"/>
          </ac:cxnSpMkLst>
        </pc:cxnChg>
        <pc:cxnChg chg="del">
          <ac:chgData name="길 다영" userId="11d3a75bfe554e41" providerId="LiveId" clId="{8B39A1A6-09D9-4105-8ADD-50A29553FEAC}" dt="2021-05-19T13:28:20.623" v="451" actId="478"/>
          <ac:cxnSpMkLst>
            <pc:docMk/>
            <pc:sldMk cId="2425092905" sldId="268"/>
            <ac:cxnSpMk id="26" creationId="{AB774662-5BC8-47A4-B532-CF3A1BF4CDE3}"/>
          </ac:cxnSpMkLst>
        </pc:cxnChg>
        <pc:cxnChg chg="add del mod">
          <ac:chgData name="길 다영" userId="11d3a75bfe554e41" providerId="LiveId" clId="{8B39A1A6-09D9-4105-8ADD-50A29553FEAC}" dt="2021-05-19T13:52:23.789" v="1055" actId="478"/>
          <ac:cxnSpMkLst>
            <pc:docMk/>
            <pc:sldMk cId="2425092905" sldId="268"/>
            <ac:cxnSpMk id="74" creationId="{8D120872-CEF3-4B91-96FB-EBA371067EFC}"/>
          </ac:cxnSpMkLst>
        </pc:cxnChg>
        <pc:cxnChg chg="add del mod">
          <ac:chgData name="길 다영" userId="11d3a75bfe554e41" providerId="LiveId" clId="{8B39A1A6-09D9-4105-8ADD-50A29553FEAC}" dt="2021-05-19T13:33:12.863" v="809" actId="478"/>
          <ac:cxnSpMkLst>
            <pc:docMk/>
            <pc:sldMk cId="2425092905" sldId="268"/>
            <ac:cxnSpMk id="75" creationId="{9CF15FBE-AB7E-47FF-BDA7-44CA7065DF79}"/>
          </ac:cxnSpMkLst>
        </pc:cxnChg>
        <pc:cxnChg chg="add del mod">
          <ac:chgData name="길 다영" userId="11d3a75bfe554e41" providerId="LiveId" clId="{8B39A1A6-09D9-4105-8ADD-50A29553FEAC}" dt="2021-05-19T13:52:24.646" v="1056" actId="478"/>
          <ac:cxnSpMkLst>
            <pc:docMk/>
            <pc:sldMk cId="2425092905" sldId="268"/>
            <ac:cxnSpMk id="76" creationId="{FEA5C331-4DF4-4BE2-8717-F6228DA7BDA5}"/>
          </ac:cxnSpMkLst>
        </pc:cxnChg>
        <pc:cxnChg chg="add del mod">
          <ac:chgData name="길 다영" userId="11d3a75bfe554e41" providerId="LiveId" clId="{8B39A1A6-09D9-4105-8ADD-50A29553FEAC}" dt="2021-05-19T13:52:25.550" v="1057" actId="478"/>
          <ac:cxnSpMkLst>
            <pc:docMk/>
            <pc:sldMk cId="2425092905" sldId="268"/>
            <ac:cxnSpMk id="80" creationId="{23C6DAD8-96F4-4E21-B62A-9B07650B8C04}"/>
          </ac:cxnSpMkLst>
        </pc:cxnChg>
      </pc:sldChg>
      <pc:sldChg chg="new del">
        <pc:chgData name="길 다영" userId="11d3a75bfe554e41" providerId="LiveId" clId="{8B39A1A6-09D9-4105-8ADD-50A29553FEAC}" dt="2021-05-19T13:38:12.282" v="993" actId="680"/>
        <pc:sldMkLst>
          <pc:docMk/>
          <pc:sldMk cId="1345717045" sldId="269"/>
        </pc:sldMkLst>
      </pc:sldChg>
      <pc:sldChg chg="addSp delSp modSp add del mod ord">
        <pc:chgData name="길 다영" userId="11d3a75bfe554e41" providerId="LiveId" clId="{8B39A1A6-09D9-4105-8ADD-50A29553FEAC}" dt="2021-05-19T16:56:24.457" v="6440" actId="2696"/>
        <pc:sldMkLst>
          <pc:docMk/>
          <pc:sldMk cId="1545861056" sldId="269"/>
        </pc:sldMkLst>
        <pc:spChg chg="mod">
          <ac:chgData name="길 다영" userId="11d3a75bfe554e41" providerId="LiveId" clId="{8B39A1A6-09D9-4105-8ADD-50A29553FEAC}" dt="2021-05-19T13:38:49.257" v="1051"/>
          <ac:spMkLst>
            <pc:docMk/>
            <pc:sldMk cId="1545861056" sldId="269"/>
            <ac:spMk id="5" creationId="{E41C4032-3833-4889-B09F-ACF8486095AD}"/>
          </ac:spMkLst>
        </pc:spChg>
        <pc:spChg chg="mod">
          <ac:chgData name="길 다영" userId="11d3a75bfe554e41" providerId="LiveId" clId="{8B39A1A6-09D9-4105-8ADD-50A29553FEAC}" dt="2021-05-19T13:38:50.450" v="1052" actId="403"/>
          <ac:spMkLst>
            <pc:docMk/>
            <pc:sldMk cId="1545861056" sldId="269"/>
            <ac:spMk id="6" creationId="{C0AE169C-1848-4D4D-B05A-AE34F7E60142}"/>
          </ac:spMkLst>
        </pc:spChg>
        <pc:spChg chg="mod">
          <ac:chgData name="길 다영" userId="11d3a75bfe554e41" providerId="LiveId" clId="{8B39A1A6-09D9-4105-8ADD-50A29553FEAC}" dt="2021-05-19T13:38:42.529" v="1028"/>
          <ac:spMkLst>
            <pc:docMk/>
            <pc:sldMk cId="1545861056" sldId="269"/>
            <ac:spMk id="7" creationId="{CF347620-511F-4020-B048-739B80E2B687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9" creationId="{D4843AC6-6382-4018-9F0C-5D16B2E21663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10" creationId="{740669AB-0FD7-42F6-96BC-2BCD7E76413D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13" creationId="{08DA9FA1-5793-4654-A918-5BA72FDADB23}"/>
          </ac:spMkLst>
        </pc:spChg>
        <pc:spChg chg="del mod">
          <ac:chgData name="길 다영" userId="11d3a75bfe554e41" providerId="LiveId" clId="{8B39A1A6-09D9-4105-8ADD-50A29553FEAC}" dt="2021-05-19T16:56:18.723" v="6439" actId="478"/>
          <ac:spMkLst>
            <pc:docMk/>
            <pc:sldMk cId="1545861056" sldId="269"/>
            <ac:spMk id="14" creationId="{9A501C51-19ED-4D8A-955F-34D93FEA5A80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18" creationId="{E56DEE7E-4703-4943-AC6E-90C87A6E6391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19" creationId="{5F6DFAAB-FAD8-4550-9DEB-F77FD6E61384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20" creationId="{A51AB394-77F1-476B-AFD3-7AC2F2BCEB8E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21" creationId="{2DC1112E-F987-46DD-AF91-80BF3A2A8F21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22" creationId="{E5899AED-D299-46C1-B799-8B04CE53C609}"/>
          </ac:spMkLst>
        </pc:spChg>
        <pc:spChg chg="del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23" creationId="{1F2F6B67-033B-43C5-852D-7378AC75C421}"/>
          </ac:spMkLst>
        </pc:spChg>
        <pc:spChg chg="del mod">
          <ac:chgData name="길 다영" userId="11d3a75bfe554e41" providerId="LiveId" clId="{8B39A1A6-09D9-4105-8ADD-50A29553FEAC}" dt="2021-05-19T16:56:16.984" v="6438" actId="478"/>
          <ac:spMkLst>
            <pc:docMk/>
            <pc:sldMk cId="1545861056" sldId="269"/>
            <ac:spMk id="29" creationId="{13EEA7B9-9810-4638-83B2-F773910E46BA}"/>
          </ac:spMkLst>
        </pc:spChg>
        <pc:spChg chg="del">
          <ac:chgData name="길 다영" userId="11d3a75bfe554e41" providerId="LiveId" clId="{8B39A1A6-09D9-4105-8ADD-50A29553FEAC}" dt="2021-05-19T13:38:33.709" v="1018" actId="478"/>
          <ac:spMkLst>
            <pc:docMk/>
            <pc:sldMk cId="1545861056" sldId="269"/>
            <ac:spMk id="34" creationId="{6315EBED-A64C-4671-907E-E2A913CEA40D}"/>
          </ac:spMkLst>
        </pc:spChg>
        <pc:spChg chg="add del mod">
          <ac:chgData name="길 다영" userId="11d3a75bfe554e41" providerId="LiveId" clId="{8B39A1A6-09D9-4105-8ADD-50A29553FEAC}" dt="2021-05-19T16:09:44.081" v="2277" actId="478"/>
          <ac:spMkLst>
            <pc:docMk/>
            <pc:sldMk cId="1545861056" sldId="269"/>
            <ac:spMk id="35" creationId="{2AD9E7A5-0249-4BAB-8B90-8839433BB675}"/>
          </ac:spMkLst>
        </pc:spChg>
        <pc:spChg chg="add del mod">
          <ac:chgData name="길 다영" userId="11d3a75bfe554e41" providerId="LiveId" clId="{8B39A1A6-09D9-4105-8ADD-50A29553FEAC}" dt="2021-05-19T16:09:51.768" v="2279" actId="478"/>
          <ac:spMkLst>
            <pc:docMk/>
            <pc:sldMk cId="1545861056" sldId="269"/>
            <ac:spMk id="36" creationId="{55EC2862-9A86-41DA-AF9B-AB6BBE1E4020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38" creationId="{FA8BCACF-00E3-43F4-90A3-5E886A08CF1B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39" creationId="{B8FD4ABB-C46C-4347-BB94-394C89F701CD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0" creationId="{E36E9DF2-AA2B-4A41-ADF2-57BC3D756E46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1" creationId="{9955383F-606B-4301-85DA-DC43144A5B49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2" creationId="{7212D816-A9FA-4D73-9A39-1164C8F46BB6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3" creationId="{1469E038-5256-47F6-B4B3-0ACE75A8100E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4" creationId="{993F4C7F-36EF-47BD-B610-1A5787D3EB63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5" creationId="{DDF0F6F1-8EB9-45F9-A356-AF8D69C60514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6" creationId="{52612C67-04ED-4953-A6ED-E397FA38DF1B}"/>
          </ac:spMkLst>
        </pc:spChg>
        <pc:spChg chg="add mod">
          <ac:chgData name="길 다영" userId="11d3a75bfe554e41" providerId="LiveId" clId="{8B39A1A6-09D9-4105-8ADD-50A29553FEAC}" dt="2021-05-19T16:09:58.767" v="2280"/>
          <ac:spMkLst>
            <pc:docMk/>
            <pc:sldMk cId="1545861056" sldId="269"/>
            <ac:spMk id="47" creationId="{ECBC92DC-2515-4D62-B4E0-F17D4A5E9DE9}"/>
          </ac:spMkLst>
        </pc:spChg>
        <pc:spChg chg="add del mod">
          <ac:chgData name="길 다영" userId="11d3a75bfe554e41" providerId="LiveId" clId="{8B39A1A6-09D9-4105-8ADD-50A29553FEAC}" dt="2021-05-19T16:56:15.009" v="6437" actId="478"/>
          <ac:spMkLst>
            <pc:docMk/>
            <pc:sldMk cId="1545861056" sldId="269"/>
            <ac:spMk id="49" creationId="{FBBA114B-5C6F-443D-8611-998DDD134325}"/>
          </ac:spMkLst>
        </pc:spChg>
        <pc:picChg chg="add del mod">
          <ac:chgData name="길 다영" userId="11d3a75bfe554e41" providerId="LiveId" clId="{8B39A1A6-09D9-4105-8ADD-50A29553FEAC}" dt="2021-05-19T16:09:51.768" v="2279" actId="478"/>
          <ac:picMkLst>
            <pc:docMk/>
            <pc:sldMk cId="1545861056" sldId="269"/>
            <ac:picMk id="37" creationId="{1ED6DFBF-6E65-456F-9F68-F06AECD45AE3}"/>
          </ac:picMkLst>
        </pc:picChg>
        <pc:picChg chg="add mod">
          <ac:chgData name="길 다영" userId="11d3a75bfe554e41" providerId="LiveId" clId="{8B39A1A6-09D9-4105-8ADD-50A29553FEAC}" dt="2021-05-19T16:09:58.767" v="2280"/>
          <ac:picMkLst>
            <pc:docMk/>
            <pc:sldMk cId="1545861056" sldId="269"/>
            <ac:picMk id="48" creationId="{1D7CE70C-9A51-4252-AE3C-C18EEC26C32D}"/>
          </ac:picMkLst>
        </pc:picChg>
      </pc:sldChg>
      <pc:sldChg chg="addSp delSp modSp new mod">
        <pc:chgData name="길 다영" userId="11d3a75bfe554e41" providerId="LiveId" clId="{8B39A1A6-09D9-4105-8ADD-50A29553FEAC}" dt="2021-05-19T16:31:08.812" v="4412"/>
        <pc:sldMkLst>
          <pc:docMk/>
          <pc:sldMk cId="1250919731" sldId="270"/>
        </pc:sldMkLst>
        <pc:spChg chg="add del mod">
          <ac:chgData name="길 다영" userId="11d3a75bfe554e41" providerId="LiveId" clId="{8B39A1A6-09D9-4105-8ADD-50A29553FEAC}" dt="2021-05-19T16:31:08.812" v="4412"/>
          <ac:spMkLst>
            <pc:docMk/>
            <pc:sldMk cId="1250919731" sldId="270"/>
            <ac:spMk id="2" creationId="{805B83EB-16D3-41D3-BEB3-9161B84106EE}"/>
          </ac:spMkLst>
        </pc:spChg>
      </pc:sldChg>
      <pc:sldChg chg="addSp modSp new mod ord">
        <pc:chgData name="길 다영" userId="11d3a75bfe554e41" providerId="LiveId" clId="{8B39A1A6-09D9-4105-8ADD-50A29553FEAC}" dt="2021-05-19T17:00:31.102" v="6610" actId="1076"/>
        <pc:sldMkLst>
          <pc:docMk/>
          <pc:sldMk cId="841670147" sldId="271"/>
        </pc:sldMkLst>
        <pc:spChg chg="add mod">
          <ac:chgData name="길 다영" userId="11d3a75bfe554e41" providerId="LiveId" clId="{8B39A1A6-09D9-4105-8ADD-50A29553FEAC}" dt="2021-05-19T17:00:31.102" v="6610" actId="1076"/>
          <ac:spMkLst>
            <pc:docMk/>
            <pc:sldMk cId="841670147" sldId="271"/>
            <ac:spMk id="2" creationId="{0986E33E-7982-4665-9868-276B6D9FC2FA}"/>
          </ac:spMkLst>
        </pc:spChg>
        <pc:spChg chg="add mod">
          <ac:chgData name="길 다영" userId="11d3a75bfe554e41" providerId="LiveId" clId="{8B39A1A6-09D9-4105-8ADD-50A29553FEAC}" dt="2021-05-19T16:40:36.153" v="5329" actId="122"/>
          <ac:spMkLst>
            <pc:docMk/>
            <pc:sldMk cId="841670147" sldId="271"/>
            <ac:spMk id="3" creationId="{09C3721C-BBB4-46AD-B714-D2E1F3EE2BFE}"/>
          </ac:spMkLst>
        </pc:spChg>
      </pc:sldChg>
      <pc:sldChg chg="addSp delSp modSp new mod">
        <pc:chgData name="길 다영" userId="11d3a75bfe554e41" providerId="LiveId" clId="{8B39A1A6-09D9-4105-8ADD-50A29553FEAC}" dt="2021-05-19T16:47:01.300" v="5750" actId="14100"/>
        <pc:sldMkLst>
          <pc:docMk/>
          <pc:sldMk cId="1632723972" sldId="272"/>
        </pc:sldMkLst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2" creationId="{75EABA55-402D-42F6-855E-5C1FF04B8BE7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3" creationId="{01D62E1B-BC11-423C-A3B4-6C76DBC46A1B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4" creationId="{5877AA57-8514-4164-AD1B-35937BDCBC75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5" creationId="{8454350E-9220-4606-B6B7-C172892A8D37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6" creationId="{D9DB15D3-9B6E-44CF-9CA8-9A51DEA7B349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7" creationId="{6D7169EB-1D7D-40BC-A445-72C300C31B0C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8" creationId="{B62A6587-6120-44F3-87EF-B911245B6996}"/>
          </ac:spMkLst>
        </pc:spChg>
        <pc:spChg chg="add mod">
          <ac:chgData name="길 다영" userId="11d3a75bfe554e41" providerId="LiveId" clId="{8B39A1A6-09D9-4105-8ADD-50A29553FEAC}" dt="2021-05-19T16:46:50.579" v="5702" actId="14100"/>
          <ac:spMkLst>
            <pc:docMk/>
            <pc:sldMk cId="1632723972" sldId="272"/>
            <ac:spMk id="9" creationId="{49623D73-89BD-4067-8895-34244A072AC1}"/>
          </ac:spMkLst>
        </pc:spChg>
        <pc:spChg chg="add mod">
          <ac:chgData name="길 다영" userId="11d3a75bfe554e41" providerId="LiveId" clId="{8B39A1A6-09D9-4105-8ADD-50A29553FEAC}" dt="2021-05-19T16:43:42.532" v="5512" actId="14100"/>
          <ac:spMkLst>
            <pc:docMk/>
            <pc:sldMk cId="1632723972" sldId="272"/>
            <ac:spMk id="10" creationId="{55651A13-A5CB-4F81-A763-F455130A7D12}"/>
          </ac:spMkLst>
        </pc:spChg>
        <pc:spChg chg="add del mod">
          <ac:chgData name="길 다영" userId="11d3a75bfe554e41" providerId="LiveId" clId="{8B39A1A6-09D9-4105-8ADD-50A29553FEAC}" dt="2021-05-19T16:45:29.719" v="5589" actId="478"/>
          <ac:spMkLst>
            <pc:docMk/>
            <pc:sldMk cId="1632723972" sldId="272"/>
            <ac:spMk id="11" creationId="{C2AC554D-B815-43F0-AE0E-DC10BAF0A49C}"/>
          </ac:spMkLst>
        </pc:spChg>
        <pc:spChg chg="add mod">
          <ac:chgData name="길 다영" userId="11d3a75bfe554e41" providerId="LiveId" clId="{8B39A1A6-09D9-4105-8ADD-50A29553FEAC}" dt="2021-05-19T16:41:50.322" v="5428"/>
          <ac:spMkLst>
            <pc:docMk/>
            <pc:sldMk cId="1632723972" sldId="272"/>
            <ac:spMk id="12" creationId="{3A51A351-C43C-4AD1-8DA9-493E7FADB143}"/>
          </ac:spMkLst>
        </pc:spChg>
        <pc:spChg chg="add del mod">
          <ac:chgData name="길 다영" userId="11d3a75bfe554e41" providerId="LiveId" clId="{8B39A1A6-09D9-4105-8ADD-50A29553FEAC}" dt="2021-05-19T16:42:49.658" v="5504" actId="478"/>
          <ac:spMkLst>
            <pc:docMk/>
            <pc:sldMk cId="1632723972" sldId="272"/>
            <ac:spMk id="13" creationId="{27343724-722A-4BF1-BEF0-465EDA6CCF4B}"/>
          </ac:spMkLst>
        </pc:spChg>
        <pc:spChg chg="add del mod">
          <ac:chgData name="길 다영" userId="11d3a75bfe554e41" providerId="LiveId" clId="{8B39A1A6-09D9-4105-8ADD-50A29553FEAC}" dt="2021-05-19T16:42:49.658" v="5504" actId="478"/>
          <ac:spMkLst>
            <pc:docMk/>
            <pc:sldMk cId="1632723972" sldId="272"/>
            <ac:spMk id="14" creationId="{6C932983-01A0-4FFB-B57A-8DD806CC4CE7}"/>
          </ac:spMkLst>
        </pc:spChg>
        <pc:spChg chg="add del mod">
          <ac:chgData name="길 다영" userId="11d3a75bfe554e41" providerId="LiveId" clId="{8B39A1A6-09D9-4105-8ADD-50A29553FEAC}" dt="2021-05-19T16:42:49.658" v="5504" actId="478"/>
          <ac:spMkLst>
            <pc:docMk/>
            <pc:sldMk cId="1632723972" sldId="272"/>
            <ac:spMk id="15" creationId="{2D990B19-5C3E-4D44-B9C7-0B64248356F1}"/>
          </ac:spMkLst>
        </pc:spChg>
        <pc:spChg chg="add del mod">
          <ac:chgData name="길 다영" userId="11d3a75bfe554e41" providerId="LiveId" clId="{8B39A1A6-09D9-4105-8ADD-50A29553FEAC}" dt="2021-05-19T16:42:40.002" v="5500" actId="478"/>
          <ac:spMkLst>
            <pc:docMk/>
            <pc:sldMk cId="1632723972" sldId="272"/>
            <ac:spMk id="16" creationId="{5BBDD9D3-DAD6-47F4-B30F-E17B2BF0594A}"/>
          </ac:spMkLst>
        </pc:spChg>
        <pc:spChg chg="add del mod">
          <ac:chgData name="길 다영" userId="11d3a75bfe554e41" providerId="LiveId" clId="{8B39A1A6-09D9-4105-8ADD-50A29553FEAC}" dt="2021-05-19T16:42:39.617" v="5499" actId="478"/>
          <ac:spMkLst>
            <pc:docMk/>
            <pc:sldMk cId="1632723972" sldId="272"/>
            <ac:spMk id="17" creationId="{DF1C6FF3-F218-418F-9A26-2120016B5182}"/>
          </ac:spMkLst>
        </pc:spChg>
        <pc:spChg chg="add del mod">
          <ac:chgData name="길 다영" userId="11d3a75bfe554e41" providerId="LiveId" clId="{8B39A1A6-09D9-4105-8ADD-50A29553FEAC}" dt="2021-05-19T16:42:41.836" v="5501" actId="478"/>
          <ac:spMkLst>
            <pc:docMk/>
            <pc:sldMk cId="1632723972" sldId="272"/>
            <ac:spMk id="18" creationId="{219D8580-7522-4AAC-A428-A16912C0F94D}"/>
          </ac:spMkLst>
        </pc:spChg>
        <pc:spChg chg="add del mod">
          <ac:chgData name="길 다영" userId="11d3a75bfe554e41" providerId="LiveId" clId="{8B39A1A6-09D9-4105-8ADD-50A29553FEAC}" dt="2021-05-19T16:42:32.447" v="5492" actId="478"/>
          <ac:spMkLst>
            <pc:docMk/>
            <pc:sldMk cId="1632723972" sldId="272"/>
            <ac:spMk id="19" creationId="{2571E1B0-1159-4298-981E-42B68B47F610}"/>
          </ac:spMkLst>
        </pc:spChg>
        <pc:spChg chg="add del mod">
          <ac:chgData name="길 다영" userId="11d3a75bfe554e41" providerId="LiveId" clId="{8B39A1A6-09D9-4105-8ADD-50A29553FEAC}" dt="2021-05-19T16:42:38.524" v="5498" actId="478"/>
          <ac:spMkLst>
            <pc:docMk/>
            <pc:sldMk cId="1632723972" sldId="272"/>
            <ac:spMk id="20" creationId="{6C536DC2-FABE-48C8-8BD6-50D6CA793972}"/>
          </ac:spMkLst>
        </pc:spChg>
        <pc:spChg chg="add del mod">
          <ac:chgData name="길 다영" userId="11d3a75bfe554e41" providerId="LiveId" clId="{8B39A1A6-09D9-4105-8ADD-50A29553FEAC}" dt="2021-05-19T16:42:33.528" v="5493" actId="478"/>
          <ac:spMkLst>
            <pc:docMk/>
            <pc:sldMk cId="1632723972" sldId="272"/>
            <ac:spMk id="21" creationId="{65F73BF8-13FA-461D-B0EE-65B7451E14CA}"/>
          </ac:spMkLst>
        </pc:spChg>
        <pc:spChg chg="add del mod">
          <ac:chgData name="길 다영" userId="11d3a75bfe554e41" providerId="LiveId" clId="{8B39A1A6-09D9-4105-8ADD-50A29553FEAC}" dt="2021-05-19T16:42:35.467" v="5495" actId="478"/>
          <ac:spMkLst>
            <pc:docMk/>
            <pc:sldMk cId="1632723972" sldId="272"/>
            <ac:spMk id="22" creationId="{9A2F1D6E-ED01-41DC-8A3D-D2AFBD8EB705}"/>
          </ac:spMkLst>
        </pc:spChg>
        <pc:spChg chg="add del mod">
          <ac:chgData name="길 다영" userId="11d3a75bfe554e41" providerId="LiveId" clId="{8B39A1A6-09D9-4105-8ADD-50A29553FEAC}" dt="2021-05-19T16:42:34.874" v="5494" actId="478"/>
          <ac:spMkLst>
            <pc:docMk/>
            <pc:sldMk cId="1632723972" sldId="272"/>
            <ac:spMk id="23" creationId="{F652CDE8-D8CD-4BB5-9480-8B8B8B7E550E}"/>
          </ac:spMkLst>
        </pc:spChg>
        <pc:spChg chg="add del mod">
          <ac:chgData name="길 다영" userId="11d3a75bfe554e41" providerId="LiveId" clId="{8B39A1A6-09D9-4105-8ADD-50A29553FEAC}" dt="2021-05-19T16:42:36.051" v="5496" actId="478"/>
          <ac:spMkLst>
            <pc:docMk/>
            <pc:sldMk cId="1632723972" sldId="272"/>
            <ac:spMk id="24" creationId="{20FD14F5-3AFF-47A7-8AB2-5D5880A6BB22}"/>
          </ac:spMkLst>
        </pc:spChg>
        <pc:spChg chg="add del mod">
          <ac:chgData name="길 다영" userId="11d3a75bfe554e41" providerId="LiveId" clId="{8B39A1A6-09D9-4105-8ADD-50A29553FEAC}" dt="2021-05-19T16:42:38.524" v="5498" actId="478"/>
          <ac:spMkLst>
            <pc:docMk/>
            <pc:sldMk cId="1632723972" sldId="272"/>
            <ac:spMk id="25" creationId="{3868766A-7A7B-4351-85AC-11F5690C26B9}"/>
          </ac:spMkLst>
        </pc:spChg>
        <pc:spChg chg="add del mod">
          <ac:chgData name="길 다영" userId="11d3a75bfe554e41" providerId="LiveId" clId="{8B39A1A6-09D9-4105-8ADD-50A29553FEAC}" dt="2021-05-19T16:42:38.524" v="5498" actId="478"/>
          <ac:spMkLst>
            <pc:docMk/>
            <pc:sldMk cId="1632723972" sldId="272"/>
            <ac:spMk id="26" creationId="{EC3E1558-F490-4B8C-B514-809FD5467BA2}"/>
          </ac:spMkLst>
        </pc:spChg>
        <pc:spChg chg="add del mod">
          <ac:chgData name="길 다영" userId="11d3a75bfe554e41" providerId="LiveId" clId="{8B39A1A6-09D9-4105-8ADD-50A29553FEAC}" dt="2021-05-19T16:42:36.956" v="5497" actId="478"/>
          <ac:spMkLst>
            <pc:docMk/>
            <pc:sldMk cId="1632723972" sldId="272"/>
            <ac:spMk id="27" creationId="{515C6C11-C096-42DE-BC75-4FB25C950FC7}"/>
          </ac:spMkLst>
        </pc:spChg>
        <pc:spChg chg="add mod">
          <ac:chgData name="길 다영" userId="11d3a75bfe554e41" providerId="LiveId" clId="{8B39A1A6-09D9-4105-8ADD-50A29553FEAC}" dt="2021-05-19T16:41:45.777" v="5416"/>
          <ac:spMkLst>
            <pc:docMk/>
            <pc:sldMk cId="1632723972" sldId="272"/>
            <ac:spMk id="28" creationId="{8B7FE1D5-6FD2-45CE-958B-3218CD0DD981}"/>
          </ac:spMkLst>
        </pc:spChg>
        <pc:spChg chg="add del mod">
          <ac:chgData name="길 다영" userId="11d3a75bfe554e41" providerId="LiveId" clId="{8B39A1A6-09D9-4105-8ADD-50A29553FEAC}" dt="2021-05-19T16:42:49.658" v="5504" actId="478"/>
          <ac:spMkLst>
            <pc:docMk/>
            <pc:sldMk cId="1632723972" sldId="272"/>
            <ac:spMk id="29" creationId="{5040EDD3-EA7E-4491-9355-B9F385E941CC}"/>
          </ac:spMkLst>
        </pc:spChg>
        <pc:spChg chg="add mod">
          <ac:chgData name="길 다영" userId="11d3a75bfe554e41" providerId="LiveId" clId="{8B39A1A6-09D9-4105-8ADD-50A29553FEAC}" dt="2021-05-19T16:45:24.018" v="5588" actId="1036"/>
          <ac:spMkLst>
            <pc:docMk/>
            <pc:sldMk cId="1632723972" sldId="272"/>
            <ac:spMk id="31" creationId="{8D4C3B99-C8C3-4BC5-BD14-BC5BA00DF8DD}"/>
          </ac:spMkLst>
        </pc:spChg>
        <pc:spChg chg="add mod">
          <ac:chgData name="길 다영" userId="11d3a75bfe554e41" providerId="LiveId" clId="{8B39A1A6-09D9-4105-8ADD-50A29553FEAC}" dt="2021-05-19T16:45:41.198" v="5595" actId="1037"/>
          <ac:spMkLst>
            <pc:docMk/>
            <pc:sldMk cId="1632723972" sldId="272"/>
            <ac:spMk id="32" creationId="{E48066C7-A25C-4014-8BB3-87EC648063E1}"/>
          </ac:spMkLst>
        </pc:spChg>
        <pc:spChg chg="add del">
          <ac:chgData name="길 다영" userId="11d3a75bfe554e41" providerId="LiveId" clId="{8B39A1A6-09D9-4105-8ADD-50A29553FEAC}" dt="2021-05-19T16:44:43.909" v="5551" actId="478"/>
          <ac:spMkLst>
            <pc:docMk/>
            <pc:sldMk cId="1632723972" sldId="272"/>
            <ac:spMk id="34" creationId="{C3388242-4711-4E84-9311-2F2349D3B1D9}"/>
          </ac:spMkLst>
        </pc:spChg>
        <pc:spChg chg="add mod">
          <ac:chgData name="길 다영" userId="11d3a75bfe554e41" providerId="LiveId" clId="{8B39A1A6-09D9-4105-8ADD-50A29553FEAC}" dt="2021-05-19T16:45:13.917" v="5583" actId="1038"/>
          <ac:spMkLst>
            <pc:docMk/>
            <pc:sldMk cId="1632723972" sldId="272"/>
            <ac:spMk id="35" creationId="{6FB35172-E974-4E9C-855D-626B66FF3BAF}"/>
          </ac:spMkLst>
        </pc:spChg>
        <pc:spChg chg="add mod">
          <ac:chgData name="길 다영" userId="11d3a75bfe554e41" providerId="LiveId" clId="{8B39A1A6-09D9-4105-8ADD-50A29553FEAC}" dt="2021-05-19T16:47:01.300" v="5750" actId="14100"/>
          <ac:spMkLst>
            <pc:docMk/>
            <pc:sldMk cId="1632723972" sldId="272"/>
            <ac:spMk id="36" creationId="{24F9B0B8-58F3-47E8-83BB-001EDF43A7D6}"/>
          </ac:spMkLst>
        </pc:spChg>
        <pc:spChg chg="add mod">
          <ac:chgData name="길 다영" userId="11d3a75bfe554e41" providerId="LiveId" clId="{8B39A1A6-09D9-4105-8ADD-50A29553FEAC}" dt="2021-05-19T16:46:18.333" v="5681" actId="20577"/>
          <ac:spMkLst>
            <pc:docMk/>
            <pc:sldMk cId="1632723972" sldId="272"/>
            <ac:spMk id="37" creationId="{0E9C4B33-6C91-4E1D-940A-221BA0FDE1C2}"/>
          </ac:spMkLst>
        </pc:spChg>
        <pc:spChg chg="add mod">
          <ac:chgData name="길 다영" userId="11d3a75bfe554e41" providerId="LiveId" clId="{8B39A1A6-09D9-4105-8ADD-50A29553FEAC}" dt="2021-05-19T16:46:58.490" v="5749" actId="1036"/>
          <ac:spMkLst>
            <pc:docMk/>
            <pc:sldMk cId="1632723972" sldId="272"/>
            <ac:spMk id="38" creationId="{CED92E51-D923-49A0-A8F5-953AF4EFEBCD}"/>
          </ac:spMkLst>
        </pc:spChg>
        <pc:spChg chg="add mod">
          <ac:chgData name="길 다영" userId="11d3a75bfe554e41" providerId="LiveId" clId="{8B39A1A6-09D9-4105-8ADD-50A29553FEAC}" dt="2021-05-19T16:46:53.551" v="5722" actId="1036"/>
          <ac:spMkLst>
            <pc:docMk/>
            <pc:sldMk cId="1632723972" sldId="272"/>
            <ac:spMk id="39" creationId="{F627E7E5-C514-480E-B887-FC11DF5C461A}"/>
          </ac:spMkLst>
        </pc:spChg>
        <pc:picChg chg="add del mod">
          <ac:chgData name="길 다영" userId="11d3a75bfe554e41" providerId="LiveId" clId="{8B39A1A6-09D9-4105-8ADD-50A29553FEAC}" dt="2021-05-19T16:42:49.658" v="5504" actId="478"/>
          <ac:picMkLst>
            <pc:docMk/>
            <pc:sldMk cId="1632723972" sldId="272"/>
            <ac:picMk id="30" creationId="{755F753B-7D72-4935-B5EC-78FF4B52AD8A}"/>
          </ac:picMkLst>
        </pc:picChg>
      </pc:sldChg>
      <pc:sldChg chg="modSp add del mod">
        <pc:chgData name="길 다영" userId="11d3a75bfe554e41" providerId="LiveId" clId="{8B39A1A6-09D9-4105-8ADD-50A29553FEAC}" dt="2021-05-19T16:47:12.181" v="5761" actId="2696"/>
        <pc:sldMkLst>
          <pc:docMk/>
          <pc:sldMk cId="162444142" sldId="273"/>
        </pc:sldMkLst>
        <pc:spChg chg="mod">
          <ac:chgData name="길 다영" userId="11d3a75bfe554e41" providerId="LiveId" clId="{8B39A1A6-09D9-4105-8ADD-50A29553FEAC}" dt="2021-05-19T16:47:10.863" v="5760"/>
          <ac:spMkLst>
            <pc:docMk/>
            <pc:sldMk cId="162444142" sldId="273"/>
            <ac:spMk id="28" creationId="{8B7FE1D5-6FD2-45CE-958B-3218CD0DD981}"/>
          </ac:spMkLst>
        </pc:spChg>
      </pc:sldChg>
      <pc:sldChg chg="addSp delSp modSp add mod">
        <pc:chgData name="길 다영" userId="11d3a75bfe554e41" providerId="LiveId" clId="{8B39A1A6-09D9-4105-8ADD-50A29553FEAC}" dt="2021-05-20T04:18:02.918" v="6707" actId="1038"/>
        <pc:sldMkLst>
          <pc:docMk/>
          <pc:sldMk cId="3419924188" sldId="273"/>
        </pc:sldMkLst>
        <pc:spChg chg="mod">
          <ac:chgData name="길 다영" userId="11d3a75bfe554e41" providerId="LiveId" clId="{8B39A1A6-09D9-4105-8ADD-50A29553FEAC}" dt="2021-05-19T16:48:40.448" v="5845" actId="14100"/>
          <ac:spMkLst>
            <pc:docMk/>
            <pc:sldMk cId="3419924188" sldId="273"/>
            <ac:spMk id="9" creationId="{D4843AC6-6382-4018-9F0C-5D16B2E21663}"/>
          </ac:spMkLst>
        </pc:spChg>
        <pc:spChg chg="add mod">
          <ac:chgData name="길 다영" userId="11d3a75bfe554e41" providerId="LiveId" clId="{8B39A1A6-09D9-4105-8ADD-50A29553FEAC}" dt="2021-05-19T16:54:38.665" v="6416" actId="1035"/>
          <ac:spMkLst>
            <pc:docMk/>
            <pc:sldMk cId="3419924188" sldId="273"/>
            <ac:spMk id="11" creationId="{F8BEA61B-CFEB-4762-A672-A561D8571C14}"/>
          </ac:spMkLst>
        </pc:spChg>
        <pc:spChg chg="del">
          <ac:chgData name="길 다영" userId="11d3a75bfe554e41" providerId="LiveId" clId="{8B39A1A6-09D9-4105-8ADD-50A29553FEAC}" dt="2021-05-19T16:48:33.396" v="5844" actId="478"/>
          <ac:spMkLst>
            <pc:docMk/>
            <pc:sldMk cId="3419924188" sldId="273"/>
            <ac:spMk id="13" creationId="{08DA9FA1-5793-4654-A918-5BA72FDADB23}"/>
          </ac:spMkLst>
        </pc:spChg>
        <pc:spChg chg="mod">
          <ac:chgData name="길 다영" userId="11d3a75bfe554e41" providerId="LiveId" clId="{8B39A1A6-09D9-4105-8ADD-50A29553FEAC}" dt="2021-05-19T16:48:05.719" v="5834" actId="20577"/>
          <ac:spMkLst>
            <pc:docMk/>
            <pc:sldMk cId="3419924188" sldId="273"/>
            <ac:spMk id="14" creationId="{9A501C51-19ED-4D8A-955F-34D93FEA5A80}"/>
          </ac:spMkLst>
        </pc:spChg>
        <pc:spChg chg="add del mod">
          <ac:chgData name="길 다영" userId="11d3a75bfe554e41" providerId="LiveId" clId="{8B39A1A6-09D9-4105-8ADD-50A29553FEAC}" dt="2021-05-19T16:51:07.276" v="5921" actId="478"/>
          <ac:spMkLst>
            <pc:docMk/>
            <pc:sldMk cId="3419924188" sldId="273"/>
            <ac:spMk id="15" creationId="{0C8BE09C-B030-48F0-A5CA-15AADEB69EE4}"/>
          </ac:spMkLst>
        </pc:spChg>
        <pc:spChg chg="add del mod">
          <ac:chgData name="길 다영" userId="11d3a75bfe554e41" providerId="LiveId" clId="{8B39A1A6-09D9-4105-8ADD-50A29553FEAC}" dt="2021-05-19T16:51:14.401" v="5924" actId="478"/>
          <ac:spMkLst>
            <pc:docMk/>
            <pc:sldMk cId="3419924188" sldId="273"/>
            <ac:spMk id="16" creationId="{372E3A27-5193-4C4D-9AE7-D99002B1E532}"/>
          </ac:spMkLst>
        </pc:spChg>
        <pc:spChg chg="del">
          <ac:chgData name="길 다영" userId="11d3a75bfe554e41" providerId="LiveId" clId="{8B39A1A6-09D9-4105-8ADD-50A29553FEAC}" dt="2021-05-19T16:48:14.098" v="5835" actId="478"/>
          <ac:spMkLst>
            <pc:docMk/>
            <pc:sldMk cId="3419924188" sldId="273"/>
            <ac:spMk id="18" creationId="{E56DEE7E-4703-4943-AC6E-90C87A6E6391}"/>
          </ac:spMkLst>
        </pc:spChg>
        <pc:spChg chg="del">
          <ac:chgData name="길 다영" userId="11d3a75bfe554e41" providerId="LiveId" clId="{8B39A1A6-09D9-4105-8ADD-50A29553FEAC}" dt="2021-05-19T16:48:18.664" v="5838" actId="478"/>
          <ac:spMkLst>
            <pc:docMk/>
            <pc:sldMk cId="3419924188" sldId="273"/>
            <ac:spMk id="19" creationId="{5F6DFAAB-FAD8-4550-9DEB-F77FD6E61384}"/>
          </ac:spMkLst>
        </pc:spChg>
        <pc:spChg chg="del">
          <ac:chgData name="길 다영" userId="11d3a75bfe554e41" providerId="LiveId" clId="{8B39A1A6-09D9-4105-8ADD-50A29553FEAC}" dt="2021-05-19T16:48:23.937" v="5841" actId="478"/>
          <ac:spMkLst>
            <pc:docMk/>
            <pc:sldMk cId="3419924188" sldId="273"/>
            <ac:spMk id="20" creationId="{A51AB394-77F1-476B-AFD3-7AC2F2BCEB8E}"/>
          </ac:spMkLst>
        </pc:spChg>
        <pc:spChg chg="del">
          <ac:chgData name="길 다영" userId="11d3a75bfe554e41" providerId="LiveId" clId="{8B39A1A6-09D9-4105-8ADD-50A29553FEAC}" dt="2021-05-19T16:48:15.469" v="5837" actId="478"/>
          <ac:spMkLst>
            <pc:docMk/>
            <pc:sldMk cId="3419924188" sldId="273"/>
            <ac:spMk id="21" creationId="{2DC1112E-F987-46DD-AF91-80BF3A2A8F21}"/>
          </ac:spMkLst>
        </pc:spChg>
        <pc:spChg chg="del">
          <ac:chgData name="길 다영" userId="11d3a75bfe554e41" providerId="LiveId" clId="{8B39A1A6-09D9-4105-8ADD-50A29553FEAC}" dt="2021-05-19T16:48:15.008" v="5836" actId="478"/>
          <ac:spMkLst>
            <pc:docMk/>
            <pc:sldMk cId="3419924188" sldId="273"/>
            <ac:spMk id="22" creationId="{E5899AED-D299-46C1-B799-8B04CE53C609}"/>
          </ac:spMkLst>
        </pc:spChg>
        <pc:spChg chg="del">
          <ac:chgData name="길 다영" userId="11d3a75bfe554e41" providerId="LiveId" clId="{8B39A1A6-09D9-4105-8ADD-50A29553FEAC}" dt="2021-05-19T16:48:25.256" v="5842" actId="478"/>
          <ac:spMkLst>
            <pc:docMk/>
            <pc:sldMk cId="3419924188" sldId="273"/>
            <ac:spMk id="23" creationId="{1F2F6B67-033B-43C5-852D-7378AC75C421}"/>
          </ac:spMkLst>
        </pc:spChg>
        <pc:spChg chg="mod">
          <ac:chgData name="길 다영" userId="11d3a75bfe554e41" providerId="LiveId" clId="{8B39A1A6-09D9-4105-8ADD-50A29553FEAC}" dt="2021-05-19T16:54:27.570" v="6411" actId="20577"/>
          <ac:spMkLst>
            <pc:docMk/>
            <pc:sldMk cId="3419924188" sldId="273"/>
            <ac:spMk id="34" creationId="{6315EBED-A64C-4671-907E-E2A913CEA40D}"/>
          </ac:spMkLst>
        </pc:spChg>
        <pc:spChg chg="add mod">
          <ac:chgData name="길 다영" userId="11d3a75bfe554e41" providerId="LiveId" clId="{8B39A1A6-09D9-4105-8ADD-50A29553FEAC}" dt="2021-05-20T04:18:02.918" v="6707" actId="1038"/>
          <ac:spMkLst>
            <pc:docMk/>
            <pc:sldMk cId="3419924188" sldId="273"/>
            <ac:spMk id="35" creationId="{41C24103-83F2-4DFB-8F98-4B696A91FDEF}"/>
          </ac:spMkLst>
        </pc:spChg>
        <pc:spChg chg="del">
          <ac:chgData name="길 다영" userId="11d3a75bfe554e41" providerId="LiveId" clId="{8B39A1A6-09D9-4105-8ADD-50A29553FEAC}" dt="2021-05-19T16:48:22.117" v="5840" actId="478"/>
          <ac:spMkLst>
            <pc:docMk/>
            <pc:sldMk cId="3419924188" sldId="273"/>
            <ac:spMk id="35" creationId="{BB3A2826-95A5-409C-950A-BB610576D4F8}"/>
          </ac:spMkLst>
        </pc:spChg>
        <pc:spChg chg="add mod">
          <ac:chgData name="길 다영" userId="11d3a75bfe554e41" providerId="LiveId" clId="{8B39A1A6-09D9-4105-8ADD-50A29553FEAC}" dt="2021-05-19T16:49:05.254" v="5881" actId="1076"/>
          <ac:spMkLst>
            <pc:docMk/>
            <pc:sldMk cId="3419924188" sldId="273"/>
            <ac:spMk id="36" creationId="{5C38E315-F4E7-43EF-8B10-F4264425FD22}"/>
          </ac:spMkLst>
        </pc:spChg>
        <pc:spChg chg="add mod">
          <ac:chgData name="길 다영" userId="11d3a75bfe554e41" providerId="LiveId" clId="{8B39A1A6-09D9-4105-8ADD-50A29553FEAC}" dt="2021-05-19T16:49:33.875" v="5888" actId="14100"/>
          <ac:spMkLst>
            <pc:docMk/>
            <pc:sldMk cId="3419924188" sldId="273"/>
            <ac:spMk id="37" creationId="{2D3301A6-595D-4854-B3CA-8EA3A97B35F6}"/>
          </ac:spMkLst>
        </pc:spChg>
        <pc:spChg chg="add del mod">
          <ac:chgData name="길 다영" userId="11d3a75bfe554e41" providerId="LiveId" clId="{8B39A1A6-09D9-4105-8ADD-50A29553FEAC}" dt="2021-05-19T16:50:05.480" v="5893" actId="478"/>
          <ac:spMkLst>
            <pc:docMk/>
            <pc:sldMk cId="3419924188" sldId="273"/>
            <ac:spMk id="38" creationId="{30F9BB2A-9431-4F4A-BF83-6F4214532505}"/>
          </ac:spMkLst>
        </pc:spChg>
        <pc:spChg chg="add mod">
          <ac:chgData name="길 다영" userId="11d3a75bfe554e41" providerId="LiveId" clId="{8B39A1A6-09D9-4105-8ADD-50A29553FEAC}" dt="2021-05-20T04:17:06.100" v="6684" actId="571"/>
          <ac:spMkLst>
            <pc:docMk/>
            <pc:sldMk cId="3419924188" sldId="273"/>
            <ac:spMk id="38" creationId="{99A8F9F0-F51C-43DA-B4C5-5560B4769C27}"/>
          </ac:spMkLst>
        </pc:spChg>
        <pc:spChg chg="add del mod">
          <ac:chgData name="길 다영" userId="11d3a75bfe554e41" providerId="LiveId" clId="{8B39A1A6-09D9-4105-8ADD-50A29553FEAC}" dt="2021-05-20T04:17:05.820" v="6683"/>
          <ac:spMkLst>
            <pc:docMk/>
            <pc:sldMk cId="3419924188" sldId="273"/>
            <ac:spMk id="40" creationId="{4FFC4C75-640F-412E-8803-BD391B9E0AD4}"/>
          </ac:spMkLst>
        </pc:spChg>
        <pc:spChg chg="add mod">
          <ac:chgData name="길 다영" userId="11d3a75bfe554e41" providerId="LiveId" clId="{8B39A1A6-09D9-4105-8ADD-50A29553FEAC}" dt="2021-05-20T04:17:32.328" v="6696" actId="1076"/>
          <ac:spMkLst>
            <pc:docMk/>
            <pc:sldMk cId="3419924188" sldId="273"/>
            <ac:spMk id="41" creationId="{E401ABA6-9DAD-497E-924B-397578DE7E4D}"/>
          </ac:spMkLst>
        </pc:spChg>
        <pc:spChg chg="add mod">
          <ac:chgData name="길 다영" userId="11d3a75bfe554e41" providerId="LiveId" clId="{8B39A1A6-09D9-4105-8ADD-50A29553FEAC}" dt="2021-05-20T04:17:48.788" v="6706"/>
          <ac:spMkLst>
            <pc:docMk/>
            <pc:sldMk cId="3419924188" sldId="273"/>
            <ac:spMk id="42" creationId="{138882FB-9A58-4536-8EA9-884F593A34BB}"/>
          </ac:spMkLst>
        </pc:spChg>
        <pc:spChg chg="add mod">
          <ac:chgData name="길 다영" userId="11d3a75bfe554e41" providerId="LiveId" clId="{8B39A1A6-09D9-4105-8ADD-50A29553FEAC}" dt="2021-05-19T16:52:40.190" v="5999" actId="1076"/>
          <ac:spMkLst>
            <pc:docMk/>
            <pc:sldMk cId="3419924188" sldId="273"/>
            <ac:spMk id="46" creationId="{A5B198D2-9EE8-48CF-99C8-823A02F34C70}"/>
          </ac:spMkLst>
        </pc:spChg>
        <pc:picChg chg="del">
          <ac:chgData name="길 다영" userId="11d3a75bfe554e41" providerId="LiveId" clId="{8B39A1A6-09D9-4105-8ADD-50A29553FEAC}" dt="2021-05-19T16:48:21.308" v="5839" actId="478"/>
          <ac:picMkLst>
            <pc:docMk/>
            <pc:sldMk cId="3419924188" sldId="273"/>
            <ac:picMk id="12" creationId="{C73560A7-DDB7-4DC7-BBB1-B05F8054E907}"/>
          </ac:picMkLst>
        </pc:picChg>
        <pc:cxnChg chg="add mod">
          <ac:chgData name="길 다영" userId="11d3a75bfe554e41" providerId="LiveId" clId="{8B39A1A6-09D9-4105-8ADD-50A29553FEAC}" dt="2021-05-19T16:51:55.808" v="5933" actId="1076"/>
          <ac:cxnSpMkLst>
            <pc:docMk/>
            <pc:sldMk cId="3419924188" sldId="273"/>
            <ac:cxnSpMk id="39" creationId="{F892D055-C9E4-48A5-BCB6-79DAA3203289}"/>
          </ac:cxnSpMkLst>
        </pc:cxnChg>
        <pc:cxnChg chg="add mod">
          <ac:chgData name="길 다영" userId="11d3a75bfe554e41" providerId="LiveId" clId="{8B39A1A6-09D9-4105-8ADD-50A29553FEAC}" dt="2021-05-19T16:52:53.837" v="6019" actId="14100"/>
          <ac:cxnSpMkLst>
            <pc:docMk/>
            <pc:sldMk cId="3419924188" sldId="273"/>
            <ac:cxnSpMk id="47" creationId="{556C92B9-05C0-4830-BE85-80046B389729}"/>
          </ac:cxnSpMkLst>
        </pc:cxnChg>
      </pc:sldChg>
      <pc:sldChg chg="addSp delSp modSp add mod">
        <pc:chgData name="길 다영" userId="11d3a75bfe554e41" providerId="LiveId" clId="{8B39A1A6-09D9-4105-8ADD-50A29553FEAC}" dt="2021-05-20T04:15:48.426" v="6634"/>
        <pc:sldMkLst>
          <pc:docMk/>
          <pc:sldMk cId="2510986718" sldId="274"/>
        </pc:sldMkLst>
        <pc:spChg chg="add mod">
          <ac:chgData name="길 다영" userId="11d3a75bfe554e41" providerId="LiveId" clId="{8B39A1A6-09D9-4105-8ADD-50A29553FEAC}" dt="2021-05-20T04:15:37.550" v="6611" actId="208"/>
          <ac:spMkLst>
            <pc:docMk/>
            <pc:sldMk cId="2510986718" sldId="274"/>
            <ac:spMk id="12" creationId="{33A5616D-9851-4B8B-90F0-3967F92DD4C3}"/>
          </ac:spMkLst>
        </pc:spChg>
        <pc:spChg chg="add del">
          <ac:chgData name="길 다영" userId="11d3a75bfe554e41" providerId="LiveId" clId="{8B39A1A6-09D9-4105-8ADD-50A29553FEAC}" dt="2021-05-19T16:57:47.966" v="6506" actId="478"/>
          <ac:spMkLst>
            <pc:docMk/>
            <pc:sldMk cId="2510986718" sldId="274"/>
            <ac:spMk id="13" creationId="{CE9377F6-1D3C-4857-9066-0A5E8CF1CBE9}"/>
          </ac:spMkLst>
        </pc:spChg>
        <pc:spChg chg="mod">
          <ac:chgData name="길 다영" userId="11d3a75bfe554e41" providerId="LiveId" clId="{8B39A1A6-09D9-4105-8ADD-50A29553FEAC}" dt="2021-05-20T04:15:48.426" v="6634"/>
          <ac:spMkLst>
            <pc:docMk/>
            <pc:sldMk cId="2510986718" sldId="274"/>
            <ac:spMk id="14" creationId="{9A501C51-19ED-4D8A-955F-34D93FEA5A80}"/>
          </ac:spMkLst>
        </pc:spChg>
        <pc:spChg chg="mod">
          <ac:chgData name="길 다영" userId="11d3a75bfe554e41" providerId="LiveId" clId="{8B39A1A6-09D9-4105-8ADD-50A29553FEAC}" dt="2021-05-19T16:57:03.572" v="6477"/>
          <ac:spMkLst>
            <pc:docMk/>
            <pc:sldMk cId="2510986718" sldId="274"/>
            <ac:spMk id="29" creationId="{13EEA7B9-9810-4638-83B2-F773910E46BA}"/>
          </ac:spMkLst>
        </pc:spChg>
        <pc:spChg chg="del mod">
          <ac:chgData name="길 다영" userId="11d3a75bfe554e41" providerId="LiveId" clId="{8B39A1A6-09D9-4105-8ADD-50A29553FEAC}" dt="2021-05-19T16:59:05.607" v="6606" actId="478"/>
          <ac:spMkLst>
            <pc:docMk/>
            <pc:sldMk cId="2510986718" sldId="274"/>
            <ac:spMk id="34" creationId="{6315EBED-A64C-4671-907E-E2A913CEA40D}"/>
          </ac:spMkLst>
        </pc:spChg>
        <pc:spChg chg="add mod">
          <ac:chgData name="길 다영" userId="11d3a75bfe554e41" providerId="LiveId" clId="{8B39A1A6-09D9-4105-8ADD-50A29553FEAC}" dt="2021-05-19T16:57:34.452" v="6495"/>
          <ac:spMkLst>
            <pc:docMk/>
            <pc:sldMk cId="2510986718" sldId="274"/>
            <ac:spMk id="35" creationId="{2C77D4F0-C223-499C-BB50-8F5869B9F8EE}"/>
          </ac:spMkLst>
        </pc:spChg>
        <pc:spChg chg="mod">
          <ac:chgData name="길 다영" userId="11d3a75bfe554e41" providerId="LiveId" clId="{8B39A1A6-09D9-4105-8ADD-50A29553FEAC}" dt="2021-05-19T16:57:22.319" v="6483" actId="14100"/>
          <ac:spMkLst>
            <pc:docMk/>
            <pc:sldMk cId="2510986718" sldId="274"/>
            <ac:spMk id="37" creationId="{2D3301A6-595D-4854-B3CA-8EA3A97B35F6}"/>
          </ac:spMkLst>
        </pc:spChg>
        <pc:spChg chg="add mod">
          <ac:chgData name="길 다영" userId="11d3a75bfe554e41" providerId="LiveId" clId="{8B39A1A6-09D9-4105-8ADD-50A29553FEAC}" dt="2021-05-19T16:57:41.001" v="6504"/>
          <ac:spMkLst>
            <pc:docMk/>
            <pc:sldMk cId="2510986718" sldId="274"/>
            <ac:spMk id="38" creationId="{FC82C7EB-74C6-45AF-BB28-CA9E3792A0EA}"/>
          </ac:spMkLst>
        </pc:spChg>
        <pc:spChg chg="add mod">
          <ac:chgData name="길 다영" userId="11d3a75bfe554e41" providerId="LiveId" clId="{8B39A1A6-09D9-4105-8ADD-50A29553FEAC}" dt="2021-05-19T16:58:13.277" v="6508" actId="1076"/>
          <ac:spMkLst>
            <pc:docMk/>
            <pc:sldMk cId="2510986718" sldId="274"/>
            <ac:spMk id="40" creationId="{3080E7C0-B2B5-4ECF-880D-C66C3F54374C}"/>
          </ac:spMkLst>
        </pc:spChg>
        <pc:spChg chg="add mod">
          <ac:chgData name="길 다영" userId="11d3a75bfe554e41" providerId="LiveId" clId="{8B39A1A6-09D9-4105-8ADD-50A29553FEAC}" dt="2021-05-19T16:58:19.227" v="6524" actId="14100"/>
          <ac:spMkLst>
            <pc:docMk/>
            <pc:sldMk cId="2510986718" sldId="274"/>
            <ac:spMk id="41" creationId="{E7870C7D-06D0-45B4-B2D4-DA0BA1EFA5CC}"/>
          </ac:spMkLst>
        </pc:spChg>
        <pc:spChg chg="del">
          <ac:chgData name="길 다영" userId="11d3a75bfe554e41" providerId="LiveId" clId="{8B39A1A6-09D9-4105-8ADD-50A29553FEAC}" dt="2021-05-19T16:57:06.971" v="6478" actId="478"/>
          <ac:spMkLst>
            <pc:docMk/>
            <pc:sldMk cId="2510986718" sldId="274"/>
            <ac:spMk id="46" creationId="{A5B198D2-9EE8-48CF-99C8-823A02F34C70}"/>
          </ac:spMkLst>
        </pc:spChg>
        <pc:cxnChg chg="del mod">
          <ac:chgData name="길 다영" userId="11d3a75bfe554e41" providerId="LiveId" clId="{8B39A1A6-09D9-4105-8ADD-50A29553FEAC}" dt="2021-05-19T16:57:08.244" v="6480" actId="478"/>
          <ac:cxnSpMkLst>
            <pc:docMk/>
            <pc:sldMk cId="2510986718" sldId="274"/>
            <ac:cxnSpMk id="47" creationId="{556C92B9-05C0-4830-BE85-80046B389729}"/>
          </ac:cxnSpMkLst>
        </pc:cxnChg>
      </pc:sldChg>
      <pc:sldChg chg="addSp delSp modSp add mod ord">
        <pc:chgData name="길 다영" userId="11d3a75bfe554e41" providerId="LiveId" clId="{8B39A1A6-09D9-4105-8ADD-50A29553FEAC}" dt="2021-05-20T04:44:55.840" v="6750" actId="207"/>
        <pc:sldMkLst>
          <pc:docMk/>
          <pc:sldMk cId="1466970928" sldId="275"/>
        </pc:sldMkLst>
        <pc:spChg chg="del">
          <ac:chgData name="길 다영" userId="11d3a75bfe554e41" providerId="LiveId" clId="{8B39A1A6-09D9-4105-8ADD-50A29553FEAC}" dt="2021-05-20T04:44:06.618" v="6739" actId="478"/>
          <ac:spMkLst>
            <pc:docMk/>
            <pc:sldMk cId="1466970928" sldId="275"/>
            <ac:spMk id="12" creationId="{33A5616D-9851-4B8B-90F0-3967F92DD4C3}"/>
          </ac:spMkLst>
        </pc:spChg>
        <pc:spChg chg="mod">
          <ac:chgData name="길 다영" userId="11d3a75bfe554e41" providerId="LiveId" clId="{8B39A1A6-09D9-4105-8ADD-50A29553FEAC}" dt="2021-05-20T04:44:01.526" v="6738"/>
          <ac:spMkLst>
            <pc:docMk/>
            <pc:sldMk cId="1466970928" sldId="275"/>
            <ac:spMk id="14" creationId="{9A501C51-19ED-4D8A-955F-34D93FEA5A80}"/>
          </ac:spMkLst>
        </pc:spChg>
        <pc:spChg chg="add mod">
          <ac:chgData name="길 다영" userId="11d3a75bfe554e41" providerId="LiveId" clId="{8B39A1A6-09D9-4105-8ADD-50A29553FEAC}" dt="2021-05-20T04:44:32.625" v="6746" actId="1076"/>
          <ac:spMkLst>
            <pc:docMk/>
            <pc:sldMk cId="1466970928" sldId="275"/>
            <ac:spMk id="34" creationId="{EA76F12B-A508-4C4F-BB2E-D12B56501C58}"/>
          </ac:spMkLst>
        </pc:spChg>
        <pc:spChg chg="del">
          <ac:chgData name="길 다영" userId="11d3a75bfe554e41" providerId="LiveId" clId="{8B39A1A6-09D9-4105-8ADD-50A29553FEAC}" dt="2021-05-20T04:44:21.327" v="6741" actId="478"/>
          <ac:spMkLst>
            <pc:docMk/>
            <pc:sldMk cId="1466970928" sldId="275"/>
            <ac:spMk id="35" creationId="{2C77D4F0-C223-499C-BB50-8F5869B9F8EE}"/>
          </ac:spMkLst>
        </pc:spChg>
        <pc:spChg chg="del">
          <ac:chgData name="길 다영" userId="11d3a75bfe554e41" providerId="LiveId" clId="{8B39A1A6-09D9-4105-8ADD-50A29553FEAC}" dt="2021-05-20T04:44:22.308" v="6742" actId="478"/>
          <ac:spMkLst>
            <pc:docMk/>
            <pc:sldMk cId="1466970928" sldId="275"/>
            <ac:spMk id="38" creationId="{FC82C7EB-74C6-45AF-BB28-CA9E3792A0EA}"/>
          </ac:spMkLst>
        </pc:spChg>
        <pc:spChg chg="mod">
          <ac:chgData name="길 다영" userId="11d3a75bfe554e41" providerId="LiveId" clId="{8B39A1A6-09D9-4105-8ADD-50A29553FEAC}" dt="2021-05-20T04:44:55.840" v="6750" actId="207"/>
          <ac:spMkLst>
            <pc:docMk/>
            <pc:sldMk cId="1466970928" sldId="275"/>
            <ac:spMk id="40" creationId="{3080E7C0-B2B5-4ECF-880D-C66C3F54374C}"/>
          </ac:spMkLst>
        </pc:spChg>
        <pc:spChg chg="add mod">
          <ac:chgData name="길 다영" userId="11d3a75bfe554e41" providerId="LiveId" clId="{8B39A1A6-09D9-4105-8ADD-50A29553FEAC}" dt="2021-05-20T04:44:32.301" v="6745" actId="1076"/>
          <ac:spMkLst>
            <pc:docMk/>
            <pc:sldMk cId="1466970928" sldId="275"/>
            <ac:spMk id="42" creationId="{BBC8E22D-279A-4692-AA52-971C34550956}"/>
          </ac:spMkLst>
        </pc:spChg>
        <pc:spChg chg="add mod">
          <ac:chgData name="길 다영" userId="11d3a75bfe554e41" providerId="LiveId" clId="{8B39A1A6-09D9-4105-8ADD-50A29553FEAC}" dt="2021-05-20T04:43:47.744" v="6731"/>
          <ac:spMkLst>
            <pc:docMk/>
            <pc:sldMk cId="1466970928" sldId="275"/>
            <ac:spMk id="43" creationId="{7774C4D9-8CE8-4599-A678-88DF82E27296}"/>
          </ac:spMkLst>
        </pc:spChg>
        <pc:spChg chg="add mod">
          <ac:chgData name="길 다영" userId="11d3a75bfe554e41" providerId="LiveId" clId="{8B39A1A6-09D9-4105-8ADD-50A29553FEAC}" dt="2021-05-20T04:44:18.013" v="6740"/>
          <ac:spMkLst>
            <pc:docMk/>
            <pc:sldMk cId="1466970928" sldId="275"/>
            <ac:spMk id="44" creationId="{5901E940-E6F8-4567-88CB-B1D87C4E3F90}"/>
          </ac:spMkLst>
        </pc:spChg>
        <pc:cxnChg chg="add mod">
          <ac:chgData name="길 다영" userId="11d3a75bfe554e41" providerId="LiveId" clId="{8B39A1A6-09D9-4105-8ADD-50A29553FEAC}" dt="2021-05-20T04:44:18.013" v="6740"/>
          <ac:cxnSpMkLst>
            <pc:docMk/>
            <pc:sldMk cId="1466970928" sldId="275"/>
            <ac:cxnSpMk id="45" creationId="{AD980178-D2D2-4CCC-9D72-F077CE12D702}"/>
          </ac:cxnSpMkLst>
        </pc:cxnChg>
      </pc:sldChg>
    </pc:docChg>
  </pc:docChgLst>
  <pc:docChgLst>
    <pc:chgData name="길 다영" userId="11d3a75bfe554e41" providerId="LiveId" clId="{81900A18-0E53-491D-BE9F-936621734C53}"/>
    <pc:docChg chg="undo custSel addSld delSld modSld sldOrd">
      <pc:chgData name="길 다영" userId="11d3a75bfe554e41" providerId="LiveId" clId="{81900A18-0E53-491D-BE9F-936621734C53}" dt="2021-05-29T12:51:26.039" v="3160"/>
      <pc:docMkLst>
        <pc:docMk/>
      </pc:docMkLst>
      <pc:sldChg chg="addSp delSp modSp mod">
        <pc:chgData name="길 다영" userId="11d3a75bfe554e41" providerId="LiveId" clId="{81900A18-0E53-491D-BE9F-936621734C53}" dt="2021-05-26T13:24:53.099" v="2984" actId="478"/>
        <pc:sldMkLst>
          <pc:docMk/>
          <pc:sldMk cId="1632112773" sldId="256"/>
        </pc:sldMkLst>
        <pc:spChg chg="mod">
          <ac:chgData name="길 다영" userId="11d3a75bfe554e41" providerId="LiveId" clId="{81900A18-0E53-491D-BE9F-936621734C53}" dt="2021-05-25T14:53:31.538" v="1458" actId="1076"/>
          <ac:spMkLst>
            <pc:docMk/>
            <pc:sldMk cId="1632112773" sldId="256"/>
            <ac:spMk id="11" creationId="{DE3F54F2-ECF6-415B-93DF-DD115A97E396}"/>
          </ac:spMkLst>
        </pc:spChg>
        <pc:spChg chg="mod">
          <ac:chgData name="길 다영" userId="11d3a75bfe554e41" providerId="LiveId" clId="{81900A18-0E53-491D-BE9F-936621734C53}" dt="2021-05-20T13:46:45.570" v="269"/>
          <ac:spMkLst>
            <pc:docMk/>
            <pc:sldMk cId="1632112773" sldId="256"/>
            <ac:spMk id="13" creationId="{3495CBC0-61CF-4FAA-A309-289BFE8EB27E}"/>
          </ac:spMkLst>
        </pc:spChg>
        <pc:spChg chg="mod">
          <ac:chgData name="길 다영" userId="11d3a75bfe554e41" providerId="LiveId" clId="{81900A18-0E53-491D-BE9F-936621734C53}" dt="2021-05-20T14:02:28.615" v="920" actId="20577"/>
          <ac:spMkLst>
            <pc:docMk/>
            <pc:sldMk cId="1632112773" sldId="256"/>
            <ac:spMk id="14" creationId="{1F970DAF-64F6-423C-BA9E-2EA4C8805029}"/>
          </ac:spMkLst>
        </pc:spChg>
        <pc:spChg chg="mod">
          <ac:chgData name="길 다영" userId="11d3a75bfe554e41" providerId="LiveId" clId="{81900A18-0E53-491D-BE9F-936621734C53}" dt="2021-05-20T13:46:57.249" v="288"/>
          <ac:spMkLst>
            <pc:docMk/>
            <pc:sldMk cId="1632112773" sldId="256"/>
            <ac:spMk id="15" creationId="{DEF0B349-A08C-47E0-9A2B-A6565EA0CD2E}"/>
          </ac:spMkLst>
        </pc:spChg>
        <pc:spChg chg="add del mod">
          <ac:chgData name="길 다영" userId="11d3a75bfe554e41" providerId="LiveId" clId="{81900A18-0E53-491D-BE9F-936621734C53}" dt="2021-05-26T13:24:52.894" v="2983" actId="478"/>
          <ac:spMkLst>
            <pc:docMk/>
            <pc:sldMk cId="1632112773" sldId="256"/>
            <ac:spMk id="31" creationId="{8F6866D1-5144-4BAA-9607-6F96D137E6D2}"/>
          </ac:spMkLst>
        </pc:spChg>
        <pc:spChg chg="mod">
          <ac:chgData name="길 다영" userId="11d3a75bfe554e41" providerId="LiveId" clId="{81900A18-0E53-491D-BE9F-936621734C53}" dt="2021-05-25T14:48:49.053" v="1317" actId="20577"/>
          <ac:spMkLst>
            <pc:docMk/>
            <pc:sldMk cId="1632112773" sldId="256"/>
            <ac:spMk id="32" creationId="{4FCF656A-29D1-4671-827F-551580A20182}"/>
          </ac:spMkLst>
        </pc:spChg>
        <pc:spChg chg="mod">
          <ac:chgData name="길 다영" userId="11d3a75bfe554e41" providerId="LiveId" clId="{81900A18-0E53-491D-BE9F-936621734C53}" dt="2021-05-25T14:54:42.667" v="1477" actId="207"/>
          <ac:spMkLst>
            <pc:docMk/>
            <pc:sldMk cId="1632112773" sldId="256"/>
            <ac:spMk id="33" creationId="{3772B776-649F-492E-85EC-480D6B2EE989}"/>
          </ac:spMkLst>
        </pc:spChg>
        <pc:spChg chg="add del mod">
          <ac:chgData name="길 다영" userId="11d3a75bfe554e41" providerId="LiveId" clId="{81900A18-0E53-491D-BE9F-936621734C53}" dt="2021-05-26T13:24:53.099" v="2984" actId="478"/>
          <ac:spMkLst>
            <pc:docMk/>
            <pc:sldMk cId="1632112773" sldId="256"/>
            <ac:spMk id="35" creationId="{3CAAEF40-AD45-4145-B792-3A994DF5D136}"/>
          </ac:spMkLst>
        </pc:spChg>
        <pc:cxnChg chg="add del mod">
          <ac:chgData name="길 다영" userId="11d3a75bfe554e41" providerId="LiveId" clId="{81900A18-0E53-491D-BE9F-936621734C53}" dt="2021-05-26T13:24:50.936" v="2982" actId="478"/>
          <ac:cxnSpMkLst>
            <pc:docMk/>
            <pc:sldMk cId="1632112773" sldId="256"/>
            <ac:cxnSpMk id="4" creationId="{33C925F2-6636-4B92-B36B-D990BE6C79A7}"/>
          </ac:cxnSpMkLst>
        </pc:cxnChg>
        <pc:cxnChg chg="add del mod">
          <ac:chgData name="길 다영" userId="11d3a75bfe554e41" providerId="LiveId" clId="{81900A18-0E53-491D-BE9F-936621734C53}" dt="2021-05-26T13:12:46.238" v="2976" actId="478"/>
          <ac:cxnSpMkLst>
            <pc:docMk/>
            <pc:sldMk cId="1632112773" sldId="256"/>
            <ac:cxnSpMk id="34" creationId="{68A54946-182F-4DC0-975E-0CEF5BE08815}"/>
          </ac:cxnSpMkLst>
        </pc:cxnChg>
      </pc:sldChg>
      <pc:sldChg chg="addSp delSp modSp mod">
        <pc:chgData name="길 다영" userId="11d3a75bfe554e41" providerId="LiveId" clId="{81900A18-0E53-491D-BE9F-936621734C53}" dt="2021-05-26T13:30:18.505" v="2986" actId="478"/>
        <pc:sldMkLst>
          <pc:docMk/>
          <pc:sldMk cId="173934160" sldId="257"/>
        </pc:sldMkLst>
        <pc:spChg chg="del mod">
          <ac:chgData name="길 다영" userId="11d3a75bfe554e41" providerId="LiveId" clId="{81900A18-0E53-491D-BE9F-936621734C53}" dt="2021-05-25T14:56:46.829" v="1681" actId="478"/>
          <ac:spMkLst>
            <pc:docMk/>
            <pc:sldMk cId="173934160" sldId="257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4:56:46.829" v="1681" actId="478"/>
          <ac:spMkLst>
            <pc:docMk/>
            <pc:sldMk cId="173934160" sldId="257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4:56:46.829" v="1681" actId="478"/>
          <ac:spMkLst>
            <pc:docMk/>
            <pc:sldMk cId="173934160" sldId="257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4:56:46.829" v="1681" actId="478"/>
          <ac:spMkLst>
            <pc:docMk/>
            <pc:sldMk cId="173934160" sldId="257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0T13:59:23.427" v="805"/>
          <ac:spMkLst>
            <pc:docMk/>
            <pc:sldMk cId="173934160" sldId="257"/>
            <ac:spMk id="10" creationId="{740669AB-0FD7-42F6-96BC-2BCD7E76413D}"/>
          </ac:spMkLst>
        </pc:spChg>
        <pc:spChg chg="mod">
          <ac:chgData name="길 다영" userId="11d3a75bfe554e41" providerId="LiveId" clId="{81900A18-0E53-491D-BE9F-936621734C53}" dt="2021-05-25T15:21:22.405" v="2768" actId="14100"/>
          <ac:spMkLst>
            <pc:docMk/>
            <pc:sldMk cId="173934160" sldId="257"/>
            <ac:spMk id="14" creationId="{9A501C51-19ED-4D8A-955F-34D93FEA5A80}"/>
          </ac:spMkLst>
        </pc:spChg>
        <pc:spChg chg="mod">
          <ac:chgData name="길 다영" userId="11d3a75bfe554e41" providerId="LiveId" clId="{81900A18-0E53-491D-BE9F-936621734C53}" dt="2021-05-20T13:57:13.395" v="732" actId="1035"/>
          <ac:spMkLst>
            <pc:docMk/>
            <pc:sldMk cId="173934160" sldId="257"/>
            <ac:spMk id="25" creationId="{0D413F62-D169-4E7D-9118-ACF7C5445442}"/>
          </ac:spMkLst>
        </pc:spChg>
        <pc:spChg chg="mod">
          <ac:chgData name="길 다영" userId="11d3a75bfe554e41" providerId="LiveId" clId="{81900A18-0E53-491D-BE9F-936621734C53}" dt="2021-05-20T13:57:13.395" v="732" actId="1035"/>
          <ac:spMkLst>
            <pc:docMk/>
            <pc:sldMk cId="173934160" sldId="257"/>
            <ac:spMk id="30" creationId="{975287D6-068F-494F-90D0-65722E170197}"/>
          </ac:spMkLst>
        </pc:spChg>
        <pc:spChg chg="mod">
          <ac:chgData name="길 다영" userId="11d3a75bfe554e41" providerId="LiveId" clId="{81900A18-0E53-491D-BE9F-936621734C53}" dt="2021-05-20T13:57:13.395" v="732" actId="1035"/>
          <ac:spMkLst>
            <pc:docMk/>
            <pc:sldMk cId="173934160" sldId="257"/>
            <ac:spMk id="31" creationId="{1CE0C7B2-16B2-4C73-8526-44A388F5FC37}"/>
          </ac:spMkLst>
        </pc:spChg>
        <pc:spChg chg="mod">
          <ac:chgData name="길 다영" userId="11d3a75bfe554e41" providerId="LiveId" clId="{81900A18-0E53-491D-BE9F-936621734C53}" dt="2021-05-20T13:57:13.395" v="732" actId="1035"/>
          <ac:spMkLst>
            <pc:docMk/>
            <pc:sldMk cId="173934160" sldId="257"/>
            <ac:spMk id="32" creationId="{11C6853A-5FE8-47BE-8C8A-122F71B5B807}"/>
          </ac:spMkLst>
        </pc:spChg>
        <pc:spChg chg="mod">
          <ac:chgData name="길 다영" userId="11d3a75bfe554e41" providerId="LiveId" clId="{81900A18-0E53-491D-BE9F-936621734C53}" dt="2021-05-20T13:57:13.395" v="732" actId="1035"/>
          <ac:spMkLst>
            <pc:docMk/>
            <pc:sldMk cId="173934160" sldId="257"/>
            <ac:spMk id="33" creationId="{288E551C-6627-4E08-8C66-445BE5A1159F}"/>
          </ac:spMkLst>
        </pc:spChg>
        <pc:spChg chg="del mod">
          <ac:chgData name="길 다영" userId="11d3a75bfe554e41" providerId="LiveId" clId="{81900A18-0E53-491D-BE9F-936621734C53}" dt="2021-05-25T14:56:31.392" v="1677" actId="478"/>
          <ac:spMkLst>
            <pc:docMk/>
            <pc:sldMk cId="173934160" sldId="257"/>
            <ac:spMk id="34" creationId="{6315EBED-A64C-4671-907E-E2A913CEA40D}"/>
          </ac:spMkLst>
        </pc:spChg>
        <pc:spChg chg="add mod">
          <ac:chgData name="길 다영" userId="11d3a75bfe554e41" providerId="LiveId" clId="{81900A18-0E53-491D-BE9F-936621734C53}" dt="2021-05-20T13:57:28.565" v="755"/>
          <ac:spMkLst>
            <pc:docMk/>
            <pc:sldMk cId="173934160" sldId="257"/>
            <ac:spMk id="39" creationId="{5F7B7412-874D-4165-9DD5-3ED756383EB5}"/>
          </ac:spMkLst>
        </pc:spChg>
        <pc:spChg chg="add mod">
          <ac:chgData name="길 다영" userId="11d3a75bfe554e41" providerId="LiveId" clId="{81900A18-0E53-491D-BE9F-936621734C53}" dt="2021-05-26T13:06:54.993" v="2975" actId="1076"/>
          <ac:spMkLst>
            <pc:docMk/>
            <pc:sldMk cId="173934160" sldId="257"/>
            <ac:spMk id="41" creationId="{C7511507-1D1A-402D-A100-CC1501A5871C}"/>
          </ac:spMkLst>
        </pc:spChg>
        <pc:spChg chg="add mod">
          <ac:chgData name="길 다영" userId="11d3a75bfe554e41" providerId="LiveId" clId="{81900A18-0E53-491D-BE9F-936621734C53}" dt="2021-05-25T14:56:13.982" v="1675" actId="14100"/>
          <ac:spMkLst>
            <pc:docMk/>
            <pc:sldMk cId="173934160" sldId="257"/>
            <ac:spMk id="42" creationId="{792BA55F-A4EE-4898-B1F9-2959AA1950BE}"/>
          </ac:spMkLst>
        </pc:spChg>
        <pc:spChg chg="add mod">
          <ac:chgData name="길 다영" userId="11d3a75bfe554e41" providerId="LiveId" clId="{81900A18-0E53-491D-BE9F-936621734C53}" dt="2021-05-25T14:56:47.053" v="1682"/>
          <ac:spMkLst>
            <pc:docMk/>
            <pc:sldMk cId="173934160" sldId="257"/>
            <ac:spMk id="43" creationId="{FB4CEBAF-B5FE-4DE5-B2CC-A33EFB1E12C7}"/>
          </ac:spMkLst>
        </pc:spChg>
        <pc:spChg chg="add mod">
          <ac:chgData name="길 다영" userId="11d3a75bfe554e41" providerId="LiveId" clId="{81900A18-0E53-491D-BE9F-936621734C53}" dt="2021-05-25T14:56:47.053" v="1682"/>
          <ac:spMkLst>
            <pc:docMk/>
            <pc:sldMk cId="173934160" sldId="257"/>
            <ac:spMk id="44" creationId="{23578DBB-A213-46D6-A424-3B6A229EB1DC}"/>
          </ac:spMkLst>
        </pc:spChg>
        <pc:spChg chg="add mod">
          <ac:chgData name="길 다영" userId="11d3a75bfe554e41" providerId="LiveId" clId="{81900A18-0E53-491D-BE9F-936621734C53}" dt="2021-05-25T14:56:47.053" v="1682"/>
          <ac:spMkLst>
            <pc:docMk/>
            <pc:sldMk cId="173934160" sldId="257"/>
            <ac:spMk id="45" creationId="{31AF06A8-B479-4737-989D-9EBDC80064B1}"/>
          </ac:spMkLst>
        </pc:spChg>
        <pc:spChg chg="add mod">
          <ac:chgData name="길 다영" userId="11d3a75bfe554e41" providerId="LiveId" clId="{81900A18-0E53-491D-BE9F-936621734C53}" dt="2021-05-25T14:56:47.053" v="1682"/>
          <ac:spMkLst>
            <pc:docMk/>
            <pc:sldMk cId="173934160" sldId="257"/>
            <ac:spMk id="46" creationId="{A88AA7AF-FFE2-4675-8FE5-6C3165375563}"/>
          </ac:spMkLst>
        </pc:spChg>
        <pc:graphicFrameChg chg="add del">
          <ac:chgData name="길 다영" userId="11d3a75bfe554e41" providerId="LiveId" clId="{81900A18-0E53-491D-BE9F-936621734C53}" dt="2021-05-26T13:30:18.505" v="2986" actId="478"/>
          <ac:graphicFrameMkLst>
            <pc:docMk/>
            <pc:sldMk cId="173934160" sldId="257"/>
            <ac:graphicFrameMk id="4" creationId="{AF0F9E60-D577-41CC-820D-AFE08D54ECCA}"/>
          </ac:graphicFrameMkLst>
        </pc:graphicFrameChg>
        <pc:cxnChg chg="add del mod">
          <ac:chgData name="길 다영" userId="11d3a75bfe554e41" providerId="LiveId" clId="{81900A18-0E53-491D-BE9F-936621734C53}" dt="2021-05-26T13:24:50.828" v="2981" actId="478"/>
          <ac:cxnSpMkLst>
            <pc:docMk/>
            <pc:sldMk cId="173934160" sldId="257"/>
            <ac:cxnSpMk id="40" creationId="{4A0A031D-0B1A-4D80-BCCC-E72C1C9C4F82}"/>
          </ac:cxnSpMkLst>
        </pc:cxnChg>
      </pc:sldChg>
      <pc:sldChg chg="addSp delSp modSp mod ord">
        <pc:chgData name="길 다영" userId="11d3a75bfe554e41" providerId="LiveId" clId="{81900A18-0E53-491D-BE9F-936621734C53}" dt="2021-05-25T14:55:01.280" v="1481" actId="207"/>
        <pc:sldMkLst>
          <pc:docMk/>
          <pc:sldMk cId="3543643105" sldId="260"/>
        </pc:sldMkLst>
        <pc:spChg chg="del">
          <ac:chgData name="길 다영" userId="11d3a75bfe554e41" providerId="LiveId" clId="{81900A18-0E53-491D-BE9F-936621734C53}" dt="2021-05-25T14:50:13.717" v="1370" actId="478"/>
          <ac:spMkLst>
            <pc:docMk/>
            <pc:sldMk cId="3543643105" sldId="260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4:50:13.717" v="1370" actId="478"/>
          <ac:spMkLst>
            <pc:docMk/>
            <pc:sldMk cId="3543643105" sldId="260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4:50:13.717" v="1370" actId="478"/>
          <ac:spMkLst>
            <pc:docMk/>
            <pc:sldMk cId="3543643105" sldId="260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4:50:13.717" v="1370" actId="478"/>
          <ac:spMkLst>
            <pc:docMk/>
            <pc:sldMk cId="3543643105" sldId="260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0T13:48:29.097" v="349"/>
          <ac:spMkLst>
            <pc:docMk/>
            <pc:sldMk cId="3543643105" sldId="260"/>
            <ac:spMk id="14" creationId="{9A501C51-19ED-4D8A-955F-34D93FEA5A80}"/>
          </ac:spMkLst>
        </pc:spChg>
        <pc:spChg chg="add mod">
          <ac:chgData name="길 다영" userId="11d3a75bfe554e41" providerId="LiveId" clId="{81900A18-0E53-491D-BE9F-936621734C53}" dt="2021-05-25T14:55:01.280" v="1481" actId="207"/>
          <ac:spMkLst>
            <pc:docMk/>
            <pc:sldMk cId="3543643105" sldId="260"/>
            <ac:spMk id="32" creationId="{076E304D-A920-4C9F-91BA-9065560797A2}"/>
          </ac:spMkLst>
        </pc:spChg>
        <pc:spChg chg="add mod">
          <ac:chgData name="길 다영" userId="11d3a75bfe554e41" providerId="LiveId" clId="{81900A18-0E53-491D-BE9F-936621734C53}" dt="2021-05-25T14:50:13.942" v="1371"/>
          <ac:spMkLst>
            <pc:docMk/>
            <pc:sldMk cId="3543643105" sldId="260"/>
            <ac:spMk id="33" creationId="{0480E570-44F9-4987-B9B3-2C28FF27D7CC}"/>
          </ac:spMkLst>
        </pc:spChg>
        <pc:spChg chg="add mod">
          <ac:chgData name="길 다영" userId="11d3a75bfe554e41" providerId="LiveId" clId="{81900A18-0E53-491D-BE9F-936621734C53}" dt="2021-05-25T14:50:13.942" v="1371"/>
          <ac:spMkLst>
            <pc:docMk/>
            <pc:sldMk cId="3543643105" sldId="260"/>
            <ac:spMk id="34" creationId="{BF1C270F-7EB5-4EBF-BCDE-73C037B65376}"/>
          </ac:spMkLst>
        </pc:spChg>
        <pc:spChg chg="add mod">
          <ac:chgData name="길 다영" userId="11d3a75bfe554e41" providerId="LiveId" clId="{81900A18-0E53-491D-BE9F-936621734C53}" dt="2021-05-25T14:50:13.942" v="1371"/>
          <ac:spMkLst>
            <pc:docMk/>
            <pc:sldMk cId="3543643105" sldId="260"/>
            <ac:spMk id="35" creationId="{CDA0CF21-FF90-40F4-9F27-A7572E41216D}"/>
          </ac:spMkLst>
        </pc:spChg>
        <pc:spChg chg="add mod">
          <ac:chgData name="길 다영" userId="11d3a75bfe554e41" providerId="LiveId" clId="{81900A18-0E53-491D-BE9F-936621734C53}" dt="2021-05-25T14:50:13.942" v="1371"/>
          <ac:spMkLst>
            <pc:docMk/>
            <pc:sldMk cId="3543643105" sldId="260"/>
            <ac:spMk id="36" creationId="{20AC278A-D0EA-4B33-9320-9B1AB8CFBFFA}"/>
          </ac:spMkLst>
        </pc:spChg>
        <pc:spChg chg="del mod">
          <ac:chgData name="길 다영" userId="11d3a75bfe554e41" providerId="LiveId" clId="{81900A18-0E53-491D-BE9F-936621734C53}" dt="2021-05-25T14:49:46.926" v="1330" actId="478"/>
          <ac:spMkLst>
            <pc:docMk/>
            <pc:sldMk cId="3543643105" sldId="260"/>
            <ac:spMk id="70" creationId="{41235A23-9EDD-40A7-8BC0-2FA792FA6088}"/>
          </ac:spMkLst>
        </pc:spChg>
      </pc:sldChg>
      <pc:sldChg chg="addSp delSp modSp mod">
        <pc:chgData name="길 다영" userId="11d3a75bfe554e41" providerId="LiveId" clId="{81900A18-0E53-491D-BE9F-936621734C53}" dt="2021-05-26T13:06:46.634" v="2973" actId="14100"/>
        <pc:sldMkLst>
          <pc:docMk/>
          <pc:sldMk cId="1147339989" sldId="261"/>
        </pc:sldMkLst>
        <pc:spChg chg="del">
          <ac:chgData name="길 다영" userId="11d3a75bfe554e41" providerId="LiveId" clId="{81900A18-0E53-491D-BE9F-936621734C53}" dt="2021-05-25T14:50:38.412" v="1375" actId="478"/>
          <ac:spMkLst>
            <pc:docMk/>
            <pc:sldMk cId="1147339989" sldId="261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4:50:38.412" v="1375" actId="478"/>
          <ac:spMkLst>
            <pc:docMk/>
            <pc:sldMk cId="1147339989" sldId="261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4:50:38.412" v="1375" actId="478"/>
          <ac:spMkLst>
            <pc:docMk/>
            <pc:sldMk cId="1147339989" sldId="261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4:50:38.412" v="1375" actId="478"/>
          <ac:spMkLst>
            <pc:docMk/>
            <pc:sldMk cId="1147339989" sldId="261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0T13:49:50.412" v="429"/>
          <ac:spMkLst>
            <pc:docMk/>
            <pc:sldMk cId="1147339989" sldId="261"/>
            <ac:spMk id="30" creationId="{975287D6-068F-494F-90D0-65722E170197}"/>
          </ac:spMkLst>
        </pc:spChg>
        <pc:spChg chg="mod">
          <ac:chgData name="길 다영" userId="11d3a75bfe554e41" providerId="LiveId" clId="{81900A18-0E53-491D-BE9F-936621734C53}" dt="2021-05-26T13:06:46.634" v="2973" actId="14100"/>
          <ac:spMkLst>
            <pc:docMk/>
            <pc:sldMk cId="1147339989" sldId="261"/>
            <ac:spMk id="31" creationId="{81C46927-86EE-4903-B4FD-43609EE383E1}"/>
          </ac:spMkLst>
        </pc:spChg>
        <pc:spChg chg="add mod">
          <ac:chgData name="길 다영" userId="11d3a75bfe554e41" providerId="LiveId" clId="{81900A18-0E53-491D-BE9F-936621734C53}" dt="2021-05-25T14:50:38.694" v="1376"/>
          <ac:spMkLst>
            <pc:docMk/>
            <pc:sldMk cId="1147339989" sldId="261"/>
            <ac:spMk id="33" creationId="{37909F36-ACAA-4CEF-ABE6-AD034D8361D7}"/>
          </ac:spMkLst>
        </pc:spChg>
        <pc:spChg chg="add mod">
          <ac:chgData name="길 다영" userId="11d3a75bfe554e41" providerId="LiveId" clId="{81900A18-0E53-491D-BE9F-936621734C53}" dt="2021-05-25T14:50:38.694" v="1376"/>
          <ac:spMkLst>
            <pc:docMk/>
            <pc:sldMk cId="1147339989" sldId="261"/>
            <ac:spMk id="34" creationId="{EE9F71C8-6521-4429-B80C-47674983E560}"/>
          </ac:spMkLst>
        </pc:spChg>
        <pc:spChg chg="add mod">
          <ac:chgData name="길 다영" userId="11d3a75bfe554e41" providerId="LiveId" clId="{81900A18-0E53-491D-BE9F-936621734C53}" dt="2021-05-25T14:50:38.694" v="1376"/>
          <ac:spMkLst>
            <pc:docMk/>
            <pc:sldMk cId="1147339989" sldId="261"/>
            <ac:spMk id="35" creationId="{93C6E109-F295-4BBC-AEA2-F30FC9433659}"/>
          </ac:spMkLst>
        </pc:spChg>
        <pc:spChg chg="add mod">
          <ac:chgData name="길 다영" userId="11d3a75bfe554e41" providerId="LiveId" clId="{81900A18-0E53-491D-BE9F-936621734C53}" dt="2021-05-25T14:50:38.694" v="1376"/>
          <ac:spMkLst>
            <pc:docMk/>
            <pc:sldMk cId="1147339989" sldId="261"/>
            <ac:spMk id="36" creationId="{1411F6BC-08E2-4A90-AC1D-2A5EA94D2463}"/>
          </ac:spMkLst>
        </pc:spChg>
        <pc:spChg chg="mod">
          <ac:chgData name="길 다영" userId="11d3a75bfe554e41" providerId="LiveId" clId="{81900A18-0E53-491D-BE9F-936621734C53}" dt="2021-05-25T14:52:48.890" v="1455" actId="1076"/>
          <ac:spMkLst>
            <pc:docMk/>
            <pc:sldMk cId="1147339989" sldId="261"/>
            <ac:spMk id="39" creationId="{91927EDF-3998-4237-BD04-B87805D8AB58}"/>
          </ac:spMkLst>
        </pc:spChg>
      </pc:sldChg>
      <pc:sldChg chg="addSp delSp modSp mod">
        <pc:chgData name="길 다영" userId="11d3a75bfe554e41" providerId="LiveId" clId="{81900A18-0E53-491D-BE9F-936621734C53}" dt="2021-05-25T15:24:33.070" v="2941" actId="2711"/>
        <pc:sldMkLst>
          <pc:docMk/>
          <pc:sldMk cId="34495688" sldId="263"/>
        </pc:sldMkLst>
        <pc:spChg chg="mod">
          <ac:chgData name="길 다영" userId="11d3a75bfe554e41" providerId="LiveId" clId="{81900A18-0E53-491D-BE9F-936621734C53}" dt="2021-05-25T15:04:11.388" v="2002" actId="1036"/>
          <ac:spMkLst>
            <pc:docMk/>
            <pc:sldMk cId="34495688" sldId="263"/>
            <ac:spMk id="5" creationId="{DDD4F4B3-DBC1-4859-9B0B-7C3DD6E95340}"/>
          </ac:spMkLst>
        </pc:spChg>
        <pc:spChg chg="del">
          <ac:chgData name="길 다영" userId="11d3a75bfe554e41" providerId="LiveId" clId="{81900A18-0E53-491D-BE9F-936621734C53}" dt="2021-05-25T15:03:36.395" v="1986" actId="478"/>
          <ac:spMkLst>
            <pc:docMk/>
            <pc:sldMk cId="34495688" sldId="263"/>
            <ac:spMk id="11" creationId="{DE3F54F2-ECF6-415B-93DF-DD115A97E396}"/>
          </ac:spMkLst>
        </pc:spChg>
        <pc:spChg chg="del">
          <ac:chgData name="길 다영" userId="11d3a75bfe554e41" providerId="LiveId" clId="{81900A18-0E53-491D-BE9F-936621734C53}" dt="2021-05-25T15:03:36.395" v="1986" actId="478"/>
          <ac:spMkLst>
            <pc:docMk/>
            <pc:sldMk cId="34495688" sldId="263"/>
            <ac:spMk id="13" creationId="{3495CBC0-61CF-4FAA-A309-289BFE8EB27E}"/>
          </ac:spMkLst>
        </pc:spChg>
        <pc:spChg chg="del">
          <ac:chgData name="길 다영" userId="11d3a75bfe554e41" providerId="LiveId" clId="{81900A18-0E53-491D-BE9F-936621734C53}" dt="2021-05-25T15:03:36.395" v="1986" actId="478"/>
          <ac:spMkLst>
            <pc:docMk/>
            <pc:sldMk cId="34495688" sldId="263"/>
            <ac:spMk id="14" creationId="{1F970DAF-64F6-423C-BA9E-2EA4C8805029}"/>
          </ac:spMkLst>
        </pc:spChg>
        <pc:spChg chg="del">
          <ac:chgData name="길 다영" userId="11d3a75bfe554e41" providerId="LiveId" clId="{81900A18-0E53-491D-BE9F-936621734C53}" dt="2021-05-25T15:03:36.395" v="1986" actId="478"/>
          <ac:spMkLst>
            <pc:docMk/>
            <pc:sldMk cId="34495688" sldId="263"/>
            <ac:spMk id="15" creationId="{DEF0B349-A08C-47E0-9A2B-A6565EA0CD2E}"/>
          </ac:spMkLst>
        </pc:spChg>
        <pc:spChg chg="del mod">
          <ac:chgData name="길 다영" userId="11d3a75bfe554e41" providerId="LiveId" clId="{81900A18-0E53-491D-BE9F-936621734C53}" dt="2021-05-25T15:06:29.822" v="2160" actId="478"/>
          <ac:spMkLst>
            <pc:docMk/>
            <pc:sldMk cId="34495688" sldId="263"/>
            <ac:spMk id="22" creationId="{117DA9ED-6BF4-4533-8FFC-B6248BBC0F34}"/>
          </ac:spMkLst>
        </pc:spChg>
        <pc:spChg chg="mod">
          <ac:chgData name="길 다영" userId="11d3a75bfe554e41" providerId="LiveId" clId="{81900A18-0E53-491D-BE9F-936621734C53}" dt="2021-05-25T15:04:16.508" v="2022" actId="1035"/>
          <ac:spMkLst>
            <pc:docMk/>
            <pc:sldMk cId="34495688" sldId="263"/>
            <ac:spMk id="23" creationId="{CA87D46A-BE6E-42C1-8D93-F639E9FADAEA}"/>
          </ac:spMkLst>
        </pc:spChg>
        <pc:spChg chg="mod">
          <ac:chgData name="길 다영" userId="11d3a75bfe554e41" providerId="LiveId" clId="{81900A18-0E53-491D-BE9F-936621734C53}" dt="2021-05-25T15:04:20.236" v="2025" actId="1036"/>
          <ac:spMkLst>
            <pc:docMk/>
            <pc:sldMk cId="34495688" sldId="263"/>
            <ac:spMk id="25" creationId="{06640E15-4598-4A9F-8AC3-15BB174A9843}"/>
          </ac:spMkLst>
        </pc:spChg>
        <pc:spChg chg="mod">
          <ac:chgData name="길 다영" userId="11d3a75bfe554e41" providerId="LiveId" clId="{81900A18-0E53-491D-BE9F-936621734C53}" dt="2021-05-25T15:04:29.574" v="2032" actId="1036"/>
          <ac:spMkLst>
            <pc:docMk/>
            <pc:sldMk cId="34495688" sldId="263"/>
            <ac:spMk id="27" creationId="{62386AF7-6574-4EF0-8B53-316324B4B18F}"/>
          </ac:spMkLst>
        </pc:spChg>
        <pc:spChg chg="add mod">
          <ac:chgData name="길 다영" userId="11d3a75bfe554e41" providerId="LiveId" clId="{81900A18-0E53-491D-BE9F-936621734C53}" dt="2021-05-25T15:03:36.618" v="1987"/>
          <ac:spMkLst>
            <pc:docMk/>
            <pc:sldMk cId="34495688" sldId="263"/>
            <ac:spMk id="28" creationId="{C581B696-C21E-4FB0-B351-E8F3A258FD46}"/>
          </ac:spMkLst>
        </pc:spChg>
        <pc:spChg chg="add mod">
          <ac:chgData name="길 다영" userId="11d3a75bfe554e41" providerId="LiveId" clId="{81900A18-0E53-491D-BE9F-936621734C53}" dt="2021-05-25T15:03:36.618" v="1987"/>
          <ac:spMkLst>
            <pc:docMk/>
            <pc:sldMk cId="34495688" sldId="263"/>
            <ac:spMk id="30" creationId="{08FE07EE-6332-4627-B3E5-A874A54DEED4}"/>
          </ac:spMkLst>
        </pc:spChg>
        <pc:spChg chg="add del">
          <ac:chgData name="길 다영" userId="11d3a75bfe554e41" providerId="LiveId" clId="{81900A18-0E53-491D-BE9F-936621734C53}" dt="2021-05-20T13:54:59.560" v="613" actId="478"/>
          <ac:spMkLst>
            <pc:docMk/>
            <pc:sldMk cId="34495688" sldId="263"/>
            <ac:spMk id="30" creationId="{D9028A99-09F0-4C99-8643-CD3B4CB23F5D}"/>
          </ac:spMkLst>
        </pc:spChg>
        <pc:spChg chg="add mod">
          <ac:chgData name="길 다영" userId="11d3a75bfe554e41" providerId="LiveId" clId="{81900A18-0E53-491D-BE9F-936621734C53}" dt="2021-05-25T15:03:36.618" v="1987"/>
          <ac:spMkLst>
            <pc:docMk/>
            <pc:sldMk cId="34495688" sldId="263"/>
            <ac:spMk id="31" creationId="{0A1C1A84-BEFF-4EB0-AA2E-3859962E9DD7}"/>
          </ac:spMkLst>
        </pc:spChg>
        <pc:spChg chg="add mod">
          <ac:chgData name="길 다영" userId="11d3a75bfe554e41" providerId="LiveId" clId="{81900A18-0E53-491D-BE9F-936621734C53}" dt="2021-05-25T15:03:36.618" v="1987"/>
          <ac:spMkLst>
            <pc:docMk/>
            <pc:sldMk cId="34495688" sldId="263"/>
            <ac:spMk id="32" creationId="{9219A658-1BD8-4A79-82B3-97F30B1CE4B0}"/>
          </ac:spMkLst>
        </pc:spChg>
        <pc:spChg chg="add mod">
          <ac:chgData name="길 다영" userId="11d3a75bfe554e41" providerId="LiveId" clId="{81900A18-0E53-491D-BE9F-936621734C53}" dt="2021-05-25T15:24:33.070" v="2941" actId="2711"/>
          <ac:spMkLst>
            <pc:docMk/>
            <pc:sldMk cId="34495688" sldId="263"/>
            <ac:spMk id="34" creationId="{7BF82D79-10CF-42C0-8945-7C2AA237A806}"/>
          </ac:spMkLst>
        </pc:spChg>
        <pc:cxnChg chg="add del mod">
          <ac:chgData name="길 다영" userId="11d3a75bfe554e41" providerId="LiveId" clId="{81900A18-0E53-491D-BE9F-936621734C53}" dt="2021-05-25T15:04:11.388" v="2002" actId="1036"/>
          <ac:cxnSpMkLst>
            <pc:docMk/>
            <pc:sldMk cId="34495688" sldId="263"/>
            <ac:cxnSpMk id="3" creationId="{D71B5261-35AC-4E4E-8C2E-BBB49DE8334C}"/>
          </ac:cxnSpMkLst>
        </pc:cxnChg>
        <pc:cxnChg chg="mod">
          <ac:chgData name="길 다영" userId="11d3a75bfe554e41" providerId="LiveId" clId="{81900A18-0E53-491D-BE9F-936621734C53}" dt="2021-05-25T15:04:16.508" v="2022" actId="1035"/>
          <ac:cxnSpMkLst>
            <pc:docMk/>
            <pc:sldMk cId="34495688" sldId="263"/>
            <ac:cxnSpMk id="19" creationId="{B246FDB6-A716-422B-BED2-D9966280A193}"/>
          </ac:cxnSpMkLst>
        </pc:cxnChg>
        <pc:cxnChg chg="mod">
          <ac:chgData name="길 다영" userId="11d3a75bfe554e41" providerId="LiveId" clId="{81900A18-0E53-491D-BE9F-936621734C53}" dt="2021-05-25T15:04:20.236" v="2025" actId="1036"/>
          <ac:cxnSpMkLst>
            <pc:docMk/>
            <pc:sldMk cId="34495688" sldId="263"/>
            <ac:cxnSpMk id="24" creationId="{672F185E-9165-4FA8-80E5-1D9C39290F2B}"/>
          </ac:cxnSpMkLst>
        </pc:cxnChg>
        <pc:cxnChg chg="mod">
          <ac:chgData name="길 다영" userId="11d3a75bfe554e41" providerId="LiveId" clId="{81900A18-0E53-491D-BE9F-936621734C53}" dt="2021-05-25T15:04:29.574" v="2032" actId="1036"/>
          <ac:cxnSpMkLst>
            <pc:docMk/>
            <pc:sldMk cId="34495688" sldId="263"/>
            <ac:cxnSpMk id="26" creationId="{AB774662-5BC8-47A4-B532-CF3A1BF4CDE3}"/>
          </ac:cxnSpMkLst>
        </pc:cxnChg>
        <pc:cxnChg chg="add del">
          <ac:chgData name="길 다영" userId="11d3a75bfe554e41" providerId="LiveId" clId="{81900A18-0E53-491D-BE9F-936621734C53}" dt="2021-05-20T13:55:00.825" v="614" actId="478"/>
          <ac:cxnSpMkLst>
            <pc:docMk/>
            <pc:sldMk cId="34495688" sldId="263"/>
            <ac:cxnSpMk id="28" creationId="{A761CB36-78DD-48D0-A73E-BB0810522E09}"/>
          </ac:cxnSpMkLst>
        </pc:cxnChg>
        <pc:cxnChg chg="add mod">
          <ac:chgData name="길 다영" userId="11d3a75bfe554e41" providerId="LiveId" clId="{81900A18-0E53-491D-BE9F-936621734C53}" dt="2021-05-25T15:06:27.181" v="2159" actId="14100"/>
          <ac:cxnSpMkLst>
            <pc:docMk/>
            <pc:sldMk cId="34495688" sldId="263"/>
            <ac:cxnSpMk id="33" creationId="{24865291-5CA1-476D-9D53-AF3532848F86}"/>
          </ac:cxnSpMkLst>
        </pc:cxnChg>
      </pc:sldChg>
      <pc:sldChg chg="addSp delSp modSp mod">
        <pc:chgData name="길 다영" userId="11d3a75bfe554e41" providerId="LiveId" clId="{81900A18-0E53-491D-BE9F-936621734C53}" dt="2021-05-25T15:03:32.947" v="1985"/>
        <pc:sldMkLst>
          <pc:docMk/>
          <pc:sldMk cId="482060513" sldId="264"/>
        </pc:sldMkLst>
        <pc:spChg chg="del">
          <ac:chgData name="길 다영" userId="11d3a75bfe554e41" providerId="LiveId" clId="{81900A18-0E53-491D-BE9F-936621734C53}" dt="2021-05-25T15:03:32.697" v="1984" actId="478"/>
          <ac:spMkLst>
            <pc:docMk/>
            <pc:sldMk cId="482060513" sldId="264"/>
            <ac:spMk id="11" creationId="{DE3F54F2-ECF6-415B-93DF-DD115A97E396}"/>
          </ac:spMkLst>
        </pc:spChg>
        <pc:spChg chg="del">
          <ac:chgData name="길 다영" userId="11d3a75bfe554e41" providerId="LiveId" clId="{81900A18-0E53-491D-BE9F-936621734C53}" dt="2021-05-25T15:03:32.697" v="1984" actId="478"/>
          <ac:spMkLst>
            <pc:docMk/>
            <pc:sldMk cId="482060513" sldId="264"/>
            <ac:spMk id="13" creationId="{3495CBC0-61CF-4FAA-A309-289BFE8EB27E}"/>
          </ac:spMkLst>
        </pc:spChg>
        <pc:spChg chg="del">
          <ac:chgData name="길 다영" userId="11d3a75bfe554e41" providerId="LiveId" clId="{81900A18-0E53-491D-BE9F-936621734C53}" dt="2021-05-25T15:03:32.697" v="1984" actId="478"/>
          <ac:spMkLst>
            <pc:docMk/>
            <pc:sldMk cId="482060513" sldId="264"/>
            <ac:spMk id="14" creationId="{1F970DAF-64F6-423C-BA9E-2EA4C8805029}"/>
          </ac:spMkLst>
        </pc:spChg>
        <pc:spChg chg="del">
          <ac:chgData name="길 다영" userId="11d3a75bfe554e41" providerId="LiveId" clId="{81900A18-0E53-491D-BE9F-936621734C53}" dt="2021-05-25T15:03:32.697" v="1984" actId="478"/>
          <ac:spMkLst>
            <pc:docMk/>
            <pc:sldMk cId="482060513" sldId="264"/>
            <ac:spMk id="15" creationId="{DEF0B349-A08C-47E0-9A2B-A6565EA0CD2E}"/>
          </ac:spMkLst>
        </pc:spChg>
        <pc:spChg chg="add mod">
          <ac:chgData name="길 다영" userId="11d3a75bfe554e41" providerId="LiveId" clId="{81900A18-0E53-491D-BE9F-936621734C53}" dt="2021-05-25T15:03:32.947" v="1985"/>
          <ac:spMkLst>
            <pc:docMk/>
            <pc:sldMk cId="482060513" sldId="264"/>
            <ac:spMk id="20" creationId="{D7978A3C-24E3-4BFB-9AE3-0CDB8EA61A57}"/>
          </ac:spMkLst>
        </pc:spChg>
        <pc:spChg chg="add mod">
          <ac:chgData name="길 다영" userId="11d3a75bfe554e41" providerId="LiveId" clId="{81900A18-0E53-491D-BE9F-936621734C53}" dt="2021-05-25T15:03:32.947" v="1985"/>
          <ac:spMkLst>
            <pc:docMk/>
            <pc:sldMk cId="482060513" sldId="264"/>
            <ac:spMk id="21" creationId="{CAB44BAB-A341-495D-B3CB-D15DAEF54397}"/>
          </ac:spMkLst>
        </pc:spChg>
        <pc:spChg chg="add mod">
          <ac:chgData name="길 다영" userId="11d3a75bfe554e41" providerId="LiveId" clId="{81900A18-0E53-491D-BE9F-936621734C53}" dt="2021-05-25T15:03:32.947" v="1985"/>
          <ac:spMkLst>
            <pc:docMk/>
            <pc:sldMk cId="482060513" sldId="264"/>
            <ac:spMk id="23" creationId="{6DAD7AC5-3DCF-489B-A245-DFC1C208F6E9}"/>
          </ac:spMkLst>
        </pc:spChg>
        <pc:spChg chg="add mod">
          <ac:chgData name="길 다영" userId="11d3a75bfe554e41" providerId="LiveId" clId="{81900A18-0E53-491D-BE9F-936621734C53}" dt="2021-05-25T15:03:32.947" v="1985"/>
          <ac:spMkLst>
            <pc:docMk/>
            <pc:sldMk cId="482060513" sldId="264"/>
            <ac:spMk id="24" creationId="{C5C52A10-EB62-4588-9A89-8CDF1B5D4FB8}"/>
          </ac:spMkLst>
        </pc:spChg>
        <pc:spChg chg="del mod">
          <ac:chgData name="길 다영" userId="11d3a75bfe554e41" providerId="LiveId" clId="{81900A18-0E53-491D-BE9F-936621734C53}" dt="2021-05-25T15:03:22.389" v="1981" actId="478"/>
          <ac:spMkLst>
            <pc:docMk/>
            <pc:sldMk cId="482060513" sldId="264"/>
            <ac:spMk id="32" creationId="{24E9323F-1DE5-4858-86CD-405D457462FA}"/>
          </ac:spMkLst>
        </pc:spChg>
      </pc:sldChg>
      <pc:sldChg chg="addSp delSp modSp mod">
        <pc:chgData name="길 다영" userId="11d3a75bfe554e41" providerId="LiveId" clId="{81900A18-0E53-491D-BE9F-936621734C53}" dt="2021-05-26T13:46:18.763" v="3106"/>
        <pc:sldMkLst>
          <pc:docMk/>
          <pc:sldMk cId="3648508363" sldId="266"/>
        </pc:sldMkLst>
        <pc:spChg chg="mod">
          <ac:chgData name="길 다영" userId="11d3a75bfe554e41" providerId="LiveId" clId="{81900A18-0E53-491D-BE9F-936621734C53}" dt="2021-05-25T15:04:41.543" v="2036" actId="1076"/>
          <ac:spMkLst>
            <pc:docMk/>
            <pc:sldMk cId="3648508363" sldId="266"/>
            <ac:spMk id="7" creationId="{ADBF8462-7D94-4719-9F85-8FE7E9AF09F3}"/>
          </ac:spMkLst>
        </pc:spChg>
        <pc:spChg chg="del">
          <ac:chgData name="길 다영" userId="11d3a75bfe554e41" providerId="LiveId" clId="{81900A18-0E53-491D-BE9F-936621734C53}" dt="2021-05-25T15:03:40.601" v="1988" actId="478"/>
          <ac:spMkLst>
            <pc:docMk/>
            <pc:sldMk cId="3648508363" sldId="266"/>
            <ac:spMk id="11" creationId="{DE3F54F2-ECF6-415B-93DF-DD115A97E396}"/>
          </ac:spMkLst>
        </pc:spChg>
        <pc:spChg chg="del">
          <ac:chgData name="길 다영" userId="11d3a75bfe554e41" providerId="LiveId" clId="{81900A18-0E53-491D-BE9F-936621734C53}" dt="2021-05-25T15:03:40.601" v="1988" actId="478"/>
          <ac:spMkLst>
            <pc:docMk/>
            <pc:sldMk cId="3648508363" sldId="266"/>
            <ac:spMk id="13" creationId="{3495CBC0-61CF-4FAA-A309-289BFE8EB27E}"/>
          </ac:spMkLst>
        </pc:spChg>
        <pc:spChg chg="del">
          <ac:chgData name="길 다영" userId="11d3a75bfe554e41" providerId="LiveId" clId="{81900A18-0E53-491D-BE9F-936621734C53}" dt="2021-05-25T15:03:40.601" v="1988" actId="478"/>
          <ac:spMkLst>
            <pc:docMk/>
            <pc:sldMk cId="3648508363" sldId="266"/>
            <ac:spMk id="14" creationId="{1F970DAF-64F6-423C-BA9E-2EA4C8805029}"/>
          </ac:spMkLst>
        </pc:spChg>
        <pc:spChg chg="del">
          <ac:chgData name="길 다영" userId="11d3a75bfe554e41" providerId="LiveId" clId="{81900A18-0E53-491D-BE9F-936621734C53}" dt="2021-05-25T15:03:40.601" v="1988" actId="478"/>
          <ac:spMkLst>
            <pc:docMk/>
            <pc:sldMk cId="3648508363" sldId="266"/>
            <ac:spMk id="15" creationId="{DEF0B349-A08C-47E0-9A2B-A6565EA0CD2E}"/>
          </ac:spMkLst>
        </pc:spChg>
        <pc:spChg chg="mod">
          <ac:chgData name="길 다영" userId="11d3a75bfe554e41" providerId="LiveId" clId="{81900A18-0E53-491D-BE9F-936621734C53}" dt="2021-05-25T15:05:35.298" v="2109" actId="1076"/>
          <ac:spMkLst>
            <pc:docMk/>
            <pc:sldMk cId="3648508363" sldId="266"/>
            <ac:spMk id="17" creationId="{3F5940DE-1FC9-4CC8-A360-D57B20E473E7}"/>
          </ac:spMkLst>
        </pc:spChg>
        <pc:spChg chg="mod">
          <ac:chgData name="길 다영" userId="11d3a75bfe554e41" providerId="LiveId" clId="{81900A18-0E53-491D-BE9F-936621734C53}" dt="2021-05-25T15:11:22.060" v="2360" actId="2711"/>
          <ac:spMkLst>
            <pc:docMk/>
            <pc:sldMk cId="3648508363" sldId="266"/>
            <ac:spMk id="20" creationId="{4B93ACA9-D99E-4774-AB62-BCC327EF74F8}"/>
          </ac:spMkLst>
        </pc:spChg>
        <pc:spChg chg="mod">
          <ac:chgData name="길 다영" userId="11d3a75bfe554e41" providerId="LiveId" clId="{81900A18-0E53-491D-BE9F-936621734C53}" dt="2021-05-25T15:12:19.048" v="2377" actId="1035"/>
          <ac:spMkLst>
            <pc:docMk/>
            <pc:sldMk cId="3648508363" sldId="266"/>
            <ac:spMk id="30" creationId="{9AC4BBB4-9BEA-4DD6-AB5D-D8DF7E000CDD}"/>
          </ac:spMkLst>
        </pc:spChg>
        <pc:spChg chg="mod">
          <ac:chgData name="길 다영" userId="11d3a75bfe554e41" providerId="LiveId" clId="{81900A18-0E53-491D-BE9F-936621734C53}" dt="2021-05-25T15:11:22.060" v="2360" actId="2711"/>
          <ac:spMkLst>
            <pc:docMk/>
            <pc:sldMk cId="3648508363" sldId="266"/>
            <ac:spMk id="31" creationId="{B17C353C-2F0B-457F-9822-087B497FA55B}"/>
          </ac:spMkLst>
        </pc:spChg>
        <pc:spChg chg="del mod">
          <ac:chgData name="길 다영" userId="11d3a75bfe554e41" providerId="LiveId" clId="{81900A18-0E53-491D-BE9F-936621734C53}" dt="2021-05-25T15:15:19.673" v="2561" actId="478"/>
          <ac:spMkLst>
            <pc:docMk/>
            <pc:sldMk cId="3648508363" sldId="266"/>
            <ac:spMk id="34" creationId="{A69998CF-FB6C-4681-8EFD-9B1D90131210}"/>
          </ac:spMkLst>
        </pc:spChg>
        <pc:spChg chg="add mod">
          <ac:chgData name="길 다영" userId="11d3a75bfe554e41" providerId="LiveId" clId="{81900A18-0E53-491D-BE9F-936621734C53}" dt="2021-05-25T15:03:40.824" v="1989"/>
          <ac:spMkLst>
            <pc:docMk/>
            <pc:sldMk cId="3648508363" sldId="266"/>
            <ac:spMk id="36" creationId="{95382D56-BBEF-4703-9EC7-900F09A1345B}"/>
          </ac:spMkLst>
        </pc:spChg>
        <pc:spChg chg="add mod">
          <ac:chgData name="길 다영" userId="11d3a75bfe554e41" providerId="LiveId" clId="{81900A18-0E53-491D-BE9F-936621734C53}" dt="2021-05-25T15:03:40.824" v="1989"/>
          <ac:spMkLst>
            <pc:docMk/>
            <pc:sldMk cId="3648508363" sldId="266"/>
            <ac:spMk id="38" creationId="{DA92B792-10F4-4F6A-A997-068161EDDA44}"/>
          </ac:spMkLst>
        </pc:spChg>
        <pc:spChg chg="add mod">
          <ac:chgData name="길 다영" userId="11d3a75bfe554e41" providerId="LiveId" clId="{81900A18-0E53-491D-BE9F-936621734C53}" dt="2021-05-25T15:03:40.824" v="1989"/>
          <ac:spMkLst>
            <pc:docMk/>
            <pc:sldMk cId="3648508363" sldId="266"/>
            <ac:spMk id="40" creationId="{0ECB39A6-8621-42B6-B968-71373050F242}"/>
          </ac:spMkLst>
        </pc:spChg>
        <pc:spChg chg="add mod">
          <ac:chgData name="길 다영" userId="11d3a75bfe554e41" providerId="LiveId" clId="{81900A18-0E53-491D-BE9F-936621734C53}" dt="2021-05-25T15:03:40.824" v="1989"/>
          <ac:spMkLst>
            <pc:docMk/>
            <pc:sldMk cId="3648508363" sldId="266"/>
            <ac:spMk id="41" creationId="{1EFFE315-64C5-423E-8E18-0D61C6AA4A3F}"/>
          </ac:spMkLst>
        </pc:spChg>
        <pc:spChg chg="add mod">
          <ac:chgData name="길 다영" userId="11d3a75bfe554e41" providerId="LiveId" clId="{81900A18-0E53-491D-BE9F-936621734C53}" dt="2021-05-26T13:39:07.682" v="2989" actId="1076"/>
          <ac:spMkLst>
            <pc:docMk/>
            <pc:sldMk cId="3648508363" sldId="266"/>
            <ac:spMk id="44" creationId="{17ADEC80-A730-47C0-BA8E-B5863156A53A}"/>
          </ac:spMkLst>
        </pc:spChg>
        <pc:spChg chg="add mod">
          <ac:chgData name="길 다영" userId="11d3a75bfe554e41" providerId="LiveId" clId="{81900A18-0E53-491D-BE9F-936621734C53}" dt="2021-05-25T15:13:59.246" v="2394" actId="1076"/>
          <ac:spMkLst>
            <pc:docMk/>
            <pc:sldMk cId="3648508363" sldId="266"/>
            <ac:spMk id="46" creationId="{9E7B5958-30DC-4C19-A216-4A3BA86394C8}"/>
          </ac:spMkLst>
        </pc:spChg>
        <pc:spChg chg="add mod">
          <ac:chgData name="길 다영" userId="11d3a75bfe554e41" providerId="LiveId" clId="{81900A18-0E53-491D-BE9F-936621734C53}" dt="2021-05-25T15:10:01.320" v="2322" actId="1076"/>
          <ac:spMkLst>
            <pc:docMk/>
            <pc:sldMk cId="3648508363" sldId="266"/>
            <ac:spMk id="52" creationId="{ECE9FB07-9016-4DD6-B477-73F6EBA1D184}"/>
          </ac:spMkLst>
        </pc:spChg>
        <pc:spChg chg="mod">
          <ac:chgData name="길 다영" userId="11d3a75bfe554e41" providerId="LiveId" clId="{81900A18-0E53-491D-BE9F-936621734C53}" dt="2021-05-25T15:04:59.738" v="2049" actId="1036"/>
          <ac:spMkLst>
            <pc:docMk/>
            <pc:sldMk cId="3648508363" sldId="266"/>
            <ac:spMk id="54" creationId="{5C245EAA-97BD-46AB-8321-FE78D3C67508}"/>
          </ac:spMkLst>
        </pc:spChg>
        <pc:spChg chg="mod">
          <ac:chgData name="길 다영" userId="11d3a75bfe554e41" providerId="LiveId" clId="{81900A18-0E53-491D-BE9F-936621734C53}" dt="2021-05-25T15:05:15.381" v="2065" actId="1036"/>
          <ac:spMkLst>
            <pc:docMk/>
            <pc:sldMk cId="3648508363" sldId="266"/>
            <ac:spMk id="56" creationId="{B9D678E5-4158-4AC4-A8C0-364E02DEC4ED}"/>
          </ac:spMkLst>
        </pc:spChg>
        <pc:spChg chg="mod">
          <ac:chgData name="길 다영" userId="11d3a75bfe554e41" providerId="LiveId" clId="{81900A18-0E53-491D-BE9F-936621734C53}" dt="2021-05-25T15:05:46.519" v="2111" actId="1036"/>
          <ac:spMkLst>
            <pc:docMk/>
            <pc:sldMk cId="3648508363" sldId="266"/>
            <ac:spMk id="58" creationId="{2039AC19-8BEF-40C3-92B7-912C0FF96D24}"/>
          </ac:spMkLst>
        </pc:spChg>
        <pc:spChg chg="mod">
          <ac:chgData name="길 다영" userId="11d3a75bfe554e41" providerId="LiveId" clId="{81900A18-0E53-491D-BE9F-936621734C53}" dt="2021-05-25T15:05:46.519" v="2111" actId="1036"/>
          <ac:spMkLst>
            <pc:docMk/>
            <pc:sldMk cId="3648508363" sldId="266"/>
            <ac:spMk id="60" creationId="{ABBC858B-940E-46F4-9CC8-EE6CA507F190}"/>
          </ac:spMkLst>
        </pc:spChg>
        <pc:spChg chg="del">
          <ac:chgData name="길 다영" userId="11d3a75bfe554e41" providerId="LiveId" clId="{81900A18-0E53-491D-BE9F-936621734C53}" dt="2021-05-25T15:04:37.090" v="2034" actId="478"/>
          <ac:spMkLst>
            <pc:docMk/>
            <pc:sldMk cId="3648508363" sldId="266"/>
            <ac:spMk id="62" creationId="{8C52168D-D1AD-4E4D-8740-3451BEFE7F03}"/>
          </ac:spMkLst>
        </pc:spChg>
        <pc:spChg chg="add mod">
          <ac:chgData name="길 다영" userId="11d3a75bfe554e41" providerId="LiveId" clId="{81900A18-0E53-491D-BE9F-936621734C53}" dt="2021-05-25T15:10:21.651" v="2327" actId="1037"/>
          <ac:spMkLst>
            <pc:docMk/>
            <pc:sldMk cId="3648508363" sldId="266"/>
            <ac:spMk id="63" creationId="{26363554-C671-4068-8549-D9A9E0AF909C}"/>
          </ac:spMkLst>
        </pc:spChg>
        <pc:spChg chg="add mod">
          <ac:chgData name="길 다영" userId="11d3a75bfe554e41" providerId="LiveId" clId="{81900A18-0E53-491D-BE9F-936621734C53}" dt="2021-05-25T15:13:54.778" v="2392" actId="207"/>
          <ac:spMkLst>
            <pc:docMk/>
            <pc:sldMk cId="3648508363" sldId="266"/>
            <ac:spMk id="64" creationId="{01FF1DA8-EAFA-432C-9898-DFA9AC151B80}"/>
          </ac:spMkLst>
        </pc:spChg>
        <pc:spChg chg="add mod">
          <ac:chgData name="길 다영" userId="11d3a75bfe554e41" providerId="LiveId" clId="{81900A18-0E53-491D-BE9F-936621734C53}" dt="2021-05-25T15:12:46.653" v="2384" actId="1035"/>
          <ac:spMkLst>
            <pc:docMk/>
            <pc:sldMk cId="3648508363" sldId="266"/>
            <ac:spMk id="65" creationId="{808B7896-4A41-4CA3-9773-C697235D6B54}"/>
          </ac:spMkLst>
        </pc:spChg>
        <pc:spChg chg="add mod">
          <ac:chgData name="길 다영" userId="11d3a75bfe554e41" providerId="LiveId" clId="{81900A18-0E53-491D-BE9F-936621734C53}" dt="2021-05-25T15:14:24.247" v="2443"/>
          <ac:spMkLst>
            <pc:docMk/>
            <pc:sldMk cId="3648508363" sldId="266"/>
            <ac:spMk id="66" creationId="{C7A1BE50-8A79-452B-A148-99FDCD10BDEB}"/>
          </ac:spMkLst>
        </pc:spChg>
        <pc:spChg chg="add mod">
          <ac:chgData name="길 다영" userId="11d3a75bfe554e41" providerId="LiveId" clId="{81900A18-0E53-491D-BE9F-936621734C53}" dt="2021-05-26T13:46:18.763" v="3106"/>
          <ac:spMkLst>
            <pc:docMk/>
            <pc:sldMk cId="3648508363" sldId="266"/>
            <ac:spMk id="69" creationId="{EBCF9F2F-444D-4B4F-9E16-A58375C5B5F6}"/>
          </ac:spMkLst>
        </pc:spChg>
        <pc:cxnChg chg="mod">
          <ac:chgData name="길 다영" userId="11d3a75bfe554e41" providerId="LiveId" clId="{81900A18-0E53-491D-BE9F-936621734C53}" dt="2021-05-25T15:09:44.532" v="2320" actId="14100"/>
          <ac:cxnSpMkLst>
            <pc:docMk/>
            <pc:sldMk cId="3648508363" sldId="266"/>
            <ac:cxnSpMk id="32" creationId="{F6980C94-BA1B-4BBA-88FE-1BD95D42C956}"/>
          </ac:cxnSpMkLst>
        </pc:cxnChg>
        <pc:cxnChg chg="mod">
          <ac:chgData name="길 다영" userId="11d3a75bfe554e41" providerId="LiveId" clId="{81900A18-0E53-491D-BE9F-936621734C53}" dt="2021-05-25T15:09:33.057" v="2319" actId="14100"/>
          <ac:cxnSpMkLst>
            <pc:docMk/>
            <pc:sldMk cId="3648508363" sldId="266"/>
            <ac:cxnSpMk id="33" creationId="{23CE0FB7-BBA0-4BBB-968F-F28727693798}"/>
          </ac:cxnSpMkLst>
        </pc:cxnChg>
        <pc:cxnChg chg="add mod">
          <ac:chgData name="길 다영" userId="11d3a75bfe554e41" providerId="LiveId" clId="{81900A18-0E53-491D-BE9F-936621734C53}" dt="2021-05-26T13:39:08.036" v="2990" actId="14100"/>
          <ac:cxnSpMkLst>
            <pc:docMk/>
            <pc:sldMk cId="3648508363" sldId="266"/>
            <ac:cxnSpMk id="43" creationId="{40E99AA2-A4A8-4F0A-8E04-908D9D627CC8}"/>
          </ac:cxnSpMkLst>
        </pc:cxnChg>
        <pc:cxnChg chg="add mod">
          <ac:chgData name="길 다영" userId="11d3a75bfe554e41" providerId="LiveId" clId="{81900A18-0E53-491D-BE9F-936621734C53}" dt="2021-05-25T15:09:18.176" v="2316" actId="14100"/>
          <ac:cxnSpMkLst>
            <pc:docMk/>
            <pc:sldMk cId="3648508363" sldId="266"/>
            <ac:cxnSpMk id="45" creationId="{13CACCE0-E19D-402F-B9B6-F6B9BE1882BE}"/>
          </ac:cxnSpMkLst>
        </pc:cxnChg>
        <pc:cxnChg chg="mod">
          <ac:chgData name="길 다영" userId="11d3a75bfe554e41" providerId="LiveId" clId="{81900A18-0E53-491D-BE9F-936621734C53}" dt="2021-05-25T15:04:59.738" v="2049" actId="1036"/>
          <ac:cxnSpMkLst>
            <pc:docMk/>
            <pc:sldMk cId="3648508363" sldId="266"/>
            <ac:cxnSpMk id="53" creationId="{1BEF3548-E6E8-4BF2-B127-7C24E4251D8E}"/>
          </ac:cxnSpMkLst>
        </pc:cxnChg>
        <pc:cxnChg chg="mod">
          <ac:chgData name="길 다영" userId="11d3a75bfe554e41" providerId="LiveId" clId="{81900A18-0E53-491D-BE9F-936621734C53}" dt="2021-05-25T15:05:18.867" v="2085" actId="1035"/>
          <ac:cxnSpMkLst>
            <pc:docMk/>
            <pc:sldMk cId="3648508363" sldId="266"/>
            <ac:cxnSpMk id="55" creationId="{063FE489-047A-4A37-8B7C-5F51B2CA8572}"/>
          </ac:cxnSpMkLst>
        </pc:cxnChg>
        <pc:cxnChg chg="mod">
          <ac:chgData name="길 다영" userId="11d3a75bfe554e41" providerId="LiveId" clId="{81900A18-0E53-491D-BE9F-936621734C53}" dt="2021-05-25T15:05:46.519" v="2111" actId="1036"/>
          <ac:cxnSpMkLst>
            <pc:docMk/>
            <pc:sldMk cId="3648508363" sldId="266"/>
            <ac:cxnSpMk id="57" creationId="{1E282AD1-5EEC-4347-AA0F-FAE4942AC078}"/>
          </ac:cxnSpMkLst>
        </pc:cxnChg>
        <pc:cxnChg chg="mod">
          <ac:chgData name="길 다영" userId="11d3a75bfe554e41" providerId="LiveId" clId="{81900A18-0E53-491D-BE9F-936621734C53}" dt="2021-05-25T15:05:46.519" v="2111" actId="1036"/>
          <ac:cxnSpMkLst>
            <pc:docMk/>
            <pc:sldMk cId="3648508363" sldId="266"/>
            <ac:cxnSpMk id="59" creationId="{1FA1ACDB-6100-4336-BE4D-B257EBE285D4}"/>
          </ac:cxnSpMkLst>
        </pc:cxnChg>
        <pc:cxnChg chg="del">
          <ac:chgData name="길 다영" userId="11d3a75bfe554e41" providerId="LiveId" clId="{81900A18-0E53-491D-BE9F-936621734C53}" dt="2021-05-25T15:04:35.831" v="2033" actId="478"/>
          <ac:cxnSpMkLst>
            <pc:docMk/>
            <pc:sldMk cId="3648508363" sldId="266"/>
            <ac:cxnSpMk id="61" creationId="{99B1773F-BF24-4ABD-89F8-D944DF7CD322}"/>
          </ac:cxnSpMkLst>
        </pc:cxnChg>
        <pc:cxnChg chg="add mod">
          <ac:chgData name="길 다영" userId="11d3a75bfe554e41" providerId="LiveId" clId="{81900A18-0E53-491D-BE9F-936621734C53}" dt="2021-05-25T15:14:17.340" v="2401" actId="14100"/>
          <ac:cxnSpMkLst>
            <pc:docMk/>
            <pc:sldMk cId="3648508363" sldId="266"/>
            <ac:cxnSpMk id="67" creationId="{E42F3E08-F9A7-40AD-A1F3-5035CF99D6A9}"/>
          </ac:cxnSpMkLst>
        </pc:cxnChg>
      </pc:sldChg>
      <pc:sldChg chg="addSp delSp modSp mod">
        <pc:chgData name="길 다영" userId="11d3a75bfe554e41" providerId="LiveId" clId="{81900A18-0E53-491D-BE9F-936621734C53}" dt="2021-05-25T15:22:36.858" v="2817"/>
        <pc:sldMkLst>
          <pc:docMk/>
          <pc:sldMk cId="2461069974" sldId="267"/>
        </pc:sldMkLst>
        <pc:spChg chg="add del">
          <ac:chgData name="길 다영" userId="11d3a75bfe554e41" providerId="LiveId" clId="{81900A18-0E53-491D-BE9F-936621734C53}" dt="2021-05-25T15:22:26.063" v="2801" actId="478"/>
          <ac:spMkLst>
            <pc:docMk/>
            <pc:sldMk cId="2461069974" sldId="267"/>
            <ac:spMk id="11" creationId="{DE3F54F2-ECF6-415B-93DF-DD115A97E396}"/>
          </ac:spMkLst>
        </pc:spChg>
        <pc:spChg chg="add del">
          <ac:chgData name="길 다영" userId="11d3a75bfe554e41" providerId="LiveId" clId="{81900A18-0E53-491D-BE9F-936621734C53}" dt="2021-05-25T15:22:26.063" v="2801" actId="478"/>
          <ac:spMkLst>
            <pc:docMk/>
            <pc:sldMk cId="2461069974" sldId="267"/>
            <ac:spMk id="13" creationId="{3495CBC0-61CF-4FAA-A309-289BFE8EB27E}"/>
          </ac:spMkLst>
        </pc:spChg>
        <pc:spChg chg="add del">
          <ac:chgData name="길 다영" userId="11d3a75bfe554e41" providerId="LiveId" clId="{81900A18-0E53-491D-BE9F-936621734C53}" dt="2021-05-25T15:22:26.063" v="2801" actId="478"/>
          <ac:spMkLst>
            <pc:docMk/>
            <pc:sldMk cId="2461069974" sldId="267"/>
            <ac:spMk id="14" creationId="{1F970DAF-64F6-423C-BA9E-2EA4C8805029}"/>
          </ac:spMkLst>
        </pc:spChg>
        <pc:spChg chg="add del">
          <ac:chgData name="길 다영" userId="11d3a75bfe554e41" providerId="LiveId" clId="{81900A18-0E53-491D-BE9F-936621734C53}" dt="2021-05-25T15:22:26.063" v="2801" actId="478"/>
          <ac:spMkLst>
            <pc:docMk/>
            <pc:sldMk cId="2461069974" sldId="267"/>
            <ac:spMk id="15" creationId="{DEF0B349-A08C-47E0-9A2B-A6565EA0CD2E}"/>
          </ac:spMkLst>
        </pc:spChg>
        <pc:spChg chg="add del mod">
          <ac:chgData name="길 다영" userId="11d3a75bfe554e41" providerId="LiveId" clId="{81900A18-0E53-491D-BE9F-936621734C53}" dt="2021-05-25T15:03:45.221" v="1992"/>
          <ac:spMkLst>
            <pc:docMk/>
            <pc:sldMk cId="2461069974" sldId="267"/>
            <ac:spMk id="21" creationId="{8B0B97DC-AA0B-4B9D-A37E-79131C6445B1}"/>
          </ac:spMkLst>
        </pc:spChg>
        <pc:spChg chg="add del mod">
          <ac:chgData name="길 다영" userId="11d3a75bfe554e41" providerId="LiveId" clId="{81900A18-0E53-491D-BE9F-936621734C53}" dt="2021-05-25T15:03:45.221" v="1992"/>
          <ac:spMkLst>
            <pc:docMk/>
            <pc:sldMk cId="2461069974" sldId="267"/>
            <ac:spMk id="22" creationId="{F621171F-48AE-4C15-8F5A-BB09869D86F3}"/>
          </ac:spMkLst>
        </pc:spChg>
        <pc:spChg chg="add del mod">
          <ac:chgData name="길 다영" userId="11d3a75bfe554e41" providerId="LiveId" clId="{81900A18-0E53-491D-BE9F-936621734C53}" dt="2021-05-25T15:03:45.221" v="1992"/>
          <ac:spMkLst>
            <pc:docMk/>
            <pc:sldMk cId="2461069974" sldId="267"/>
            <ac:spMk id="23" creationId="{F52388FC-7FCB-4338-95D1-6547778FAC16}"/>
          </ac:spMkLst>
        </pc:spChg>
        <pc:spChg chg="add del mod">
          <ac:chgData name="길 다영" userId="11d3a75bfe554e41" providerId="LiveId" clId="{81900A18-0E53-491D-BE9F-936621734C53}" dt="2021-05-25T15:03:45.221" v="1992"/>
          <ac:spMkLst>
            <pc:docMk/>
            <pc:sldMk cId="2461069974" sldId="267"/>
            <ac:spMk id="24" creationId="{967CE152-3AD6-47BE-AD49-E0E6D4AAFF8E}"/>
          </ac:spMkLst>
        </pc:spChg>
        <pc:spChg chg="add mod">
          <ac:chgData name="길 다영" userId="11d3a75bfe554e41" providerId="LiveId" clId="{81900A18-0E53-491D-BE9F-936621734C53}" dt="2021-05-25T15:16:01.938" v="2572" actId="1036"/>
          <ac:spMkLst>
            <pc:docMk/>
            <pc:sldMk cId="2461069974" sldId="267"/>
            <ac:spMk id="26" creationId="{597A4329-1BA7-4F5C-9579-4D58EE863E0D}"/>
          </ac:spMkLst>
        </pc:spChg>
        <pc:spChg chg="add mod">
          <ac:chgData name="길 다영" userId="11d3a75bfe554e41" providerId="LiveId" clId="{81900A18-0E53-491D-BE9F-936621734C53}" dt="2021-05-25T15:16:01.938" v="2572" actId="1036"/>
          <ac:spMkLst>
            <pc:docMk/>
            <pc:sldMk cId="2461069974" sldId="267"/>
            <ac:spMk id="28" creationId="{0A46FF70-175D-483D-A233-CF232AA7FC38}"/>
          </ac:spMkLst>
        </pc:spChg>
        <pc:spChg chg="add mod">
          <ac:chgData name="길 다영" userId="11d3a75bfe554e41" providerId="LiveId" clId="{81900A18-0E53-491D-BE9F-936621734C53}" dt="2021-05-25T15:16:01.938" v="2572" actId="1036"/>
          <ac:spMkLst>
            <pc:docMk/>
            <pc:sldMk cId="2461069974" sldId="267"/>
            <ac:spMk id="31" creationId="{8315D75F-D4C6-48CC-A610-0D2498686588}"/>
          </ac:spMkLst>
        </pc:spChg>
        <pc:spChg chg="add mod">
          <ac:chgData name="길 다영" userId="11d3a75bfe554e41" providerId="LiveId" clId="{81900A18-0E53-491D-BE9F-936621734C53}" dt="2021-05-25T15:16:01.938" v="2572" actId="1036"/>
          <ac:spMkLst>
            <pc:docMk/>
            <pc:sldMk cId="2461069974" sldId="267"/>
            <ac:spMk id="33" creationId="{C46DFD24-41CA-446F-A27F-433BEBC9201B}"/>
          </ac:spMkLst>
        </pc:spChg>
        <pc:spChg chg="add mod">
          <ac:chgData name="길 다영" userId="11d3a75bfe554e41" providerId="LiveId" clId="{81900A18-0E53-491D-BE9F-936621734C53}" dt="2021-05-25T15:22:26.338" v="2802"/>
          <ac:spMkLst>
            <pc:docMk/>
            <pc:sldMk cId="2461069974" sldId="267"/>
            <ac:spMk id="34" creationId="{87012653-583F-49F7-8C44-D1763DED8387}"/>
          </ac:spMkLst>
        </pc:spChg>
        <pc:spChg chg="add mod">
          <ac:chgData name="길 다영" userId="11d3a75bfe554e41" providerId="LiveId" clId="{81900A18-0E53-491D-BE9F-936621734C53}" dt="2021-05-25T15:22:26.338" v="2802"/>
          <ac:spMkLst>
            <pc:docMk/>
            <pc:sldMk cId="2461069974" sldId="267"/>
            <ac:spMk id="35" creationId="{156156F1-493A-401E-8E93-954D1ECE0E3F}"/>
          </ac:spMkLst>
        </pc:spChg>
        <pc:spChg chg="del">
          <ac:chgData name="길 다영" userId="11d3a75bfe554e41" providerId="LiveId" clId="{81900A18-0E53-491D-BE9F-936621734C53}" dt="2021-05-25T15:15:59.444" v="2563" actId="478"/>
          <ac:spMkLst>
            <pc:docMk/>
            <pc:sldMk cId="2461069974" sldId="267"/>
            <ac:spMk id="37" creationId="{B0871401-0C6B-48C7-9196-C3232F47B465}"/>
          </ac:spMkLst>
        </pc:spChg>
        <pc:spChg chg="del">
          <ac:chgData name="길 다영" userId="11d3a75bfe554e41" providerId="LiveId" clId="{81900A18-0E53-491D-BE9F-936621734C53}" dt="2021-05-25T15:15:59.444" v="2563" actId="478"/>
          <ac:spMkLst>
            <pc:docMk/>
            <pc:sldMk cId="2461069974" sldId="267"/>
            <ac:spMk id="39" creationId="{267AE817-1624-4AC9-AA43-F4D9C7FB8063}"/>
          </ac:spMkLst>
        </pc:spChg>
        <pc:spChg chg="del">
          <ac:chgData name="길 다영" userId="11d3a75bfe554e41" providerId="LiveId" clId="{81900A18-0E53-491D-BE9F-936621734C53}" dt="2021-05-25T15:15:59.444" v="2563" actId="478"/>
          <ac:spMkLst>
            <pc:docMk/>
            <pc:sldMk cId="2461069974" sldId="267"/>
            <ac:spMk id="41" creationId="{99149CE6-7859-48BD-A08F-9B46FB92F7FE}"/>
          </ac:spMkLst>
        </pc:spChg>
        <pc:spChg chg="del">
          <ac:chgData name="길 다영" userId="11d3a75bfe554e41" providerId="LiveId" clId="{81900A18-0E53-491D-BE9F-936621734C53}" dt="2021-05-25T15:15:59.444" v="2563" actId="478"/>
          <ac:spMkLst>
            <pc:docMk/>
            <pc:sldMk cId="2461069974" sldId="267"/>
            <ac:spMk id="43" creationId="{26D1130B-616E-40BF-89FF-DFBA1D9C391E}"/>
          </ac:spMkLst>
        </pc:spChg>
        <pc:spChg chg="add mod">
          <ac:chgData name="길 다영" userId="11d3a75bfe554e41" providerId="LiveId" clId="{81900A18-0E53-491D-BE9F-936621734C53}" dt="2021-05-25T15:22:26.338" v="2802"/>
          <ac:spMkLst>
            <pc:docMk/>
            <pc:sldMk cId="2461069974" sldId="267"/>
            <ac:spMk id="44" creationId="{9E6DCB4A-28ED-4D45-A62C-635232EF138C}"/>
          </ac:spMkLst>
        </pc:spChg>
        <pc:spChg chg="add mod">
          <ac:chgData name="길 다영" userId="11d3a75bfe554e41" providerId="LiveId" clId="{81900A18-0E53-491D-BE9F-936621734C53}" dt="2021-05-25T15:22:36.858" v="2817"/>
          <ac:spMkLst>
            <pc:docMk/>
            <pc:sldMk cId="2461069974" sldId="267"/>
            <ac:spMk id="45" creationId="{06C5621E-FCC7-43BE-AD0B-DD137C3B25ED}"/>
          </ac:spMkLst>
        </pc:spChg>
        <pc:spChg chg="del">
          <ac:chgData name="길 다영" userId="11d3a75bfe554e41" providerId="LiveId" clId="{81900A18-0E53-491D-BE9F-936621734C53}" dt="2021-05-20T14:08:31.657" v="1226" actId="478"/>
          <ac:spMkLst>
            <pc:docMk/>
            <pc:sldMk cId="2461069974" sldId="267"/>
            <ac:spMk id="45" creationId="{983C4C88-351D-4199-86B6-40D195482BCB}"/>
          </ac:spMkLst>
        </pc:spChg>
        <pc:cxnChg chg="add mod">
          <ac:chgData name="길 다영" userId="11d3a75bfe554e41" providerId="LiveId" clId="{81900A18-0E53-491D-BE9F-936621734C53}" dt="2021-05-25T15:16:01.938" v="2572" actId="1036"/>
          <ac:cxnSpMkLst>
            <pc:docMk/>
            <pc:sldMk cId="2461069974" sldId="267"/>
            <ac:cxnSpMk id="25" creationId="{0A766F04-E7DA-4D52-A65B-ED65F4CBF46B}"/>
          </ac:cxnSpMkLst>
        </pc:cxnChg>
        <pc:cxnChg chg="add mod">
          <ac:chgData name="길 다영" userId="11d3a75bfe554e41" providerId="LiveId" clId="{81900A18-0E53-491D-BE9F-936621734C53}" dt="2021-05-25T15:16:01.938" v="2572" actId="1036"/>
          <ac:cxnSpMkLst>
            <pc:docMk/>
            <pc:sldMk cId="2461069974" sldId="267"/>
            <ac:cxnSpMk id="27" creationId="{73220523-BBE1-4B4F-ACFC-53C494AFB6CA}"/>
          </ac:cxnSpMkLst>
        </pc:cxnChg>
        <pc:cxnChg chg="add mod">
          <ac:chgData name="길 다영" userId="11d3a75bfe554e41" providerId="LiveId" clId="{81900A18-0E53-491D-BE9F-936621734C53}" dt="2021-05-25T15:16:01.938" v="2572" actId="1036"/>
          <ac:cxnSpMkLst>
            <pc:docMk/>
            <pc:sldMk cId="2461069974" sldId="267"/>
            <ac:cxnSpMk id="30" creationId="{27912F60-EBE0-4AE0-B4A1-BF553EC1321F}"/>
          </ac:cxnSpMkLst>
        </pc:cxnChg>
        <pc:cxnChg chg="add mod">
          <ac:chgData name="길 다영" userId="11d3a75bfe554e41" providerId="LiveId" clId="{81900A18-0E53-491D-BE9F-936621734C53}" dt="2021-05-25T15:16:01.938" v="2572" actId="1036"/>
          <ac:cxnSpMkLst>
            <pc:docMk/>
            <pc:sldMk cId="2461069974" sldId="267"/>
            <ac:cxnSpMk id="32" creationId="{96E9F0DE-FE12-47E7-9CAA-6F1AEF9DB12B}"/>
          </ac:cxnSpMkLst>
        </pc:cxnChg>
        <pc:cxnChg chg="del">
          <ac:chgData name="길 다영" userId="11d3a75bfe554e41" providerId="LiveId" clId="{81900A18-0E53-491D-BE9F-936621734C53}" dt="2021-05-25T15:15:59.444" v="2563" actId="478"/>
          <ac:cxnSpMkLst>
            <pc:docMk/>
            <pc:sldMk cId="2461069974" sldId="267"/>
            <ac:cxnSpMk id="36" creationId="{552F31ED-856C-4EEB-9D9F-57D00DC861BB}"/>
          </ac:cxnSpMkLst>
        </pc:cxnChg>
        <pc:cxnChg chg="del">
          <ac:chgData name="길 다영" userId="11d3a75bfe554e41" providerId="LiveId" clId="{81900A18-0E53-491D-BE9F-936621734C53}" dt="2021-05-25T15:15:59.444" v="2563" actId="478"/>
          <ac:cxnSpMkLst>
            <pc:docMk/>
            <pc:sldMk cId="2461069974" sldId="267"/>
            <ac:cxnSpMk id="38" creationId="{84BD1A8F-45C1-4CAD-81CB-3D53DE488279}"/>
          </ac:cxnSpMkLst>
        </pc:cxnChg>
        <pc:cxnChg chg="del">
          <ac:chgData name="길 다영" userId="11d3a75bfe554e41" providerId="LiveId" clId="{81900A18-0E53-491D-BE9F-936621734C53}" dt="2021-05-25T15:15:59.444" v="2563" actId="478"/>
          <ac:cxnSpMkLst>
            <pc:docMk/>
            <pc:sldMk cId="2461069974" sldId="267"/>
            <ac:cxnSpMk id="40" creationId="{1F44D876-85C7-46DB-AC55-7B319B4A3097}"/>
          </ac:cxnSpMkLst>
        </pc:cxnChg>
        <pc:cxnChg chg="del">
          <ac:chgData name="길 다영" userId="11d3a75bfe554e41" providerId="LiveId" clId="{81900A18-0E53-491D-BE9F-936621734C53}" dt="2021-05-25T15:15:59.444" v="2563" actId="478"/>
          <ac:cxnSpMkLst>
            <pc:docMk/>
            <pc:sldMk cId="2461069974" sldId="267"/>
            <ac:cxnSpMk id="42" creationId="{F51C8A4F-2463-4127-B708-535FF2CEF098}"/>
          </ac:cxnSpMkLst>
        </pc:cxnChg>
        <pc:cxnChg chg="del">
          <ac:chgData name="길 다영" userId="11d3a75bfe554e41" providerId="LiveId" clId="{81900A18-0E53-491D-BE9F-936621734C53}" dt="2021-05-20T14:08:30.365" v="1225" actId="478"/>
          <ac:cxnSpMkLst>
            <pc:docMk/>
            <pc:sldMk cId="2461069974" sldId="267"/>
            <ac:cxnSpMk id="44" creationId="{0C492758-4CE3-49C8-BDE1-FC8EBFC01FCA}"/>
          </ac:cxnSpMkLst>
        </pc:cxnChg>
      </pc:sldChg>
      <pc:sldChg chg="addSp delSp modSp mod">
        <pc:chgData name="길 다영" userId="11d3a75bfe554e41" providerId="LiveId" clId="{81900A18-0E53-491D-BE9F-936621734C53}" dt="2021-05-25T15:22:50.554" v="2819"/>
        <pc:sldMkLst>
          <pc:docMk/>
          <pc:sldMk cId="2425092905" sldId="268"/>
        </pc:sldMkLst>
        <pc:spChg chg="add mod">
          <ac:chgData name="길 다영" userId="11d3a75bfe554e41" providerId="LiveId" clId="{81900A18-0E53-491D-BE9F-936621734C53}" dt="2021-05-25T15:16:51.691" v="2598" actId="1076"/>
          <ac:spMkLst>
            <pc:docMk/>
            <pc:sldMk cId="2425092905" sldId="268"/>
            <ac:spMk id="31" creationId="{66E99600-1422-44AD-9286-CC7949770D63}"/>
          </ac:spMkLst>
        </pc:spChg>
        <pc:spChg chg="add mod">
          <ac:chgData name="길 다영" userId="11d3a75bfe554e41" providerId="LiveId" clId="{81900A18-0E53-491D-BE9F-936621734C53}" dt="2021-05-25T15:22:50.554" v="2819"/>
          <ac:spMkLst>
            <pc:docMk/>
            <pc:sldMk cId="2425092905" sldId="268"/>
            <ac:spMk id="37" creationId="{18E72DBE-7DC6-4C08-AA90-113376061624}"/>
          </ac:spMkLst>
        </pc:spChg>
        <pc:spChg chg="add mod">
          <ac:chgData name="길 다영" userId="11d3a75bfe554e41" providerId="LiveId" clId="{81900A18-0E53-491D-BE9F-936621734C53}" dt="2021-05-25T15:22:50.554" v="2819"/>
          <ac:spMkLst>
            <pc:docMk/>
            <pc:sldMk cId="2425092905" sldId="268"/>
            <ac:spMk id="38" creationId="{D7AA6F4E-D9E0-4946-B0C4-859FB5708DF5}"/>
          </ac:spMkLst>
        </pc:spChg>
        <pc:spChg chg="add mod">
          <ac:chgData name="길 다영" userId="11d3a75bfe554e41" providerId="LiveId" clId="{81900A18-0E53-491D-BE9F-936621734C53}" dt="2021-05-25T15:22:50.554" v="2819"/>
          <ac:spMkLst>
            <pc:docMk/>
            <pc:sldMk cId="2425092905" sldId="268"/>
            <ac:spMk id="39" creationId="{36826773-90A6-417D-B952-2E49678531E8}"/>
          </ac:spMkLst>
        </pc:spChg>
        <pc:spChg chg="add mod">
          <ac:chgData name="길 다영" userId="11d3a75bfe554e41" providerId="LiveId" clId="{81900A18-0E53-491D-BE9F-936621734C53}" dt="2021-05-25T15:22:50.554" v="2819"/>
          <ac:spMkLst>
            <pc:docMk/>
            <pc:sldMk cId="2425092905" sldId="268"/>
            <ac:spMk id="40" creationId="{DB89B726-5647-422B-BCFE-FE6A9C6B89AA}"/>
          </ac:spMkLst>
        </pc:spChg>
        <pc:spChg chg="del">
          <ac:chgData name="길 다영" userId="11d3a75bfe554e41" providerId="LiveId" clId="{81900A18-0E53-491D-BE9F-936621734C53}" dt="2021-05-25T15:22:50.273" v="2818" actId="478"/>
          <ac:spMkLst>
            <pc:docMk/>
            <pc:sldMk cId="2425092905" sldId="268"/>
            <ac:spMk id="56" creationId="{7F3B6208-A77B-4819-A2AC-F4044840553F}"/>
          </ac:spMkLst>
        </pc:spChg>
        <pc:spChg chg="del">
          <ac:chgData name="길 다영" userId="11d3a75bfe554e41" providerId="LiveId" clId="{81900A18-0E53-491D-BE9F-936621734C53}" dt="2021-05-25T15:22:50.273" v="2818" actId="478"/>
          <ac:spMkLst>
            <pc:docMk/>
            <pc:sldMk cId="2425092905" sldId="268"/>
            <ac:spMk id="57" creationId="{DC32BB0C-2D65-420E-ADB2-B5014195442E}"/>
          </ac:spMkLst>
        </pc:spChg>
        <pc:spChg chg="del">
          <ac:chgData name="길 다영" userId="11d3a75bfe554e41" providerId="LiveId" clId="{81900A18-0E53-491D-BE9F-936621734C53}" dt="2021-05-25T15:22:50.273" v="2818" actId="478"/>
          <ac:spMkLst>
            <pc:docMk/>
            <pc:sldMk cId="2425092905" sldId="268"/>
            <ac:spMk id="58" creationId="{B19508AB-6F28-4D29-BC06-D17A22369AC8}"/>
          </ac:spMkLst>
        </pc:spChg>
        <pc:spChg chg="del">
          <ac:chgData name="길 다영" userId="11d3a75bfe554e41" providerId="LiveId" clId="{81900A18-0E53-491D-BE9F-936621734C53}" dt="2021-05-25T15:22:50.273" v="2818" actId="478"/>
          <ac:spMkLst>
            <pc:docMk/>
            <pc:sldMk cId="2425092905" sldId="268"/>
            <ac:spMk id="59" creationId="{48381B58-57A5-4424-B1C3-4E160085A555}"/>
          </ac:spMkLst>
        </pc:spChg>
        <pc:spChg chg="del mod">
          <ac:chgData name="길 다영" userId="11d3a75bfe554e41" providerId="LiveId" clId="{81900A18-0E53-491D-BE9F-936621734C53}" dt="2021-05-25T15:16:08.552" v="2573" actId="478"/>
          <ac:spMkLst>
            <pc:docMk/>
            <pc:sldMk cId="2425092905" sldId="268"/>
            <ac:spMk id="77" creationId="{C42FD39B-8F60-4B26-9B2D-F951FF198E20}"/>
          </ac:spMkLst>
        </pc:spChg>
        <pc:cxnChg chg="add mod">
          <ac:chgData name="길 다영" userId="11d3a75bfe554e41" providerId="LiveId" clId="{81900A18-0E53-491D-BE9F-936621734C53}" dt="2021-05-25T15:16:49.631" v="2597" actId="14100"/>
          <ac:cxnSpMkLst>
            <pc:docMk/>
            <pc:sldMk cId="2425092905" sldId="268"/>
            <ac:cxnSpMk id="30" creationId="{8C45C27C-5BED-4D9A-95CD-7A79F481865A}"/>
          </ac:cxnSpMkLst>
        </pc:cxnChg>
      </pc:sldChg>
      <pc:sldChg chg="del">
        <pc:chgData name="길 다영" userId="11d3a75bfe554e41" providerId="LiveId" clId="{81900A18-0E53-491D-BE9F-936621734C53}" dt="2021-05-20T14:09:25.673" v="1270" actId="2696"/>
        <pc:sldMkLst>
          <pc:docMk/>
          <pc:sldMk cId="1250919731" sldId="270"/>
        </pc:sldMkLst>
      </pc:sldChg>
      <pc:sldChg chg="delSp modSp mod">
        <pc:chgData name="길 다영" userId="11d3a75bfe554e41" providerId="LiveId" clId="{81900A18-0E53-491D-BE9F-936621734C53}" dt="2021-05-25T15:23:51.586" v="2940" actId="20577"/>
        <pc:sldMkLst>
          <pc:docMk/>
          <pc:sldMk cId="841670147" sldId="271"/>
        </pc:sldMkLst>
        <pc:spChg chg="mod">
          <ac:chgData name="길 다영" userId="11d3a75bfe554e41" providerId="LiveId" clId="{81900A18-0E53-491D-BE9F-936621734C53}" dt="2021-05-25T15:23:51.586" v="2940" actId="20577"/>
          <ac:spMkLst>
            <pc:docMk/>
            <pc:sldMk cId="841670147" sldId="271"/>
            <ac:spMk id="2" creationId="{0986E33E-7982-4665-9868-276B6D9FC2FA}"/>
          </ac:spMkLst>
        </pc:spChg>
        <pc:spChg chg="del mod">
          <ac:chgData name="길 다영" userId="11d3a75bfe554e41" providerId="LiveId" clId="{81900A18-0E53-491D-BE9F-936621734C53}" dt="2021-05-25T14:50:21.581" v="1372" actId="478"/>
          <ac:spMkLst>
            <pc:docMk/>
            <pc:sldMk cId="841670147" sldId="271"/>
            <ac:spMk id="3" creationId="{09C3721C-BBB4-46AD-B714-D2E1F3EE2BFE}"/>
          </ac:spMkLst>
        </pc:spChg>
      </pc:sldChg>
      <pc:sldChg chg="addSp delSp modSp mod ord">
        <pc:chgData name="길 다영" userId="11d3a75bfe554e41" providerId="LiveId" clId="{81900A18-0E53-491D-BE9F-936621734C53}" dt="2021-05-25T15:24:37.628" v="2942" actId="2711"/>
        <pc:sldMkLst>
          <pc:docMk/>
          <pc:sldMk cId="1632723972" sldId="272"/>
        </pc:sldMkLst>
        <pc:spChg chg="del">
          <ac:chgData name="길 다영" userId="11d3a75bfe554e41" providerId="LiveId" clId="{81900A18-0E53-491D-BE9F-936621734C53}" dt="2021-05-25T14:56:50.303" v="1683" actId="478"/>
          <ac:spMkLst>
            <pc:docMk/>
            <pc:sldMk cId="1632723972" sldId="272"/>
            <ac:spMk id="4" creationId="{5877AA57-8514-4164-AD1B-35937BDCBC75}"/>
          </ac:spMkLst>
        </pc:spChg>
        <pc:spChg chg="del">
          <ac:chgData name="길 다영" userId="11d3a75bfe554e41" providerId="LiveId" clId="{81900A18-0E53-491D-BE9F-936621734C53}" dt="2021-05-25T14:56:50.303" v="1683" actId="478"/>
          <ac:spMkLst>
            <pc:docMk/>
            <pc:sldMk cId="1632723972" sldId="272"/>
            <ac:spMk id="5" creationId="{8454350E-9220-4606-B6B7-C172892A8D37}"/>
          </ac:spMkLst>
        </pc:spChg>
        <pc:spChg chg="del">
          <ac:chgData name="길 다영" userId="11d3a75bfe554e41" providerId="LiveId" clId="{81900A18-0E53-491D-BE9F-936621734C53}" dt="2021-05-25T14:56:50.303" v="1683" actId="478"/>
          <ac:spMkLst>
            <pc:docMk/>
            <pc:sldMk cId="1632723972" sldId="272"/>
            <ac:spMk id="6" creationId="{D9DB15D3-9B6E-44CF-9CA8-9A51DEA7B349}"/>
          </ac:spMkLst>
        </pc:spChg>
        <pc:spChg chg="del">
          <ac:chgData name="길 다영" userId="11d3a75bfe554e41" providerId="LiveId" clId="{81900A18-0E53-491D-BE9F-936621734C53}" dt="2021-05-25T14:56:50.303" v="1683" actId="478"/>
          <ac:spMkLst>
            <pc:docMk/>
            <pc:sldMk cId="1632723972" sldId="272"/>
            <ac:spMk id="7" creationId="{6D7169EB-1D7D-40BC-A445-72C300C31B0C}"/>
          </ac:spMkLst>
        </pc:spChg>
        <pc:spChg chg="mod">
          <ac:chgData name="길 다영" userId="11d3a75bfe554e41" providerId="LiveId" clId="{81900A18-0E53-491D-BE9F-936621734C53}" dt="2021-05-25T14:57:24.154" v="1694" actId="14100"/>
          <ac:spMkLst>
            <pc:docMk/>
            <pc:sldMk cId="1632723972" sldId="272"/>
            <ac:spMk id="9" creationId="{49623D73-89BD-4067-8895-34244A072AC1}"/>
          </ac:spMkLst>
        </pc:spChg>
        <pc:spChg chg="add mod">
          <ac:chgData name="길 다영" userId="11d3a75bfe554e41" providerId="LiveId" clId="{81900A18-0E53-491D-BE9F-936621734C53}" dt="2021-05-25T14:58:30.813" v="1746" actId="207"/>
          <ac:spMkLst>
            <pc:docMk/>
            <pc:sldMk cId="1632723972" sldId="272"/>
            <ac:spMk id="11" creationId="{D22274C6-8B54-467B-B780-9461CE506FEC}"/>
          </ac:spMkLst>
        </pc:spChg>
        <pc:spChg chg="mod">
          <ac:chgData name="길 다영" userId="11d3a75bfe554e41" providerId="LiveId" clId="{81900A18-0E53-491D-BE9F-936621734C53}" dt="2021-05-25T15:21:01.614" v="2740" actId="14100"/>
          <ac:spMkLst>
            <pc:docMk/>
            <pc:sldMk cId="1632723972" sldId="272"/>
            <ac:spMk id="12" creationId="{3A51A351-C43C-4AD1-8DA9-493E7FADB143}"/>
          </ac:spMkLst>
        </pc:spChg>
        <pc:spChg chg="add mod">
          <ac:chgData name="길 다영" userId="11d3a75bfe554e41" providerId="LiveId" clId="{81900A18-0E53-491D-BE9F-936621734C53}" dt="2021-05-25T14:59:52.572" v="1837" actId="1076"/>
          <ac:spMkLst>
            <pc:docMk/>
            <pc:sldMk cId="1632723972" sldId="272"/>
            <ac:spMk id="13" creationId="{8CE7DBFC-18C6-4674-B768-DA50D08950F6}"/>
          </ac:spMkLst>
        </pc:spChg>
        <pc:spChg chg="add mod">
          <ac:chgData name="길 다영" userId="11d3a75bfe554e41" providerId="LiveId" clId="{81900A18-0E53-491D-BE9F-936621734C53}" dt="2021-05-25T14:56:50.588" v="1684"/>
          <ac:spMkLst>
            <pc:docMk/>
            <pc:sldMk cId="1632723972" sldId="272"/>
            <ac:spMk id="20" creationId="{0083EF38-DA36-4369-84D1-B8ACAE5F3DD1}"/>
          </ac:spMkLst>
        </pc:spChg>
        <pc:spChg chg="add mod">
          <ac:chgData name="길 다영" userId="11d3a75bfe554e41" providerId="LiveId" clId="{81900A18-0E53-491D-BE9F-936621734C53}" dt="2021-05-25T14:56:50.588" v="1684"/>
          <ac:spMkLst>
            <pc:docMk/>
            <pc:sldMk cId="1632723972" sldId="272"/>
            <ac:spMk id="21" creationId="{3BE2F6EB-9281-43D8-A23C-4FC6BF18F8BE}"/>
          </ac:spMkLst>
        </pc:spChg>
        <pc:spChg chg="add mod">
          <ac:chgData name="길 다영" userId="11d3a75bfe554e41" providerId="LiveId" clId="{81900A18-0E53-491D-BE9F-936621734C53}" dt="2021-05-25T14:56:50.588" v="1684"/>
          <ac:spMkLst>
            <pc:docMk/>
            <pc:sldMk cId="1632723972" sldId="272"/>
            <ac:spMk id="22" creationId="{5A4F9905-77E0-4CB4-B4B4-656445963D72}"/>
          </ac:spMkLst>
        </pc:spChg>
        <pc:spChg chg="add mod">
          <ac:chgData name="길 다영" userId="11d3a75bfe554e41" providerId="LiveId" clId="{81900A18-0E53-491D-BE9F-936621734C53}" dt="2021-05-25T14:56:50.588" v="1684"/>
          <ac:spMkLst>
            <pc:docMk/>
            <pc:sldMk cId="1632723972" sldId="272"/>
            <ac:spMk id="23" creationId="{20B1FF51-539D-4178-9000-7CE7BE190C7B}"/>
          </ac:spMkLst>
        </pc:spChg>
        <pc:spChg chg="add mod">
          <ac:chgData name="길 다영" userId="11d3a75bfe554e41" providerId="LiveId" clId="{81900A18-0E53-491D-BE9F-936621734C53}" dt="2021-05-25T15:00:17.886" v="1867" actId="1038"/>
          <ac:spMkLst>
            <pc:docMk/>
            <pc:sldMk cId="1632723972" sldId="272"/>
            <ac:spMk id="26" creationId="{0675F69F-815E-43A7-AD7D-245840EDD009}"/>
          </ac:spMkLst>
        </pc:spChg>
        <pc:spChg chg="add mod">
          <ac:chgData name="길 다영" userId="11d3a75bfe554e41" providerId="LiveId" clId="{81900A18-0E53-491D-BE9F-936621734C53}" dt="2021-05-25T15:01:46.545" v="1915" actId="1037"/>
          <ac:spMkLst>
            <pc:docMk/>
            <pc:sldMk cId="1632723972" sldId="272"/>
            <ac:spMk id="27" creationId="{0EC18B74-1D0B-4667-9660-BC2C88A31B54}"/>
          </ac:spMkLst>
        </pc:spChg>
        <pc:spChg chg="add mod">
          <ac:chgData name="길 다영" userId="11d3a75bfe554e41" providerId="LiveId" clId="{81900A18-0E53-491D-BE9F-936621734C53}" dt="2021-05-25T15:00:13.603" v="1852" actId="1038"/>
          <ac:spMkLst>
            <pc:docMk/>
            <pc:sldMk cId="1632723972" sldId="272"/>
            <ac:spMk id="29" creationId="{CFD56D3C-28EE-4A17-B56B-06442FB7C665}"/>
          </ac:spMkLst>
        </pc:spChg>
        <pc:spChg chg="add del mod">
          <ac:chgData name="길 다영" userId="11d3a75bfe554e41" providerId="LiveId" clId="{81900A18-0E53-491D-BE9F-936621734C53}" dt="2021-05-25T15:00:23.392" v="1871"/>
          <ac:spMkLst>
            <pc:docMk/>
            <pc:sldMk cId="1632723972" sldId="272"/>
            <ac:spMk id="30" creationId="{1AF4FB8E-F1C7-40EB-97B7-50955B00489D}"/>
          </ac:spMkLst>
        </pc:spChg>
        <pc:spChg chg="mod">
          <ac:chgData name="길 다영" userId="11d3a75bfe554e41" providerId="LiveId" clId="{81900A18-0E53-491D-BE9F-936621734C53}" dt="2021-05-25T15:00:29.643" v="1873" actId="1076"/>
          <ac:spMkLst>
            <pc:docMk/>
            <pc:sldMk cId="1632723972" sldId="272"/>
            <ac:spMk id="32" creationId="{E48066C7-A25C-4014-8BB3-87EC648063E1}"/>
          </ac:spMkLst>
        </pc:spChg>
        <pc:spChg chg="add mod ord">
          <ac:chgData name="길 다영" userId="11d3a75bfe554e41" providerId="LiveId" clId="{81900A18-0E53-491D-BE9F-936621734C53}" dt="2021-05-25T15:01:38.795" v="1909" actId="1037"/>
          <ac:spMkLst>
            <pc:docMk/>
            <pc:sldMk cId="1632723972" sldId="272"/>
            <ac:spMk id="33" creationId="{33BB1396-AE5C-4F04-9877-95D189262323}"/>
          </ac:spMkLst>
        </pc:spChg>
        <pc:spChg chg="add mod">
          <ac:chgData name="길 다영" userId="11d3a75bfe554e41" providerId="LiveId" clId="{81900A18-0E53-491D-BE9F-936621734C53}" dt="2021-05-25T15:01:47.996" v="1917" actId="1038"/>
          <ac:spMkLst>
            <pc:docMk/>
            <pc:sldMk cId="1632723972" sldId="272"/>
            <ac:spMk id="34" creationId="{E990B41D-9071-475B-B863-BDDE5E23D67C}"/>
          </ac:spMkLst>
        </pc:spChg>
        <pc:spChg chg="mod">
          <ac:chgData name="길 다영" userId="11d3a75bfe554e41" providerId="LiveId" clId="{81900A18-0E53-491D-BE9F-936621734C53}" dt="2021-05-25T14:57:39.566" v="1735" actId="1036"/>
          <ac:spMkLst>
            <pc:docMk/>
            <pc:sldMk cId="1632723972" sldId="272"/>
            <ac:spMk id="36" creationId="{24F9B0B8-58F3-47E8-83BB-001EDF43A7D6}"/>
          </ac:spMkLst>
        </pc:spChg>
        <pc:spChg chg="del mod">
          <ac:chgData name="길 다영" userId="11d3a75bfe554e41" providerId="LiveId" clId="{81900A18-0E53-491D-BE9F-936621734C53}" dt="2021-05-25T15:01:53.253" v="1919" actId="478"/>
          <ac:spMkLst>
            <pc:docMk/>
            <pc:sldMk cId="1632723972" sldId="272"/>
            <ac:spMk id="37" creationId="{0E9C4B33-6C91-4E1D-940A-221BA0FDE1C2}"/>
          </ac:spMkLst>
        </pc:spChg>
        <pc:spChg chg="mod">
          <ac:chgData name="길 다영" userId="11d3a75bfe554e41" providerId="LiveId" clId="{81900A18-0E53-491D-BE9F-936621734C53}" dt="2021-05-25T14:57:33.982" v="1718" actId="1036"/>
          <ac:spMkLst>
            <pc:docMk/>
            <pc:sldMk cId="1632723972" sldId="272"/>
            <ac:spMk id="38" creationId="{CED92E51-D923-49A0-A8F5-953AF4EFEBCD}"/>
          </ac:spMkLst>
        </pc:spChg>
        <pc:spChg chg="mod">
          <ac:chgData name="길 다영" userId="11d3a75bfe554e41" providerId="LiveId" clId="{81900A18-0E53-491D-BE9F-936621734C53}" dt="2021-05-25T14:57:33.982" v="1718" actId="1036"/>
          <ac:spMkLst>
            <pc:docMk/>
            <pc:sldMk cId="1632723972" sldId="272"/>
            <ac:spMk id="39" creationId="{F627E7E5-C514-480E-B887-FC11DF5C461A}"/>
          </ac:spMkLst>
        </pc:spChg>
        <pc:spChg chg="add mod">
          <ac:chgData name="길 다영" userId="11d3a75bfe554e41" providerId="LiveId" clId="{81900A18-0E53-491D-BE9F-936621734C53}" dt="2021-05-25T15:01:43.297" v="1913" actId="1035"/>
          <ac:spMkLst>
            <pc:docMk/>
            <pc:sldMk cId="1632723972" sldId="272"/>
            <ac:spMk id="40" creationId="{C5E3C1BA-9C35-455F-B5D7-29DA33382A49}"/>
          </ac:spMkLst>
        </pc:spChg>
        <pc:spChg chg="add mod">
          <ac:chgData name="길 다영" userId="11d3a75bfe554e41" providerId="LiveId" clId="{81900A18-0E53-491D-BE9F-936621734C53}" dt="2021-05-25T15:01:50.065" v="1918" actId="1036"/>
          <ac:spMkLst>
            <pc:docMk/>
            <pc:sldMk cId="1632723972" sldId="272"/>
            <ac:spMk id="41" creationId="{FD6DE67B-52ED-4A31-AC96-AD997BFA02B0}"/>
          </ac:spMkLst>
        </pc:spChg>
        <pc:spChg chg="add mod">
          <ac:chgData name="길 다영" userId="11d3a75bfe554e41" providerId="LiveId" clId="{81900A18-0E53-491D-BE9F-936621734C53}" dt="2021-05-25T15:24:37.628" v="2942" actId="2711"/>
          <ac:spMkLst>
            <pc:docMk/>
            <pc:sldMk cId="1632723972" sldId="272"/>
            <ac:spMk id="43" creationId="{B996C152-7EEF-4B27-BD86-43E97B78069B}"/>
          </ac:spMkLst>
        </pc:spChg>
        <pc:cxnChg chg="add mod">
          <ac:chgData name="길 다영" userId="11d3a75bfe554e41" providerId="LiveId" clId="{81900A18-0E53-491D-BE9F-936621734C53}" dt="2021-05-25T15:02:10.736" v="1924" actId="14100"/>
          <ac:cxnSpMkLst>
            <pc:docMk/>
            <pc:sldMk cId="1632723972" sldId="272"/>
            <ac:cxnSpMk id="42" creationId="{7DB6C1E0-1409-4E4A-81A2-DD8011DC399C}"/>
          </ac:cxnSpMkLst>
        </pc:cxnChg>
      </pc:sldChg>
      <pc:sldChg chg="addSp delSp modSp mod ord">
        <pc:chgData name="길 다영" userId="11d3a75bfe554e41" providerId="LiveId" clId="{81900A18-0E53-491D-BE9F-936621734C53}" dt="2021-05-26T13:55:11.716" v="3124" actId="1036"/>
        <pc:sldMkLst>
          <pc:docMk/>
          <pc:sldMk cId="3419924188" sldId="273"/>
        </pc:sldMkLst>
        <pc:spChg chg="del">
          <ac:chgData name="길 다영" userId="11d3a75bfe554e41" providerId="LiveId" clId="{81900A18-0E53-491D-BE9F-936621734C53}" dt="2021-05-25T15:03:29.013" v="1982" actId="478"/>
          <ac:spMkLst>
            <pc:docMk/>
            <pc:sldMk cId="3419924188" sldId="273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5:03:29.013" v="1982" actId="478"/>
          <ac:spMkLst>
            <pc:docMk/>
            <pc:sldMk cId="3419924188" sldId="273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5:03:29.013" v="1982" actId="478"/>
          <ac:spMkLst>
            <pc:docMk/>
            <pc:sldMk cId="3419924188" sldId="273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5:03:29.013" v="1982" actId="478"/>
          <ac:spMkLst>
            <pc:docMk/>
            <pc:sldMk cId="3419924188" sldId="273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5T15:03:11.259" v="1980" actId="14100"/>
          <ac:spMkLst>
            <pc:docMk/>
            <pc:sldMk cId="3419924188" sldId="273"/>
            <ac:spMk id="9" creationId="{D4843AC6-6382-4018-9F0C-5D16B2E21663}"/>
          </ac:spMkLst>
        </pc:spChg>
        <pc:spChg chg="mod">
          <ac:chgData name="길 다영" userId="11d3a75bfe554e41" providerId="LiveId" clId="{81900A18-0E53-491D-BE9F-936621734C53}" dt="2021-05-25T15:03:02.959" v="1978" actId="14100"/>
          <ac:spMkLst>
            <pc:docMk/>
            <pc:sldMk cId="3419924188" sldId="273"/>
            <ac:spMk id="10" creationId="{740669AB-0FD7-42F6-96BC-2BCD7E76413D}"/>
          </ac:spMkLst>
        </pc:spChg>
        <pc:spChg chg="del">
          <ac:chgData name="길 다영" userId="11d3a75bfe554e41" providerId="LiveId" clId="{81900A18-0E53-491D-BE9F-936621734C53}" dt="2021-05-25T15:02:34.043" v="1962" actId="478"/>
          <ac:spMkLst>
            <pc:docMk/>
            <pc:sldMk cId="3419924188" sldId="273"/>
            <ac:spMk id="11" creationId="{F8BEA61B-CFEB-4762-A672-A561D8571C14}"/>
          </ac:spMkLst>
        </pc:spChg>
        <pc:spChg chg="mod">
          <ac:chgData name="길 다영" userId="11d3a75bfe554e41" providerId="LiveId" clId="{81900A18-0E53-491D-BE9F-936621734C53}" dt="2021-05-25T15:21:17.408" v="2763" actId="14100"/>
          <ac:spMkLst>
            <pc:docMk/>
            <pc:sldMk cId="3419924188" sldId="273"/>
            <ac:spMk id="14" creationId="{9A501C51-19ED-4D8A-955F-34D93FEA5A80}"/>
          </ac:spMkLst>
        </pc:spChg>
        <pc:spChg chg="del mod">
          <ac:chgData name="길 다영" userId="11d3a75bfe554e41" providerId="LiveId" clId="{81900A18-0E53-491D-BE9F-936621734C53}" dt="2021-05-25T15:02:36.550" v="1963" actId="478"/>
          <ac:spMkLst>
            <pc:docMk/>
            <pc:sldMk cId="3419924188" sldId="273"/>
            <ac:spMk id="34" creationId="{6315EBED-A64C-4671-907E-E2A913CEA40D}"/>
          </ac:spMkLst>
        </pc:spChg>
        <pc:spChg chg="add mod">
          <ac:chgData name="길 다영" userId="11d3a75bfe554e41" providerId="LiveId" clId="{81900A18-0E53-491D-BE9F-936621734C53}" dt="2021-05-26T13:55:11.716" v="3124" actId="1036"/>
          <ac:spMkLst>
            <pc:docMk/>
            <pc:sldMk cId="3419924188" sldId="273"/>
            <ac:spMk id="34" creationId="{69BADDF6-83F7-4CBF-9CB0-AE95B1CA5A52}"/>
          </ac:spMkLst>
        </pc:spChg>
        <pc:spChg chg="mod">
          <ac:chgData name="길 다영" userId="11d3a75bfe554e41" providerId="LiveId" clId="{81900A18-0E53-491D-BE9F-936621734C53}" dt="2021-05-25T15:03:07.731" v="1979" actId="1076"/>
          <ac:spMkLst>
            <pc:docMk/>
            <pc:sldMk cId="3419924188" sldId="273"/>
            <ac:spMk id="36" creationId="{5C38E315-F4E7-43EF-8B10-F4264425FD22}"/>
          </ac:spMkLst>
        </pc:spChg>
        <pc:spChg chg="del">
          <ac:chgData name="길 다영" userId="11d3a75bfe554e41" providerId="LiveId" clId="{81900A18-0E53-491D-BE9F-936621734C53}" dt="2021-05-20T13:53:06.542" v="533" actId="478"/>
          <ac:spMkLst>
            <pc:docMk/>
            <pc:sldMk cId="3419924188" sldId="273"/>
            <ac:spMk id="37" creationId="{2D3301A6-595D-4854-B3CA-8EA3A97B35F6}"/>
          </ac:spMkLst>
        </pc:spChg>
        <pc:spChg chg="add mod">
          <ac:chgData name="길 다영" userId="11d3a75bfe554e41" providerId="LiveId" clId="{81900A18-0E53-491D-BE9F-936621734C53}" dt="2021-05-25T15:03:29.664" v="1983"/>
          <ac:spMkLst>
            <pc:docMk/>
            <pc:sldMk cId="3419924188" sldId="273"/>
            <ac:spMk id="37" creationId="{75487EC1-29E1-4B85-834B-97D8EC46DADD}"/>
          </ac:spMkLst>
        </pc:spChg>
        <pc:spChg chg="add mod">
          <ac:chgData name="길 다영" userId="11d3a75bfe554e41" providerId="LiveId" clId="{81900A18-0E53-491D-BE9F-936621734C53}" dt="2021-05-25T15:03:29.664" v="1983"/>
          <ac:spMkLst>
            <pc:docMk/>
            <pc:sldMk cId="3419924188" sldId="273"/>
            <ac:spMk id="38" creationId="{92DDB1B3-A9C0-4B2C-AE99-658D050EF942}"/>
          </ac:spMkLst>
        </pc:spChg>
        <pc:spChg chg="add mod">
          <ac:chgData name="길 다영" userId="11d3a75bfe554e41" providerId="LiveId" clId="{81900A18-0E53-491D-BE9F-936621734C53}" dt="2021-05-25T15:03:29.664" v="1983"/>
          <ac:spMkLst>
            <pc:docMk/>
            <pc:sldMk cId="3419924188" sldId="273"/>
            <ac:spMk id="39" creationId="{EF09D760-0E2E-45DD-93DE-C5C4CA860C5E}"/>
          </ac:spMkLst>
        </pc:spChg>
        <pc:spChg chg="add mod">
          <ac:chgData name="길 다영" userId="11d3a75bfe554e41" providerId="LiveId" clId="{81900A18-0E53-491D-BE9F-936621734C53}" dt="2021-05-25T15:03:29.664" v="1983"/>
          <ac:spMkLst>
            <pc:docMk/>
            <pc:sldMk cId="3419924188" sldId="273"/>
            <ac:spMk id="40" creationId="{85046449-CD0C-4BA4-8CBD-B23AD1E0BA92}"/>
          </ac:spMkLst>
        </pc:spChg>
        <pc:spChg chg="del">
          <ac:chgData name="길 다영" userId="11d3a75bfe554e41" providerId="LiveId" clId="{81900A18-0E53-491D-BE9F-936621734C53}" dt="2021-05-20T13:53:09.114" v="534" actId="478"/>
          <ac:spMkLst>
            <pc:docMk/>
            <pc:sldMk cId="3419924188" sldId="273"/>
            <ac:spMk id="46" creationId="{A5B198D2-9EE8-48CF-99C8-823A02F34C70}"/>
          </ac:spMkLst>
        </pc:spChg>
        <pc:cxnChg chg="del">
          <ac:chgData name="길 다영" userId="11d3a75bfe554e41" providerId="LiveId" clId="{81900A18-0E53-491D-BE9F-936621734C53}" dt="2021-05-20T13:53:09.114" v="534" actId="478"/>
          <ac:cxnSpMkLst>
            <pc:docMk/>
            <pc:sldMk cId="3419924188" sldId="273"/>
            <ac:cxnSpMk id="39" creationId="{F892D055-C9E4-48A5-BCB6-79DAA3203289}"/>
          </ac:cxnSpMkLst>
        </pc:cxnChg>
        <pc:cxnChg chg="del">
          <ac:chgData name="길 다영" userId="11d3a75bfe554e41" providerId="LiveId" clId="{81900A18-0E53-491D-BE9F-936621734C53}" dt="2021-05-20T13:53:09.114" v="534" actId="478"/>
          <ac:cxnSpMkLst>
            <pc:docMk/>
            <pc:sldMk cId="3419924188" sldId="273"/>
            <ac:cxnSpMk id="47" creationId="{556C92B9-05C0-4830-BE85-80046B389729}"/>
          </ac:cxnSpMkLst>
        </pc:cxnChg>
      </pc:sldChg>
      <pc:sldChg chg="addSp delSp modSp mod">
        <pc:chgData name="길 다영" userId="11d3a75bfe554e41" providerId="LiveId" clId="{81900A18-0E53-491D-BE9F-936621734C53}" dt="2021-05-29T12:51:26.039" v="3160"/>
        <pc:sldMkLst>
          <pc:docMk/>
          <pc:sldMk cId="2510986718" sldId="274"/>
        </pc:sldMkLst>
        <pc:spChg chg="del">
          <ac:chgData name="길 다영" userId="11d3a75bfe554e41" providerId="LiveId" clId="{81900A18-0E53-491D-BE9F-936621734C53}" dt="2021-05-25T15:23:28.325" v="2881" actId="478"/>
          <ac:spMkLst>
            <pc:docMk/>
            <pc:sldMk cId="2510986718" sldId="274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5:23:28.325" v="2881" actId="478"/>
          <ac:spMkLst>
            <pc:docMk/>
            <pc:sldMk cId="2510986718" sldId="274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5:23:28.325" v="2881" actId="478"/>
          <ac:spMkLst>
            <pc:docMk/>
            <pc:sldMk cId="2510986718" sldId="274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5:23:28.325" v="2881" actId="478"/>
          <ac:spMkLst>
            <pc:docMk/>
            <pc:sldMk cId="2510986718" sldId="274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5T15:23:25.942" v="2880" actId="14100"/>
          <ac:spMkLst>
            <pc:docMk/>
            <pc:sldMk cId="2510986718" sldId="274"/>
            <ac:spMk id="14" creationId="{9A501C51-19ED-4D8A-955F-34D93FEA5A80}"/>
          </ac:spMkLst>
        </pc:spChg>
        <pc:spChg chg="add mod">
          <ac:chgData name="길 다영" userId="11d3a75bfe554e41" providerId="LiveId" clId="{81900A18-0E53-491D-BE9F-936621734C53}" dt="2021-05-25T15:23:28.677" v="2882"/>
          <ac:spMkLst>
            <pc:docMk/>
            <pc:sldMk cId="2510986718" sldId="274"/>
            <ac:spMk id="34" creationId="{AB736B05-A389-49DA-BFB8-C4F729A54777}"/>
          </ac:spMkLst>
        </pc:spChg>
        <pc:spChg chg="del">
          <ac:chgData name="길 다영" userId="11d3a75bfe554e41" providerId="LiveId" clId="{81900A18-0E53-491D-BE9F-936621734C53}" dt="2021-05-29T12:50:18.762" v="3158" actId="478"/>
          <ac:spMkLst>
            <pc:docMk/>
            <pc:sldMk cId="2510986718" sldId="274"/>
            <ac:spMk id="40" creationId="{3080E7C0-B2B5-4ECF-880D-C66C3F54374C}"/>
          </ac:spMkLst>
        </pc:spChg>
        <pc:spChg chg="del">
          <ac:chgData name="길 다영" userId="11d3a75bfe554e41" providerId="LiveId" clId="{81900A18-0E53-491D-BE9F-936621734C53}" dt="2021-05-29T12:50:20.992" v="3159" actId="478"/>
          <ac:spMkLst>
            <pc:docMk/>
            <pc:sldMk cId="2510986718" sldId="274"/>
            <ac:spMk id="41" creationId="{E7870C7D-06D0-45B4-B2D4-DA0BA1EFA5CC}"/>
          </ac:spMkLst>
        </pc:spChg>
        <pc:spChg chg="add mod">
          <ac:chgData name="길 다영" userId="11d3a75bfe554e41" providerId="LiveId" clId="{81900A18-0E53-491D-BE9F-936621734C53}" dt="2021-05-25T15:23:28.677" v="2882"/>
          <ac:spMkLst>
            <pc:docMk/>
            <pc:sldMk cId="2510986718" sldId="274"/>
            <ac:spMk id="42" creationId="{B2CA6895-0CDE-4D61-83FB-D3155C92AC18}"/>
          </ac:spMkLst>
        </pc:spChg>
        <pc:spChg chg="add mod">
          <ac:chgData name="길 다영" userId="11d3a75bfe554e41" providerId="LiveId" clId="{81900A18-0E53-491D-BE9F-936621734C53}" dt="2021-05-25T15:23:28.677" v="2882"/>
          <ac:spMkLst>
            <pc:docMk/>
            <pc:sldMk cId="2510986718" sldId="274"/>
            <ac:spMk id="43" creationId="{C3ABC45D-455C-44F1-8CA3-CFC2639DB80F}"/>
          </ac:spMkLst>
        </pc:spChg>
        <pc:spChg chg="add mod">
          <ac:chgData name="길 다영" userId="11d3a75bfe554e41" providerId="LiveId" clId="{81900A18-0E53-491D-BE9F-936621734C53}" dt="2021-05-25T15:23:28.677" v="2882"/>
          <ac:spMkLst>
            <pc:docMk/>
            <pc:sldMk cId="2510986718" sldId="274"/>
            <ac:spMk id="44" creationId="{1C7689F4-C79B-472A-B762-0DA82272AAD0}"/>
          </ac:spMkLst>
        </pc:spChg>
        <pc:spChg chg="add mod">
          <ac:chgData name="길 다영" userId="11d3a75bfe554e41" providerId="LiveId" clId="{81900A18-0E53-491D-BE9F-936621734C53}" dt="2021-05-29T12:51:26.039" v="3160"/>
          <ac:spMkLst>
            <pc:docMk/>
            <pc:sldMk cId="2510986718" sldId="274"/>
            <ac:spMk id="45" creationId="{DDCA8C28-51A0-41B1-A998-B472C7BE15C7}"/>
          </ac:spMkLst>
        </pc:spChg>
      </pc:sldChg>
      <pc:sldChg chg="addSp delSp modSp mod">
        <pc:chgData name="길 다영" userId="11d3a75bfe554e41" providerId="LiveId" clId="{81900A18-0E53-491D-BE9F-936621734C53}" dt="2021-05-26T13:55:33.009" v="3157" actId="1036"/>
        <pc:sldMkLst>
          <pc:docMk/>
          <pc:sldMk cId="1466970928" sldId="275"/>
        </pc:sldMkLst>
        <pc:spChg chg="del">
          <ac:chgData name="길 다영" userId="11d3a75bfe554e41" providerId="LiveId" clId="{81900A18-0E53-491D-BE9F-936621734C53}" dt="2021-05-25T15:23:03.807" v="2838" actId="478"/>
          <ac:spMkLst>
            <pc:docMk/>
            <pc:sldMk cId="1466970928" sldId="275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5:23:03.807" v="2838" actId="478"/>
          <ac:spMkLst>
            <pc:docMk/>
            <pc:sldMk cId="1466970928" sldId="275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5:23:03.807" v="2838" actId="478"/>
          <ac:spMkLst>
            <pc:docMk/>
            <pc:sldMk cId="1466970928" sldId="275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5:23:03.807" v="2838" actId="478"/>
          <ac:spMkLst>
            <pc:docMk/>
            <pc:sldMk cId="1466970928" sldId="275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5T15:23:15.313" v="2861" actId="14100"/>
          <ac:spMkLst>
            <pc:docMk/>
            <pc:sldMk cId="1466970928" sldId="275"/>
            <ac:spMk id="14" creationId="{9A501C51-19ED-4D8A-955F-34D93FEA5A80}"/>
          </ac:spMkLst>
        </pc:spChg>
        <pc:spChg chg="add mod">
          <ac:chgData name="길 다영" userId="11d3a75bfe554e41" providerId="LiveId" clId="{81900A18-0E53-491D-BE9F-936621734C53}" dt="2021-05-26T13:55:33.009" v="3157" actId="1036"/>
          <ac:spMkLst>
            <pc:docMk/>
            <pc:sldMk cId="1466970928" sldId="275"/>
            <ac:spMk id="35" creationId="{6172DA0D-B879-41FA-BDA0-F549B6A58A3A}"/>
          </ac:spMkLst>
        </pc:spChg>
        <pc:spChg chg="add del mod">
          <ac:chgData name="길 다영" userId="11d3a75bfe554e41" providerId="LiveId" clId="{81900A18-0E53-491D-BE9F-936621734C53}" dt="2021-05-25T15:23:09.596" v="2856" actId="478"/>
          <ac:spMkLst>
            <pc:docMk/>
            <pc:sldMk cId="1466970928" sldId="275"/>
            <ac:spMk id="35" creationId="{71495110-7F69-4CFA-A276-73EE3ACEDEC0}"/>
          </ac:spMkLst>
        </pc:spChg>
        <pc:spChg chg="add mod">
          <ac:chgData name="길 다영" userId="11d3a75bfe554e41" providerId="LiveId" clId="{81900A18-0E53-491D-BE9F-936621734C53}" dt="2021-05-25T15:23:04.006" v="2839"/>
          <ac:spMkLst>
            <pc:docMk/>
            <pc:sldMk cId="1466970928" sldId="275"/>
            <ac:spMk id="38" creationId="{4F96DABE-2490-4069-B71C-A4F02AA8FC3E}"/>
          </ac:spMkLst>
        </pc:spChg>
        <pc:spChg chg="add mod">
          <ac:chgData name="길 다영" userId="11d3a75bfe554e41" providerId="LiveId" clId="{81900A18-0E53-491D-BE9F-936621734C53}" dt="2021-05-25T15:23:04.006" v="2839"/>
          <ac:spMkLst>
            <pc:docMk/>
            <pc:sldMk cId="1466970928" sldId="275"/>
            <ac:spMk id="46" creationId="{3CA6CD24-FE56-47AB-BBA1-5E20C728F7F3}"/>
          </ac:spMkLst>
        </pc:spChg>
        <pc:spChg chg="add mod">
          <ac:chgData name="길 다영" userId="11d3a75bfe554e41" providerId="LiveId" clId="{81900A18-0E53-491D-BE9F-936621734C53}" dt="2021-05-25T15:23:04.006" v="2839"/>
          <ac:spMkLst>
            <pc:docMk/>
            <pc:sldMk cId="1466970928" sldId="275"/>
            <ac:spMk id="47" creationId="{040C0F2D-3E0B-44B4-825E-8ACE4BE260AB}"/>
          </ac:spMkLst>
        </pc:spChg>
        <pc:spChg chg="add mod">
          <ac:chgData name="길 다영" userId="11d3a75bfe554e41" providerId="LiveId" clId="{81900A18-0E53-491D-BE9F-936621734C53}" dt="2021-05-25T15:23:04.006" v="2839"/>
          <ac:spMkLst>
            <pc:docMk/>
            <pc:sldMk cId="1466970928" sldId="275"/>
            <ac:spMk id="48" creationId="{3BDF74E3-2911-4490-8AA8-7270A27A4336}"/>
          </ac:spMkLst>
        </pc:spChg>
      </pc:sldChg>
      <pc:sldChg chg="addSp delSp modSp add mod ord">
        <pc:chgData name="길 다영" userId="11d3a75bfe554e41" providerId="LiveId" clId="{81900A18-0E53-491D-BE9F-936621734C53}" dt="2021-05-26T13:55:27.557" v="3143" actId="1035"/>
        <pc:sldMkLst>
          <pc:docMk/>
          <pc:sldMk cId="2452817879" sldId="276"/>
        </pc:sldMkLst>
        <pc:spChg chg="del">
          <ac:chgData name="길 다영" userId="11d3a75bfe554e41" providerId="LiveId" clId="{81900A18-0E53-491D-BE9F-936621734C53}" dt="2021-05-25T15:22:56.620" v="2820" actId="478"/>
          <ac:spMkLst>
            <pc:docMk/>
            <pc:sldMk cId="2452817879" sldId="276"/>
            <ac:spMk id="4" creationId="{0CB8C78C-A7D7-40B5-8910-8485E8545994}"/>
          </ac:spMkLst>
        </pc:spChg>
        <pc:spChg chg="del">
          <ac:chgData name="길 다영" userId="11d3a75bfe554e41" providerId="LiveId" clId="{81900A18-0E53-491D-BE9F-936621734C53}" dt="2021-05-25T15:22:56.620" v="2820" actId="478"/>
          <ac:spMkLst>
            <pc:docMk/>
            <pc:sldMk cId="2452817879" sldId="276"/>
            <ac:spMk id="5" creationId="{E41C4032-3833-4889-B09F-ACF8486095AD}"/>
          </ac:spMkLst>
        </pc:spChg>
        <pc:spChg chg="del">
          <ac:chgData name="길 다영" userId="11d3a75bfe554e41" providerId="LiveId" clId="{81900A18-0E53-491D-BE9F-936621734C53}" dt="2021-05-25T15:22:56.620" v="2820" actId="478"/>
          <ac:spMkLst>
            <pc:docMk/>
            <pc:sldMk cId="2452817879" sldId="276"/>
            <ac:spMk id="6" creationId="{C0AE169C-1848-4D4D-B05A-AE34F7E60142}"/>
          </ac:spMkLst>
        </pc:spChg>
        <pc:spChg chg="del">
          <ac:chgData name="길 다영" userId="11d3a75bfe554e41" providerId="LiveId" clId="{81900A18-0E53-491D-BE9F-936621734C53}" dt="2021-05-25T15:22:56.620" v="2820" actId="478"/>
          <ac:spMkLst>
            <pc:docMk/>
            <pc:sldMk cId="2452817879" sldId="276"/>
            <ac:spMk id="7" creationId="{CF347620-511F-4020-B048-739B80E2B687}"/>
          </ac:spMkLst>
        </pc:spChg>
        <pc:spChg chg="mod">
          <ac:chgData name="길 다영" userId="11d3a75bfe554e41" providerId="LiveId" clId="{81900A18-0E53-491D-BE9F-936621734C53}" dt="2021-05-25T15:17:43.582" v="2611" actId="1076"/>
          <ac:spMkLst>
            <pc:docMk/>
            <pc:sldMk cId="2452817879" sldId="276"/>
            <ac:spMk id="9" creationId="{D4843AC6-6382-4018-9F0C-5D16B2E21663}"/>
          </ac:spMkLst>
        </pc:spChg>
        <pc:spChg chg="mod">
          <ac:chgData name="길 다영" userId="11d3a75bfe554e41" providerId="LiveId" clId="{81900A18-0E53-491D-BE9F-936621734C53}" dt="2021-05-25T15:18:10.082" v="2618" actId="1076"/>
          <ac:spMkLst>
            <pc:docMk/>
            <pc:sldMk cId="2452817879" sldId="276"/>
            <ac:spMk id="10" creationId="{740669AB-0FD7-42F6-96BC-2BCD7E76413D}"/>
          </ac:spMkLst>
        </pc:spChg>
        <pc:spChg chg="del">
          <ac:chgData name="길 다영" userId="11d3a75bfe554e41" providerId="LiveId" clId="{81900A18-0E53-491D-BE9F-936621734C53}" dt="2021-05-25T15:17:37.097" v="2606" actId="478"/>
          <ac:spMkLst>
            <pc:docMk/>
            <pc:sldMk cId="2452817879" sldId="276"/>
            <ac:spMk id="11" creationId="{F8BEA61B-CFEB-4762-A672-A561D8571C14}"/>
          </ac:spMkLst>
        </pc:spChg>
        <pc:spChg chg="mod">
          <ac:chgData name="길 다영" userId="11d3a75bfe554e41" providerId="LiveId" clId="{81900A18-0E53-491D-BE9F-936621734C53}" dt="2021-05-25T15:23:17.397" v="2862" actId="14100"/>
          <ac:spMkLst>
            <pc:docMk/>
            <pc:sldMk cId="2452817879" sldId="276"/>
            <ac:spMk id="14" creationId="{9A501C51-19ED-4D8A-955F-34D93FEA5A80}"/>
          </ac:spMkLst>
        </pc:spChg>
        <pc:spChg chg="add mod">
          <ac:chgData name="길 다영" userId="11d3a75bfe554e41" providerId="LiveId" clId="{81900A18-0E53-491D-BE9F-936621734C53}" dt="2021-05-26T13:55:27.557" v="3143" actId="1035"/>
          <ac:spMkLst>
            <pc:docMk/>
            <pc:sldMk cId="2452817879" sldId="276"/>
            <ac:spMk id="35" creationId="{07BA1A80-6D82-4DFA-ABDC-B31BCCF71AFC}"/>
          </ac:spMkLst>
        </pc:spChg>
        <pc:spChg chg="del">
          <ac:chgData name="길 다영" userId="11d3a75bfe554e41" providerId="LiveId" clId="{81900A18-0E53-491D-BE9F-936621734C53}" dt="2021-05-25T15:19:08.469" v="2626" actId="478"/>
          <ac:spMkLst>
            <pc:docMk/>
            <pc:sldMk cId="2452817879" sldId="276"/>
            <ac:spMk id="35" creationId="{71495110-7F69-4CFA-A276-73EE3ACEDEC0}"/>
          </ac:spMkLst>
        </pc:spChg>
        <pc:spChg chg="del">
          <ac:chgData name="길 다영" userId="11d3a75bfe554e41" providerId="LiveId" clId="{81900A18-0E53-491D-BE9F-936621734C53}" dt="2021-05-25T15:17:33.078" v="2602" actId="478"/>
          <ac:spMkLst>
            <pc:docMk/>
            <pc:sldMk cId="2452817879" sldId="276"/>
            <ac:spMk id="37" creationId="{2D3301A6-595D-4854-B3CA-8EA3A97B35F6}"/>
          </ac:spMkLst>
        </pc:spChg>
        <pc:spChg chg="add mod">
          <ac:chgData name="길 다영" userId="11d3a75bfe554e41" providerId="LiveId" clId="{81900A18-0E53-491D-BE9F-936621734C53}" dt="2021-05-25T15:19:07.035" v="2625"/>
          <ac:spMkLst>
            <pc:docMk/>
            <pc:sldMk cId="2452817879" sldId="276"/>
            <ac:spMk id="38" creationId="{B607DCD3-6D73-45B8-9CAB-CA2D02CBB127}"/>
          </ac:spMkLst>
        </pc:spChg>
        <pc:spChg chg="del">
          <ac:chgData name="길 다영" userId="11d3a75bfe554e41" providerId="LiveId" clId="{81900A18-0E53-491D-BE9F-936621734C53}" dt="2021-05-25T15:17:35.122" v="2604" actId="478"/>
          <ac:spMkLst>
            <pc:docMk/>
            <pc:sldMk cId="2452817879" sldId="276"/>
            <ac:spMk id="40" creationId="{3080E7C0-B2B5-4ECF-880D-C66C3F54374C}"/>
          </ac:spMkLst>
        </pc:spChg>
        <pc:spChg chg="del">
          <ac:chgData name="길 다영" userId="11d3a75bfe554e41" providerId="LiveId" clId="{81900A18-0E53-491D-BE9F-936621734C53}" dt="2021-05-25T15:17:34.628" v="2603" actId="478"/>
          <ac:spMkLst>
            <pc:docMk/>
            <pc:sldMk cId="2452817879" sldId="276"/>
            <ac:spMk id="41" creationId="{E7870C7D-06D0-45B4-B2D4-DA0BA1EFA5CC}"/>
          </ac:spMkLst>
        </pc:spChg>
        <pc:spChg chg="del">
          <ac:chgData name="길 다영" userId="11d3a75bfe554e41" providerId="LiveId" clId="{81900A18-0E53-491D-BE9F-936621734C53}" dt="2021-05-25T15:17:35.751" v="2605" actId="478"/>
          <ac:spMkLst>
            <pc:docMk/>
            <pc:sldMk cId="2452817879" sldId="276"/>
            <ac:spMk id="44" creationId="{5901E940-E6F8-4567-88CB-B1D87C4E3F90}"/>
          </ac:spMkLst>
        </pc:spChg>
        <pc:spChg chg="add mod">
          <ac:chgData name="길 다영" userId="11d3a75bfe554e41" providerId="LiveId" clId="{81900A18-0E53-491D-BE9F-936621734C53}" dt="2021-05-25T15:22:56.855" v="2821"/>
          <ac:spMkLst>
            <pc:docMk/>
            <pc:sldMk cId="2452817879" sldId="276"/>
            <ac:spMk id="46" creationId="{1C5E08C1-CC8F-4AFD-A8EB-FF5B18504FAA}"/>
          </ac:spMkLst>
        </pc:spChg>
        <pc:spChg chg="add mod">
          <ac:chgData name="길 다영" userId="11d3a75bfe554e41" providerId="LiveId" clId="{81900A18-0E53-491D-BE9F-936621734C53}" dt="2021-05-25T15:22:56.855" v="2821"/>
          <ac:spMkLst>
            <pc:docMk/>
            <pc:sldMk cId="2452817879" sldId="276"/>
            <ac:spMk id="47" creationId="{2B0426D6-8934-4EB3-B1A5-225F793D6FC7}"/>
          </ac:spMkLst>
        </pc:spChg>
        <pc:spChg chg="add mod">
          <ac:chgData name="길 다영" userId="11d3a75bfe554e41" providerId="LiveId" clId="{81900A18-0E53-491D-BE9F-936621734C53}" dt="2021-05-25T15:22:56.855" v="2821"/>
          <ac:spMkLst>
            <pc:docMk/>
            <pc:sldMk cId="2452817879" sldId="276"/>
            <ac:spMk id="48" creationId="{BB4FB9E9-9743-4BFE-8008-08948EE49659}"/>
          </ac:spMkLst>
        </pc:spChg>
        <pc:spChg chg="add mod">
          <ac:chgData name="길 다영" userId="11d3a75bfe554e41" providerId="LiveId" clId="{81900A18-0E53-491D-BE9F-936621734C53}" dt="2021-05-25T15:22:56.855" v="2821"/>
          <ac:spMkLst>
            <pc:docMk/>
            <pc:sldMk cId="2452817879" sldId="276"/>
            <ac:spMk id="49" creationId="{CA4D4794-287E-45BA-A670-617FA990E7D7}"/>
          </ac:spMkLst>
        </pc:spChg>
        <pc:cxnChg chg="del">
          <ac:chgData name="길 다영" userId="11d3a75bfe554e41" providerId="LiveId" clId="{81900A18-0E53-491D-BE9F-936621734C53}" dt="2021-05-25T15:17:37.849" v="2607" actId="478"/>
          <ac:cxnSpMkLst>
            <pc:docMk/>
            <pc:sldMk cId="2452817879" sldId="276"/>
            <ac:cxnSpMk id="39" creationId="{F892D055-C9E4-48A5-BCB6-79DAA3203289}"/>
          </ac:cxnSpMkLst>
        </pc:cxnChg>
        <pc:cxnChg chg="del">
          <ac:chgData name="길 다영" userId="11d3a75bfe554e41" providerId="LiveId" clId="{81900A18-0E53-491D-BE9F-936621734C53}" dt="2021-05-25T15:17:38.493" v="2608" actId="478"/>
          <ac:cxnSpMkLst>
            <pc:docMk/>
            <pc:sldMk cId="2452817879" sldId="276"/>
            <ac:cxnSpMk id="45" creationId="{AD980178-D2D2-4CCC-9D72-F077CE12D7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066D2-F2F1-4843-AA3A-A5077B8D6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66C6C-C734-4A0E-A3E3-98D39E23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664EC-6844-49EF-808B-3C02C835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5BA97-055D-4D3D-A507-329E5BA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E0AE-B69A-4D2A-AE36-0D7C7755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A8264-D632-40A9-AF46-49F984C4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434B6-E1F5-42FE-9EE7-D38089DC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85BB3-0E03-4283-8668-6D4BE35A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1F605-0299-4B78-8D2C-1CD61981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54E2B-8CF6-4451-8612-AF872FB6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7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8B8A01-6FDE-4166-8E7D-DFF632FB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45A96-FAF6-4425-A8F9-C151CD9F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38F67-590A-4841-A795-EE7ABD7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5CD1B-5C74-459A-B7E2-1B3D57C0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E76EB-34C6-4227-9ACC-A63CF5A5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11952-ED72-4CBC-9468-96BB3674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BD338-A8A5-4098-88E1-F06692A8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02C88-4171-4B86-9418-8922033F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FA465-ED03-4956-AE07-0BA12129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A979E-D512-48DF-B27C-6D9E1F1A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8039-0D17-4C7D-B773-D5B0337F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761AA-7E43-46EF-B5D7-D26459ED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F793C-F7B2-40F6-B794-EEBC0DE0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274F8-2732-4471-9E11-E22FBC4E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0B6A-D6B3-4C29-AC0B-21A39B7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7341-2C91-42D8-BBCB-C76EFE40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4FDD0-2A67-4932-AA2D-CEEB4215F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85E35-A549-4444-9C3C-39251E260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4F803-4150-4C56-B602-0BF2CFC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C3AE3-01B4-410F-99FE-7C7CF7D8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430AB-3AA1-4C41-A133-6CE5AC2A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32903-0F91-492E-8650-6A94CB4F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0BDF9-680A-436C-B2D7-6CC13E06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FD885-9153-41A7-8793-FF077638C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025AD-9A3D-4980-9D04-302EA7CA3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7B11EA-5075-4F64-9254-FC122CFEF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5B863-9D99-462D-A55A-D9962E0D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0A220-CCA9-4C17-B310-7B6DB4F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B1D7-F9A5-4C86-AB65-C0F317E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4972-D1FE-435F-8A61-879D8BAD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58151-1F45-4931-B277-73B5C0A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4E33FA-749F-4E1B-B589-57B0A8B9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EEAC9C-0132-4952-9059-FE83F936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81D77A-5398-44EB-991B-5D099C5D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AB9E4-EA8C-4275-8BA0-D857E213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A4CAB-026F-4598-91CE-4894D1B5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83DC2-A473-49EF-BAD9-129CD123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99176-C42C-4E36-AF86-7797C0D0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40CB3-1EB3-475A-A3AE-D009E1A8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B9720-4413-468D-B14F-E5313C27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A908B-E158-4C9D-B33D-A4C3ECF5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56418-2CCA-4D45-9A8F-53F27D2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9F37-A966-4C0E-B021-5D511F4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054592-CE98-45C7-A6DF-4B64307F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39AF4-16A5-4D6F-A7F2-434522EF7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85BE-A5F0-4763-860C-98AF3CF1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15BB2-6341-4637-B721-78BB5DB8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51A9A-0EFD-4DAE-A534-EE03D4AE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5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4AB0F2-5B74-4A30-92B6-5E3E7E19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29707-C286-44B8-A231-C6B53171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421EF-71D7-4390-8835-7431E9237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E9FE-AFB6-40DD-8B1D-72B3E803EBA9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765C9-44CB-4E5E-8BC7-9E121597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43081-F8BA-4E85-B407-381D1E472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BE60-0F04-4449-A4C6-EB440D653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9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6E33E-7982-4665-9868-276B6D9FC2FA}"/>
              </a:ext>
            </a:extLst>
          </p:cNvPr>
          <p:cNvSpPr txBox="1"/>
          <p:nvPr/>
        </p:nvSpPr>
        <p:spPr>
          <a:xfrm>
            <a:off x="1712096" y="327257"/>
            <a:ext cx="9180805" cy="635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구성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 웹페이지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 페이지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동영상 처리 업로드 할 수 있음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main.html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</a:t>
            </a:r>
            <a:r>
              <a:rPr lang="ko-KR" altLang="en-US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mosaic_process.html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 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save_video.html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목록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en-US" altLang="ko-KR" sz="1600" dirty="0" err="1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q&amp;a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.html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목록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question.html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글쓰기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q_write.html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login.html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signup.html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마이페이지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</a:t>
            </a:r>
            <a:r>
              <a:rPr lang="en-US" altLang="ko-KR" sz="16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mypage.html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관리자 웹페이지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마이페이지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목록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1,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목록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글쓰기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 정보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67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C4BBB4-9BEA-4DD6-AB5D-D8DF7E000CDD}"/>
              </a:ext>
            </a:extLst>
          </p:cNvPr>
          <p:cNvSpPr/>
          <p:nvPr/>
        </p:nvSpPr>
        <p:spPr>
          <a:xfrm>
            <a:off x="7235297" y="3385710"/>
            <a:ext cx="2823103" cy="2595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9DC323-93BF-4E35-9419-49711BE3D2A9}"/>
              </a:ext>
            </a:extLst>
          </p:cNvPr>
          <p:cNvSpPr/>
          <p:nvPr/>
        </p:nvSpPr>
        <p:spPr>
          <a:xfrm>
            <a:off x="3102200" y="757989"/>
            <a:ext cx="7548979" cy="238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C049E-AD07-4BB4-A381-8116B41C4811}"/>
              </a:ext>
            </a:extLst>
          </p:cNvPr>
          <p:cNvSpPr txBox="1"/>
          <p:nvPr/>
        </p:nvSpPr>
        <p:spPr>
          <a:xfrm>
            <a:off x="408373" y="471605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F8462-7D94-4719-9F85-8FE7E9AF09F3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654EE-518B-4986-B5CF-54B7154D1445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940DE-1FC9-4CC8-A360-D57B20E473E7}"/>
              </a:ext>
            </a:extLst>
          </p:cNvPr>
          <p:cNvSpPr/>
          <p:nvPr/>
        </p:nvSpPr>
        <p:spPr>
          <a:xfrm>
            <a:off x="3696995" y="3386246"/>
            <a:ext cx="3538302" cy="2595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8213F-D65E-4308-B215-4228C0E2C334}"/>
              </a:ext>
            </a:extLst>
          </p:cNvPr>
          <p:cNvSpPr/>
          <p:nvPr/>
        </p:nvSpPr>
        <p:spPr>
          <a:xfrm>
            <a:off x="3696995" y="3290997"/>
            <a:ext cx="1987667" cy="474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27A0A-792A-4A52-9936-50CABA5F0E40}"/>
              </a:ext>
            </a:extLst>
          </p:cNvPr>
          <p:cNvSpPr/>
          <p:nvPr/>
        </p:nvSpPr>
        <p:spPr>
          <a:xfrm>
            <a:off x="8210550" y="3291533"/>
            <a:ext cx="1847850" cy="474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Q&amp;A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3ACA9-D99E-4774-AB62-BCC327EF74F8}"/>
              </a:ext>
            </a:extLst>
          </p:cNvPr>
          <p:cNvSpPr txBox="1"/>
          <p:nvPr/>
        </p:nvSpPr>
        <p:spPr>
          <a:xfrm>
            <a:off x="5893011" y="4034030"/>
            <a:ext cx="21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 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제목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7C353C-2F0B-457F-9822-087B497FA55B}"/>
              </a:ext>
            </a:extLst>
          </p:cNvPr>
          <p:cNvSpPr txBox="1"/>
          <p:nvPr/>
        </p:nvSpPr>
        <p:spPr>
          <a:xfrm>
            <a:off x="5886939" y="4438887"/>
            <a:ext cx="21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동영상 제목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6980C94-BA1B-4BBA-88FE-1BD95D42C956}"/>
              </a:ext>
            </a:extLst>
          </p:cNvPr>
          <p:cNvCxnSpPr>
            <a:cxnSpLocks/>
          </p:cNvCxnSpPr>
          <p:nvPr/>
        </p:nvCxnSpPr>
        <p:spPr>
          <a:xfrm>
            <a:off x="6273853" y="4341807"/>
            <a:ext cx="145793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CE0FB7-BBA0-4BBB-968F-F28727693798}"/>
              </a:ext>
            </a:extLst>
          </p:cNvPr>
          <p:cNvCxnSpPr>
            <a:cxnSpLocks/>
          </p:cNvCxnSpPr>
          <p:nvPr/>
        </p:nvCxnSpPr>
        <p:spPr>
          <a:xfrm>
            <a:off x="6273853" y="4746664"/>
            <a:ext cx="147191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3643D8-8985-401D-AF7B-CC698C136109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B8DCE8-7820-4BB7-9704-0BED405784E2}"/>
              </a:ext>
            </a:extLst>
          </p:cNvPr>
          <p:cNvSpPr/>
          <p:nvPr/>
        </p:nvSpPr>
        <p:spPr>
          <a:xfrm>
            <a:off x="5684662" y="3291296"/>
            <a:ext cx="2525885" cy="474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저장한 동영상 목록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E96F82D-402B-414C-A048-797477157356}"/>
              </a:ext>
            </a:extLst>
          </p:cNvPr>
          <p:cNvCxnSpPr>
            <a:cxnSpLocks/>
          </p:cNvCxnSpPr>
          <p:nvPr/>
        </p:nvCxnSpPr>
        <p:spPr>
          <a:xfrm>
            <a:off x="5741812" y="3962400"/>
            <a:ext cx="0" cy="18582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C57159-A3D4-481E-9602-40240147A068}"/>
              </a:ext>
            </a:extLst>
          </p:cNvPr>
          <p:cNvCxnSpPr>
            <a:cxnSpLocks/>
          </p:cNvCxnSpPr>
          <p:nvPr/>
        </p:nvCxnSpPr>
        <p:spPr>
          <a:xfrm flipV="1">
            <a:off x="8518123" y="4360857"/>
            <a:ext cx="1243059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AB22CE-8531-4E37-907D-C8EFD12F7F51}"/>
              </a:ext>
            </a:extLst>
          </p:cNvPr>
          <p:cNvSpPr txBox="1"/>
          <p:nvPr/>
        </p:nvSpPr>
        <p:spPr>
          <a:xfrm>
            <a:off x="8852612" y="3998415"/>
            <a:ext cx="63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Link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EF3548-E6E8-4BF2-B127-7C24E4251D8E}"/>
              </a:ext>
            </a:extLst>
          </p:cNvPr>
          <p:cNvCxnSpPr>
            <a:cxnSpLocks/>
          </p:cNvCxnSpPr>
          <p:nvPr/>
        </p:nvCxnSpPr>
        <p:spPr>
          <a:xfrm>
            <a:off x="3772265" y="4289115"/>
            <a:ext cx="126802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245EAA-97BD-46AB-8321-FE78D3C67508}"/>
              </a:ext>
            </a:extLst>
          </p:cNvPr>
          <p:cNvSpPr txBox="1"/>
          <p:nvPr/>
        </p:nvSpPr>
        <p:spPr>
          <a:xfrm>
            <a:off x="3800374" y="3932233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Name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63FE489-047A-4A37-8B7C-5F51B2CA8572}"/>
              </a:ext>
            </a:extLst>
          </p:cNvPr>
          <p:cNvCxnSpPr>
            <a:cxnSpLocks/>
          </p:cNvCxnSpPr>
          <p:nvPr/>
        </p:nvCxnSpPr>
        <p:spPr>
          <a:xfrm>
            <a:off x="3770695" y="4743704"/>
            <a:ext cx="171570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D678E5-4158-4AC4-A8C0-364E02DEC4ED}"/>
              </a:ext>
            </a:extLst>
          </p:cNvPr>
          <p:cNvSpPr txBox="1"/>
          <p:nvPr/>
        </p:nvSpPr>
        <p:spPr>
          <a:xfrm>
            <a:off x="3798807" y="4371017"/>
            <a:ext cx="200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Phone - number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282AD1-5EEC-4347-AA0F-FAE4942AC078}"/>
              </a:ext>
            </a:extLst>
          </p:cNvPr>
          <p:cNvCxnSpPr>
            <a:cxnSpLocks/>
          </p:cNvCxnSpPr>
          <p:nvPr/>
        </p:nvCxnSpPr>
        <p:spPr>
          <a:xfrm>
            <a:off x="3770695" y="5197731"/>
            <a:ext cx="15918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39AC19-8BEF-40C3-92B7-912C0FF96D24}"/>
              </a:ext>
            </a:extLst>
          </p:cNvPr>
          <p:cNvSpPr txBox="1"/>
          <p:nvPr/>
        </p:nvSpPr>
        <p:spPr>
          <a:xfrm>
            <a:off x="3798807" y="4831254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FA1ACDB-6100-4336-BE4D-B257EBE285D4}"/>
              </a:ext>
            </a:extLst>
          </p:cNvPr>
          <p:cNvCxnSpPr>
            <a:cxnSpLocks/>
          </p:cNvCxnSpPr>
          <p:nvPr/>
        </p:nvCxnSpPr>
        <p:spPr>
          <a:xfrm>
            <a:off x="3770696" y="5634182"/>
            <a:ext cx="159187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C858B-940E-46F4-9CC8-EE6CA507F190}"/>
              </a:ext>
            </a:extLst>
          </p:cNvPr>
          <p:cNvSpPr txBox="1"/>
          <p:nvPr/>
        </p:nvSpPr>
        <p:spPr>
          <a:xfrm>
            <a:off x="3798807" y="5271343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PW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C406C68-25E7-4FB1-8728-3D42769FE15D}"/>
              </a:ext>
            </a:extLst>
          </p:cNvPr>
          <p:cNvCxnSpPr>
            <a:cxnSpLocks/>
          </p:cNvCxnSpPr>
          <p:nvPr/>
        </p:nvCxnSpPr>
        <p:spPr>
          <a:xfrm>
            <a:off x="8304037" y="3978253"/>
            <a:ext cx="0" cy="18582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382D56-BBEF-4703-9EC7-900F09A1345B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92B792-10F4-4F6A-A997-068161EDDA44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CB39A6-8621-42B6-B968-71373050F242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FFE315-64C5-423E-8E18-0D61C6AA4A3F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0E99AA2-A4A8-4F0A-8E04-908D9D627CC8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573392" y="3528577"/>
            <a:ext cx="485008" cy="659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ADEC80-A730-47C0-BA8E-B5863156A53A}"/>
              </a:ext>
            </a:extLst>
          </p:cNvPr>
          <p:cNvSpPr txBox="1"/>
          <p:nvPr/>
        </p:nvSpPr>
        <p:spPr>
          <a:xfrm>
            <a:off x="10005595" y="3341636"/>
            <a:ext cx="2266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링크 설정</a:t>
            </a: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클릭 시 본인 질문한 곳으로 이동</a:t>
            </a: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CACCE0-E19D-402F-B9B6-F6B9BE1882BE}"/>
              </a:ext>
            </a:extLst>
          </p:cNvPr>
          <p:cNvCxnSpPr>
            <a:cxnSpLocks/>
          </p:cNvCxnSpPr>
          <p:nvPr/>
        </p:nvCxnSpPr>
        <p:spPr>
          <a:xfrm>
            <a:off x="6710933" y="4683701"/>
            <a:ext cx="157206" cy="514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7B5958-30DC-4C19-A216-4A3BA86394C8}"/>
              </a:ext>
            </a:extLst>
          </p:cNvPr>
          <p:cNvSpPr txBox="1"/>
          <p:nvPr/>
        </p:nvSpPr>
        <p:spPr>
          <a:xfrm>
            <a:off x="5999268" y="5196339"/>
            <a:ext cx="2266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클릭 시 동영상 재생</a:t>
            </a: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E9FB07-9016-4DD6-B477-73F6EBA1D184}"/>
              </a:ext>
            </a:extLst>
          </p:cNvPr>
          <p:cNvSpPr/>
          <p:nvPr/>
        </p:nvSpPr>
        <p:spPr>
          <a:xfrm>
            <a:off x="7947935" y="41091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363554-C671-4068-8549-D9A9E0AF909C}"/>
              </a:ext>
            </a:extLst>
          </p:cNvPr>
          <p:cNvSpPr/>
          <p:nvPr/>
        </p:nvSpPr>
        <p:spPr>
          <a:xfrm>
            <a:off x="7949336" y="453582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1FF1DA8-EAFA-432C-9898-DFA9AC151B80}"/>
              </a:ext>
            </a:extLst>
          </p:cNvPr>
          <p:cNvSpPr/>
          <p:nvPr/>
        </p:nvSpPr>
        <p:spPr>
          <a:xfrm>
            <a:off x="5897124" y="5657502"/>
            <a:ext cx="2373950" cy="305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08B7896-4A41-4CA3-9773-C697235D6B54}"/>
              </a:ext>
            </a:extLst>
          </p:cNvPr>
          <p:cNvSpPr/>
          <p:nvPr/>
        </p:nvSpPr>
        <p:spPr>
          <a:xfrm>
            <a:off x="7949336" y="570397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A1BE50-8A79-452B-A148-99FDCD10BDEB}"/>
              </a:ext>
            </a:extLst>
          </p:cNvPr>
          <p:cNvSpPr txBox="1"/>
          <p:nvPr/>
        </p:nvSpPr>
        <p:spPr>
          <a:xfrm>
            <a:off x="8670050" y="5213453"/>
            <a:ext cx="2266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체크한 동영상 다운로드 가능</a:t>
            </a: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2F3E08-F9A7-40AD-A1F3-5035CF99D6A9}"/>
              </a:ext>
            </a:extLst>
          </p:cNvPr>
          <p:cNvCxnSpPr>
            <a:cxnSpLocks/>
          </p:cNvCxnSpPr>
          <p:nvPr/>
        </p:nvCxnSpPr>
        <p:spPr>
          <a:xfrm flipH="1">
            <a:off x="8210547" y="5378450"/>
            <a:ext cx="421153" cy="306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BCF9F2F-444D-4B4F-9E16-A58375C5B5F6}"/>
              </a:ext>
            </a:extLst>
          </p:cNvPr>
          <p:cNvSpPr txBox="1"/>
          <p:nvPr/>
        </p:nvSpPr>
        <p:spPr>
          <a:xfrm>
            <a:off x="46080" y="2637282"/>
            <a:ext cx="2989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실제로 스크롤 이용할 수 있도록 마이페이지 위치 조정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마이페이지 내 정보 수정 가능</a:t>
            </a:r>
            <a:endParaRPr lang="en-US" altLang="ko-KR" sz="14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 버튼 추가</a:t>
            </a:r>
            <a:endParaRPr lang="en-US" altLang="ko-KR" sz="14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50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9DC323-93BF-4E35-9419-49711BE3D2A9}"/>
              </a:ext>
            </a:extLst>
          </p:cNvPr>
          <p:cNvSpPr/>
          <p:nvPr/>
        </p:nvSpPr>
        <p:spPr>
          <a:xfrm>
            <a:off x="3102200" y="757989"/>
            <a:ext cx="7548979" cy="238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C049E-AD07-4BB4-A381-8116B41C4811}"/>
              </a:ext>
            </a:extLst>
          </p:cNvPr>
          <p:cNvSpPr txBox="1"/>
          <p:nvPr/>
        </p:nvSpPr>
        <p:spPr>
          <a:xfrm>
            <a:off x="408373" y="471605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F8462-7D94-4719-9F85-8FE7E9AF09F3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654EE-518B-4986-B5CF-54B7154D1445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940DE-1FC9-4CC8-A360-D57B20E473E7}"/>
              </a:ext>
            </a:extLst>
          </p:cNvPr>
          <p:cNvSpPr/>
          <p:nvPr/>
        </p:nvSpPr>
        <p:spPr>
          <a:xfrm>
            <a:off x="3696994" y="3319571"/>
            <a:ext cx="6302217" cy="263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8213F-D65E-4308-B215-4228C0E2C334}"/>
              </a:ext>
            </a:extLst>
          </p:cNvPr>
          <p:cNvSpPr/>
          <p:nvPr/>
        </p:nvSpPr>
        <p:spPr>
          <a:xfrm>
            <a:off x="3702916" y="3319572"/>
            <a:ext cx="6296295" cy="474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 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3643D8-8985-401D-AF7B-CC698C136109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관리자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766F04-E7DA-4D52-A65B-ED65F4CBF46B}"/>
              </a:ext>
            </a:extLst>
          </p:cNvPr>
          <p:cNvCxnSpPr>
            <a:cxnSpLocks/>
          </p:cNvCxnSpPr>
          <p:nvPr/>
        </p:nvCxnSpPr>
        <p:spPr>
          <a:xfrm>
            <a:off x="4067540" y="4297995"/>
            <a:ext cx="126802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7A4329-1BA7-4F5C-9579-4D58EE863E0D}"/>
              </a:ext>
            </a:extLst>
          </p:cNvPr>
          <p:cNvSpPr txBox="1"/>
          <p:nvPr/>
        </p:nvSpPr>
        <p:spPr>
          <a:xfrm>
            <a:off x="4095649" y="3941113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Name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220523-BBE1-4B4F-ACFC-53C494AFB6CA}"/>
              </a:ext>
            </a:extLst>
          </p:cNvPr>
          <p:cNvCxnSpPr>
            <a:cxnSpLocks/>
          </p:cNvCxnSpPr>
          <p:nvPr/>
        </p:nvCxnSpPr>
        <p:spPr>
          <a:xfrm>
            <a:off x="4065970" y="4788095"/>
            <a:ext cx="252125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46FF70-175D-483D-A233-CF232AA7FC38}"/>
              </a:ext>
            </a:extLst>
          </p:cNvPr>
          <p:cNvSpPr txBox="1"/>
          <p:nvPr/>
        </p:nvSpPr>
        <p:spPr>
          <a:xfrm>
            <a:off x="4094082" y="4424283"/>
            <a:ext cx="200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Phone - number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912F60-EBE0-4AE0-B4A1-BF553EC1321F}"/>
              </a:ext>
            </a:extLst>
          </p:cNvPr>
          <p:cNvCxnSpPr>
            <a:cxnSpLocks/>
          </p:cNvCxnSpPr>
          <p:nvPr/>
        </p:nvCxnSpPr>
        <p:spPr>
          <a:xfrm>
            <a:off x="4065970" y="5233242"/>
            <a:ext cx="329361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15D75F-D4C6-48CC-A610-0D2498686588}"/>
              </a:ext>
            </a:extLst>
          </p:cNvPr>
          <p:cNvSpPr txBox="1"/>
          <p:nvPr/>
        </p:nvSpPr>
        <p:spPr>
          <a:xfrm>
            <a:off x="4094082" y="4866765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9F0DE-FE12-47E7-9CAA-6F1AEF9DB12B}"/>
              </a:ext>
            </a:extLst>
          </p:cNvPr>
          <p:cNvCxnSpPr>
            <a:cxnSpLocks/>
          </p:cNvCxnSpPr>
          <p:nvPr/>
        </p:nvCxnSpPr>
        <p:spPr>
          <a:xfrm>
            <a:off x="4065971" y="5696327"/>
            <a:ext cx="329361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6DFD24-41CA-446F-A27F-433BEBC9201B}"/>
              </a:ext>
            </a:extLst>
          </p:cNvPr>
          <p:cNvSpPr txBox="1"/>
          <p:nvPr/>
        </p:nvSpPr>
        <p:spPr>
          <a:xfrm>
            <a:off x="4094082" y="5333488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PW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012653-583F-49F7-8C44-D1763DED8387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6156F1-493A-401E-8E93-954D1ECE0E3F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DCB4A-28ED-4D45-A62C-635232EF138C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5621E-FCC7-43BE-AD0B-DD137C3B25ED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46106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5C049E-AD07-4BB4-A381-8116B41C4811}"/>
              </a:ext>
            </a:extLst>
          </p:cNvPr>
          <p:cNvSpPr txBox="1"/>
          <p:nvPr/>
        </p:nvSpPr>
        <p:spPr>
          <a:xfrm>
            <a:off x="408373" y="471605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회원 정보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3643D8-8985-401D-AF7B-CC698C136109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관리자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D9FFC3-223D-4A44-AC17-C235EE09F306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D60240-CD4B-4BF0-B42E-D3F0BB362DA3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20D393-CBF1-49ED-A563-C61770CF3DC8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1F1B13-0C5D-4EF9-839A-FB901F4CF5BD}"/>
              </a:ext>
            </a:extLst>
          </p:cNvPr>
          <p:cNvSpPr/>
          <p:nvPr/>
        </p:nvSpPr>
        <p:spPr>
          <a:xfrm>
            <a:off x="3518247" y="1944089"/>
            <a:ext cx="4160192" cy="38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B453AE-0E0B-4E62-9847-8740EE876C53}"/>
              </a:ext>
            </a:extLst>
          </p:cNvPr>
          <p:cNvSpPr/>
          <p:nvPr/>
        </p:nvSpPr>
        <p:spPr>
          <a:xfrm>
            <a:off x="3962799" y="1953613"/>
            <a:ext cx="844450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j-ea"/>
                <a:ea typeface="+mj-ea"/>
              </a:rPr>
              <a:t>이름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D01B16-585E-4676-98DC-4AA72C61A99C}"/>
              </a:ext>
            </a:extLst>
          </p:cNvPr>
          <p:cNvSpPr/>
          <p:nvPr/>
        </p:nvSpPr>
        <p:spPr>
          <a:xfrm>
            <a:off x="7945512" y="1951576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B0DCB2-61B3-4469-AE8D-3256264C6556}"/>
              </a:ext>
            </a:extLst>
          </p:cNvPr>
          <p:cNvSpPr/>
          <p:nvPr/>
        </p:nvSpPr>
        <p:spPr>
          <a:xfrm>
            <a:off x="7945511" y="3667790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C2DE21-22F9-4A5B-A14D-996D2B27BF40}"/>
              </a:ext>
            </a:extLst>
          </p:cNvPr>
          <p:cNvSpPr/>
          <p:nvPr/>
        </p:nvSpPr>
        <p:spPr>
          <a:xfrm>
            <a:off x="7945511" y="1951577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Search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212DC30-8D21-400D-8974-6ED7FFBD118C}"/>
              </a:ext>
            </a:extLst>
          </p:cNvPr>
          <p:cNvSpPr/>
          <p:nvPr/>
        </p:nvSpPr>
        <p:spPr>
          <a:xfrm>
            <a:off x="8096433" y="2762644"/>
            <a:ext cx="1544714" cy="2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54E2E6-0E26-4997-B0BD-0600B7317929}"/>
              </a:ext>
            </a:extLst>
          </p:cNvPr>
          <p:cNvSpPr/>
          <p:nvPr/>
        </p:nvSpPr>
        <p:spPr>
          <a:xfrm>
            <a:off x="9727433" y="2698812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473F81-F7D9-4E0E-9EC3-EEA4E2B01477}"/>
              </a:ext>
            </a:extLst>
          </p:cNvPr>
          <p:cNvSpPr/>
          <p:nvPr/>
        </p:nvSpPr>
        <p:spPr>
          <a:xfrm>
            <a:off x="7945510" y="3686198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Category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491E06-5047-4053-AA73-EA4F32CA44B3}"/>
              </a:ext>
            </a:extLst>
          </p:cNvPr>
          <p:cNvSpPr txBox="1"/>
          <p:nvPr/>
        </p:nvSpPr>
        <p:spPr>
          <a:xfrm>
            <a:off x="8048530" y="4247182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F6D29D-E707-4EDE-BCA7-73F2534ACCC6}"/>
              </a:ext>
            </a:extLst>
          </p:cNvPr>
          <p:cNvSpPr txBox="1"/>
          <p:nvPr/>
        </p:nvSpPr>
        <p:spPr>
          <a:xfrm>
            <a:off x="8048530" y="4595154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아이디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84D05-EF18-4432-9C86-8E79C7466281}"/>
              </a:ext>
            </a:extLst>
          </p:cNvPr>
          <p:cNvSpPr txBox="1"/>
          <p:nvPr/>
        </p:nvSpPr>
        <p:spPr>
          <a:xfrm>
            <a:off x="9049771" y="4240165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531EAAD-511C-498D-89BE-7D77F958023D}"/>
              </a:ext>
            </a:extLst>
          </p:cNvPr>
          <p:cNvSpPr/>
          <p:nvPr/>
        </p:nvSpPr>
        <p:spPr>
          <a:xfrm>
            <a:off x="4807251" y="1953613"/>
            <a:ext cx="1291711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아이디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2A3D006-11A2-4AED-9881-6C77F8912A7F}"/>
              </a:ext>
            </a:extLst>
          </p:cNvPr>
          <p:cNvSpPr/>
          <p:nvPr/>
        </p:nvSpPr>
        <p:spPr>
          <a:xfrm>
            <a:off x="6098963" y="1953613"/>
            <a:ext cx="1550158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동영상정보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8CE31D-ECB4-45B9-82FE-C3F88C12E041}"/>
              </a:ext>
            </a:extLst>
          </p:cNvPr>
          <p:cNvSpPr txBox="1"/>
          <p:nvPr/>
        </p:nvSpPr>
        <p:spPr>
          <a:xfrm>
            <a:off x="3980157" y="2477251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Name</a:t>
            </a:r>
            <a:endParaRPr lang="ko-KR" altLang="en-US" sz="1600" u="sng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3CE766-1EDB-437F-8DE0-F8D55251F0EE}"/>
              </a:ext>
            </a:extLst>
          </p:cNvPr>
          <p:cNvSpPr/>
          <p:nvPr/>
        </p:nvSpPr>
        <p:spPr>
          <a:xfrm>
            <a:off x="3488927" y="1951576"/>
            <a:ext cx="473870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D1E52D-D01D-4661-9BDB-47C2A554A67F}"/>
              </a:ext>
            </a:extLst>
          </p:cNvPr>
          <p:cNvSpPr txBox="1"/>
          <p:nvPr/>
        </p:nvSpPr>
        <p:spPr>
          <a:xfrm>
            <a:off x="5036246" y="2468047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</a:t>
            </a:r>
            <a:endParaRPr lang="ko-KR" altLang="en-US" sz="1600" u="sng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B842DE-FCA4-4A20-843D-85C4F30184A5}"/>
              </a:ext>
            </a:extLst>
          </p:cNvPr>
          <p:cNvSpPr txBox="1"/>
          <p:nvPr/>
        </p:nvSpPr>
        <p:spPr>
          <a:xfrm>
            <a:off x="6209735" y="2477251"/>
            <a:ext cx="129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제목</a:t>
            </a:r>
            <a:r>
              <a:rPr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  <a:endParaRPr lang="ko-KR" altLang="en-US" sz="1600" u="sng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3FAFD-D992-4A4C-A1FA-B10C2EC7182A}"/>
              </a:ext>
            </a:extLst>
          </p:cNvPr>
          <p:cNvSpPr txBox="1"/>
          <p:nvPr/>
        </p:nvSpPr>
        <p:spPr>
          <a:xfrm>
            <a:off x="3553694" y="2461862"/>
            <a:ext cx="35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45C27C-5BED-4D9A-95CD-7A79F481865A}"/>
              </a:ext>
            </a:extLst>
          </p:cNvPr>
          <p:cNvCxnSpPr>
            <a:cxnSpLocks/>
          </p:cNvCxnSpPr>
          <p:nvPr/>
        </p:nvCxnSpPr>
        <p:spPr>
          <a:xfrm flipH="1">
            <a:off x="6329778" y="2815805"/>
            <a:ext cx="488262" cy="5169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E99600-1422-44AD-9286-CC7949770D63}"/>
              </a:ext>
            </a:extLst>
          </p:cNvPr>
          <p:cNvSpPr txBox="1"/>
          <p:nvPr/>
        </p:nvSpPr>
        <p:spPr>
          <a:xfrm>
            <a:off x="5774918" y="3357500"/>
            <a:ext cx="798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재생 불가</a:t>
            </a: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E72DBE-7DC6-4C08-AA90-113376061624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7AA6F4E-D9E0-4946-B0C4-859FB5708DF5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826773-90A6-417D-B952-2E49678531E8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89B726-5647-422B-BCFE-FE6A9C6B89AA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42509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843AC6-6382-4018-9F0C-5D16B2E21663}"/>
              </a:ext>
            </a:extLst>
          </p:cNvPr>
          <p:cNvSpPr/>
          <p:nvPr/>
        </p:nvSpPr>
        <p:spPr>
          <a:xfrm>
            <a:off x="3594210" y="1966136"/>
            <a:ext cx="3781887" cy="3095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669AB-0FD7-42F6-96BC-2BCD7E76413D}"/>
              </a:ext>
            </a:extLst>
          </p:cNvPr>
          <p:cNvSpPr/>
          <p:nvPr/>
        </p:nvSpPr>
        <p:spPr>
          <a:xfrm>
            <a:off x="3588522" y="1953611"/>
            <a:ext cx="3781887" cy="459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ea"/>
                <a:ea typeface="+mj-ea"/>
              </a:rPr>
              <a:t>QUESTION 1. </a:t>
            </a:r>
            <a:r>
              <a:rPr lang="ko-KR" altLang="en-US" sz="1400" dirty="0">
                <a:latin typeface="+mj-ea"/>
                <a:ea typeface="+mj-ea"/>
              </a:rPr>
              <a:t>제목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3" y="471605"/>
            <a:ext cx="260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Q&amp;A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공지사항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76FA4E-30E7-4C61-8FC0-C6CE6B0D8DAF}"/>
              </a:ext>
            </a:extLst>
          </p:cNvPr>
          <p:cNvSpPr/>
          <p:nvPr/>
        </p:nvSpPr>
        <p:spPr>
          <a:xfrm>
            <a:off x="7856732" y="1951576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13F62-D169-4E7D-9118-ACF7C5445442}"/>
              </a:ext>
            </a:extLst>
          </p:cNvPr>
          <p:cNvSpPr/>
          <p:nvPr/>
        </p:nvSpPr>
        <p:spPr>
          <a:xfrm>
            <a:off x="7856731" y="3667790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F0A59-3E38-4A82-9E58-64871C3C79E3}"/>
              </a:ext>
            </a:extLst>
          </p:cNvPr>
          <p:cNvSpPr/>
          <p:nvPr/>
        </p:nvSpPr>
        <p:spPr>
          <a:xfrm>
            <a:off x="7856731" y="1951577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Search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8A2DD-EA78-473F-8E82-060F354C577E}"/>
              </a:ext>
            </a:extLst>
          </p:cNvPr>
          <p:cNvSpPr/>
          <p:nvPr/>
        </p:nvSpPr>
        <p:spPr>
          <a:xfrm>
            <a:off x="8007653" y="2762644"/>
            <a:ext cx="1544714" cy="2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3ABE65-602C-4EA3-BCAE-A879807FD142}"/>
              </a:ext>
            </a:extLst>
          </p:cNvPr>
          <p:cNvSpPr/>
          <p:nvPr/>
        </p:nvSpPr>
        <p:spPr>
          <a:xfrm>
            <a:off x="9638653" y="2698812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7856730" y="3686198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Category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0C7B2-16B2-4C73-8526-44A388F5FC37}"/>
              </a:ext>
            </a:extLst>
          </p:cNvPr>
          <p:cNvSpPr txBox="1"/>
          <p:nvPr/>
        </p:nvSpPr>
        <p:spPr>
          <a:xfrm>
            <a:off x="7959750" y="4247182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업로드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6853A-5FE8-47BE-8C8A-122F71B5B807}"/>
              </a:ext>
            </a:extLst>
          </p:cNvPr>
          <p:cNvSpPr txBox="1"/>
          <p:nvPr/>
        </p:nvSpPr>
        <p:spPr>
          <a:xfrm>
            <a:off x="7959750" y="4595154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8E551C-6627-4E08-8C66-445BE5A1159F}"/>
              </a:ext>
            </a:extLst>
          </p:cNvPr>
          <p:cNvSpPr txBox="1"/>
          <p:nvPr/>
        </p:nvSpPr>
        <p:spPr>
          <a:xfrm>
            <a:off x="8960991" y="4240165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EA7B9-9810-4638-83B2-F773910E46BA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관리자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38E315-F4E7-43EF-8B10-F4264425FD22}"/>
              </a:ext>
            </a:extLst>
          </p:cNvPr>
          <p:cNvSpPr txBox="1"/>
          <p:nvPr/>
        </p:nvSpPr>
        <p:spPr>
          <a:xfrm>
            <a:off x="4374750" y="2762644"/>
            <a:ext cx="207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Question 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세부 내용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76F12B-A508-4C4F-BB2E-D12B56501C58}"/>
              </a:ext>
            </a:extLst>
          </p:cNvPr>
          <p:cNvSpPr/>
          <p:nvPr/>
        </p:nvSpPr>
        <p:spPr>
          <a:xfrm>
            <a:off x="8756523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삭제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C8E22D-279A-4692-AA52-971C34550956}"/>
              </a:ext>
            </a:extLst>
          </p:cNvPr>
          <p:cNvSpPr/>
          <p:nvPr/>
        </p:nvSpPr>
        <p:spPr>
          <a:xfrm>
            <a:off x="9658902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변경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74C4D9-8CE8-4599-A678-88DF82E27296}"/>
              </a:ext>
            </a:extLst>
          </p:cNvPr>
          <p:cNvSpPr/>
          <p:nvPr/>
        </p:nvSpPr>
        <p:spPr>
          <a:xfrm>
            <a:off x="7856730" y="5422846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목록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07DCD3-6D73-45B8-9CAB-CA2D02CBB127}"/>
              </a:ext>
            </a:extLst>
          </p:cNvPr>
          <p:cNvSpPr/>
          <p:nvPr/>
        </p:nvSpPr>
        <p:spPr>
          <a:xfrm>
            <a:off x="3588522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쓰기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5E08C1-CC8F-4AFD-A8EB-FF5B18504FAA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0426D6-8934-4EB3-B1A5-225F793D6FC7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4FB9E9-9743-4BFE-8008-08948EE49659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4D4794-287E-45BA-A670-617FA990E7D7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A1A80-6D82-4DFA-ABDC-B31BCCF71AFC}"/>
              </a:ext>
            </a:extLst>
          </p:cNvPr>
          <p:cNvSpPr txBox="1"/>
          <p:nvPr/>
        </p:nvSpPr>
        <p:spPr>
          <a:xfrm>
            <a:off x="8952405" y="4590370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24528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843AC6-6382-4018-9F0C-5D16B2E21663}"/>
              </a:ext>
            </a:extLst>
          </p:cNvPr>
          <p:cNvSpPr/>
          <p:nvPr/>
        </p:nvSpPr>
        <p:spPr>
          <a:xfrm>
            <a:off x="3551067" y="1953611"/>
            <a:ext cx="3781887" cy="2194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669AB-0FD7-42F6-96BC-2BCD7E76413D}"/>
              </a:ext>
            </a:extLst>
          </p:cNvPr>
          <p:cNvSpPr/>
          <p:nvPr/>
        </p:nvSpPr>
        <p:spPr>
          <a:xfrm>
            <a:off x="3551067" y="1953611"/>
            <a:ext cx="3781887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ea"/>
                <a:ea typeface="+mj-ea"/>
              </a:rPr>
              <a:t>QUESTION 1. </a:t>
            </a:r>
            <a:r>
              <a:rPr lang="ko-KR" altLang="en-US" sz="1400" dirty="0">
                <a:latin typeface="+mj-ea"/>
                <a:ea typeface="+mj-ea"/>
              </a:rPr>
              <a:t>제목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2" y="471605"/>
            <a:ext cx="2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Q&amp;A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공지사항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76FA4E-30E7-4C61-8FC0-C6CE6B0D8DAF}"/>
              </a:ext>
            </a:extLst>
          </p:cNvPr>
          <p:cNvSpPr/>
          <p:nvPr/>
        </p:nvSpPr>
        <p:spPr>
          <a:xfrm>
            <a:off x="7856732" y="1951576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13F62-D169-4E7D-9118-ACF7C5445442}"/>
              </a:ext>
            </a:extLst>
          </p:cNvPr>
          <p:cNvSpPr/>
          <p:nvPr/>
        </p:nvSpPr>
        <p:spPr>
          <a:xfrm>
            <a:off x="7856731" y="3667790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F0A59-3E38-4A82-9E58-64871C3C79E3}"/>
              </a:ext>
            </a:extLst>
          </p:cNvPr>
          <p:cNvSpPr/>
          <p:nvPr/>
        </p:nvSpPr>
        <p:spPr>
          <a:xfrm>
            <a:off x="7856731" y="1951577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Search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8A2DD-EA78-473F-8E82-060F354C577E}"/>
              </a:ext>
            </a:extLst>
          </p:cNvPr>
          <p:cNvSpPr/>
          <p:nvPr/>
        </p:nvSpPr>
        <p:spPr>
          <a:xfrm>
            <a:off x="8007653" y="2762644"/>
            <a:ext cx="1544714" cy="2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3ABE65-602C-4EA3-BCAE-A879807FD142}"/>
              </a:ext>
            </a:extLst>
          </p:cNvPr>
          <p:cNvSpPr/>
          <p:nvPr/>
        </p:nvSpPr>
        <p:spPr>
          <a:xfrm>
            <a:off x="9638653" y="2698812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7856730" y="3686198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Category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0C7B2-16B2-4C73-8526-44A388F5FC37}"/>
              </a:ext>
            </a:extLst>
          </p:cNvPr>
          <p:cNvSpPr txBox="1"/>
          <p:nvPr/>
        </p:nvSpPr>
        <p:spPr>
          <a:xfrm>
            <a:off x="7959750" y="4247182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업로드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6853A-5FE8-47BE-8C8A-122F71B5B807}"/>
              </a:ext>
            </a:extLst>
          </p:cNvPr>
          <p:cNvSpPr txBox="1"/>
          <p:nvPr/>
        </p:nvSpPr>
        <p:spPr>
          <a:xfrm>
            <a:off x="7959750" y="4595154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8E551C-6627-4E08-8C66-445BE5A1159F}"/>
              </a:ext>
            </a:extLst>
          </p:cNvPr>
          <p:cNvSpPr txBox="1"/>
          <p:nvPr/>
        </p:nvSpPr>
        <p:spPr>
          <a:xfrm>
            <a:off x="8960991" y="4240165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EA7B9-9810-4638-83B2-F773910E46BA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관리자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38E315-F4E7-43EF-8B10-F4264425FD22}"/>
              </a:ext>
            </a:extLst>
          </p:cNvPr>
          <p:cNvSpPr txBox="1"/>
          <p:nvPr/>
        </p:nvSpPr>
        <p:spPr>
          <a:xfrm>
            <a:off x="4374750" y="2762644"/>
            <a:ext cx="207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Question 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세부 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301A6-595D-4854-B3CA-8EA3A97B35F6}"/>
              </a:ext>
            </a:extLst>
          </p:cNvPr>
          <p:cNvSpPr/>
          <p:nvPr/>
        </p:nvSpPr>
        <p:spPr>
          <a:xfrm>
            <a:off x="3551066" y="4134447"/>
            <a:ext cx="3781887" cy="1693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EA61B-CFEB-4762-A672-A561D8571C14}"/>
              </a:ext>
            </a:extLst>
          </p:cNvPr>
          <p:cNvSpPr txBox="1"/>
          <p:nvPr/>
        </p:nvSpPr>
        <p:spPr>
          <a:xfrm>
            <a:off x="3657600" y="4181373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92D055-C9E4-48A5-BCB6-79DAA3203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23160" y="4614901"/>
            <a:ext cx="192700" cy="123822"/>
          </a:xfrm>
          <a:prstGeom prst="bentConnector3">
            <a:avLst>
              <a:gd name="adj1" fmla="val 99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80E7C0-B2B5-4ECF-880D-C66C3F54374C}"/>
              </a:ext>
            </a:extLst>
          </p:cNvPr>
          <p:cNvSpPr/>
          <p:nvPr/>
        </p:nvSpPr>
        <p:spPr>
          <a:xfrm>
            <a:off x="6946903" y="4187239"/>
            <a:ext cx="288000" cy="288000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870C7D-06D0-45B4-B2D4-DA0BA1EFA5CC}"/>
              </a:ext>
            </a:extLst>
          </p:cNvPr>
          <p:cNvSpPr/>
          <p:nvPr/>
        </p:nvSpPr>
        <p:spPr>
          <a:xfrm>
            <a:off x="5964990" y="4153685"/>
            <a:ext cx="1009374" cy="35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답변 완료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76F12B-A508-4C4F-BB2E-D12B56501C58}"/>
              </a:ext>
            </a:extLst>
          </p:cNvPr>
          <p:cNvSpPr/>
          <p:nvPr/>
        </p:nvSpPr>
        <p:spPr>
          <a:xfrm>
            <a:off x="8756523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삭제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C8E22D-279A-4692-AA52-971C34550956}"/>
              </a:ext>
            </a:extLst>
          </p:cNvPr>
          <p:cNvSpPr/>
          <p:nvPr/>
        </p:nvSpPr>
        <p:spPr>
          <a:xfrm>
            <a:off x="9658902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변경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74C4D9-8CE8-4599-A678-88DF82E27296}"/>
              </a:ext>
            </a:extLst>
          </p:cNvPr>
          <p:cNvSpPr/>
          <p:nvPr/>
        </p:nvSpPr>
        <p:spPr>
          <a:xfrm>
            <a:off x="7856730" y="5422846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목록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01E940-E6F8-4567-88CB-B1D87C4E3F90}"/>
              </a:ext>
            </a:extLst>
          </p:cNvPr>
          <p:cNvSpPr txBox="1"/>
          <p:nvPr/>
        </p:nvSpPr>
        <p:spPr>
          <a:xfrm>
            <a:off x="3933825" y="4581561"/>
            <a:ext cx="304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ANSWER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980178-D2D2-4CCC-9D72-F077CE12D702}"/>
              </a:ext>
            </a:extLst>
          </p:cNvPr>
          <p:cNvCxnSpPr>
            <a:cxnSpLocks/>
          </p:cNvCxnSpPr>
          <p:nvPr/>
        </p:nvCxnSpPr>
        <p:spPr>
          <a:xfrm>
            <a:off x="3981815" y="4930063"/>
            <a:ext cx="289487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96DABE-2490-4069-B71C-A4F02AA8FC3E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A6CD24-FE56-47AB-BBA1-5E20C728F7F3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0C0F2D-3E0B-44B4-825E-8ACE4BE260AB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DF74E3-2911-4490-8AA8-7270A27A4336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72DA0D-B879-41FA-BDA0-F549B6A58A3A}"/>
              </a:ext>
            </a:extLst>
          </p:cNvPr>
          <p:cNvSpPr txBox="1"/>
          <p:nvPr/>
        </p:nvSpPr>
        <p:spPr>
          <a:xfrm>
            <a:off x="8952405" y="4581491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4669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843AC6-6382-4018-9F0C-5D16B2E21663}"/>
              </a:ext>
            </a:extLst>
          </p:cNvPr>
          <p:cNvSpPr/>
          <p:nvPr/>
        </p:nvSpPr>
        <p:spPr>
          <a:xfrm>
            <a:off x="3551067" y="1953611"/>
            <a:ext cx="3781887" cy="2194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669AB-0FD7-42F6-96BC-2BCD7E76413D}"/>
              </a:ext>
            </a:extLst>
          </p:cNvPr>
          <p:cNvSpPr/>
          <p:nvPr/>
        </p:nvSpPr>
        <p:spPr>
          <a:xfrm>
            <a:off x="3551067" y="1953611"/>
            <a:ext cx="3781887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ea"/>
                <a:ea typeface="+mj-ea"/>
              </a:rPr>
              <a:t>QUESTION 1. </a:t>
            </a:r>
            <a:r>
              <a:rPr lang="ko-KR" altLang="en-US" sz="1400" dirty="0">
                <a:latin typeface="+mj-ea"/>
                <a:ea typeface="+mj-ea"/>
              </a:rPr>
              <a:t>제목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2" y="471605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Q&amp;A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공지사항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글쓰기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76FA4E-30E7-4C61-8FC0-C6CE6B0D8DAF}"/>
              </a:ext>
            </a:extLst>
          </p:cNvPr>
          <p:cNvSpPr/>
          <p:nvPr/>
        </p:nvSpPr>
        <p:spPr>
          <a:xfrm>
            <a:off x="7856732" y="1951576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13F62-D169-4E7D-9118-ACF7C5445442}"/>
              </a:ext>
            </a:extLst>
          </p:cNvPr>
          <p:cNvSpPr/>
          <p:nvPr/>
        </p:nvSpPr>
        <p:spPr>
          <a:xfrm>
            <a:off x="7856731" y="3667790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F0A59-3E38-4A82-9E58-64871C3C79E3}"/>
              </a:ext>
            </a:extLst>
          </p:cNvPr>
          <p:cNvSpPr/>
          <p:nvPr/>
        </p:nvSpPr>
        <p:spPr>
          <a:xfrm>
            <a:off x="7856731" y="1951577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Search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8A2DD-EA78-473F-8E82-060F354C577E}"/>
              </a:ext>
            </a:extLst>
          </p:cNvPr>
          <p:cNvSpPr/>
          <p:nvPr/>
        </p:nvSpPr>
        <p:spPr>
          <a:xfrm>
            <a:off x="8007653" y="2762644"/>
            <a:ext cx="1544714" cy="2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3ABE65-602C-4EA3-BCAE-A879807FD142}"/>
              </a:ext>
            </a:extLst>
          </p:cNvPr>
          <p:cNvSpPr/>
          <p:nvPr/>
        </p:nvSpPr>
        <p:spPr>
          <a:xfrm>
            <a:off x="9638653" y="2698812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7856730" y="3686198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Category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0C7B2-16B2-4C73-8526-44A388F5FC37}"/>
              </a:ext>
            </a:extLst>
          </p:cNvPr>
          <p:cNvSpPr txBox="1"/>
          <p:nvPr/>
        </p:nvSpPr>
        <p:spPr>
          <a:xfrm>
            <a:off x="7959750" y="4247182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업로드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6853A-5FE8-47BE-8C8A-122F71B5B807}"/>
              </a:ext>
            </a:extLst>
          </p:cNvPr>
          <p:cNvSpPr txBox="1"/>
          <p:nvPr/>
        </p:nvSpPr>
        <p:spPr>
          <a:xfrm>
            <a:off x="7959750" y="4595154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8E551C-6627-4E08-8C66-445BE5A1159F}"/>
              </a:ext>
            </a:extLst>
          </p:cNvPr>
          <p:cNvSpPr txBox="1"/>
          <p:nvPr/>
        </p:nvSpPr>
        <p:spPr>
          <a:xfrm>
            <a:off x="8960991" y="4240165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EA7B9-9810-4638-83B2-F773910E46BA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관리자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38E315-F4E7-43EF-8B10-F4264425FD22}"/>
              </a:ext>
            </a:extLst>
          </p:cNvPr>
          <p:cNvSpPr txBox="1"/>
          <p:nvPr/>
        </p:nvSpPr>
        <p:spPr>
          <a:xfrm>
            <a:off x="4374750" y="2762644"/>
            <a:ext cx="207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Question 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세부 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301A6-595D-4854-B3CA-8EA3A97B35F6}"/>
              </a:ext>
            </a:extLst>
          </p:cNvPr>
          <p:cNvSpPr/>
          <p:nvPr/>
        </p:nvSpPr>
        <p:spPr>
          <a:xfrm>
            <a:off x="3551066" y="4134447"/>
            <a:ext cx="3781887" cy="1693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EA61B-CFEB-4762-A672-A561D8571C14}"/>
              </a:ext>
            </a:extLst>
          </p:cNvPr>
          <p:cNvSpPr txBox="1"/>
          <p:nvPr/>
        </p:nvSpPr>
        <p:spPr>
          <a:xfrm>
            <a:off x="3657600" y="4181373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92D055-C9E4-48A5-BCB6-79DAA3203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23160" y="4614901"/>
            <a:ext cx="192700" cy="123822"/>
          </a:xfrm>
          <a:prstGeom prst="bentConnector3">
            <a:avLst>
              <a:gd name="adj1" fmla="val 99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5616D-9851-4B8B-90F0-3967F92DD4C3}"/>
              </a:ext>
            </a:extLst>
          </p:cNvPr>
          <p:cNvSpPr/>
          <p:nvPr/>
        </p:nvSpPr>
        <p:spPr>
          <a:xfrm>
            <a:off x="3924300" y="4580461"/>
            <a:ext cx="3143250" cy="78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77D4F0-C223-499C-BB50-8F5869B9F8EE}"/>
              </a:ext>
            </a:extLst>
          </p:cNvPr>
          <p:cNvSpPr/>
          <p:nvPr/>
        </p:nvSpPr>
        <p:spPr>
          <a:xfrm>
            <a:off x="4861624" y="5445753"/>
            <a:ext cx="580385" cy="3019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등록</a:t>
            </a:r>
            <a:endParaRPr lang="ko-KR" altLang="en-US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2C7EB-74C6-45AF-BB28-CA9E3792A0EA}"/>
              </a:ext>
            </a:extLst>
          </p:cNvPr>
          <p:cNvSpPr/>
          <p:nvPr/>
        </p:nvSpPr>
        <p:spPr>
          <a:xfrm>
            <a:off x="5546867" y="5448196"/>
            <a:ext cx="580385" cy="3019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취소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736B05-A389-49DA-BFB8-C4F729A54777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CA6895-0CDE-4D61-83FB-D3155C92AC18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ABC45D-455C-44F1-8CA3-CFC2639DB80F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7689F4-C79B-472A-B762-0DA82272AAD0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CA8C28-51A0-41B1-A998-B472C7BE15C7}"/>
              </a:ext>
            </a:extLst>
          </p:cNvPr>
          <p:cNvSpPr txBox="1"/>
          <p:nvPr/>
        </p:nvSpPr>
        <p:spPr>
          <a:xfrm>
            <a:off x="8952405" y="4581491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251098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9DC323-93BF-4E35-9419-49711BE3D2A9}"/>
              </a:ext>
            </a:extLst>
          </p:cNvPr>
          <p:cNvSpPr/>
          <p:nvPr/>
        </p:nvSpPr>
        <p:spPr>
          <a:xfrm>
            <a:off x="3102200" y="757989"/>
            <a:ext cx="7548979" cy="238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C049E-AD07-4BB4-A381-8116B41C4811}"/>
              </a:ext>
            </a:extLst>
          </p:cNvPr>
          <p:cNvSpPr txBox="1"/>
          <p:nvPr/>
        </p:nvSpPr>
        <p:spPr>
          <a:xfrm>
            <a:off x="408373" y="542627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F8462-7D94-4719-9F85-8FE7E9AF09F3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3F54F2-ECF6-415B-93DF-DD115A97E396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95CBC0-61CF-4FAA-A309-289BFE8EB27E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70DAF-64F6-423C-BA9E-2EA4C8805029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F0B349-A08C-47E0-9A2B-A6565EA0CD2E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654EE-518B-4986-B5CF-54B7154D1445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2F310-CC1F-42CD-857D-AD619CCF2DB9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257925-8589-4C06-B05B-83C796AB6803}"/>
              </a:ext>
            </a:extLst>
          </p:cNvPr>
          <p:cNvSpPr/>
          <p:nvPr/>
        </p:nvSpPr>
        <p:spPr>
          <a:xfrm>
            <a:off x="3551067" y="3601436"/>
            <a:ext cx="2089521" cy="1701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F0BFE-CDDC-493F-BDA0-861445EA50B9}"/>
              </a:ext>
            </a:extLst>
          </p:cNvPr>
          <p:cNvSpPr txBox="1"/>
          <p:nvPr/>
        </p:nvSpPr>
        <p:spPr>
          <a:xfrm>
            <a:off x="3665501" y="4542121"/>
            <a:ext cx="186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Upload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video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321851-23FA-4A36-BA6D-6EE7AF9E97E5}"/>
              </a:ext>
            </a:extLst>
          </p:cNvPr>
          <p:cNvSpPr/>
          <p:nvPr/>
        </p:nvSpPr>
        <p:spPr>
          <a:xfrm>
            <a:off x="4168840" y="4043971"/>
            <a:ext cx="855921" cy="321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선택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68803B-FC82-4425-A4B0-9350BC1760AA}"/>
              </a:ext>
            </a:extLst>
          </p:cNvPr>
          <p:cNvSpPr/>
          <p:nvPr/>
        </p:nvSpPr>
        <p:spPr>
          <a:xfrm>
            <a:off x="5934291" y="3603075"/>
            <a:ext cx="2089521" cy="1701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93F4D-2FF8-4BDC-9267-FCBD70FBC16E}"/>
              </a:ext>
            </a:extLst>
          </p:cNvPr>
          <p:cNvSpPr txBox="1"/>
          <p:nvPr/>
        </p:nvSpPr>
        <p:spPr>
          <a:xfrm>
            <a:off x="6048725" y="4542138"/>
            <a:ext cx="186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Upload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picture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C26F9D-B7FD-4A9E-B535-8FEA257632B7}"/>
              </a:ext>
            </a:extLst>
          </p:cNvPr>
          <p:cNvSpPr/>
          <p:nvPr/>
        </p:nvSpPr>
        <p:spPr>
          <a:xfrm>
            <a:off x="8482253" y="4002077"/>
            <a:ext cx="1523449" cy="848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처리</a:t>
            </a:r>
            <a:endPara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 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F5A08A-16CB-40EB-B046-7754A6DFD9CF}"/>
              </a:ext>
            </a:extLst>
          </p:cNvPr>
          <p:cNvSpPr/>
          <p:nvPr/>
        </p:nvSpPr>
        <p:spPr>
          <a:xfrm>
            <a:off x="6551090" y="4043971"/>
            <a:ext cx="855921" cy="321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B2981-B1EB-4356-B8A6-57D22D75D742}"/>
              </a:ext>
            </a:extLst>
          </p:cNvPr>
          <p:cNvSpPr txBox="1"/>
          <p:nvPr/>
        </p:nvSpPr>
        <p:spPr>
          <a:xfrm>
            <a:off x="4533900" y="1924050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WebSite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간단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CF656A-29D1-4671-827F-551580A20182}"/>
              </a:ext>
            </a:extLst>
          </p:cNvPr>
          <p:cNvSpPr txBox="1"/>
          <p:nvPr/>
        </p:nvSpPr>
        <p:spPr>
          <a:xfrm>
            <a:off x="23954" y="1281291"/>
            <a:ext cx="306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12롯데마트드림Bold" panose="02020603020101020101" pitchFamily="18" charset="-127"/>
              <a:buChar char="-"/>
            </a:pPr>
            <a:endParaRPr lang="en-US" altLang="ko-KR" sz="1400" dirty="0">
              <a:solidFill>
                <a:srgbClr val="00B05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12롯데마트드림Bold" panose="02020603020101020101" pitchFamily="18" charset="-127"/>
              <a:buChar char="-"/>
            </a:pPr>
            <a:r>
              <a:rPr lang="ko-KR" altLang="en-US" sz="1400" dirty="0">
                <a:solidFill>
                  <a:srgbClr val="00B05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마이페이지는 </a:t>
            </a:r>
            <a:r>
              <a:rPr lang="en-US" altLang="ko-KR" sz="1400" dirty="0">
                <a:solidFill>
                  <a:srgbClr val="00B05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fun 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72B776-649F-492E-85EC-480D6B2EE989}"/>
              </a:ext>
            </a:extLst>
          </p:cNvPr>
          <p:cNvSpPr txBox="1"/>
          <p:nvPr/>
        </p:nvSpPr>
        <p:spPr>
          <a:xfrm>
            <a:off x="42786" y="2356907"/>
            <a:ext cx="299607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 방법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처리에서 제외할 인물 사진을 업로드 해주세요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처리할 동영상을 업로드 해주세요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 된 동영상을 다운로드 받거나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 시 마이페이지에 저장 가능합니다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C925F2-6636-4B92-B36B-D990BE6C79A7}"/>
              </a:ext>
            </a:extLst>
          </p:cNvPr>
          <p:cNvCxnSpPr/>
          <p:nvPr/>
        </p:nvCxnSpPr>
        <p:spPr>
          <a:xfrm flipV="1">
            <a:off x="9955760" y="542180"/>
            <a:ext cx="346228" cy="585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6866D1-5144-4BAA-9607-6F96D137E6D2}"/>
              </a:ext>
            </a:extLst>
          </p:cNvPr>
          <p:cNvSpPr txBox="1"/>
          <p:nvPr/>
        </p:nvSpPr>
        <p:spPr>
          <a:xfrm>
            <a:off x="9808910" y="268373"/>
            <a:ext cx="168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 시 로그아웃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AAEF40-AD45-4145-B792-3A994DF5D136}"/>
              </a:ext>
            </a:extLst>
          </p:cNvPr>
          <p:cNvSpPr txBox="1"/>
          <p:nvPr/>
        </p:nvSpPr>
        <p:spPr>
          <a:xfrm>
            <a:off x="7493878" y="268373"/>
            <a:ext cx="168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Fun System 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참고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1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3" y="471605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모자이크 처리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3569330" y="3835153"/>
            <a:ext cx="6673422" cy="4932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 방법</a:t>
            </a:r>
            <a:endPara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F96F5-F575-4769-AD46-E7796B51C729}"/>
              </a:ext>
            </a:extLst>
          </p:cNvPr>
          <p:cNvSpPr/>
          <p:nvPr/>
        </p:nvSpPr>
        <p:spPr>
          <a:xfrm>
            <a:off x="3551067" y="1953611"/>
            <a:ext cx="2089521" cy="1701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27EDF-3998-4237-BD04-B87805D8AB58}"/>
              </a:ext>
            </a:extLst>
          </p:cNvPr>
          <p:cNvSpPr txBox="1"/>
          <p:nvPr/>
        </p:nvSpPr>
        <p:spPr>
          <a:xfrm>
            <a:off x="3665501" y="2894296"/>
            <a:ext cx="186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Upload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video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CEEC1F-69CF-479F-A747-F91035DF12B1}"/>
              </a:ext>
            </a:extLst>
          </p:cNvPr>
          <p:cNvSpPr/>
          <p:nvPr/>
        </p:nvSpPr>
        <p:spPr>
          <a:xfrm>
            <a:off x="4168840" y="2396146"/>
            <a:ext cx="855921" cy="321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선택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3C55D5-AD0C-4CED-843D-3A17034A405D}"/>
              </a:ext>
            </a:extLst>
          </p:cNvPr>
          <p:cNvSpPr/>
          <p:nvPr/>
        </p:nvSpPr>
        <p:spPr>
          <a:xfrm>
            <a:off x="3593042" y="4569593"/>
            <a:ext cx="1804576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CA79E1-CCE8-42EF-9BC6-855E599DDEF6}"/>
              </a:ext>
            </a:extLst>
          </p:cNvPr>
          <p:cNvSpPr/>
          <p:nvPr/>
        </p:nvSpPr>
        <p:spPr>
          <a:xfrm>
            <a:off x="6003753" y="4555974"/>
            <a:ext cx="1804576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9191A7-5F0F-4A60-943C-927858D4C572}"/>
              </a:ext>
            </a:extLst>
          </p:cNvPr>
          <p:cNvSpPr/>
          <p:nvPr/>
        </p:nvSpPr>
        <p:spPr>
          <a:xfrm>
            <a:off x="8414463" y="4555974"/>
            <a:ext cx="1804576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2C3B0A-3BC9-43EE-BB74-7CF6478E7F53}"/>
              </a:ext>
            </a:extLst>
          </p:cNvPr>
          <p:cNvSpPr txBox="1"/>
          <p:nvPr/>
        </p:nvSpPr>
        <p:spPr>
          <a:xfrm>
            <a:off x="4004328" y="5231419"/>
            <a:ext cx="9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설명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77C1A2-BD1A-4D36-B877-43841CE9F645}"/>
              </a:ext>
            </a:extLst>
          </p:cNvPr>
          <p:cNvSpPr txBox="1"/>
          <p:nvPr/>
        </p:nvSpPr>
        <p:spPr>
          <a:xfrm>
            <a:off x="6419484" y="5315570"/>
            <a:ext cx="9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설명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FA9B75-E4A1-4C61-A2CE-BFA01A45A234}"/>
              </a:ext>
            </a:extLst>
          </p:cNvPr>
          <p:cNvSpPr txBox="1"/>
          <p:nvPr/>
        </p:nvSpPr>
        <p:spPr>
          <a:xfrm>
            <a:off x="8859545" y="5319192"/>
            <a:ext cx="9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설명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E29B690-1957-43F6-B3DD-10DADC223518}"/>
              </a:ext>
            </a:extLst>
          </p:cNvPr>
          <p:cNvSpPr/>
          <p:nvPr/>
        </p:nvSpPr>
        <p:spPr>
          <a:xfrm>
            <a:off x="5521911" y="5044030"/>
            <a:ext cx="366548" cy="46165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E19502F-0FB2-485B-B712-7E20F4CF19AF}"/>
              </a:ext>
            </a:extLst>
          </p:cNvPr>
          <p:cNvSpPr/>
          <p:nvPr/>
        </p:nvSpPr>
        <p:spPr>
          <a:xfrm>
            <a:off x="7950099" y="5029380"/>
            <a:ext cx="366548" cy="46165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C35DD2-D8E5-4DF5-ACA4-1C18BA677353}"/>
              </a:ext>
            </a:extLst>
          </p:cNvPr>
          <p:cNvSpPr/>
          <p:nvPr/>
        </p:nvSpPr>
        <p:spPr>
          <a:xfrm>
            <a:off x="5934291" y="1955250"/>
            <a:ext cx="2089521" cy="1701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799C1-1D29-4B19-B961-14C2FC752482}"/>
              </a:ext>
            </a:extLst>
          </p:cNvPr>
          <p:cNvSpPr txBox="1"/>
          <p:nvPr/>
        </p:nvSpPr>
        <p:spPr>
          <a:xfrm>
            <a:off x="6048725" y="2894313"/>
            <a:ext cx="186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Upload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picture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5759B6-00EE-45D8-94F8-2D6F548CCA92}"/>
              </a:ext>
            </a:extLst>
          </p:cNvPr>
          <p:cNvSpPr/>
          <p:nvPr/>
        </p:nvSpPr>
        <p:spPr>
          <a:xfrm>
            <a:off x="3591836" y="4555974"/>
            <a:ext cx="1804576" cy="46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방법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E1FF1E-C88A-4ACE-BE95-0742EBF189E2}"/>
              </a:ext>
            </a:extLst>
          </p:cNvPr>
          <p:cNvSpPr/>
          <p:nvPr/>
        </p:nvSpPr>
        <p:spPr>
          <a:xfrm>
            <a:off x="6003753" y="4555974"/>
            <a:ext cx="1804576" cy="46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방법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955727-E9C4-4197-AF70-4CF1A69553D7}"/>
              </a:ext>
            </a:extLst>
          </p:cNvPr>
          <p:cNvSpPr/>
          <p:nvPr/>
        </p:nvSpPr>
        <p:spPr>
          <a:xfrm>
            <a:off x="8414463" y="4555974"/>
            <a:ext cx="1804576" cy="46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방법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DB655C-670F-4998-93F8-A4AEB8447FC9}"/>
              </a:ext>
            </a:extLst>
          </p:cNvPr>
          <p:cNvSpPr/>
          <p:nvPr/>
        </p:nvSpPr>
        <p:spPr>
          <a:xfrm>
            <a:off x="8482253" y="2354252"/>
            <a:ext cx="1523449" cy="848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처리</a:t>
            </a:r>
            <a:endPara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 버튼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DE62E75-1EA6-44DC-9F74-C2E7A3DE00E5}"/>
              </a:ext>
            </a:extLst>
          </p:cNvPr>
          <p:cNvSpPr/>
          <p:nvPr/>
        </p:nvSpPr>
        <p:spPr>
          <a:xfrm>
            <a:off x="6551090" y="2396146"/>
            <a:ext cx="855921" cy="321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선택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576F3-8803-4F14-B297-055B36175BF0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6E304D-A920-4C9F-91BA-9065560797A2}"/>
              </a:ext>
            </a:extLst>
          </p:cNvPr>
          <p:cNvSpPr txBox="1"/>
          <p:nvPr/>
        </p:nvSpPr>
        <p:spPr>
          <a:xfrm>
            <a:off x="84424" y="1719612"/>
            <a:ext cx="29960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 방법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처리에서 제외할 인물 사진을 업로드 해주세요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처리할 동영상을 업로드 해주세요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 된 동영상을 다운로드 받거나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 시 마이페이지에 저장 가능합니다</a:t>
            </a:r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주의사항 추가</a:t>
            </a:r>
            <a:endParaRPr lang="ko-KR" altLang="en-US" sz="12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80E570-44F9-4987-B9B3-2C28FF27D7CC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1C270F-7EB5-4EBF-BCDE-73C037B65376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A0CF21-FF90-40F4-9F27-A7572E41216D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AC278A-D0EA-4B33-9320-9B1AB8CFBFFA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</p:spTree>
    <p:extLst>
      <p:ext uri="{BB962C8B-B14F-4D97-AF65-F5344CB8AC3E}">
        <p14:creationId xmlns:p14="http://schemas.microsoft.com/office/powerpoint/2010/main" val="35436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3" y="471605"/>
            <a:ext cx="240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동영상 다운로드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3569330" y="3835153"/>
            <a:ext cx="6673422" cy="4932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처리 방법</a:t>
            </a:r>
            <a:endPara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F96F5-F575-4769-AD46-E7796B51C729}"/>
              </a:ext>
            </a:extLst>
          </p:cNvPr>
          <p:cNvSpPr/>
          <p:nvPr/>
        </p:nvSpPr>
        <p:spPr>
          <a:xfrm>
            <a:off x="3551068" y="1900343"/>
            <a:ext cx="4715978" cy="1701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27EDF-3998-4237-BD04-B87805D8AB58}"/>
              </a:ext>
            </a:extLst>
          </p:cNvPr>
          <p:cNvSpPr txBox="1"/>
          <p:nvPr/>
        </p:nvSpPr>
        <p:spPr>
          <a:xfrm>
            <a:off x="5946363" y="2297040"/>
            <a:ext cx="1860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모자이크 처리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완료된 동영상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썸네일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3C55D5-AD0C-4CED-843D-3A17034A405D}"/>
              </a:ext>
            </a:extLst>
          </p:cNvPr>
          <p:cNvSpPr/>
          <p:nvPr/>
        </p:nvSpPr>
        <p:spPr>
          <a:xfrm>
            <a:off x="3593042" y="4569593"/>
            <a:ext cx="1804576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CA79E1-CCE8-42EF-9BC6-855E599DDEF6}"/>
              </a:ext>
            </a:extLst>
          </p:cNvPr>
          <p:cNvSpPr/>
          <p:nvPr/>
        </p:nvSpPr>
        <p:spPr>
          <a:xfrm>
            <a:off x="6003753" y="4555974"/>
            <a:ext cx="1804576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9191A7-5F0F-4A60-943C-927858D4C572}"/>
              </a:ext>
            </a:extLst>
          </p:cNvPr>
          <p:cNvSpPr/>
          <p:nvPr/>
        </p:nvSpPr>
        <p:spPr>
          <a:xfrm>
            <a:off x="8414463" y="4555974"/>
            <a:ext cx="1804576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2C3B0A-3BC9-43EE-BB74-7CF6478E7F53}"/>
              </a:ext>
            </a:extLst>
          </p:cNvPr>
          <p:cNvSpPr txBox="1"/>
          <p:nvPr/>
        </p:nvSpPr>
        <p:spPr>
          <a:xfrm>
            <a:off x="4004328" y="5231419"/>
            <a:ext cx="9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설명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77C1A2-BD1A-4D36-B877-43841CE9F645}"/>
              </a:ext>
            </a:extLst>
          </p:cNvPr>
          <p:cNvSpPr txBox="1"/>
          <p:nvPr/>
        </p:nvSpPr>
        <p:spPr>
          <a:xfrm>
            <a:off x="6419484" y="5315570"/>
            <a:ext cx="9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설명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FA9B75-E4A1-4C61-A2CE-BFA01A45A234}"/>
              </a:ext>
            </a:extLst>
          </p:cNvPr>
          <p:cNvSpPr txBox="1"/>
          <p:nvPr/>
        </p:nvSpPr>
        <p:spPr>
          <a:xfrm>
            <a:off x="8859545" y="5319192"/>
            <a:ext cx="9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설명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E29B690-1957-43F6-B3DD-10DADC223518}"/>
              </a:ext>
            </a:extLst>
          </p:cNvPr>
          <p:cNvSpPr/>
          <p:nvPr/>
        </p:nvSpPr>
        <p:spPr>
          <a:xfrm>
            <a:off x="5521911" y="5044030"/>
            <a:ext cx="366548" cy="46165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E19502F-0FB2-485B-B712-7E20F4CF19AF}"/>
              </a:ext>
            </a:extLst>
          </p:cNvPr>
          <p:cNvSpPr/>
          <p:nvPr/>
        </p:nvSpPr>
        <p:spPr>
          <a:xfrm>
            <a:off x="7950099" y="5029380"/>
            <a:ext cx="366548" cy="46165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5759B6-00EE-45D8-94F8-2D6F548CCA92}"/>
              </a:ext>
            </a:extLst>
          </p:cNvPr>
          <p:cNvSpPr/>
          <p:nvPr/>
        </p:nvSpPr>
        <p:spPr>
          <a:xfrm>
            <a:off x="3591836" y="4555974"/>
            <a:ext cx="1804576" cy="46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방법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E1FF1E-C88A-4ACE-BE95-0742EBF189E2}"/>
              </a:ext>
            </a:extLst>
          </p:cNvPr>
          <p:cNvSpPr/>
          <p:nvPr/>
        </p:nvSpPr>
        <p:spPr>
          <a:xfrm>
            <a:off x="6003753" y="4555974"/>
            <a:ext cx="1804576" cy="46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방법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955727-E9C4-4197-AF70-4CF1A69553D7}"/>
              </a:ext>
            </a:extLst>
          </p:cNvPr>
          <p:cNvSpPr/>
          <p:nvPr/>
        </p:nvSpPr>
        <p:spPr>
          <a:xfrm>
            <a:off x="8414463" y="4555974"/>
            <a:ext cx="1804576" cy="46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방법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DB655C-670F-4998-93F8-A4AEB8447FC9}"/>
              </a:ext>
            </a:extLst>
          </p:cNvPr>
          <p:cNvSpPr/>
          <p:nvPr/>
        </p:nvSpPr>
        <p:spPr>
          <a:xfrm>
            <a:off x="8859545" y="2080925"/>
            <a:ext cx="1383207" cy="572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기기에 동영상</a:t>
            </a:r>
            <a:endParaRPr lang="en-US" altLang="ko-KR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다운로드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버튼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2C16FF-E88C-4E05-BC18-C1916945D4E0}"/>
              </a:ext>
            </a:extLst>
          </p:cNvPr>
          <p:cNvSpPr/>
          <p:nvPr/>
        </p:nvSpPr>
        <p:spPr>
          <a:xfrm>
            <a:off x="8859545" y="2880773"/>
            <a:ext cx="1383207" cy="5722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마이페이지에 </a:t>
            </a:r>
            <a:endParaRPr lang="en-US" altLang="ko-KR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 버튼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46927-86EE-4903-B4FD-43609EE383E1}"/>
              </a:ext>
            </a:extLst>
          </p:cNvPr>
          <p:cNvSpPr txBox="1"/>
          <p:nvPr/>
        </p:nvSpPr>
        <p:spPr>
          <a:xfrm>
            <a:off x="82511" y="2512517"/>
            <a:ext cx="2876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 완료된 동영상을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가능한 미리보기로 보여주기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 방법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주의사항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한달만 유지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..)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EC016-4A40-4C51-9E08-E4FEB26DA340}"/>
              </a:ext>
            </a:extLst>
          </p:cNvPr>
          <p:cNvSpPr txBox="1"/>
          <p:nvPr/>
        </p:nvSpPr>
        <p:spPr>
          <a:xfrm>
            <a:off x="3844533" y="2217844"/>
            <a:ext cx="1860652" cy="93871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모자이크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처리중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…</a:t>
            </a:r>
          </a:p>
          <a:p>
            <a:pPr algn="ctr"/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E83BB-DBDD-43C4-A117-0180B696CEEB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909F36-ACAA-4CEF-ABE6-AD034D8361D7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9F71C8-6521-4429-B80C-47674983E560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C6E109-F295-4BBC-AEA2-F30FC9433659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11F6BC-08E2-4A90-AC1D-2A5EA94D2463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</p:spTree>
    <p:extLst>
      <p:ext uri="{BB962C8B-B14F-4D97-AF65-F5344CB8AC3E}">
        <p14:creationId xmlns:p14="http://schemas.microsoft.com/office/powerpoint/2010/main" val="114733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843AC6-6382-4018-9F0C-5D16B2E21663}"/>
              </a:ext>
            </a:extLst>
          </p:cNvPr>
          <p:cNvSpPr/>
          <p:nvPr/>
        </p:nvSpPr>
        <p:spPr>
          <a:xfrm>
            <a:off x="3551067" y="1953611"/>
            <a:ext cx="3781887" cy="113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669AB-0FD7-42F6-96BC-2BCD7E76413D}"/>
              </a:ext>
            </a:extLst>
          </p:cNvPr>
          <p:cNvSpPr/>
          <p:nvPr/>
        </p:nvSpPr>
        <p:spPr>
          <a:xfrm>
            <a:off x="3551067" y="1953611"/>
            <a:ext cx="3781887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+mj-ea"/>
                <a:ea typeface="+mj-ea"/>
              </a:rPr>
              <a:t>공지사항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제목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A9FA1-5793-4654-A918-5BA72FDADB23}"/>
              </a:ext>
            </a:extLst>
          </p:cNvPr>
          <p:cNvSpPr txBox="1"/>
          <p:nvPr/>
        </p:nvSpPr>
        <p:spPr>
          <a:xfrm>
            <a:off x="4330270" y="2495283"/>
            <a:ext cx="207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ANSWER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3" y="471605"/>
            <a:ext cx="260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Q&amp;A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공지사항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6DEE7E-4703-4943-AC6E-90C87A6E6391}"/>
              </a:ext>
            </a:extLst>
          </p:cNvPr>
          <p:cNvSpPr/>
          <p:nvPr/>
        </p:nvSpPr>
        <p:spPr>
          <a:xfrm>
            <a:off x="3551067" y="3222588"/>
            <a:ext cx="3781887" cy="113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6DFAAB-FAD8-4550-9DEB-F77FD6E61384}"/>
              </a:ext>
            </a:extLst>
          </p:cNvPr>
          <p:cNvSpPr/>
          <p:nvPr/>
        </p:nvSpPr>
        <p:spPr>
          <a:xfrm>
            <a:off x="3551067" y="3222588"/>
            <a:ext cx="3781887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ea"/>
                <a:ea typeface="+mj-ea"/>
              </a:rPr>
              <a:t>QUESTION 2. </a:t>
            </a:r>
            <a:r>
              <a:rPr lang="ko-KR" altLang="en-US" sz="1400" dirty="0">
                <a:latin typeface="+mj-ea"/>
                <a:ea typeface="+mj-ea"/>
              </a:rPr>
              <a:t>제목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AB394-77F1-476B-AFD3-7AC2F2BCEB8E}"/>
              </a:ext>
            </a:extLst>
          </p:cNvPr>
          <p:cNvSpPr txBox="1"/>
          <p:nvPr/>
        </p:nvSpPr>
        <p:spPr>
          <a:xfrm>
            <a:off x="4330270" y="3764260"/>
            <a:ext cx="207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ANSWER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C1112E-F987-46DD-AF91-80BF3A2A8F21}"/>
              </a:ext>
            </a:extLst>
          </p:cNvPr>
          <p:cNvSpPr/>
          <p:nvPr/>
        </p:nvSpPr>
        <p:spPr>
          <a:xfrm>
            <a:off x="3545616" y="4490881"/>
            <a:ext cx="3781887" cy="113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899AED-D299-46C1-B799-8B04CE53C609}"/>
              </a:ext>
            </a:extLst>
          </p:cNvPr>
          <p:cNvSpPr/>
          <p:nvPr/>
        </p:nvSpPr>
        <p:spPr>
          <a:xfrm>
            <a:off x="3545616" y="4490881"/>
            <a:ext cx="3781887" cy="409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ea"/>
                <a:ea typeface="+mj-ea"/>
              </a:rPr>
              <a:t>QUESTION 3. </a:t>
            </a:r>
            <a:r>
              <a:rPr lang="ko-KR" altLang="en-US" sz="1400" dirty="0">
                <a:latin typeface="+mj-ea"/>
                <a:ea typeface="+mj-ea"/>
              </a:rPr>
              <a:t>제목</a:t>
            </a:r>
            <a:r>
              <a:rPr lang="en-US" altLang="ko-KR" sz="1400" dirty="0">
                <a:latin typeface="+mj-ea"/>
                <a:ea typeface="+mj-ea"/>
              </a:rPr>
              <a:t> 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F6B67-033B-43C5-852D-7378AC75C421}"/>
              </a:ext>
            </a:extLst>
          </p:cNvPr>
          <p:cNvSpPr txBox="1"/>
          <p:nvPr/>
        </p:nvSpPr>
        <p:spPr>
          <a:xfrm>
            <a:off x="4324819" y="5032553"/>
            <a:ext cx="207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ANSWER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12롯데마트드림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76FA4E-30E7-4C61-8FC0-C6CE6B0D8DAF}"/>
              </a:ext>
            </a:extLst>
          </p:cNvPr>
          <p:cNvSpPr/>
          <p:nvPr/>
        </p:nvSpPr>
        <p:spPr>
          <a:xfrm>
            <a:off x="7856732" y="1951576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13F62-D169-4E7D-9118-ACF7C5445442}"/>
              </a:ext>
            </a:extLst>
          </p:cNvPr>
          <p:cNvSpPr/>
          <p:nvPr/>
        </p:nvSpPr>
        <p:spPr>
          <a:xfrm>
            <a:off x="7856731" y="3445847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F0A59-3E38-4A82-9E58-64871C3C79E3}"/>
              </a:ext>
            </a:extLst>
          </p:cNvPr>
          <p:cNvSpPr/>
          <p:nvPr/>
        </p:nvSpPr>
        <p:spPr>
          <a:xfrm>
            <a:off x="7856731" y="1951577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Search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8A2DD-EA78-473F-8E82-060F354C577E}"/>
              </a:ext>
            </a:extLst>
          </p:cNvPr>
          <p:cNvSpPr/>
          <p:nvPr/>
        </p:nvSpPr>
        <p:spPr>
          <a:xfrm>
            <a:off x="8007653" y="2762644"/>
            <a:ext cx="1544714" cy="2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3ABE65-602C-4EA3-BCAE-A879807FD142}"/>
              </a:ext>
            </a:extLst>
          </p:cNvPr>
          <p:cNvSpPr/>
          <p:nvPr/>
        </p:nvSpPr>
        <p:spPr>
          <a:xfrm>
            <a:off x="9638653" y="2698812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7856730" y="3464255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Category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0C7B2-16B2-4C73-8526-44A388F5FC37}"/>
              </a:ext>
            </a:extLst>
          </p:cNvPr>
          <p:cNvSpPr txBox="1"/>
          <p:nvPr/>
        </p:nvSpPr>
        <p:spPr>
          <a:xfrm>
            <a:off x="7959750" y="4025239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업로드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6853A-5FE8-47BE-8C8A-122F71B5B807}"/>
              </a:ext>
            </a:extLst>
          </p:cNvPr>
          <p:cNvSpPr txBox="1"/>
          <p:nvPr/>
        </p:nvSpPr>
        <p:spPr>
          <a:xfrm>
            <a:off x="7959750" y="4373211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8E551C-6627-4E08-8C66-445BE5A1159F}"/>
              </a:ext>
            </a:extLst>
          </p:cNvPr>
          <p:cNvSpPr txBox="1"/>
          <p:nvPr/>
        </p:nvSpPr>
        <p:spPr>
          <a:xfrm>
            <a:off x="8960991" y="4018222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EA7B9-9810-4638-83B2-F773910E46BA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3A2826-95A5-409C-950A-BB610576D4F8}"/>
              </a:ext>
            </a:extLst>
          </p:cNvPr>
          <p:cNvSpPr/>
          <p:nvPr/>
        </p:nvSpPr>
        <p:spPr>
          <a:xfrm>
            <a:off x="6906827" y="3221905"/>
            <a:ext cx="420676" cy="4098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3560A7-DDB7-4DC7-BBB1-B05F8054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75" y="3284953"/>
            <a:ext cx="283780" cy="28378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EE09C0-7D94-42E6-89E7-558D54361376}"/>
              </a:ext>
            </a:extLst>
          </p:cNvPr>
          <p:cNvSpPr/>
          <p:nvPr/>
        </p:nvSpPr>
        <p:spPr>
          <a:xfrm>
            <a:off x="6906269" y="5382296"/>
            <a:ext cx="420676" cy="2254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BF94FB-592F-4BBD-811D-62893235E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18" y="5382296"/>
            <a:ext cx="225417" cy="22541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4147F2-0AF9-474E-B72B-75B66BFC8284}"/>
              </a:ext>
            </a:extLst>
          </p:cNvPr>
          <p:cNvSpPr/>
          <p:nvPr/>
        </p:nvSpPr>
        <p:spPr>
          <a:xfrm>
            <a:off x="8656649" y="5434711"/>
            <a:ext cx="964088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새 글 작성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6EB875-53BE-4334-9089-28CA342565AB}"/>
              </a:ext>
            </a:extLst>
          </p:cNvPr>
          <p:cNvSpPr/>
          <p:nvPr/>
        </p:nvSpPr>
        <p:spPr>
          <a:xfrm>
            <a:off x="5043858" y="5753541"/>
            <a:ext cx="785402" cy="271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ea"/>
                <a:ea typeface="+mj-ea"/>
              </a:rPr>
              <a:t>◀ </a:t>
            </a:r>
            <a:r>
              <a:rPr lang="en-US" altLang="ko-KR" sz="20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▶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7B7412-874D-4165-9DD5-3ED756383EB5}"/>
              </a:ext>
            </a:extLst>
          </p:cNvPr>
          <p:cNvSpPr txBox="1"/>
          <p:nvPr/>
        </p:nvSpPr>
        <p:spPr>
          <a:xfrm>
            <a:off x="8952405" y="4386181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0A031D-0B1A-4D80-BCCC-E72C1C9C4F82}"/>
              </a:ext>
            </a:extLst>
          </p:cNvPr>
          <p:cNvCxnSpPr>
            <a:cxnSpLocks/>
          </p:cNvCxnSpPr>
          <p:nvPr/>
        </p:nvCxnSpPr>
        <p:spPr>
          <a:xfrm flipV="1">
            <a:off x="4394075" y="535351"/>
            <a:ext cx="1412183" cy="15124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511507-1D1A-402D-A100-CC1501A5871C}"/>
              </a:ext>
            </a:extLst>
          </p:cNvPr>
          <p:cNvSpPr txBox="1"/>
          <p:nvPr/>
        </p:nvSpPr>
        <p:spPr>
          <a:xfrm>
            <a:off x="337630" y="1839585"/>
            <a:ext cx="2217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새로운 글이 위에 쌓이도록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..! 3-&gt;2-&gt;1 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순서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2BA55F-A4EE-4898-B1F9-2959AA1950BE}"/>
              </a:ext>
            </a:extLst>
          </p:cNvPr>
          <p:cNvSpPr txBox="1"/>
          <p:nvPr/>
        </p:nvSpPr>
        <p:spPr>
          <a:xfrm>
            <a:off x="4877847" y="11682"/>
            <a:ext cx="467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 공지사항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사용자가 선택 못함</a:t>
            </a:r>
            <a:r>
              <a:rPr lang="en-US" altLang="ko-KR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가장 최근 공지사항은 맨 위에 고정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CEBAF-B5FE-4DE5-B2CC-A33EFB1E12C7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578DBB-A213-46D6-A424-3B6A229EB1DC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AF06A8-B479-4737-989D-9EBDC80064B1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8AA7AF-FFE2-4675-8FE5-6C3165375563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</p:spTree>
    <p:extLst>
      <p:ext uri="{BB962C8B-B14F-4D97-AF65-F5344CB8AC3E}">
        <p14:creationId xmlns:p14="http://schemas.microsoft.com/office/powerpoint/2010/main" val="17393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4BF92-15CD-476C-8542-16936255E191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8BB8-88D2-4C08-823C-BE078EA2A9C1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355C9-4462-41B5-9A7A-B95928316E69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843AC6-6382-4018-9F0C-5D16B2E21663}"/>
              </a:ext>
            </a:extLst>
          </p:cNvPr>
          <p:cNvSpPr/>
          <p:nvPr/>
        </p:nvSpPr>
        <p:spPr>
          <a:xfrm>
            <a:off x="3551067" y="1980243"/>
            <a:ext cx="3781887" cy="3068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669AB-0FD7-42F6-96BC-2BCD7E76413D}"/>
              </a:ext>
            </a:extLst>
          </p:cNvPr>
          <p:cNvSpPr/>
          <p:nvPr/>
        </p:nvSpPr>
        <p:spPr>
          <a:xfrm>
            <a:off x="3551067" y="1980242"/>
            <a:ext cx="3781887" cy="432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ea"/>
                <a:ea typeface="+mj-ea"/>
              </a:rPr>
              <a:t>QUESTION 1. </a:t>
            </a:r>
            <a:r>
              <a:rPr lang="ko-KR" altLang="en-US" sz="1400" dirty="0">
                <a:latin typeface="+mj-ea"/>
                <a:ea typeface="+mj-ea"/>
              </a:rPr>
              <a:t>제목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글쓴이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날짜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1C51-19ED-4D8A-955F-34D93FEA5A80}"/>
              </a:ext>
            </a:extLst>
          </p:cNvPr>
          <p:cNvSpPr txBox="1"/>
          <p:nvPr/>
        </p:nvSpPr>
        <p:spPr>
          <a:xfrm>
            <a:off x="408373" y="471605"/>
            <a:ext cx="260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Q&amp;A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공지사항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76FA4E-30E7-4C61-8FC0-C6CE6B0D8DAF}"/>
              </a:ext>
            </a:extLst>
          </p:cNvPr>
          <p:cNvSpPr/>
          <p:nvPr/>
        </p:nvSpPr>
        <p:spPr>
          <a:xfrm>
            <a:off x="7856732" y="1951576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413F62-D169-4E7D-9118-ACF7C5445442}"/>
              </a:ext>
            </a:extLst>
          </p:cNvPr>
          <p:cNvSpPr/>
          <p:nvPr/>
        </p:nvSpPr>
        <p:spPr>
          <a:xfrm>
            <a:off x="7856731" y="3667790"/>
            <a:ext cx="2478731" cy="13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F0A59-3E38-4A82-9E58-64871C3C79E3}"/>
              </a:ext>
            </a:extLst>
          </p:cNvPr>
          <p:cNvSpPr/>
          <p:nvPr/>
        </p:nvSpPr>
        <p:spPr>
          <a:xfrm>
            <a:off x="7856731" y="1951577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Search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8A2DD-EA78-473F-8E82-060F354C577E}"/>
              </a:ext>
            </a:extLst>
          </p:cNvPr>
          <p:cNvSpPr/>
          <p:nvPr/>
        </p:nvSpPr>
        <p:spPr>
          <a:xfrm>
            <a:off x="8007653" y="2762644"/>
            <a:ext cx="1544714" cy="2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3ABE65-602C-4EA3-BCAE-A879807FD142}"/>
              </a:ext>
            </a:extLst>
          </p:cNvPr>
          <p:cNvSpPr/>
          <p:nvPr/>
        </p:nvSpPr>
        <p:spPr>
          <a:xfrm>
            <a:off x="9638653" y="2698812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287D6-068F-494F-90D0-65722E170197}"/>
              </a:ext>
            </a:extLst>
          </p:cNvPr>
          <p:cNvSpPr/>
          <p:nvPr/>
        </p:nvSpPr>
        <p:spPr>
          <a:xfrm>
            <a:off x="7856730" y="3686198"/>
            <a:ext cx="2478731" cy="461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Category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0C7B2-16B2-4C73-8526-44A388F5FC37}"/>
              </a:ext>
            </a:extLst>
          </p:cNvPr>
          <p:cNvSpPr txBox="1"/>
          <p:nvPr/>
        </p:nvSpPr>
        <p:spPr>
          <a:xfrm>
            <a:off x="7959750" y="4247182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업로드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6853A-5FE8-47BE-8C8A-122F71B5B807}"/>
              </a:ext>
            </a:extLst>
          </p:cNvPr>
          <p:cNvSpPr txBox="1"/>
          <p:nvPr/>
        </p:nvSpPr>
        <p:spPr>
          <a:xfrm>
            <a:off x="7959750" y="4595154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8E551C-6627-4E08-8C66-445BE5A1159F}"/>
              </a:ext>
            </a:extLst>
          </p:cNvPr>
          <p:cNvSpPr txBox="1"/>
          <p:nvPr/>
        </p:nvSpPr>
        <p:spPr>
          <a:xfrm>
            <a:off x="8960991" y="4240165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EA7B9-9810-4638-83B2-F773910E46BA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38E315-F4E7-43EF-8B10-F4264425FD22}"/>
              </a:ext>
            </a:extLst>
          </p:cNvPr>
          <p:cNvSpPr txBox="1"/>
          <p:nvPr/>
        </p:nvSpPr>
        <p:spPr>
          <a:xfrm>
            <a:off x="4374750" y="3099130"/>
            <a:ext cx="207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Question 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12롯데마트드림Light" panose="02020603020101020101" pitchFamily="18" charset="-127"/>
              </a:rPr>
              <a:t>세부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C24103-83F2-4DFB-8F98-4B696A91FDEF}"/>
              </a:ext>
            </a:extLst>
          </p:cNvPr>
          <p:cNvSpPr/>
          <p:nvPr/>
        </p:nvSpPr>
        <p:spPr>
          <a:xfrm>
            <a:off x="8756523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삭제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01ABA6-9DAD-497E-924B-397578DE7E4D}"/>
              </a:ext>
            </a:extLst>
          </p:cNvPr>
          <p:cNvSpPr/>
          <p:nvPr/>
        </p:nvSpPr>
        <p:spPr>
          <a:xfrm>
            <a:off x="9658902" y="5420819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변경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8882FB-9A58-4536-8EA9-884F593A34BB}"/>
              </a:ext>
            </a:extLst>
          </p:cNvPr>
          <p:cNvSpPr/>
          <p:nvPr/>
        </p:nvSpPr>
        <p:spPr>
          <a:xfrm>
            <a:off x="7856730" y="5422846"/>
            <a:ext cx="696899" cy="4257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글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487EC1-29E1-4B85-834B-97D8EC46DADD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DB1B3-A9C0-4B2C-AE99-658D050EF942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09D760-0E2E-45DD-93DE-C5C4CA860C5E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046449-CD0C-4BA4-8CBD-B23AD1E0BA92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BADDF6-83F7-4CBF-9CB0-AE95B1CA5A52}"/>
              </a:ext>
            </a:extLst>
          </p:cNvPr>
          <p:cNvSpPr txBox="1"/>
          <p:nvPr/>
        </p:nvSpPr>
        <p:spPr>
          <a:xfrm>
            <a:off x="8952405" y="4590370"/>
            <a:ext cx="1393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34199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EABA55-402D-42F6-855E-5C1FF04B8BE7}"/>
              </a:ext>
            </a:extLst>
          </p:cNvPr>
          <p:cNvSpPr/>
          <p:nvPr/>
        </p:nvSpPr>
        <p:spPr>
          <a:xfrm>
            <a:off x="3102200" y="757989"/>
            <a:ext cx="7548979" cy="8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62E1B-BC11-423C-A3B4-6C76DBC46A1B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2A6587-6120-44F3-87EF-B911245B6996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23D73-89BD-4067-8895-34244A072AC1}"/>
              </a:ext>
            </a:extLst>
          </p:cNvPr>
          <p:cNvSpPr/>
          <p:nvPr/>
        </p:nvSpPr>
        <p:spPr>
          <a:xfrm>
            <a:off x="3551067" y="1953610"/>
            <a:ext cx="6821658" cy="38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651A13-A5CB-4F81-A763-F455130A7D12}"/>
              </a:ext>
            </a:extLst>
          </p:cNvPr>
          <p:cNvSpPr/>
          <p:nvPr/>
        </p:nvSpPr>
        <p:spPr>
          <a:xfrm>
            <a:off x="3551067" y="1953611"/>
            <a:ext cx="6821658" cy="541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1A351-C43C-4AD1-8DA9-493E7FADB143}"/>
              </a:ext>
            </a:extLst>
          </p:cNvPr>
          <p:cNvSpPr txBox="1"/>
          <p:nvPr/>
        </p:nvSpPr>
        <p:spPr>
          <a:xfrm>
            <a:off x="408373" y="471605"/>
            <a:ext cx="260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</a:t>
            </a: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&amp;A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공지사항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글쓰기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7FE1D5-6FD2-45CE-958B-3218CD0DD981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4C3B99-C8C3-4BC5-BD14-BC5BA00DF8DD}"/>
              </a:ext>
            </a:extLst>
          </p:cNvPr>
          <p:cNvSpPr/>
          <p:nvPr/>
        </p:nvSpPr>
        <p:spPr>
          <a:xfrm>
            <a:off x="3781425" y="2037745"/>
            <a:ext cx="3048000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8066C7-A25C-4014-8BB3-87EC648063E1}"/>
              </a:ext>
            </a:extLst>
          </p:cNvPr>
          <p:cNvSpPr/>
          <p:nvPr/>
        </p:nvSpPr>
        <p:spPr>
          <a:xfrm>
            <a:off x="9963150" y="2047874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B35172-E974-4E9C-855D-626B66FF3BAF}"/>
              </a:ext>
            </a:extLst>
          </p:cNvPr>
          <p:cNvSpPr/>
          <p:nvPr/>
        </p:nvSpPr>
        <p:spPr>
          <a:xfrm>
            <a:off x="9218253" y="2014320"/>
            <a:ext cx="772357" cy="35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비밀 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9B0B8-58F3-47E8-83BB-001EDF43A7D6}"/>
              </a:ext>
            </a:extLst>
          </p:cNvPr>
          <p:cNvSpPr/>
          <p:nvPr/>
        </p:nvSpPr>
        <p:spPr>
          <a:xfrm>
            <a:off x="3781425" y="3213721"/>
            <a:ext cx="6448425" cy="188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D92E51-D923-49A0-A8F5-953AF4EFEBCD}"/>
              </a:ext>
            </a:extLst>
          </p:cNvPr>
          <p:cNvSpPr/>
          <p:nvPr/>
        </p:nvSpPr>
        <p:spPr>
          <a:xfrm>
            <a:off x="6249040" y="5261309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저장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27E7E5-C514-480E-B887-FC11DF5C461A}"/>
              </a:ext>
            </a:extLst>
          </p:cNvPr>
          <p:cNvSpPr/>
          <p:nvPr/>
        </p:nvSpPr>
        <p:spPr>
          <a:xfrm>
            <a:off x="6934284" y="5251784"/>
            <a:ext cx="580385" cy="390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83EF38-DA36-4369-84D1-B8ACAE5F3DD1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E2F6EB-9281-43D8-A23C-4FC6BF18F8BE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4F9905-77E0-4CB4-B4B4-656445963D72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B1FF51-539D-4178-9000-7CE7BE190C7B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2274C6-8B54-467B-B780-9461CE506FEC}"/>
              </a:ext>
            </a:extLst>
          </p:cNvPr>
          <p:cNvSpPr/>
          <p:nvPr/>
        </p:nvSpPr>
        <p:spPr>
          <a:xfrm>
            <a:off x="3781425" y="2636669"/>
            <a:ext cx="6448425" cy="399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DBFC-18C6-4674-B768-DA50D08950F6}"/>
              </a:ext>
            </a:extLst>
          </p:cNvPr>
          <p:cNvSpPr txBox="1"/>
          <p:nvPr/>
        </p:nvSpPr>
        <p:spPr>
          <a:xfrm>
            <a:off x="3861861" y="2698813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#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업로드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75F69F-815E-43A7-AD7D-245840EDD009}"/>
              </a:ext>
            </a:extLst>
          </p:cNvPr>
          <p:cNvSpPr txBox="1"/>
          <p:nvPr/>
        </p:nvSpPr>
        <p:spPr>
          <a:xfrm>
            <a:off x="5515100" y="2693050"/>
            <a:ext cx="145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#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다운로드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18B74-1D0B-4667-9660-BC2C88A31B54}"/>
              </a:ext>
            </a:extLst>
          </p:cNvPr>
          <p:cNvSpPr txBox="1"/>
          <p:nvPr/>
        </p:nvSpPr>
        <p:spPr>
          <a:xfrm>
            <a:off x="7344725" y="2700693"/>
            <a:ext cx="145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#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56D3C-28EE-4A17-B56B-06442FB7C665}"/>
              </a:ext>
            </a:extLst>
          </p:cNvPr>
          <p:cNvSpPr txBox="1"/>
          <p:nvPr/>
        </p:nvSpPr>
        <p:spPr>
          <a:xfrm>
            <a:off x="8915202" y="2695931"/>
            <a:ext cx="108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#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BB1396-AE5C-4F04-9877-95D189262323}"/>
              </a:ext>
            </a:extLst>
          </p:cNvPr>
          <p:cNvSpPr/>
          <p:nvPr/>
        </p:nvSpPr>
        <p:spPr>
          <a:xfrm>
            <a:off x="9545204" y="274466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90B41D-9071-475B-B863-BDDE5E23D67C}"/>
              </a:ext>
            </a:extLst>
          </p:cNvPr>
          <p:cNvSpPr/>
          <p:nvPr/>
        </p:nvSpPr>
        <p:spPr>
          <a:xfrm>
            <a:off x="8391891" y="274919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E3C1BA-9C35-455F-B5D7-29DA33382A49}"/>
              </a:ext>
            </a:extLst>
          </p:cNvPr>
          <p:cNvSpPr/>
          <p:nvPr/>
        </p:nvSpPr>
        <p:spPr>
          <a:xfrm>
            <a:off x="6830323" y="274089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6DE67B-52ED-4A31-AC96-AD997BFA02B0}"/>
              </a:ext>
            </a:extLst>
          </p:cNvPr>
          <p:cNvSpPr/>
          <p:nvPr/>
        </p:nvSpPr>
        <p:spPr>
          <a:xfrm>
            <a:off x="5051468" y="27470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DB6C1E0-1409-4E4A-81A2-DD8011DC399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793780" y="2746174"/>
            <a:ext cx="1027863" cy="72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96C152-7EEF-4B27-BD86-43E97B78069B}"/>
              </a:ext>
            </a:extLst>
          </p:cNvPr>
          <p:cNvSpPr txBox="1"/>
          <p:nvPr/>
        </p:nvSpPr>
        <p:spPr>
          <a:xfrm>
            <a:off x="1109242" y="2592285"/>
            <a:ext cx="168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카테고리 설정 가능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7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9DC323-93BF-4E35-9419-49711BE3D2A9}"/>
              </a:ext>
            </a:extLst>
          </p:cNvPr>
          <p:cNvSpPr/>
          <p:nvPr/>
        </p:nvSpPr>
        <p:spPr>
          <a:xfrm>
            <a:off x="3102200" y="757989"/>
            <a:ext cx="7548979" cy="238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C049E-AD07-4BB4-A381-8116B41C4811}"/>
              </a:ext>
            </a:extLst>
          </p:cNvPr>
          <p:cNvSpPr txBox="1"/>
          <p:nvPr/>
        </p:nvSpPr>
        <p:spPr>
          <a:xfrm>
            <a:off x="408373" y="471605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로그인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F8462-7D94-4719-9F85-8FE7E9AF09F3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654EE-518B-4986-B5CF-54B7154D1445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77A526-2301-41EB-B3BD-35A5BDEDACED}"/>
              </a:ext>
            </a:extLst>
          </p:cNvPr>
          <p:cNvSpPr/>
          <p:nvPr/>
        </p:nvSpPr>
        <p:spPr>
          <a:xfrm>
            <a:off x="8475014" y="3894727"/>
            <a:ext cx="1383207" cy="572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Login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B95853-2298-42A8-9839-FD4FA6A0760A}"/>
              </a:ext>
            </a:extLst>
          </p:cNvPr>
          <p:cNvSpPr/>
          <p:nvPr/>
        </p:nvSpPr>
        <p:spPr>
          <a:xfrm>
            <a:off x="4394446" y="3894727"/>
            <a:ext cx="2965142" cy="484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3AFBC9-CC61-41C5-9F70-B72247463CBE}"/>
              </a:ext>
            </a:extLst>
          </p:cNvPr>
          <p:cNvSpPr/>
          <p:nvPr/>
        </p:nvSpPr>
        <p:spPr>
          <a:xfrm>
            <a:off x="4394446" y="4709943"/>
            <a:ext cx="2965142" cy="484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72B2B-C1A0-43E3-A0EC-61182400B23A}"/>
              </a:ext>
            </a:extLst>
          </p:cNvPr>
          <p:cNvSpPr txBox="1"/>
          <p:nvPr/>
        </p:nvSpPr>
        <p:spPr>
          <a:xfrm>
            <a:off x="4520211" y="3903605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7FB74E-BA70-4159-8F3E-D388DDB49152}"/>
              </a:ext>
            </a:extLst>
          </p:cNvPr>
          <p:cNvSpPr txBox="1"/>
          <p:nvPr/>
        </p:nvSpPr>
        <p:spPr>
          <a:xfrm>
            <a:off x="4520211" y="4732695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pw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C6FD2-65DB-4A84-95B1-53A0C4D4784E}"/>
              </a:ext>
            </a:extLst>
          </p:cNvPr>
          <p:cNvSpPr txBox="1"/>
          <p:nvPr/>
        </p:nvSpPr>
        <p:spPr>
          <a:xfrm>
            <a:off x="8475013" y="5194360"/>
            <a:ext cx="1383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u="sng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아이디 찾기</a:t>
            </a:r>
            <a:r>
              <a:rPr lang="en-US" altLang="ko-KR" sz="1100" u="sng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/PW</a:t>
            </a:r>
            <a:r>
              <a:rPr lang="ko-KR" altLang="en-US" sz="1100" u="sng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F9BD4E-DCB9-4869-8C32-83E84576D044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634FF9-4391-48F6-A50E-1E5F238DCD39}"/>
              </a:ext>
            </a:extLst>
          </p:cNvPr>
          <p:cNvSpPr/>
          <p:nvPr/>
        </p:nvSpPr>
        <p:spPr>
          <a:xfrm>
            <a:off x="8475015" y="4584588"/>
            <a:ext cx="1383207" cy="572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 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78A3C-24E3-4BFB-9AE3-0CDB8EA61A57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44BAB-A341-495D-B3CB-D15DAEF54397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D7AC5-3DCF-489B-A245-DFC1C208F6E9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C52A10-EB62-4588-9A89-8CDF1B5D4FB8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</p:spTree>
    <p:extLst>
      <p:ext uri="{BB962C8B-B14F-4D97-AF65-F5344CB8AC3E}">
        <p14:creationId xmlns:p14="http://schemas.microsoft.com/office/powerpoint/2010/main" val="4820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9DC323-93BF-4E35-9419-49711BE3D2A9}"/>
              </a:ext>
            </a:extLst>
          </p:cNvPr>
          <p:cNvSpPr/>
          <p:nvPr/>
        </p:nvSpPr>
        <p:spPr>
          <a:xfrm>
            <a:off x="3102200" y="757989"/>
            <a:ext cx="7548979" cy="238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C049E-AD07-4BB4-A381-8116B41C4811}"/>
              </a:ext>
            </a:extLst>
          </p:cNvPr>
          <p:cNvSpPr txBox="1"/>
          <p:nvPr/>
        </p:nvSpPr>
        <p:spPr>
          <a:xfrm>
            <a:off x="408373" y="471605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회원가입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F8462-7D94-4719-9F85-8FE7E9AF09F3}"/>
              </a:ext>
            </a:extLst>
          </p:cNvPr>
          <p:cNvSpPr/>
          <p:nvPr/>
        </p:nvSpPr>
        <p:spPr>
          <a:xfrm>
            <a:off x="3102200" y="757989"/>
            <a:ext cx="7548979" cy="53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654EE-518B-4986-B5CF-54B7154D1445}"/>
              </a:ext>
            </a:extLst>
          </p:cNvPr>
          <p:cNvSpPr/>
          <p:nvPr/>
        </p:nvSpPr>
        <p:spPr>
          <a:xfrm>
            <a:off x="3300001" y="1029808"/>
            <a:ext cx="1532412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940DE-1FC9-4CC8-A360-D57B20E473E7}"/>
              </a:ext>
            </a:extLst>
          </p:cNvPr>
          <p:cNvSpPr/>
          <p:nvPr/>
        </p:nvSpPr>
        <p:spPr>
          <a:xfrm>
            <a:off x="3821286" y="3386246"/>
            <a:ext cx="6098958" cy="2595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8213F-D65E-4308-B215-4228C0E2C334}"/>
              </a:ext>
            </a:extLst>
          </p:cNvPr>
          <p:cNvSpPr/>
          <p:nvPr/>
        </p:nvSpPr>
        <p:spPr>
          <a:xfrm>
            <a:off x="3827207" y="3338623"/>
            <a:ext cx="6098958" cy="40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정보를 작성해 주세요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1B5261-35AC-4E4E-8C2E-BBB49DE8334C}"/>
              </a:ext>
            </a:extLst>
          </p:cNvPr>
          <p:cNvCxnSpPr>
            <a:cxnSpLocks/>
          </p:cNvCxnSpPr>
          <p:nvPr/>
        </p:nvCxnSpPr>
        <p:spPr>
          <a:xfrm>
            <a:off x="4067540" y="4226971"/>
            <a:ext cx="126802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D4F4B3-DBC1-4859-9B0B-7C3DD6E95340}"/>
              </a:ext>
            </a:extLst>
          </p:cNvPr>
          <p:cNvSpPr txBox="1"/>
          <p:nvPr/>
        </p:nvSpPr>
        <p:spPr>
          <a:xfrm>
            <a:off x="4095649" y="3870089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Name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246FDB6-A716-422B-BED2-D9966280A193}"/>
              </a:ext>
            </a:extLst>
          </p:cNvPr>
          <p:cNvCxnSpPr>
            <a:cxnSpLocks/>
          </p:cNvCxnSpPr>
          <p:nvPr/>
        </p:nvCxnSpPr>
        <p:spPr>
          <a:xfrm>
            <a:off x="4065970" y="4717071"/>
            <a:ext cx="252125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87D46A-BE6E-42C1-8D93-F639E9FADAEA}"/>
              </a:ext>
            </a:extLst>
          </p:cNvPr>
          <p:cNvSpPr txBox="1"/>
          <p:nvPr/>
        </p:nvSpPr>
        <p:spPr>
          <a:xfrm>
            <a:off x="4094082" y="4353259"/>
            <a:ext cx="200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Phone - number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2F185E-9165-4FA8-80E5-1D9C39290F2B}"/>
              </a:ext>
            </a:extLst>
          </p:cNvPr>
          <p:cNvCxnSpPr>
            <a:cxnSpLocks/>
          </p:cNvCxnSpPr>
          <p:nvPr/>
        </p:nvCxnSpPr>
        <p:spPr>
          <a:xfrm>
            <a:off x="4065970" y="5162218"/>
            <a:ext cx="329361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640E15-4598-4A9F-8AC3-15BB174A9843}"/>
              </a:ext>
            </a:extLst>
          </p:cNvPr>
          <p:cNvSpPr txBox="1"/>
          <p:nvPr/>
        </p:nvSpPr>
        <p:spPr>
          <a:xfrm>
            <a:off x="4094082" y="4795741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774662-5BC8-47A4-B532-CF3A1BF4CDE3}"/>
              </a:ext>
            </a:extLst>
          </p:cNvPr>
          <p:cNvCxnSpPr>
            <a:cxnSpLocks/>
          </p:cNvCxnSpPr>
          <p:nvPr/>
        </p:nvCxnSpPr>
        <p:spPr>
          <a:xfrm>
            <a:off x="4065971" y="5625303"/>
            <a:ext cx="329361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386AF7-6574-4EF0-8B53-316324B4B18F}"/>
              </a:ext>
            </a:extLst>
          </p:cNvPr>
          <p:cNvSpPr txBox="1"/>
          <p:nvPr/>
        </p:nvSpPr>
        <p:spPr>
          <a:xfrm>
            <a:off x="4094082" y="5262464"/>
            <a:ext cx="8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PW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77A526-2301-41EB-B3BD-35A5BDEDACED}"/>
              </a:ext>
            </a:extLst>
          </p:cNvPr>
          <p:cNvSpPr/>
          <p:nvPr/>
        </p:nvSpPr>
        <p:spPr>
          <a:xfrm>
            <a:off x="8212698" y="4379879"/>
            <a:ext cx="1383207" cy="572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FB242-AAC3-4F0E-AF18-2C12181630E1}"/>
              </a:ext>
            </a:extLst>
          </p:cNvPr>
          <p:cNvSpPr txBox="1"/>
          <p:nvPr/>
        </p:nvSpPr>
        <p:spPr>
          <a:xfrm>
            <a:off x="405412" y="173295"/>
            <a:ext cx="1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사용자 웹페이지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81B696-C21E-4FB0-B351-E8F3A258FD46}"/>
              </a:ext>
            </a:extLst>
          </p:cNvPr>
          <p:cNvSpPr/>
          <p:nvPr/>
        </p:nvSpPr>
        <p:spPr>
          <a:xfrm>
            <a:off x="9676659" y="1029810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E07EE-6332-4627-B3E5-A874A54DEED4}"/>
              </a:ext>
            </a:extLst>
          </p:cNvPr>
          <p:cNvSpPr/>
          <p:nvPr/>
        </p:nvSpPr>
        <p:spPr>
          <a:xfrm>
            <a:off x="8904302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마이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C1A84-BEFF-4EB0-AA2E-3859962E9DD7}"/>
              </a:ext>
            </a:extLst>
          </p:cNvPr>
          <p:cNvSpPr/>
          <p:nvPr/>
        </p:nvSpPr>
        <p:spPr>
          <a:xfrm>
            <a:off x="8131945" y="1029809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Q&amp;A /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공지사항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19A658-1BD8-4A79-82B3-97F30B1CE4B0}"/>
              </a:ext>
            </a:extLst>
          </p:cNvPr>
          <p:cNvSpPr/>
          <p:nvPr/>
        </p:nvSpPr>
        <p:spPr>
          <a:xfrm>
            <a:off x="7359588" y="1029808"/>
            <a:ext cx="772357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모자이크 처리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865291-5CA1-476D-9D53-AF3532848F8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849215" y="4691813"/>
            <a:ext cx="1027863" cy="722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F82D79-10CF-42C0-8945-7C2AA237A806}"/>
              </a:ext>
            </a:extLst>
          </p:cNvPr>
          <p:cNvSpPr txBox="1"/>
          <p:nvPr/>
        </p:nvSpPr>
        <p:spPr>
          <a:xfrm>
            <a:off x="799610" y="4537924"/>
            <a:ext cx="2049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닉네임 나중에 추가 고려</a:t>
            </a:r>
            <a:endParaRPr lang="en-US" altLang="ko-KR" sz="1400" dirty="0">
              <a:solidFill>
                <a:srgbClr val="0070C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840</Words>
  <Application>Microsoft Office PowerPoint</Application>
  <PresentationFormat>와이드스크린</PresentationFormat>
  <Paragraphs>343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12롯데마트드림Bold</vt:lpstr>
      <vt:lpstr>12롯데마트드림Light</vt:lpstr>
      <vt:lpstr>12롯데마트드림Medium</vt:lpstr>
      <vt:lpstr>맑은 고딕</vt:lpstr>
      <vt:lpstr>서울한강체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 다영</dc:creator>
  <cp:lastModifiedBy>길 다영</cp:lastModifiedBy>
  <cp:revision>34</cp:revision>
  <dcterms:created xsi:type="dcterms:W3CDTF">2021-05-19T11:40:56Z</dcterms:created>
  <dcterms:modified xsi:type="dcterms:W3CDTF">2021-05-30T06:46:18Z</dcterms:modified>
</cp:coreProperties>
</file>