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6" r:id="rId5"/>
    <p:sldId id="282" r:id="rId6"/>
    <p:sldId id="283" r:id="rId7"/>
    <p:sldId id="279" r:id="rId8"/>
    <p:sldId id="277" r:id="rId9"/>
    <p:sldId id="278" r:id="rId10"/>
    <p:sldId id="280" r:id="rId11"/>
    <p:sldId id="287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형석" initials="이" lastIdx="1" clrIdx="0">
    <p:extLst>
      <p:ext uri="{19B8F6BF-5375-455C-9EA6-DF929625EA0E}">
        <p15:presenceInfo xmlns:p15="http://schemas.microsoft.com/office/powerpoint/2012/main" userId="이형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69D88-33E8-4F71-8ED9-39BE8F57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369D7-3B84-4368-B3EA-934685B0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F4C1F-0CB7-42E9-A17D-D52AA628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DACC9-095E-43D0-9532-4A93BB8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806D3-56BB-486F-822D-4B805872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6E136-4A67-4DE2-9516-FCEB18E1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DF550-86F9-4F0A-8D99-CC389B8E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46D49-43DA-4CC1-BC10-BC2CCAE5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2181-9518-4629-98BD-028C7B40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BBB25-2314-44FE-A3B0-9589191F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89B64-D5D5-4E47-83D0-E6A28F3C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89011-F5AC-4CDC-A6BE-52BA1059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7C6A8-43B3-4698-B354-4ECD6FF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53082-C85F-455B-821F-23BE9BB1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1EDE8-9CA6-4A56-AF55-8753675E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0270-3A2F-44FF-955E-8DA9F27B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E5185-3FEA-4624-BEC4-530BBF47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4DEA7-F62B-47B8-ABF1-312CA17C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1428B-5A56-4BB7-AC51-7F47C521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20BE9-FCD3-481A-970B-1BF2FF9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75EDE-4917-4EEE-A3E9-A22715CA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B5BCD-8498-45C3-B662-FC338462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5691E-1CF9-4870-9E67-A32D5D2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724A8-F822-466D-93CC-8FE4C99D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732AE-7DE8-4AE9-9D90-09D7A644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7F30-8C81-4474-9074-C024AEF6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07953-6C42-4A4A-862A-317DBBBE3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32D55-C332-4991-A8C5-C38BDB79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CA215-ED5E-4EFF-AB77-13341A4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2D2C0-3E2E-44FB-87F3-4C9621A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AA110-A5A1-46A9-A90E-217E727F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304BD-062D-4B9B-A9AE-610DE66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103BC-50B1-4DFA-B739-8ADFB0CC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A8E9E-FADB-46C8-B2E5-9E1719AAA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AE893-7BE8-4B41-ADE5-32FA8E26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D19AC-5D4C-483D-8ED9-0690F6D1D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0315D-09C7-41F5-977B-5800220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75B69-9DE2-4501-972C-39EB05E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5106C-C604-4C05-B7CD-D7091B65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BBCF-CAAF-42DC-ACA2-C8D7391C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D9DB9-0AAA-4880-A1F2-AA4E4BB2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D2752-43D4-488D-8CCB-6E0B673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BCD67-4D3A-4B73-9EFF-F65090D0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B78C27-4DDC-47F6-8FBA-62BA30E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549C6-E158-4D25-BEDB-3C64708F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1714B-A5D2-4BDA-B9E0-AEAD954E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367C-5243-4DB2-B6FA-83964435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2E5E0-9135-4A0E-BB87-01473BC2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99EFB-DCD0-4852-A677-602C1949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CF22E-2A43-44FA-9541-244FA5E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ED701-7000-41BC-B187-AC8A149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6FFC3-A84E-4164-B924-839363B6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4971-2E9F-44FE-9CE0-9D0B7955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B81EF-C5A0-4F09-9858-782B92B0D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FAE0D-09F0-4B0B-AE5A-4EB4C893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459B8-0D6E-4194-9A62-B9B03A91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7B220-2348-4EB6-9337-6C3C426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EF978-5C67-41DE-BBF4-CFFF3C25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9B09-5B44-483A-A549-DF2C9879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80E25-64AE-4327-86A6-F4D1E0FD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6A107-D54A-44B3-AB50-390362410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332B-675D-4708-97DD-BEB2985421CD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B9D3C-3AF3-40AC-86CD-A09FD3AE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0C80-E7FF-411B-BCC0-B97EA115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8CCE-DF22-4F2B-B98D-58C585976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D055D-3361-4F8A-BE20-3047A0517660}"/>
              </a:ext>
            </a:extLst>
          </p:cNvPr>
          <p:cNvSpPr txBox="1"/>
          <p:nvPr/>
        </p:nvSpPr>
        <p:spPr>
          <a:xfrm>
            <a:off x="1835700" y="1808440"/>
            <a:ext cx="852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안무 연습 가이드 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1835700" y="4095454"/>
            <a:ext cx="8520600" cy="879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???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06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분반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25FB82-A35C-4DFA-A9F1-5276C1D1615A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1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593908" y="2525086"/>
            <a:ext cx="9771455" cy="30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진행하면서 발견된 문제점의 해결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1) YOLO(</a:t>
            </a:r>
            <a:r>
              <a:rPr lang="en-US" altLang="ko-KR" sz="12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gpu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CUDA/CUDNN)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활용한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인의 안무 영상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object detection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2) </a:t>
            </a:r>
            <a:r>
              <a:rPr lang="ko-KR" altLang="en-US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원본 동영상의 소리 문제</a:t>
            </a:r>
            <a:endParaRPr lang="en-US" altLang="ko-KR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비교군이 되는 원본 동영상과 실제 촬영하고 있는 사용자의 관절 좌표를 비교하여 정확도를 측정할 것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15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웹앱을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사용할 지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exe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 또는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그대로 활용할 지 정해야 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4. 2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번의 관절 좌표 비교를 안무 영상이 다 끝난 후에 진행을 할 것인지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안무 영상 중간에 측정되는 좌표를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일정 단위 시간 마다 서버로 보내 병렬적으로 진행할 것인지 선택하여 진행해야 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향후 진행 계획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83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2B2F81F9-E709-41F1-A3A3-74FAC1658D70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향후 진행 계획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D40229-F424-4E47-BA6F-71A0B79A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2" y="2270558"/>
            <a:ext cx="6496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5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멘토 추가 피드백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629184" y="2984496"/>
            <a:ext cx="9771455" cy="30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실시간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pose estimation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방식 대신에 실시간 전체 안무 평가 등의 방식으로 평가하면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프로세스의 부담과 정확성 평가와 관련하여 난이도를 조금 완화할 수 있을 것 같다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앞서 언급했듯이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관절 좌표의 비교 연산을 안무 영상이 모두 끝난 후에 처리하는 방식을 고려하고 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이처럼 처리하는 것이 오래 걸릴 경우에 대비하여 관절 좌표를 프레임마다 저장하고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좌표 모음을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일정 시간마다 서버로 보내 병렬적으로 처리하는 것도 고려하고 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893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멘토 추가 피드백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629184" y="2984496"/>
            <a:ext cx="9771455" cy="30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프레임 차이는 낮은 쪽으로 맞추어 비교할 수밖에 없다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비교군 영상과 실시간 사용자 영상의 관절 좌표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프레임 단위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더 낮은 프레임 기준으로 최적화함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높은 프레임 기준으로 </a:t>
            </a:r>
            <a:r>
              <a:rPr lang="ko-KR" altLang="en-US" sz="15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보간법을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사용하려고 했으나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부자연스러움과 더불어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없는 데이터를 생성하는 것이기 때문에 정확도 판정에 오히려 악영향이 있을 것으로 판단됨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1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멘토 추가 피드백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629184" y="2984496"/>
            <a:ext cx="9201003" cy="30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프로젝트에서는 인원의 제한을 두 명으로 하는 것이 좋아 보인다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인원이 많을 수록 서로 가리거나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밖으로 벗어나는 경우의 안무 영상들이 많아 예외 처리할 것이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많아지는 경향이 있었음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멘토님의 조언처럼 소수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(1~2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프로젝트를 진행하고 추후에 다수로 늘려가는 것으로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개발을 진행하고 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D055D-3361-4F8A-BE20-3047A0517660}"/>
              </a:ext>
            </a:extLst>
          </p:cNvPr>
          <p:cNvSpPr txBox="1"/>
          <p:nvPr/>
        </p:nvSpPr>
        <p:spPr>
          <a:xfrm>
            <a:off x="616499" y="621324"/>
            <a:ext cx="167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목차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1835700" y="2154937"/>
            <a:ext cx="8520600" cy="3138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주제에 대하여</a:t>
            </a:r>
            <a:endParaRPr lang="en-US" altLang="ko-KR" sz="2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및 문제점</a:t>
            </a:r>
            <a:endParaRPr lang="en-US" altLang="ko-KR" sz="28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향후 진행 계획</a:t>
            </a:r>
            <a:endParaRPr lang="en-US" altLang="ko-KR" sz="28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멘토 추가 피드백 </a:t>
            </a:r>
            <a:endParaRPr lang="en-US" altLang="ko-KR" sz="28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주제에 대하여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879784" y="2984497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기존의 반지 가상 피팅 주제를 변경한 이유</a:t>
            </a:r>
            <a:endParaRPr lang="en-US" altLang="ko-KR" sz="26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Mediapipe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Vuforia 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 방식을 고려했으나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b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전자의 경우 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Unity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와의 연동에서 문제점이 발생했고 후자의 경우 이미 구현된 프로젝트가 많음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트래킹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과정에서의 프레임 드랍으로 인해 </a:t>
            </a:r>
            <a:r>
              <a:rPr lang="en-US" altLang="ko-KR" sz="18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ouput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이질감이 클 것으로 보임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현실감 있는 </a:t>
            </a:r>
            <a:r>
              <a:rPr lang="ko-KR" altLang="en-US" sz="18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가상피팅이</a:t>
            </a:r>
            <a:r>
              <a:rPr lang="ko-KR" altLang="en-US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어려울 것으로 판단됨</a:t>
            </a:r>
            <a:r>
              <a:rPr lang="en-US" altLang="ko-KR" sz="18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7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주제에 대하여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879784" y="2984497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안무 연습 가이드</a:t>
            </a:r>
            <a:endParaRPr lang="en-US" altLang="ko-KR" sz="26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실시간 </a:t>
            </a:r>
            <a:r>
              <a:rPr lang="ko-KR" altLang="en-US" sz="15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트래킹을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통해서 안무의 정확도를 비교 및 측정함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1~2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인이 보고 따라할 수 있으며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기본적으로 제공되는 안무 영상 또는 본인이 원하는 영상을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 file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제공하여 안무의 연습을 도움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단체로 모여서 연습할 수 없는 상황을 고려하여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 별 연습 진행상황 확인 등 팀에 관한 기능을 제공함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4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879784" y="2984497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2E000-9D18-49B1-91D2-47AAD84C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83" y="1530991"/>
            <a:ext cx="7388826" cy="452466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74FCD-2E09-4608-958B-C9CB6595BF3B}"/>
              </a:ext>
            </a:extLst>
          </p:cNvPr>
          <p:cNvSpPr txBox="1"/>
          <p:nvPr/>
        </p:nvSpPr>
        <p:spPr>
          <a:xfrm>
            <a:off x="616499" y="621324"/>
            <a:ext cx="632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52044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879784" y="2984497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4FCD-2E09-4608-958B-C9CB6595BF3B}"/>
              </a:ext>
            </a:extLst>
          </p:cNvPr>
          <p:cNvSpPr txBox="1"/>
          <p:nvPr/>
        </p:nvSpPr>
        <p:spPr>
          <a:xfrm>
            <a:off x="616499" y="621324"/>
            <a:ext cx="632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아키텍처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1D31C8-82D7-43F3-A976-ED732F50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75" y="1329210"/>
            <a:ext cx="5890644" cy="47178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7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및 문제점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41FAC76-8673-40B7-846D-9CBF08799C1A}"/>
              </a:ext>
            </a:extLst>
          </p:cNvPr>
          <p:cNvSpPr txBox="1">
            <a:spLocks/>
          </p:cNvSpPr>
          <p:nvPr/>
        </p:nvSpPr>
        <p:spPr>
          <a:xfrm>
            <a:off x="1629184" y="2984497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37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및 문제점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4FFB1A1-A3E9-4C62-BCC4-E9279F0A55ED}"/>
              </a:ext>
            </a:extLst>
          </p:cNvPr>
          <p:cNvSpPr txBox="1">
            <a:spLocks/>
          </p:cNvSpPr>
          <p:nvPr/>
        </p:nvSpPr>
        <p:spPr>
          <a:xfrm>
            <a:off x="1593908" y="2525086"/>
            <a:ext cx="8933625" cy="234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</a:t>
            </a:r>
            <a:endParaRPr lang="en-US" altLang="ko-KR" sz="26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카메라를 통해 사용자가 특정 동작을 취하면 비교군이 되는 동영상을 실행하도록 구현함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이하의 안무 영상 중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영상의 관절 정보를 실시간으로 추적하여 프레임 별로 좌표화 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비교군 영상과 실시간 사용자 영상의 관절 좌표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프레임 단위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더 낮은 프레임 기준으로 최적화함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8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74AAB24-C74D-487F-8277-594071843EEA}"/>
              </a:ext>
            </a:extLst>
          </p:cNvPr>
          <p:cNvSpPr txBox="1">
            <a:spLocks/>
          </p:cNvSpPr>
          <p:nvPr/>
        </p:nvSpPr>
        <p:spPr>
          <a:xfrm>
            <a:off x="4515411" y="3342408"/>
            <a:ext cx="3161173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309-5BD0-4575-B872-268FE008A39D}"/>
              </a:ext>
            </a:extLst>
          </p:cNvPr>
          <p:cNvSpPr/>
          <p:nvPr/>
        </p:nvSpPr>
        <p:spPr>
          <a:xfrm>
            <a:off x="249382" y="212436"/>
            <a:ext cx="11693236" cy="643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75588CD-9B01-46E5-A88B-A1EE9CE70387}"/>
              </a:ext>
            </a:extLst>
          </p:cNvPr>
          <p:cNvSpPr txBox="1">
            <a:spLocks/>
          </p:cNvSpPr>
          <p:nvPr/>
        </p:nvSpPr>
        <p:spPr>
          <a:xfrm>
            <a:off x="3162868" y="1123948"/>
            <a:ext cx="5866260" cy="94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진행 상황 및 문제점</a:t>
            </a:r>
            <a:endParaRPr lang="en-US" altLang="ko-KR" sz="40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85A33167-DE3E-4501-9895-A64A699FE26A}"/>
              </a:ext>
            </a:extLst>
          </p:cNvPr>
          <p:cNvSpPr txBox="1">
            <a:spLocks/>
          </p:cNvSpPr>
          <p:nvPr/>
        </p:nvSpPr>
        <p:spPr>
          <a:xfrm>
            <a:off x="1593907" y="2525086"/>
            <a:ext cx="9563619" cy="3061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문제점 및 대처 방안</a:t>
            </a:r>
            <a:endParaRPr lang="en-US" altLang="ko-KR" sz="2600" b="1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영상의 관절 좌표 추적 중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2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이상의 경우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YOLO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사용하는데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CPU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활용한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object detection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속도가 매우 </a:t>
            </a:r>
            <a:b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느려 진행이 불가능했음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dirty="0" err="1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Gpu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또는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CUDA/CUDNN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활용한 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object detection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방법을 적용시켜보려 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5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OpenCV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활용하면서 생기는 기존 동영상의 소리 문제를 해결해야 함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1500" u="sng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동영상의 소리를 </a:t>
            </a:r>
            <a:r>
              <a:rPr lang="en-US" altLang="ko-KR" sz="1500" u="sng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mp3 </a:t>
            </a:r>
            <a:r>
              <a:rPr lang="ko-KR" altLang="en-US" sz="1500" u="sng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파일로 추출하여 동시 재생하는 방법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‘</a:t>
            </a:r>
            <a:r>
              <a:rPr lang="ko-KR" altLang="en-US" sz="1500" u="sng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앱을 이용하여 비교군의 영상을 동영상 파일로 실행시키는 방법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’,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그리고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‘</a:t>
            </a:r>
            <a:r>
              <a:rPr lang="ko-KR" altLang="en-US" sz="1500" u="sng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외부 플레이어를 사용하여 동영상 파일을 재생시키는 방법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 </a:t>
            </a:r>
            <a:r>
              <a:rPr lang="ko-KR" altLang="en-US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 가지를 고려하고 있음</a:t>
            </a:r>
            <a:r>
              <a:rPr lang="en-US" altLang="ko-KR" sz="15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2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592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경기천년제목 Light</vt:lpstr>
      <vt:lpstr>경기천년제목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이형석</dc:creator>
  <cp:lastModifiedBy>이형석</cp:lastModifiedBy>
  <cp:revision>11</cp:revision>
  <dcterms:created xsi:type="dcterms:W3CDTF">2021-09-23T15:27:43Z</dcterms:created>
  <dcterms:modified xsi:type="dcterms:W3CDTF">2021-10-28T13:28:01Z</dcterms:modified>
</cp:coreProperties>
</file>