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6" r:id="rId6"/>
    <p:sldId id="257" r:id="rId7"/>
    <p:sldId id="258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D813568-8BFB-4297-96C0-545F95582D9E}">
          <p14:sldIdLst>
            <p14:sldId id="256"/>
            <p14:sldId id="296"/>
            <p14:sldId id="257"/>
            <p14:sldId id="258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제목 없는 구역" id="{97437920-DF8F-4F06-8012-18E8C27A32DE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18CACA"/>
    <a:srgbClr val="D4EAE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4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6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FA51E5-B912-4D6A-8192-1BD5A17749BA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021-2Tutoring/Algorithm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D32CD-95C2-462A-84A0-2B2A31AB1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7CE6D-1192-402D-B05A-553AD28EF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소프트웨어학부 이화원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33929D-54B3-489C-A844-C7F8516D9C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43CDD4-566E-45EE-BB7D-B33B18EFFA1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7A2FC46-2A20-4780-A73A-6BD79BD148B5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소프트웨어학부 이화원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612D82-21A2-4825-80EC-88CF88EE8A72}"/>
                </a:ext>
              </a:extLst>
            </p:cNvPr>
            <p:cNvSpPr/>
            <p:nvPr/>
          </p:nvSpPr>
          <p:spPr>
            <a:xfrm>
              <a:off x="190500" y="1608138"/>
              <a:ext cx="11823700" cy="1401762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원형 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4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암호문 </a:t>
            </a:r>
            <a:r>
              <a:rPr lang="en-US" altLang="ko-KR" dirty="0"/>
              <a:t>a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암호문이 </a:t>
            </a:r>
            <a:r>
              <a:rPr lang="en-US" altLang="ko-KR" dirty="0"/>
              <a:t>d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왼쪽과 오른쪽을 비교해본다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767263" y="28391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6126451" y="35544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5657418" y="526718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3895943" y="52671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3444154" y="355445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03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암호문 </a:t>
            </a:r>
            <a:r>
              <a:rPr lang="en-US" altLang="ko-KR" dirty="0"/>
              <a:t>a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왼쪽으로 움직이면</a:t>
            </a:r>
            <a:r>
              <a:rPr lang="en-US" altLang="ko-KR" dirty="0"/>
              <a:t> 2, </a:t>
            </a:r>
            <a:r>
              <a:rPr lang="ko-KR" altLang="en-US" dirty="0"/>
              <a:t>오른쪽으로 움직이면 </a:t>
            </a:r>
            <a:r>
              <a:rPr lang="en-US" altLang="ko-KR" dirty="0"/>
              <a:t>3</a:t>
            </a:r>
            <a:r>
              <a:rPr lang="ko-KR" altLang="en-US" dirty="0"/>
              <a:t>번을 </a:t>
            </a:r>
            <a:r>
              <a:rPr lang="ko-KR" altLang="en-US" dirty="0" err="1"/>
              <a:t>움직여야하기에</a:t>
            </a:r>
            <a:r>
              <a:rPr lang="en-US" altLang="ko-KR" dirty="0"/>
              <a:t>, </a:t>
            </a:r>
            <a:r>
              <a:rPr lang="ko-KR" altLang="en-US" dirty="0"/>
              <a:t>왼쪽으로 움직인다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767263" y="28391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6126451" y="35544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5657418" y="526718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3895943" y="52671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3444154" y="355445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39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두번째 암호문에 도달하였고</a:t>
            </a:r>
            <a:r>
              <a:rPr lang="en-US" altLang="ko-KR" dirty="0"/>
              <a:t>, 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5713784" y="5184510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854283" y="518451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3464936" y="343947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4761652" y="284320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976410" y="34462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33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두번째 암호문 </a:t>
            </a:r>
            <a:r>
              <a:rPr lang="en-US" altLang="ko-KR" dirty="0"/>
              <a:t>d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암호문이 </a:t>
            </a:r>
            <a:r>
              <a:rPr lang="en-US" altLang="ko-KR" dirty="0"/>
              <a:t>c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왼쪽과 오른쪽을 비교해본다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5713784" y="5184510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854283" y="518451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3464936" y="343947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4761652" y="284320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976410" y="34462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21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암호문 </a:t>
            </a:r>
            <a:r>
              <a:rPr lang="en-US" altLang="ko-KR" dirty="0"/>
              <a:t>a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왼쪽으로 움직이면</a:t>
            </a:r>
            <a:r>
              <a:rPr lang="en-US" altLang="ko-KR" dirty="0"/>
              <a:t> 1, </a:t>
            </a:r>
            <a:r>
              <a:rPr lang="ko-KR" altLang="en-US" dirty="0"/>
              <a:t>오른쪽으로 움직이면 </a:t>
            </a:r>
            <a:r>
              <a:rPr lang="en-US" altLang="ko-KR" dirty="0"/>
              <a:t>4</a:t>
            </a:r>
            <a:r>
              <a:rPr lang="ko-KR" altLang="en-US" dirty="0"/>
              <a:t>번을 </a:t>
            </a:r>
            <a:r>
              <a:rPr lang="ko-KR" altLang="en-US" dirty="0" err="1"/>
              <a:t>움직여야하기에</a:t>
            </a:r>
            <a:r>
              <a:rPr lang="en-US" altLang="ko-KR" dirty="0"/>
              <a:t>, </a:t>
            </a:r>
            <a:r>
              <a:rPr lang="ko-KR" altLang="en-US" dirty="0"/>
              <a:t>왼쪽으로 움직인다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5713784" y="5184510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854283" y="518451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3464936" y="343947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4761652" y="284320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976410" y="34462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66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세번째 암호문에 도달하였고</a:t>
            </a:r>
            <a:r>
              <a:rPr lang="en-US" altLang="ko-KR" dirty="0"/>
              <a:t>, 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005424" y="5184927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586944" y="339372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4773674" y="281067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5920197" y="343437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646050" y="518492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66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암호문이 모두 끝났기 때문에</a:t>
            </a:r>
            <a:r>
              <a:rPr lang="en-US" altLang="ko-KR" dirty="0"/>
              <a:t>, </a:t>
            </a:r>
            <a:r>
              <a:rPr lang="ko-KR" altLang="en-US" dirty="0"/>
              <a:t>그동안 움직인 횟수를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움직인 횟수 합</a:t>
            </a:r>
            <a:r>
              <a:rPr lang="en-US" altLang="ko-KR" dirty="0"/>
              <a:t>: 3, </a:t>
            </a:r>
            <a:r>
              <a:rPr lang="ko-KR" altLang="en-US" dirty="0"/>
              <a:t>버튼 누른 횟수</a:t>
            </a:r>
            <a:r>
              <a:rPr lang="en-US" altLang="ko-KR" dirty="0"/>
              <a:t>: 3</a:t>
            </a:r>
          </a:p>
          <a:p>
            <a:pPr lvl="1"/>
            <a:r>
              <a:rPr lang="ko-KR" altLang="en-US" dirty="0"/>
              <a:t>답</a:t>
            </a:r>
            <a:r>
              <a:rPr lang="en-US" altLang="ko-KR" dirty="0"/>
              <a:t>: 6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005424" y="5184927"/>
                <a:ext cx="3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3586944" y="339372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4773674" y="281067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5920197" y="343437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5646050" y="518492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4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특이사항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첫번째 </a:t>
            </a:r>
            <a:r>
              <a:rPr lang="ko-KR" altLang="en-US" dirty="0" err="1"/>
              <a:t>입력값에서</a:t>
            </a:r>
            <a:r>
              <a:rPr lang="ko-KR" altLang="en-US" dirty="0"/>
              <a:t> </a:t>
            </a:r>
            <a:r>
              <a:rPr lang="en-US" altLang="ko-KR" dirty="0"/>
              <a:t>char</a:t>
            </a:r>
            <a:r>
              <a:rPr lang="ko-KR" altLang="en-US" dirty="0"/>
              <a:t>형은 중복되지 않는다 </a:t>
            </a:r>
            <a:r>
              <a:rPr lang="en-US" altLang="ko-KR" dirty="0"/>
              <a:t>(“</a:t>
            </a:r>
            <a:r>
              <a:rPr lang="en-US" altLang="ko-KR" dirty="0" err="1"/>
              <a:t>abc</a:t>
            </a:r>
            <a:r>
              <a:rPr lang="en-US" altLang="ko-KR" dirty="0"/>
              <a:t>”: OK, “aba”: X)</a:t>
            </a:r>
          </a:p>
          <a:p>
            <a:pPr lvl="1"/>
            <a:r>
              <a:rPr lang="ko-KR" altLang="en-US" dirty="0" err="1"/>
              <a:t>입력값의</a:t>
            </a:r>
            <a:r>
              <a:rPr lang="ko-KR" altLang="en-US" dirty="0"/>
              <a:t> 첫번째 </a:t>
            </a:r>
            <a:r>
              <a:rPr lang="en-US" altLang="ko-KR" dirty="0"/>
              <a:t>String</a:t>
            </a:r>
            <a:r>
              <a:rPr lang="ko-KR" altLang="en-US" dirty="0"/>
              <a:t>값은 홀수이다</a:t>
            </a:r>
            <a:r>
              <a:rPr lang="en-US" altLang="ko-KR" dirty="0"/>
              <a:t>. String</a:t>
            </a:r>
            <a:r>
              <a:rPr lang="ko-KR" altLang="en-US" dirty="0"/>
              <a:t>안에 </a:t>
            </a:r>
            <a:r>
              <a:rPr lang="en-US" altLang="ko-KR" dirty="0"/>
              <a:t>char</a:t>
            </a:r>
            <a:r>
              <a:rPr lang="ko-KR" altLang="en-US" dirty="0"/>
              <a:t>형의 개수는 </a:t>
            </a:r>
            <a:r>
              <a:rPr lang="en-US" altLang="ko-KR" dirty="0"/>
              <a:t>16</a:t>
            </a:r>
            <a:r>
              <a:rPr lang="ko-KR" altLang="en-US" dirty="0"/>
              <a:t>을 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버튼을 누르는 경우도 움직인 횟수에 포함시킨다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62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문제풀이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https://github.com/2021-2Tutoring/Algorithms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1111</a:t>
            </a:r>
            <a:r>
              <a:rPr lang="ko-KR" altLang="en-US" dirty="0"/>
              <a:t>폴더안에 소스코드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89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539185-373F-4765-82A9-786CAC763F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7CAB00-5C84-484B-B553-9FEB1D2963F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B3FF489-DD39-4813-B459-CEE8786FBC4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2C2FAE7-8712-493D-AEBA-9866EDD85722}"/>
                </a:ext>
              </a:extLst>
            </p:cNvPr>
            <p:cNvSpPr/>
            <p:nvPr/>
          </p:nvSpPr>
          <p:spPr>
            <a:xfrm>
              <a:off x="203200" y="292608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00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/>
                <a:t>튜터링</a:t>
              </a:r>
              <a:r>
                <a:rPr lang="ko-KR" altLang="en-US" sz="4000" dirty="0"/>
                <a:t> 방식 변경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: </a:t>
            </a:r>
            <a:r>
              <a:rPr lang="ko-KR" altLang="en-US" dirty="0"/>
              <a:t>이론과 기초문제 해결해주는 방식을 알려주는 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</a:t>
            </a:r>
            <a:r>
              <a:rPr lang="en-US" altLang="ko-KR" dirty="0"/>
              <a:t>: </a:t>
            </a:r>
            <a:r>
              <a:rPr lang="ko-KR" altLang="en-US" dirty="0"/>
              <a:t>이론을 알려주고</a:t>
            </a:r>
            <a:r>
              <a:rPr lang="en-US" altLang="ko-KR" dirty="0"/>
              <a:t>, </a:t>
            </a:r>
            <a:r>
              <a:rPr lang="ko-KR" altLang="en-US" b="1" dirty="0"/>
              <a:t>알고리즘 문제 </a:t>
            </a:r>
            <a:r>
              <a:rPr lang="en-US" altLang="ko-KR" b="1" dirty="0"/>
              <a:t>1</a:t>
            </a:r>
            <a:r>
              <a:rPr lang="ko-KR" altLang="en-US" b="1" dirty="0"/>
              <a:t>문제를 푸는 시간</a:t>
            </a:r>
            <a:r>
              <a:rPr lang="ko-KR" altLang="en-US" dirty="0"/>
              <a:t>을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사유</a:t>
            </a:r>
            <a:r>
              <a:rPr lang="en-US" altLang="ko-KR" dirty="0"/>
              <a:t>: </a:t>
            </a:r>
            <a:r>
              <a:rPr lang="ko-KR" altLang="en-US" dirty="0"/>
              <a:t>일방적으로 하는 강의로는</a:t>
            </a:r>
            <a:r>
              <a:rPr lang="en-US" altLang="ko-KR" dirty="0"/>
              <a:t>, </a:t>
            </a:r>
            <a:r>
              <a:rPr lang="ko-KR" altLang="en-US" dirty="0"/>
              <a:t>문제를 얻어가는 것이 없다고 판단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54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007CE80-7D49-4E34-9534-5F502DFA651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DAAA00-7562-4645-91DC-B70CB809AD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6682AA5-8E68-46D7-A927-FF0D4CE4CAA4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95FE556-087C-430D-9B57-4589AAB61E9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목차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AD011-8E00-46EB-939E-68C53E6B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48460"/>
            <a:ext cx="10515600" cy="4531677"/>
          </a:xfrm>
        </p:spPr>
        <p:txBody>
          <a:bodyPr/>
          <a:lstStyle/>
          <a:p>
            <a:r>
              <a:rPr lang="ko-KR" altLang="en-US" dirty="0"/>
              <a:t>원형 큐 이론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실습 </a:t>
            </a:r>
            <a:r>
              <a:rPr lang="en-US" altLang="ko-KR" dirty="0"/>
              <a:t>– </a:t>
            </a:r>
            <a:r>
              <a:rPr lang="ko-KR" altLang="en-US" dirty="0" err="1"/>
              <a:t>미래인재릴레이장학생</a:t>
            </a:r>
            <a:r>
              <a:rPr lang="ko-KR" altLang="en-US" dirty="0"/>
              <a:t> 선발 코딩테스트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원형 큐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큐의 문제점을 보완하기 위한 자료구조</a:t>
            </a:r>
            <a:endParaRPr lang="en-US" altLang="ko-KR" dirty="0"/>
          </a:p>
          <a:p>
            <a:pPr lvl="1"/>
            <a:r>
              <a:rPr lang="en-US" altLang="ko-KR" dirty="0"/>
              <a:t>Rear</a:t>
            </a:r>
            <a:r>
              <a:rPr lang="ko-KR" altLang="en-US" dirty="0"/>
              <a:t>가 </a:t>
            </a:r>
            <a:r>
              <a:rPr lang="ko-KR" altLang="en-US" dirty="0" err="1"/>
              <a:t>가르키는</a:t>
            </a:r>
            <a:r>
              <a:rPr lang="ko-KR" altLang="en-US" dirty="0"/>
              <a:t> 포인터가 배열의 마지막 인덱스를 </a:t>
            </a:r>
            <a:r>
              <a:rPr lang="ko-KR" altLang="en-US" dirty="0" err="1"/>
              <a:t>가르키고</a:t>
            </a:r>
            <a:r>
              <a:rPr lang="en-US" altLang="ko-KR" dirty="0"/>
              <a:t>, </a:t>
            </a:r>
            <a:r>
              <a:rPr lang="ko-KR" altLang="en-US" dirty="0"/>
              <a:t>앞에서 </a:t>
            </a:r>
            <a:r>
              <a:rPr lang="en-US" altLang="ko-KR" dirty="0"/>
              <a:t>Dequeue</a:t>
            </a:r>
            <a:r>
              <a:rPr lang="ko-KR" altLang="en-US" dirty="0"/>
              <a:t>를 하면 배열의 빈공간이 생기기 때문에 효율적이지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스크린샷 2019-07-03 오후 5 24 12">
            <a:extLst>
              <a:ext uri="{FF2B5EF4-FFF2-40B4-BE49-F238E27FC236}">
                <a16:creationId xmlns:a16="http://schemas.microsoft.com/office/drawing/2014/main" id="{2F9E3898-B387-4F12-906E-CC62D076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97" y="3077916"/>
            <a:ext cx="3197369" cy="32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자료구조/java] 큐 (Queue) - 선형큐, 원형큐 순차 자료구조 방식 구현">
            <a:extLst>
              <a:ext uri="{FF2B5EF4-FFF2-40B4-BE49-F238E27FC236}">
                <a16:creationId xmlns:a16="http://schemas.microsoft.com/office/drawing/2014/main" id="{5AF5522B-ABFF-45FF-8BB4-BBAD3841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0" y="4170435"/>
            <a:ext cx="5493940" cy="13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8FADD-4C25-49DD-A4E9-8B336FF33E0A}"/>
              </a:ext>
            </a:extLst>
          </p:cNvPr>
          <p:cNvSpPr txBox="1"/>
          <p:nvPr/>
        </p:nvSpPr>
        <p:spPr>
          <a:xfrm>
            <a:off x="671983" y="5666122"/>
            <a:ext cx="632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선형 큐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 err="1">
                <a:solidFill>
                  <a:srgbClr val="FF0000"/>
                </a:solidFill>
              </a:rPr>
              <a:t>삭제시</a:t>
            </a:r>
            <a:r>
              <a:rPr lang="en-US" altLang="ko-KR" dirty="0">
                <a:solidFill>
                  <a:srgbClr val="FF0000"/>
                </a:solidFill>
              </a:rPr>
              <a:t>, front</a:t>
            </a:r>
            <a:r>
              <a:rPr lang="ko-KR" altLang="en-US" dirty="0">
                <a:solidFill>
                  <a:srgbClr val="FF0000"/>
                </a:solidFill>
              </a:rPr>
              <a:t>에 해당했던 메모리의 공간이 낭비된다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5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네이버 </a:t>
              </a:r>
              <a:r>
                <a:rPr lang="ko-KR" altLang="en-US" sz="4000" dirty="0" err="1"/>
                <a:t>미래인제릴레이</a:t>
              </a:r>
              <a:r>
                <a:rPr lang="ko-KR" altLang="en-US" sz="4000" dirty="0"/>
                <a:t> 장학생 선발 문제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원형 자물쇠 암호 풀기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금고형 원형 다이얼 자물쇠 번호키 보조키 도어락 - 옥션">
            <a:extLst>
              <a:ext uri="{FF2B5EF4-FFF2-40B4-BE49-F238E27FC236}">
                <a16:creationId xmlns:a16="http://schemas.microsoft.com/office/drawing/2014/main" id="{38FC095D-914D-45DB-BE95-4E8A36AFD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82" y="2878280"/>
            <a:ext cx="2990273" cy="29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네이버 </a:t>
              </a:r>
              <a:r>
                <a:rPr lang="ko-KR" altLang="en-US" sz="4000" dirty="0" err="1"/>
                <a:t>미래인제릴레이</a:t>
              </a:r>
              <a:r>
                <a:rPr lang="ko-KR" altLang="en-US" sz="4000" dirty="0"/>
                <a:t> 장학생 선발 문제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원형 자물쇠에서는 왼쪽과 오른쪽으로 칸을 이동할 수 있고</a:t>
            </a:r>
            <a:r>
              <a:rPr lang="en-US" altLang="ko-KR" dirty="0"/>
              <a:t>, </a:t>
            </a:r>
            <a:r>
              <a:rPr lang="ko-KR" altLang="en-US" dirty="0"/>
              <a:t>암호를 입력할 때에는 가운데 버튼을 눌러야 한다</a:t>
            </a:r>
            <a:r>
              <a:rPr lang="en-US" altLang="ko-KR" dirty="0"/>
              <a:t>. </a:t>
            </a:r>
            <a:r>
              <a:rPr lang="ko-KR" altLang="en-US" dirty="0"/>
              <a:t>원형 자물쇠를 제작하고</a:t>
            </a:r>
            <a:r>
              <a:rPr lang="en-US" altLang="ko-KR" dirty="0"/>
              <a:t>, </a:t>
            </a:r>
            <a:r>
              <a:rPr lang="ko-KR" altLang="en-US" dirty="0"/>
              <a:t>비밀번호를 설정한 뒤</a:t>
            </a:r>
            <a:r>
              <a:rPr lang="en-US" altLang="ko-KR" dirty="0"/>
              <a:t>, </a:t>
            </a:r>
            <a:r>
              <a:rPr lang="ko-KR" altLang="en-US" dirty="0"/>
              <a:t>최소한의 움직임으로 암호를 풀면</a:t>
            </a:r>
            <a:r>
              <a:rPr lang="en-US" altLang="ko-KR" dirty="0"/>
              <a:t>, </a:t>
            </a:r>
            <a:r>
              <a:rPr lang="ko-KR" altLang="en-US" dirty="0"/>
              <a:t>몇번의 움직임만으로 암호를 풀 수 있는지 출력하여라</a:t>
            </a:r>
          </a:p>
        </p:txBody>
      </p:sp>
    </p:spTree>
    <p:extLst>
      <p:ext uri="{BB962C8B-B14F-4D97-AF65-F5344CB8AC3E}">
        <p14:creationId xmlns:p14="http://schemas.microsoft.com/office/powerpoint/2010/main" val="19935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네이버 </a:t>
              </a:r>
              <a:r>
                <a:rPr lang="ko-KR" altLang="en-US" sz="4000" dirty="0" err="1"/>
                <a:t>미래인제릴레이</a:t>
              </a:r>
              <a:r>
                <a:rPr lang="ko-KR" altLang="en-US" sz="4000" dirty="0"/>
                <a:t> 장학생 선발 문제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“</a:t>
            </a:r>
            <a:r>
              <a:rPr lang="ko-KR" altLang="en-US" dirty="0"/>
              <a:t>들어갈 암호 종류</a:t>
            </a:r>
            <a:r>
              <a:rPr lang="en-US" altLang="ko-KR" dirty="0"/>
              <a:t>” “</a:t>
            </a:r>
            <a:r>
              <a:rPr lang="ko-KR" altLang="en-US" dirty="0"/>
              <a:t>암호 패턴</a:t>
            </a:r>
            <a:r>
              <a:rPr lang="en-US" altLang="ko-KR" dirty="0"/>
              <a:t>” (string, string)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“</a:t>
            </a:r>
            <a:r>
              <a:rPr lang="en-US" altLang="ko-KR" dirty="0" err="1"/>
              <a:t>abcde</a:t>
            </a:r>
            <a:r>
              <a:rPr lang="en-US" altLang="ko-KR" dirty="0"/>
              <a:t>” “</a:t>
            </a:r>
            <a:r>
              <a:rPr lang="en-US" altLang="ko-KR" dirty="0" err="1"/>
              <a:t>adc</a:t>
            </a:r>
            <a:r>
              <a:rPr lang="en-US" altLang="ko-KR" dirty="0"/>
              <a:t>”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최소한의 움직임의 횟수</a:t>
            </a:r>
            <a:r>
              <a:rPr lang="en-US" altLang="ko-KR" dirty="0"/>
              <a:t>(int)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68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입력으로</a:t>
            </a:r>
            <a:r>
              <a:rPr lang="en-US" altLang="ko-KR" dirty="0"/>
              <a:t>, </a:t>
            </a:r>
            <a:r>
              <a:rPr lang="ko-KR" altLang="en-US" dirty="0"/>
              <a:t>다음과 같은 방식으로 자물쇠가 생성이 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71CF58-F3E3-43FA-ADB4-3603638FAF85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3746C6A-3AC6-4D55-A17F-86072EB3242C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B136184-6C3D-427C-A104-4343B3A2D0C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F5476E-81A4-4D68-BC26-81943622908E}"/>
                  </a:ext>
                </a:extLst>
              </p:cNvPr>
              <p:cNvSpPr txBox="1"/>
              <p:nvPr/>
            </p:nvSpPr>
            <p:spPr>
              <a:xfrm>
                <a:off x="4767263" y="28391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E97C6C-B059-4942-AEBE-9F9182430F36}"/>
                  </a:ext>
                </a:extLst>
              </p:cNvPr>
              <p:cNvSpPr txBox="1"/>
              <p:nvPr/>
            </p:nvSpPr>
            <p:spPr>
              <a:xfrm>
                <a:off x="6126451" y="35544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BA0BD4-C097-4D1B-9B83-A8AFCC285866}"/>
                  </a:ext>
                </a:extLst>
              </p:cNvPr>
              <p:cNvSpPr txBox="1"/>
              <p:nvPr/>
            </p:nvSpPr>
            <p:spPr>
              <a:xfrm>
                <a:off x="5657418" y="526718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9CBAF8-B9F5-4EE8-958D-8E5555F3F7D9}"/>
                  </a:ext>
                </a:extLst>
              </p:cNvPr>
              <p:cNvSpPr txBox="1"/>
              <p:nvPr/>
            </p:nvSpPr>
            <p:spPr>
              <a:xfrm>
                <a:off x="3895943" y="52671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27374E-41A9-4E8C-BA7D-426077694BC9}"/>
                  </a:ext>
                </a:extLst>
              </p:cNvPr>
              <p:cNvSpPr txBox="1"/>
              <p:nvPr/>
            </p:nvSpPr>
            <p:spPr>
              <a:xfrm>
                <a:off x="3444154" y="355445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65963CA-72FA-4D16-8BDB-5C1D35649A03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0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ko-KR" altLang="en-US" dirty="0" err="1"/>
              <a:t>입력값인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중심으로</a:t>
            </a:r>
            <a:r>
              <a:rPr lang="en-US" altLang="ko-KR" dirty="0"/>
              <a:t>, </a:t>
            </a:r>
            <a:r>
              <a:rPr lang="ko-KR" altLang="en-US" dirty="0"/>
              <a:t>암호 패턴을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암호 패턴 첫번째 글자가 </a:t>
            </a:r>
            <a:r>
              <a:rPr lang="en-US" altLang="ko-KR" dirty="0"/>
              <a:t>a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움직이지 않고 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A50254-A0CA-4629-8EB3-8FD5D2240AC3}"/>
              </a:ext>
            </a:extLst>
          </p:cNvPr>
          <p:cNvGrpSpPr/>
          <p:nvPr/>
        </p:nvGrpSpPr>
        <p:grpSpPr>
          <a:xfrm>
            <a:off x="3948545" y="2787218"/>
            <a:ext cx="3512128" cy="3117273"/>
            <a:chOff x="3948545" y="2787218"/>
            <a:chExt cx="3512128" cy="31172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B9826C-50BF-4380-BDC6-E7A460DB09D3}"/>
                </a:ext>
              </a:extLst>
            </p:cNvPr>
            <p:cNvGrpSpPr/>
            <p:nvPr/>
          </p:nvGrpSpPr>
          <p:grpSpPr>
            <a:xfrm>
              <a:off x="3948545" y="2787218"/>
              <a:ext cx="3512128" cy="3117273"/>
              <a:chOff x="3158836" y="2756045"/>
              <a:chExt cx="3512128" cy="311727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69C0E4-CEE9-4079-AA62-2D1ACBD80C26}"/>
                  </a:ext>
                </a:extLst>
              </p:cNvPr>
              <p:cNvSpPr/>
              <p:nvPr/>
            </p:nvSpPr>
            <p:spPr>
              <a:xfrm>
                <a:off x="3158836" y="2756045"/>
                <a:ext cx="3512128" cy="311727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71CBF8-A9E7-4D83-BDC0-4FF7D52F4BA1}"/>
                  </a:ext>
                </a:extLst>
              </p:cNvPr>
              <p:cNvSpPr txBox="1"/>
              <p:nvPr/>
            </p:nvSpPr>
            <p:spPr>
              <a:xfrm>
                <a:off x="4767263" y="283917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506B7D-3386-439B-9CA6-F93C52BA9E65}"/>
                  </a:ext>
                </a:extLst>
              </p:cNvPr>
              <p:cNvSpPr txBox="1"/>
              <p:nvPr/>
            </p:nvSpPr>
            <p:spPr>
              <a:xfrm>
                <a:off x="6126451" y="35544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BFB23-B4A9-4527-AFDA-17F90DD03043}"/>
                  </a:ext>
                </a:extLst>
              </p:cNvPr>
              <p:cNvSpPr txBox="1"/>
              <p:nvPr/>
            </p:nvSpPr>
            <p:spPr>
              <a:xfrm>
                <a:off x="5657418" y="526718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D9754-2835-4EAC-9F8C-06AEF716517B}"/>
                  </a:ext>
                </a:extLst>
              </p:cNvPr>
              <p:cNvSpPr txBox="1"/>
              <p:nvPr/>
            </p:nvSpPr>
            <p:spPr>
              <a:xfrm>
                <a:off x="3895943" y="52671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57DFDA-01D9-42AB-94A1-A07B07C8B302}"/>
                  </a:ext>
                </a:extLst>
              </p:cNvPr>
              <p:cNvSpPr txBox="1"/>
              <p:nvPr/>
            </p:nvSpPr>
            <p:spPr>
              <a:xfrm>
                <a:off x="3444154" y="355445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BD8F75-43FF-4A85-8765-F2560CAEE307}"/>
                </a:ext>
              </a:extLst>
            </p:cNvPr>
            <p:cNvSpPr/>
            <p:nvPr/>
          </p:nvSpPr>
          <p:spPr>
            <a:xfrm>
              <a:off x="5259008" y="4004468"/>
              <a:ext cx="891201" cy="76993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1565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1C4CA1FA3EFFE4EB1E531D84330591C" ma:contentTypeVersion="4" ma:contentTypeDescription="새 문서를 만듭니다." ma:contentTypeScope="" ma:versionID="04c469147f2084283ab391ffc97a2a6a">
  <xsd:schema xmlns:xsd="http://www.w3.org/2001/XMLSchema" xmlns:xs="http://www.w3.org/2001/XMLSchema" xmlns:p="http://schemas.microsoft.com/office/2006/metadata/properties" xmlns:ns3="3c22e8e8-73b2-4140-9ebf-9978805fa011" targetNamespace="http://schemas.microsoft.com/office/2006/metadata/properties" ma:root="true" ma:fieldsID="4bf881c7b2d5333d5277b8753c3b448e" ns3:_="">
    <xsd:import namespace="3c22e8e8-73b2-4140-9ebf-9978805fa0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2e8e8-73b2-4140-9ebf-9978805fa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C4C237-C122-470E-8B07-461889ED61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DC52AC-C0E6-4345-8F7E-3EF81BED0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22e8e8-73b2-4140-9ebf-9978805fa0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B1EDD0-13FB-4759-879F-87FFF9F1F6F1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c22e8e8-73b2-4140-9ebf-9978805fa01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403</TotalTime>
  <Words>472</Words>
  <Application>Microsoft Office PowerPoint</Application>
  <PresentationFormat>와이드스크린</PresentationFormat>
  <Paragraphs>126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 2</vt:lpstr>
      <vt:lpstr>HDOfficeLightV0</vt:lpstr>
      <vt:lpstr>알고리즘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기초</dc:title>
  <dc:creator>이화원</dc:creator>
  <cp:lastModifiedBy>이화원</cp:lastModifiedBy>
  <cp:revision>14</cp:revision>
  <dcterms:created xsi:type="dcterms:W3CDTF">2021-10-07T11:31:36Z</dcterms:created>
  <dcterms:modified xsi:type="dcterms:W3CDTF">2021-11-11T09:49:03Z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0x01010021C4CA1FA3EFFE4EB1E531D84330591C</vt:lpwstr>
  </property>
</Properties>
</file>