
<file path=[Content_Types].xml><?xml version="1.0" encoding="utf-8"?>
<Types xmlns="http://schemas.openxmlformats.org/package/2006/content-types">
  <Default ContentType="application/xml" Extension="xml"/>
  <Default ContentType="image/jpeg" Extension="jfif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5C80-24F9-40A9-868C-3C8069183C75}" type="datetimeFigureOut">
              <a:rPr lang="en-IN" smtClean="0"/>
              <a:t>06-12-2021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52AE5-0D52-43BD-97AC-58B861E58B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10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0A8F-E10A-43AC-A853-BD2FAFF0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6712-CE3D-4837-B326-3795E20A5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738F-8C83-4420-B1FE-5CAC6EC0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3A0E-7F3D-411E-80F1-069186CF9CDA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C667F-F646-4352-8F6A-C496E8F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F461-3478-43EC-8FA2-29913559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8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9012-9722-4A70-9BD5-AA2B4391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00F0D-E742-4B4E-8D33-233597B2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70F0-61D7-420B-89B1-777BAC4F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98D8-86B1-4049-8C59-632081D7A863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2E20-7192-4447-A362-130D5B2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53DB-FD1A-42D5-AA2A-9DA0B80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65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A6DE4-6452-47ED-B4A6-0D6B23D4E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DFF1A-0366-4854-9777-2F26EA15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331B-F370-412B-BCCE-A282DCE6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52B7-FE9B-4689-95C1-A16C328D8AA1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05BD-EFD2-4C25-A803-471CB2C1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1D30-CBDF-42A1-B978-B3D4ED39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2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158D-1F64-4E64-AD89-7CA2B542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73BA-DE49-428C-B9A1-35777EA4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D450-DA56-4030-B030-C6E4E79D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DF52-D203-4F36-86BE-770492B24E91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CBBF-19AF-4A45-863B-A23EA050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9CF9-0C3E-4734-98CD-FBBF44E3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92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1BCE-78CF-4A78-BA85-D94CE12C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69977-0DEC-46BF-94B2-2FB92B1F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204D-98E3-4374-9954-AD606C2F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1163-BCD7-406E-B360-255ABFCC84ED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498E-CFC3-47EA-8253-E3690B76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658B-634E-4CEE-8DCA-E828A823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A24D-1588-46FA-BA6B-6EE05D9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7766-4ACA-47C9-B63A-B72E80862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B4D4-D1D0-4CA2-A3AB-A0F9E62B3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3B88-FD48-4802-BAD7-571ACABD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52AC-A264-4B1F-9AFB-191B1241B9C5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1992C-8443-4EF8-B73B-FDB833CB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551D3-B29E-4489-BDBC-720926A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87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305A-560B-42E3-BAEF-DEBBBA4B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137D-0FC6-4F6B-951D-FC2201A7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10276-2548-4A5C-85BC-A44A0D1A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A9312-46E2-46B9-BCCE-AC55BD438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7BD90-A66E-48E4-9AC4-60FE70DDF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E03E3-EA74-4C2C-83D7-5BF172BA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2440-D51D-4F91-A3EB-91DAC10BDE2C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3C7F-066F-4DC8-B4EA-9A252EB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CBFE0-12C0-4A20-9A95-E317F1A8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93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5E3A-74F8-40A6-9840-189EA056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888FD-5611-4E3F-B3CB-3FC6A7CE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AD8C-0B5D-4B7C-ADA5-89FEC2AE75B6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A20DB-D535-4ABE-A13A-173B7280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C237-5DB8-4BAC-AA3E-20292ECE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3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33406-28D0-423C-B255-7A7F2403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0172-75F8-43B5-AC2F-D14FD73B8582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94FED-6AED-47D7-B971-B4FC5622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15155-E266-4DCE-8969-F3500941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9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BD1-F23B-4026-8DA1-0CC49222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3656-0925-4DD7-BF6D-B3458FE3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3556-19E1-4822-89F1-B89F289A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17A-569D-4A02-9911-5F58DFB9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E7D6-2BBB-4006-A313-E8C661299462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C177D-8403-449B-B31D-419F896B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C042-D1DD-42E5-8BBA-5EFE0F85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6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BFD-E454-4E4C-BD8B-9536F09B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5A986-345B-4D4B-9367-4BBF5D926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67F9C-6AF6-4EBB-AC71-569FEACF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BFDF-EE31-47B7-AB40-B89C90AD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3BD0-BD28-4C9C-B955-57A25EF0B420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35062-F55C-41FE-AA50-9F3730CE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33D9-083A-43BE-9D4F-69D5ACE0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8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7E7A6-495C-4E09-8D9D-9BCBCC5A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6B27-82C0-4250-BD37-545C1503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BD8F1-3032-4F76-9E46-1FF1DC671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184E-1AC7-420C-9D0E-DD5342B62283}" type="datetime1">
              <a:rPr lang="en-IN" smtClean="0"/>
              <a:t>06-12-2021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6DD3-32ED-4B32-B7F1-307D84686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585C9-5056-4ED0-B915-FBBCD6BA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4FB0-871F-4A7E-B030-1136A4B66B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36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A969-936F-4ECF-9255-8A267920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55" y="96026"/>
            <a:ext cx="9450355" cy="1340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 Kammavari Sangham(R) 1952, K.S. Group Of Institutions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3100" b="1" dirty="0">
                <a:solidFill>
                  <a:schemeClr val="accent1"/>
                </a:solidFill>
              </a:rPr>
              <a:t>K.S INSTITUTE OF TECHNOLOGY, BENGALURU-560109</a:t>
            </a:r>
            <a:br>
              <a:rPr lang="en-US" sz="31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(Affiliated to VTU, Belgavi &amp; Approved by AICTE, New Delhi)</a:t>
            </a:r>
            <a:br>
              <a:rPr lang="en-US" sz="2400" b="1" dirty="0">
                <a:solidFill>
                  <a:schemeClr val="accent1"/>
                </a:solidFill>
              </a:rPr>
            </a:br>
            <a:br>
              <a:rPr lang="en-US" sz="1400" dirty="0">
                <a:solidFill>
                  <a:srgbClr val="FF0000"/>
                </a:solidFill>
              </a:rPr>
            </a:b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DF73-85C3-49E5-AFA9-D19EB731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663"/>
            <a:ext cx="10515600" cy="48612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Department of Computer Science and Engineering</a:t>
            </a:r>
          </a:p>
          <a:p>
            <a:pPr marL="0" indent="0" algn="just">
              <a:buNone/>
            </a:pPr>
            <a:r>
              <a:rPr lang="en-US" dirty="0"/>
              <a:t>      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Phase - I(18CSP77)</a:t>
            </a:r>
          </a:p>
          <a:p>
            <a:pPr marL="236855" marR="244475" indent="0" algn="ctr">
              <a:lnSpc>
                <a:spcPts val="4485"/>
              </a:lnSpc>
              <a:spcAft>
                <a:spcPts val="0"/>
              </a:spcAft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4000" b="1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wearable</a:t>
            </a:r>
            <a:r>
              <a:rPr lang="en-US" sz="4000" b="1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</a:t>
            </a:r>
            <a:r>
              <a:rPr lang="en-US" sz="4000" b="1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40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 safety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2021_CSE_06</a:t>
            </a: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                                                               Sunaina Nayak               1KS18CS104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Raghavendrachar S                                                               Vishnupriya D                1KS18CS119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                                                                     Ruba Abdul Rahman      1KS18CS084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 CSE , KSIT                                                                   Krithika K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                   1KS18CS034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03AE-1EA7-4A7C-9B32-398FDC5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1</a:t>
            </a:fld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173E7-A51A-41A8-889C-7EF44F1F3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4"/>
          <a:stretch/>
        </p:blipFill>
        <p:spPr>
          <a:xfrm>
            <a:off x="-1" y="0"/>
            <a:ext cx="1438275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CC5E-D281-4B41-A9E9-E6E2D275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AEE2-B89C-470B-B3FC-A711124C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386"/>
            <a:ext cx="105156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application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305E4-714C-4C9F-8A9F-DF14F588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2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6112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08D5-6EA7-4CB9-9C67-BFA5BCA0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6EA6-735D-47AD-B44F-4348593B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772025"/>
          </a:xfrm>
        </p:spPr>
        <p:txBody>
          <a:bodyPr>
            <a:noAutofit/>
          </a:bodyPr>
          <a:lstStyle/>
          <a:p>
            <a:pPr algn="just"/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idea of this project is to develop a wearable device for the protection of children</a:t>
            </a: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parents with suffering alarm buzzer for their child’s environments and place their kid to rescue the child.</a:t>
            </a: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ideology of </a:t>
            </a:r>
            <a:r>
              <a:rPr lang="en-US" sz="24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buzzer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send an SMS from children’s wear tool.</a:t>
            </a: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SMS is sent to the child’s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or guardian.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5069A-88EF-4DFD-8F47-87125B3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3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690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AF7D-EF16-4728-8ACE-7D786DD3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12725"/>
            <a:ext cx="5238750" cy="6064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mtClean="0"/>
              <a:t>4</a:t>
            </a:fld>
            <a:endParaRPr lang="en-IN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8125CAF3-35DE-4E85-8776-D50D641E559E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095376" y="1073150"/>
            <a:ext cx="9620250" cy="56483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5855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900D-F21C-480B-8AE5-42943F77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D77C-C010-4782-A9B6-FADFBF3B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1443884"/>
            <a:ext cx="11114314" cy="5048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reliable and secure device for the protection of children.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potential productivity, efficiency and associated costs.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optimized components into an existing design.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plans for the project's successful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CDDE6-44F2-4D69-A0F1-E9CB0370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5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929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936-CF5B-42E5-86A1-7E0E91D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APPLICATION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F08C-03F2-4F27-8125-F67462F0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735"/>
            <a:ext cx="10515600" cy="460561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friendly interface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Emergency situations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Safety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communication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7C4BF-862B-4EE5-AB29-7F026E94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6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6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CAA2-75E5-40FD-ACD0-68D0E5DE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REQUIREMENT SPECIFICATION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8016-01F6-4CF3-A6E9-2F005AE2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4"/>
            <a:ext cx="10515600" cy="535577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 Arduino UNO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Heart beat sensor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Temperature sensor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Panic button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5) GSM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6) GPS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7) IoT module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8) Accelerometer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9) Power supply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10) Power supply board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1) Arduino IDE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2) Blynk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0D78F-E5CD-4D63-A704-7EC2BB56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7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8104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BD5-6217-42BE-B6A6-23C03B69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E187-7FD8-4E23-BAB1-4D6A98F5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03"/>
            <a:ext cx="10515600" cy="5206272"/>
          </a:xfrm>
        </p:spPr>
        <p:txBody>
          <a:bodyPr>
            <a:normAutofit lnSpcReduction="10000"/>
          </a:bodyPr>
          <a:lstStyle/>
          <a:p>
            <a:pPr marL="457200" marR="164465" lvl="0" indent="-457200" algn="just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Font typeface="+mj-lt"/>
              <a:buAutoNum type="arabicParenR"/>
              <a:tabLst>
                <a:tab pos="446405" algn="l"/>
                <a:tab pos="4470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Gordon chu, Noah Apthrorpe , and Nik Feamster,” Security and privacy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  <a:r>
              <a:rPr lang="en-US" sz="2400" spc="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children’s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,”in IEEE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October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2018,vol</a:t>
            </a:r>
            <a:r>
              <a:rPr lang="en-US" sz="2400" spc="-4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no:5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,issue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no:5,PP:23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27000" lvl="0" indent="-457200" algn="just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Font typeface="+mj-lt"/>
              <a:buAutoNum type="arabicParenR"/>
              <a:tabLst>
                <a:tab pos="446405" algn="l"/>
                <a:tab pos="4470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Ahlam Shakeel Ansari, Rizwan Siddique, Rasheda Hamdulay, Rasheda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Quarishi,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Sayed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Samiya,”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Abuse and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Method”,</a:t>
            </a:r>
            <a:r>
              <a:rPr lang="en-US" sz="2400" spc="-4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conference on Advances in Electrical, Electronics,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Information,</a:t>
            </a:r>
            <a:r>
              <a:rPr lang="en-US" sz="2400" spc="-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informatics,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438150" lvl="0" indent="-4572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+mj-lt"/>
              <a:buAutoNum type="arabicParenR"/>
              <a:tabLst>
                <a:tab pos="446405" algn="l"/>
                <a:tab pos="4470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Mahajabeen Budebhai,” IOT based child and women protection,”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n-US" sz="2400" spc="-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n-US" sz="2400" spc="-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Computing, vol</a:t>
            </a:r>
            <a:r>
              <a:rPr lang="en-US" sz="2400" spc="-4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no:7,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August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2018,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no:8,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no:141-146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366395" lvl="0" indent="-457200" algn="just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Font typeface="+mj-lt"/>
              <a:buAutoNum type="arabicParenR"/>
              <a:tabLst>
                <a:tab pos="446405" algn="l"/>
                <a:tab pos="4470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R.Haripriya, S.Hemashree, S,Indrani, S.Kamala Jothi,” child protection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wearable</a:t>
            </a:r>
            <a:r>
              <a:rPr lang="en-US" sz="2400" spc="-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gadget”</a:t>
            </a:r>
            <a:r>
              <a:rPr lang="en-US" sz="2400" spc="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</a:t>
            </a:r>
            <a:r>
              <a:rPr lang="en-US" sz="2400" spc="-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Explorer,</a:t>
            </a:r>
            <a:r>
              <a:rPr lang="en-US" sz="2400" spc="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</a:t>
            </a:r>
            <a:r>
              <a:rPr lang="en-US" sz="2400" spc="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no:118,issueno:20,page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no:313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65735" lvl="0" indent="-457200" algn="just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Font typeface="+mj-lt"/>
              <a:buAutoNum type="arabicParenR"/>
              <a:tabLst>
                <a:tab pos="446405" algn="l"/>
                <a:tab pos="44704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Edyta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Rola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Daniel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Wdowiez,”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safer to</a:t>
            </a:r>
            <a:r>
              <a:rPr lang="en-US" sz="2400" spc="-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</a:t>
            </a:r>
            <a:r>
              <a:rPr lang="en-US" sz="2400" spc="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en-US" sz="2400" spc="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old</a:t>
            </a:r>
            <a:r>
              <a:rPr lang="en-US" sz="2400" spc="-44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2400" spc="-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forward,</a:t>
            </a:r>
            <a:r>
              <a:rPr lang="en-US" sz="2400" spc="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IEEE,2018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AC7A6-84FA-4EE2-875F-37CA8E6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8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036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6078-5F93-4F32-84FD-97F3B617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89"/>
            <a:ext cx="10515600" cy="17325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4081-208B-4576-9A0B-0BE865E2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1419472"/>
            <a:ext cx="10515600" cy="835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2FA5-3A39-4235-B639-A8DE9339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4FB0-871F-4A7E-B030-1136A4B66BE2}" type="slidenum">
              <a:rPr lang="en-IN" sz="1800" smtClean="0"/>
              <a:t>9</a:t>
            </a:fld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745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