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2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93" autoAdjust="0"/>
  </p:normalViewPr>
  <p:slideViewPr>
    <p:cSldViewPr snapToGrid="0">
      <p:cViewPr varScale="1">
        <p:scale>
          <a:sx n="71" d="100"/>
          <a:sy n="71" d="100"/>
        </p:scale>
        <p:origin x="60" y="8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F0E63-6397-4735-9F74-79CC8C3EB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594D-15DC-4F14-B0C9-60BB557B3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259D3-BD9E-46B1-B4C8-A0079D9E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15E53-6911-44B4-9AF1-EA94E2B7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49D91-3E12-4778-86D3-B2054E77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6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F9D1F-DBA6-48F4-B73D-262FABAE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41B84-3307-47BB-BF95-E287A4ED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5C908-6525-483D-BD79-431698E1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60FA1-42FD-40D6-98E9-6DF8CCA7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8353C-809E-460C-8A44-A60298F3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2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114C4-2661-4D1C-B82B-D619CE332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E69D5-FBF8-4DBE-B7E9-7F54F514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265D2-1655-4168-86FF-CA881782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2F745-3A92-4E89-87EC-77C878A3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16C08-A3D3-4F33-A7DE-14752F0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E0791-B3EC-434D-9867-DF1DAE7E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3A2AD-B1E7-4EA5-88B5-A98C5154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139B-871C-4C9A-95F5-E8D7AD77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99AD4-8E5B-48BE-9379-8957136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C1F58-E182-42CB-B7E1-CB73C946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1D20B-E130-4362-8AAD-8211207A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1654-F1CD-413D-BBE6-94B8418B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9E277-226E-49A6-8BDF-FAF82B12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8953-867F-4BDC-AA5B-85D966B7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A3F95-AABD-4A6E-8225-2C7C5426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21C4-8CAA-4245-9EA9-3916A45D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E8253-F8AA-48A6-9622-CB47CFF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CA708-5CCA-4D15-81C5-E482BCBA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E46D5-423A-4909-B654-6F1817E6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E666A-EDD3-48FB-AAC7-7380007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37EC3-DE8C-46EB-82D3-06830492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F7E90-9B13-4AD6-98C4-68762FBA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B1578-1A07-4C2C-AC11-2FFB23E6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91D20-1E93-4E8F-9EE1-FF709D9F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CD4FD-4630-4713-89E4-802DC9760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37CED2-0DAB-4BA2-98E4-A2F20F80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E7739-84D9-4F6F-8F87-8D4DD313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D2DC73-6ECC-49C4-B8FA-BC13A16E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F7F10B-1B3E-4A44-9582-8014628D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71C6-4426-40FF-BCEE-23AB57DC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EDD65E-C3E5-48F5-B893-BC0F3424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C1A9A-84A5-4145-A7CD-3D247290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F2396-73E0-47DA-9EB8-5AD1BABF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DAC70-5722-4AC3-ABBD-2047636F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B216C9-BF2E-4372-8A23-C4708A19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30175-88E8-4D0F-B731-576DCCF4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F74F2-130B-4874-AEC6-345C4843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2811B-81AE-4090-96F3-2C0F1890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FB819-3A9D-408F-9F62-068619F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2F517-983F-4AA9-8656-6F340A34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4070A-D165-4F35-B36D-C6CCEFF4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85CD5-1868-4E3C-8BB5-90634B98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B2E6-DB41-4113-8C36-5BADCB1F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8DE0F-8137-4D2C-BB31-B80BB81C9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02ADC-4743-4B33-9815-BF82791E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DDCE2-6A54-480D-9FB9-78DCDA4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DCB80-FCBF-48B4-A754-F25DA33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F9BDC-97D7-4D29-817B-BAFC2A06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625F2-0585-49F1-A377-EE2AA5B7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7FF48-D14B-4F13-B7EB-8F8CCA7E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0E85C-BED9-4574-B2D9-A8E937204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1659-FE7B-4227-A7CA-1DA4246982C8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6ACCE-4E02-413F-B0DF-55646338D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31935-9863-4635-A873-41BB1490B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28C6-9FB1-4506-8FF6-C529503D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8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AMbY6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50D2EA5-2466-44DA-92D5-7DED030B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554"/>
            <a:ext cx="2661557" cy="3435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EFB0C70-99EF-429D-B063-56E2E1EA923A}"/>
              </a:ext>
            </a:extLst>
          </p:cNvPr>
          <p:cNvSpPr txBox="1">
            <a:spLocks/>
          </p:cNvSpPr>
          <p:nvPr/>
        </p:nvSpPr>
        <p:spPr>
          <a:xfrm>
            <a:off x="790931" y="1064695"/>
            <a:ext cx="2661557" cy="343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통계 데이터 </a:t>
            </a:r>
            <a:r>
              <a:rPr lang="en-US" altLang="ko-KR" dirty="0"/>
              <a:t>(csv)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181DC80-7CCA-4222-BE64-9B3FC9AF20C4}"/>
              </a:ext>
            </a:extLst>
          </p:cNvPr>
          <p:cNvSpPr txBox="1">
            <a:spLocks/>
          </p:cNvSpPr>
          <p:nvPr/>
        </p:nvSpPr>
        <p:spPr>
          <a:xfrm>
            <a:off x="754548" y="1686599"/>
            <a:ext cx="2661557" cy="327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경기도 인구수</a:t>
            </a:r>
            <a:endParaRPr lang="en-US" altLang="ko-KR" sz="2000" dirty="0"/>
          </a:p>
          <a:p>
            <a:pPr algn="l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/>
              <a:t>경기통계  </a:t>
            </a:r>
            <a:endParaRPr lang="en-US" altLang="ko-KR" sz="1600" dirty="0"/>
          </a:p>
          <a:p>
            <a:pPr algn="l"/>
            <a:r>
              <a:rPr lang="ko-KR" altLang="en-US" sz="1600" dirty="0"/>
              <a:t> </a:t>
            </a:r>
            <a:r>
              <a:rPr lang="en-US" altLang="ko-KR" sz="1600" dirty="0"/>
              <a:t>https://stat.gg.go.kr/statgg/main.html</a:t>
            </a:r>
            <a:endParaRPr lang="ko-KR" altLang="en-US" sz="16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C38A28E-1DB2-4C78-8688-0066B139249C}"/>
              </a:ext>
            </a:extLst>
          </p:cNvPr>
          <p:cNvSpPr txBox="1">
            <a:spLocks/>
          </p:cNvSpPr>
          <p:nvPr/>
        </p:nvSpPr>
        <p:spPr>
          <a:xfrm>
            <a:off x="3185286" y="1686598"/>
            <a:ext cx="2661557" cy="327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경기도 등록 </a:t>
            </a:r>
            <a:r>
              <a:rPr lang="ko-KR" altLang="en-US" sz="2000" dirty="0" err="1"/>
              <a:t>동물수</a:t>
            </a:r>
            <a:endParaRPr lang="ko-KR" altLang="en-US" sz="20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1D38776-7714-4489-82B4-241CC2880096}"/>
              </a:ext>
            </a:extLst>
          </p:cNvPr>
          <p:cNvSpPr txBox="1">
            <a:spLocks/>
          </p:cNvSpPr>
          <p:nvPr/>
        </p:nvSpPr>
        <p:spPr>
          <a:xfrm>
            <a:off x="6096000" y="1686598"/>
            <a:ext cx="2661557" cy="327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반려동물등록대행업체</a:t>
            </a:r>
            <a:endParaRPr lang="en-US" altLang="ko-KR" sz="2000" dirty="0"/>
          </a:p>
          <a:p>
            <a:pPr marL="0" indent="0" fontAlgn="base" latinLnBrk="0">
              <a:lnSpc>
                <a:spcPct val="120000"/>
              </a:lnSpc>
              <a:buNone/>
            </a:pPr>
            <a:r>
              <a:rPr lang="ko-KR" altLang="en-US" sz="1800" dirty="0"/>
              <a:t>경기 데이터 드림</a:t>
            </a:r>
          </a:p>
          <a:p>
            <a:r>
              <a:rPr lang="en-US" altLang="ko-KR" sz="2000" dirty="0">
                <a:hlinkClick r:id="rId2"/>
              </a:rPr>
              <a:t>https://bit.ly/3AMbY6T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308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50D2EA5-2466-44DA-92D5-7DED030B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69" y="2821220"/>
            <a:ext cx="2547902" cy="3459997"/>
          </a:xfrm>
        </p:spPr>
        <p:txBody>
          <a:bodyPr/>
          <a:lstStyle/>
          <a:p>
            <a:pPr algn="l"/>
            <a:r>
              <a:rPr lang="ko-KR" altLang="en-US" sz="1200" dirty="0"/>
              <a:t>데이터프레임 </a:t>
            </a:r>
            <a:r>
              <a:rPr lang="en-US" altLang="ko-KR" sz="1200" dirty="0"/>
              <a:t>merge </a:t>
            </a:r>
            <a:r>
              <a:rPr lang="ko-KR" altLang="en-US" sz="1200" dirty="0"/>
              <a:t>하기위해 인덱스 </a:t>
            </a:r>
            <a:r>
              <a:rPr lang="ko-KR" altLang="en-US" sz="1200" dirty="0" err="1"/>
              <a:t>시군명으로</a:t>
            </a:r>
            <a:r>
              <a:rPr lang="ko-KR" altLang="en-US" sz="1200" dirty="0"/>
              <a:t> 통일하여 다듬기</a:t>
            </a:r>
            <a:r>
              <a:rPr lang="en-US" altLang="ko-KR" sz="1200" dirty="0"/>
              <a:t>. </a:t>
            </a:r>
          </a:p>
          <a:p>
            <a:pPr algn="l"/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DA28266-FB14-46EF-8DB6-8FEB4666B4ED}"/>
              </a:ext>
            </a:extLst>
          </p:cNvPr>
          <p:cNvSpPr txBox="1">
            <a:spLocks/>
          </p:cNvSpPr>
          <p:nvPr/>
        </p:nvSpPr>
        <p:spPr>
          <a:xfrm>
            <a:off x="-274937" y="315160"/>
            <a:ext cx="4234649" cy="132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데이터 </a:t>
            </a:r>
            <a:r>
              <a:rPr lang="ko-KR" altLang="en-US" sz="2200" dirty="0" err="1"/>
              <a:t>전처리</a:t>
            </a:r>
            <a:endParaRPr lang="en-US" altLang="ko-KR" sz="2200" dirty="0"/>
          </a:p>
          <a:p>
            <a:r>
              <a:rPr lang="en-US" altLang="ko-KR" dirty="0"/>
              <a:t>1. </a:t>
            </a:r>
            <a:r>
              <a:rPr lang="ko-KR" altLang="en-US" dirty="0"/>
              <a:t>전체 </a:t>
            </a:r>
            <a:r>
              <a:rPr lang="ko-KR" altLang="en-US" dirty="0" err="1"/>
              <a:t>반려동물등록수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42B01-AF1B-487F-925F-566C293B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678" y="979034"/>
            <a:ext cx="7353300" cy="15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A3BE67-20AD-4180-9DA8-062F2A73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53" y="0"/>
            <a:ext cx="7400925" cy="981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0D4823-162D-4F04-A171-9058521C2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678" y="2613891"/>
            <a:ext cx="4133850" cy="55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2DBA121-D8FB-42C2-B829-FB2215E79FDA}"/>
              </a:ext>
            </a:extLst>
          </p:cNvPr>
          <p:cNvSpPr txBox="1">
            <a:spLocks/>
          </p:cNvSpPr>
          <p:nvPr/>
        </p:nvSpPr>
        <p:spPr>
          <a:xfrm>
            <a:off x="70793" y="1232927"/>
            <a:ext cx="2547902" cy="345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데이터프레임 </a:t>
            </a:r>
            <a:r>
              <a:rPr lang="en-US" altLang="ko-KR" dirty="0"/>
              <a:t>merge </a:t>
            </a:r>
            <a:r>
              <a:rPr lang="ko-KR" altLang="en-US" dirty="0"/>
              <a:t>하기위해 인덱스 </a:t>
            </a:r>
            <a:r>
              <a:rPr lang="ko-KR" altLang="en-US" dirty="0" err="1"/>
              <a:t>시군명으로</a:t>
            </a:r>
            <a:r>
              <a:rPr lang="ko-KR" altLang="en-US" dirty="0"/>
              <a:t> 통일하여 다듬기</a:t>
            </a:r>
            <a:r>
              <a:rPr lang="en-US" altLang="ko-KR" dirty="0"/>
              <a:t>. </a:t>
            </a:r>
          </a:p>
          <a:p>
            <a:pPr algn="l"/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0052080-1219-4485-A533-5ED1FE57C2DF}"/>
              </a:ext>
            </a:extLst>
          </p:cNvPr>
          <p:cNvSpPr txBox="1">
            <a:spLocks/>
          </p:cNvSpPr>
          <p:nvPr/>
        </p:nvSpPr>
        <p:spPr>
          <a:xfrm>
            <a:off x="-80962" y="104217"/>
            <a:ext cx="2661557" cy="132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데이터 </a:t>
            </a:r>
            <a:r>
              <a:rPr lang="ko-KR" altLang="en-US" sz="2200" dirty="0" err="1"/>
              <a:t>전처리</a:t>
            </a:r>
            <a:endParaRPr lang="en-US" altLang="ko-KR" sz="2200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시군별</a:t>
            </a:r>
            <a:r>
              <a:rPr lang="ko-KR" altLang="en-US" dirty="0"/>
              <a:t> 인구수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496DAC-1014-44CA-98D5-3A81CF0C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0"/>
            <a:ext cx="9334500" cy="12763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1413C9-397E-4E86-9A0E-7EA20A39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1276350"/>
            <a:ext cx="9496425" cy="1914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6D05F0-0B9F-4D58-9E76-8BC227D11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7" y="3190875"/>
            <a:ext cx="945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04EC40-32F9-4B10-9275-011751E4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0"/>
            <a:ext cx="9458325" cy="137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4E9D39-D6C8-46F8-94A6-A185A339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1600200"/>
            <a:ext cx="9629775" cy="4486275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A91E8293-32CF-4E24-9CC2-12C7DE6A61EE}"/>
              </a:ext>
            </a:extLst>
          </p:cNvPr>
          <p:cNvSpPr txBox="1">
            <a:spLocks/>
          </p:cNvSpPr>
          <p:nvPr/>
        </p:nvSpPr>
        <p:spPr>
          <a:xfrm>
            <a:off x="-227920" y="85725"/>
            <a:ext cx="2661557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데이터 </a:t>
            </a:r>
            <a:r>
              <a:rPr lang="ko-KR" altLang="en-US" sz="2200" dirty="0" err="1"/>
              <a:t>전처리</a:t>
            </a:r>
            <a:endParaRPr lang="en-US" altLang="ko-KR" sz="2200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시군별</a:t>
            </a:r>
            <a:r>
              <a:rPr lang="ko-KR" altLang="en-US" dirty="0"/>
              <a:t> 인구수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794A69-663D-45F8-9E0D-BD449FE0F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5" y="6086475"/>
            <a:ext cx="9467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A91E8293-32CF-4E24-9CC2-12C7DE6A61EE}"/>
              </a:ext>
            </a:extLst>
          </p:cNvPr>
          <p:cNvSpPr txBox="1">
            <a:spLocks/>
          </p:cNvSpPr>
          <p:nvPr/>
        </p:nvSpPr>
        <p:spPr>
          <a:xfrm>
            <a:off x="-121104" y="43852"/>
            <a:ext cx="2661557" cy="1327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데이터 </a:t>
            </a:r>
            <a:r>
              <a:rPr lang="ko-KR" altLang="en-US" sz="2200" dirty="0" err="1"/>
              <a:t>전처리</a:t>
            </a:r>
            <a:endParaRPr lang="en-US" altLang="ko-KR" sz="2200" dirty="0"/>
          </a:p>
          <a:p>
            <a:r>
              <a:rPr lang="en-US" altLang="ko-KR" dirty="0"/>
              <a:t>3. </a:t>
            </a:r>
            <a:r>
              <a:rPr lang="ko-KR" altLang="en-US" dirty="0"/>
              <a:t>대행업체 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E99BD3-1969-4EB0-9B9F-73E4C3E4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022"/>
            <a:ext cx="9467850" cy="1285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A07A67-D584-47FE-8542-D1A987443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644026"/>
            <a:ext cx="9439275" cy="2219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6BB881-4C0C-4BD6-8762-F6092ACA5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5084390"/>
            <a:ext cx="9496425" cy="10191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07BEBF-1522-4660-9DAF-BA011EF4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" y="6324604"/>
            <a:ext cx="2095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50D2EA5-2466-44DA-92D5-7DED030B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389" y="0"/>
            <a:ext cx="2661557" cy="3435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219BD3-6765-406F-802D-ED30270C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700"/>
            <a:ext cx="9458325" cy="2314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9009B3-EBFA-4B06-A3EA-0D19F501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964395"/>
            <a:ext cx="9401175" cy="1409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33C1F-F7F3-4DBB-9610-D3014B86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4527215"/>
            <a:ext cx="9420225" cy="2495550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AE6D0164-49DB-4015-87FA-86BF931D0181}"/>
              </a:ext>
            </a:extLst>
          </p:cNvPr>
          <p:cNvSpPr txBox="1">
            <a:spLocks/>
          </p:cNvSpPr>
          <p:nvPr/>
        </p:nvSpPr>
        <p:spPr>
          <a:xfrm>
            <a:off x="3155488" y="153120"/>
            <a:ext cx="2661557" cy="343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인구 대비 등록동물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83A817-ECCE-40D7-B959-F7D73DBF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73" y="1586753"/>
            <a:ext cx="5543013" cy="51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50D2EA5-2466-44DA-92D5-7DED030B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389" y="0"/>
            <a:ext cx="2661557" cy="3435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시각화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2D45C0F-2D86-4714-9278-27F61910FA08}"/>
              </a:ext>
            </a:extLst>
          </p:cNvPr>
          <p:cNvSpPr txBox="1">
            <a:spLocks/>
          </p:cNvSpPr>
          <p:nvPr/>
        </p:nvSpPr>
        <p:spPr>
          <a:xfrm>
            <a:off x="3155488" y="153120"/>
            <a:ext cx="2661557" cy="343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 err="1"/>
              <a:t>대행업체수</a:t>
            </a:r>
            <a:r>
              <a:rPr lang="ko-KR" altLang="en-US" dirty="0"/>
              <a:t> 대비 </a:t>
            </a:r>
            <a:r>
              <a:rPr lang="ko-KR" altLang="en-US" dirty="0" err="1"/>
              <a:t>등록동물수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644810-BB33-4E52-8819-67B7B079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1" y="679637"/>
            <a:ext cx="7058025" cy="173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BA8E4E-134D-4A59-9079-3E130464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6" y="2498153"/>
            <a:ext cx="7105650" cy="1390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ABCFE0-1474-4611-AA39-9DAFAF20F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1" y="3973769"/>
            <a:ext cx="7191375" cy="257175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64369C1-7527-41D7-9F00-AD006D30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45" y="797493"/>
            <a:ext cx="58293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8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50D2EA5-2466-44DA-92D5-7DED030B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3389" y="0"/>
            <a:ext cx="2661557" cy="3435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시각화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042988E-3CDF-47A7-B59D-4F146C353875}"/>
              </a:ext>
            </a:extLst>
          </p:cNvPr>
          <p:cNvSpPr txBox="1">
            <a:spLocks/>
          </p:cNvSpPr>
          <p:nvPr/>
        </p:nvSpPr>
        <p:spPr>
          <a:xfrm>
            <a:off x="3155488" y="153120"/>
            <a:ext cx="2661557" cy="343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인구 대비 </a:t>
            </a:r>
            <a:r>
              <a:rPr lang="ko-KR" altLang="en-US" dirty="0" err="1"/>
              <a:t>대행업체수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3593BA-B7DA-4D5F-9E09-E35EFED5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7181850" cy="182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7AAC17-51B1-443F-BDFE-1E8D9F86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792341"/>
            <a:ext cx="7048500" cy="962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B1505F-6CD0-4A14-B35F-2550A8D7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4" y="4144366"/>
            <a:ext cx="7172325" cy="22383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BD63356-2EEA-4084-A314-979A5700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20" y="685800"/>
            <a:ext cx="584835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50D2EA5-2466-44DA-92D5-7DED030B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554"/>
            <a:ext cx="2661557" cy="3435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181DC80-7CCA-4222-BE64-9B3FC9AF20C4}"/>
              </a:ext>
            </a:extLst>
          </p:cNvPr>
          <p:cNvSpPr txBox="1">
            <a:spLocks/>
          </p:cNvSpPr>
          <p:nvPr/>
        </p:nvSpPr>
        <p:spPr>
          <a:xfrm>
            <a:off x="754548" y="1686599"/>
            <a:ext cx="2661557" cy="327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7122409-5CDF-4BB4-8D6F-218A93701E3F}"/>
              </a:ext>
            </a:extLst>
          </p:cNvPr>
          <p:cNvSpPr txBox="1">
            <a:spLocks/>
          </p:cNvSpPr>
          <p:nvPr/>
        </p:nvSpPr>
        <p:spPr>
          <a:xfrm>
            <a:off x="-103094" y="951076"/>
            <a:ext cx="12151659" cy="534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첫 업무 분담 프로젝트인데</a:t>
            </a:r>
            <a:r>
              <a:rPr lang="en-US" altLang="ko-KR" dirty="0"/>
              <a:t>, </a:t>
            </a:r>
            <a:r>
              <a:rPr lang="ko-KR" altLang="en-US" dirty="0"/>
              <a:t>생각보다 아는 것도 없고 공부가 아직 많이 부족한 단계라 배움이 부족하구나 라는 것만 느낀 프로젝트였습니다</a:t>
            </a:r>
            <a:r>
              <a:rPr lang="en-US" altLang="ko-KR" dirty="0"/>
              <a:t>. </a:t>
            </a:r>
            <a:r>
              <a:rPr lang="ko-KR" altLang="en-US" dirty="0"/>
              <a:t>다들 고생 많으셨습니다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126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프로세싱</dc:title>
  <dc:creator>김하영</dc:creator>
  <cp:lastModifiedBy>김하영</cp:lastModifiedBy>
  <cp:revision>4</cp:revision>
  <dcterms:created xsi:type="dcterms:W3CDTF">2021-07-15T07:13:23Z</dcterms:created>
  <dcterms:modified xsi:type="dcterms:W3CDTF">2021-07-15T07:52:35Z</dcterms:modified>
</cp:coreProperties>
</file>