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646A-0B66-498E-8752-AED1EBD3D52E}" type="datetimeFigureOut">
              <a:rPr lang="zh-TW" altLang="en-US" smtClean="0"/>
              <a:t>2021/10/29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65DC0-DA4F-4742-82C9-961A95E043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3303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646A-0B66-498E-8752-AED1EBD3D52E}" type="datetimeFigureOut">
              <a:rPr lang="zh-TW" altLang="en-US" smtClean="0"/>
              <a:t>2021/10/29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65DC0-DA4F-4742-82C9-961A95E043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6759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646A-0B66-498E-8752-AED1EBD3D52E}" type="datetimeFigureOut">
              <a:rPr lang="zh-TW" altLang="en-US" smtClean="0"/>
              <a:t>2021/10/29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65DC0-DA4F-4742-82C9-961A95E043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2918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646A-0B66-498E-8752-AED1EBD3D52E}" type="datetimeFigureOut">
              <a:rPr lang="zh-TW" altLang="en-US" smtClean="0"/>
              <a:t>2021/10/29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65DC0-DA4F-4742-82C9-961A95E043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0331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646A-0B66-498E-8752-AED1EBD3D52E}" type="datetimeFigureOut">
              <a:rPr lang="zh-TW" altLang="en-US" smtClean="0"/>
              <a:t>2021/10/29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65DC0-DA4F-4742-82C9-961A95E043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7633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646A-0B66-498E-8752-AED1EBD3D52E}" type="datetimeFigureOut">
              <a:rPr lang="zh-TW" altLang="en-US" smtClean="0"/>
              <a:t>2021/10/29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65DC0-DA4F-4742-82C9-961A95E043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9443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646A-0B66-498E-8752-AED1EBD3D52E}" type="datetimeFigureOut">
              <a:rPr lang="zh-TW" altLang="en-US" smtClean="0"/>
              <a:t>2021/10/29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65DC0-DA4F-4742-82C9-961A95E043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0971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646A-0B66-498E-8752-AED1EBD3D52E}" type="datetimeFigureOut">
              <a:rPr lang="zh-TW" altLang="en-US" smtClean="0"/>
              <a:t>2021/10/29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65DC0-DA4F-4742-82C9-961A95E043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6252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646A-0B66-498E-8752-AED1EBD3D52E}" type="datetimeFigureOut">
              <a:rPr lang="zh-TW" altLang="en-US" smtClean="0"/>
              <a:t>2021/10/29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65DC0-DA4F-4742-82C9-961A95E043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6837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646A-0B66-498E-8752-AED1EBD3D52E}" type="datetimeFigureOut">
              <a:rPr lang="zh-TW" altLang="en-US" smtClean="0"/>
              <a:t>2021/10/29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65DC0-DA4F-4742-82C9-961A95E043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1850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646A-0B66-498E-8752-AED1EBD3D52E}" type="datetimeFigureOut">
              <a:rPr lang="zh-TW" altLang="en-US" smtClean="0"/>
              <a:t>2021/10/29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65DC0-DA4F-4742-82C9-961A95E043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539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8646A-0B66-498E-8752-AED1EBD3D52E}" type="datetimeFigureOut">
              <a:rPr lang="zh-TW" altLang="en-US" smtClean="0"/>
              <a:t>2021/10/29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65DC0-DA4F-4742-82C9-961A95E043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6553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0" y="2693988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Dataloader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Practice Lab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27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5295" y="1335772"/>
            <a:ext cx="11281410" cy="2068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Classifier for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diabetic retinopathy (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糖尿病所引發視網膜病變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analysis with </a:t>
            </a:r>
            <a:r>
              <a:rPr lang="en-US" altLang="zh-TW" sz="24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ResNet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architecture</a:t>
            </a:r>
          </a:p>
          <a:p>
            <a:pPr marL="457200" indent="-45720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This dataset provided with a large set of high-resolution retina images taken under a variety of imaging conditions.  </a:t>
            </a:r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Format: .jpeg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 descr="retina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490" y="3298288"/>
            <a:ext cx="2312124" cy="231212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5025684" y="330208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                        </a:t>
            </a:r>
            <a:r>
              <a:rPr lang="en-US" sz="1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No DR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1 - Mild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2 - Moderate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3 - Severe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4 - Proliferative DR</a:t>
            </a:r>
          </a:p>
        </p:txBody>
      </p:sp>
      <p:sp>
        <p:nvSpPr>
          <p:cNvPr id="6" name="矩形 5"/>
          <p:cNvSpPr/>
          <p:nvPr/>
        </p:nvSpPr>
        <p:spPr>
          <a:xfrm>
            <a:off x="1920407" y="5640295"/>
            <a:ext cx="8395447" cy="3073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US" altLang="zh-TW" sz="14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Reference : https://www.kaggle.com/c/diabetic-retinopathy-detection#description</a:t>
            </a:r>
          </a:p>
        </p:txBody>
      </p:sp>
    </p:spTree>
    <p:extLst>
      <p:ext uri="{BB962C8B-B14F-4D97-AF65-F5344CB8AC3E}">
        <p14:creationId xmlns:p14="http://schemas.microsoft.com/office/powerpoint/2010/main" val="422085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 D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5950" y="1476876"/>
            <a:ext cx="10960100" cy="2858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Download data</a:t>
            </a:r>
          </a:p>
          <a:p>
            <a:pPr marL="914400" lvl="1" indent="-45720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altLang="zh-TW" sz="2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28,099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images for training </a:t>
            </a:r>
          </a:p>
          <a:p>
            <a:pPr marL="914400" lvl="1" indent="-45720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altLang="zh-TW" sz="2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7025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for testing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image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resolution is 512x512 and has been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preprocessed.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Input: [B, 3, 512, 512]  </a:t>
            </a:r>
            <a:r>
              <a:rPr lang="zh-TW" altLang="en-US" sz="2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</a:t>
            </a:r>
            <a:r>
              <a:rPr lang="en-US" altLang="zh-TW" sz="2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Output: [B, 5]</a:t>
            </a:r>
            <a:r>
              <a:rPr lang="zh-TW" altLang="en-US" sz="2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</a:t>
            </a:r>
            <a:r>
              <a:rPr lang="en-US" altLang="zh-TW" sz="2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Ground truth:</a:t>
            </a:r>
            <a:r>
              <a:rPr lang="zh-TW" altLang="en-US" sz="2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[B]</a:t>
            </a:r>
          </a:p>
        </p:txBody>
      </p:sp>
      <p:pic>
        <p:nvPicPr>
          <p:cNvPr id="6" name="Picture 4" descr="https://lh5.googleusercontent.com/JTH6KlGAYQTxjnwS1_zkE9YVjOwxsSYBMNlQtg_JHgLfwB9qCyl5gjHsbIv7pDvrx-8Kje5Z2Sd_1Zhe8dRkxOhuwwf4CEdDYLj9WjkI93Xhv-IFmJx9O-qdrv2-1y2EcNzAcNN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727" y="4335351"/>
            <a:ext cx="2423226" cy="24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5311953" y="63852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512 x 512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88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 D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44" y="1476876"/>
            <a:ext cx="2314576" cy="149629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l="502" r="1"/>
          <a:stretch/>
        </p:blipFill>
        <p:spPr>
          <a:xfrm>
            <a:off x="3111198" y="1476876"/>
            <a:ext cx="9080802" cy="2693580"/>
          </a:xfrm>
          <a:prstGeom prst="rect">
            <a:avLst/>
          </a:prstGeom>
        </p:spPr>
      </p:pic>
      <p:pic>
        <p:nvPicPr>
          <p:cNvPr id="5" name="Picture 2" descr="https://lh4.googleusercontent.com/3Y-0t1EEwterP77xI6PzotdKGgDgW6h60uLb5zU63s5EWmZJdyFxSol3qrYH_j0YwkmY5_FWYPhz-xJKl7Yq-ncTH9UKiToLseSE1_n_qGhnJ0LIEU_atvd5ootxWkF5MKx0cy4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8" y="3294080"/>
            <a:ext cx="1402302" cy="317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s://lh6.googleusercontent.com/uYbs_Dzyn_IsaOUk9ufLyr9SxANWhgeuQ7CwOAbziF_nwo7thStImO7WcezXK2iV1OOYhPtbp4NlD5lLV3lccPs0N4uYQkPpz-D-3w4gmlAMWk5l0mo249nFxiaNk0ehwq-WTRD_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0980" b="56722"/>
          <a:stretch/>
        </p:blipFill>
        <p:spPr bwMode="auto">
          <a:xfrm>
            <a:off x="2269757" y="3293905"/>
            <a:ext cx="264705" cy="317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3116082" y="4881505"/>
            <a:ext cx="2217274" cy="368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07000"/>
              </a:lnSpc>
              <a:spcAft>
                <a:spcPts val="0"/>
              </a:spcAft>
            </a:pP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Image Format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.</a:t>
            </a: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jpeg</a:t>
            </a:r>
          </a:p>
        </p:txBody>
      </p:sp>
      <p:sp>
        <p:nvSpPr>
          <p:cNvPr id="9" name="矩形 8"/>
          <p:cNvSpPr/>
          <p:nvPr/>
        </p:nvSpPr>
        <p:spPr>
          <a:xfrm>
            <a:off x="3111198" y="5250260"/>
            <a:ext cx="3337773" cy="5222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07000"/>
              </a:lnSpc>
              <a:spcAft>
                <a:spcPts val="0"/>
              </a:spcAft>
            </a:pPr>
            <a:r>
              <a:rPr lang="en-US" altLang="zh-TW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Please do not </a:t>
            </a:r>
            <a:r>
              <a:rPr lang="en-US" altLang="zh-TW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sort !!!</a:t>
            </a:r>
            <a:endParaRPr lang="en-US" altLang="zh-TW" sz="28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2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Dataloader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5950" y="1476876"/>
            <a:ext cx="10960100" cy="1475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Implement your own custom </a:t>
            </a:r>
            <a:r>
              <a:rPr lang="en-US" altLang="zh-TW" sz="28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DataLoader</a:t>
            </a:r>
            <a:endParaRPr lang="en-US" altLang="zh-TW" sz="2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Below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is the skeleton that you have to fill to have a custom dataset, refer to “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dataloader_practice.py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”</a:t>
            </a:r>
            <a:endParaRPr lang="en-US" altLang="zh-TW" sz="2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864" y="3488672"/>
            <a:ext cx="6772846" cy="225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58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Dataloader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20" y="2110627"/>
            <a:ext cx="11640760" cy="336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85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Dataloader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27" y="1476876"/>
            <a:ext cx="11553545" cy="510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3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https://scontent.xx.fbcdn.net/v/t1.15752-9/118477795_619117632010304_7641617802090239896_n.png?_nc_cat=111&amp;_nc_sid=b96e70&amp;_nc_ohc=3myEJXxVIV0AX_LZ5ZQ&amp;_nc_ad=z-m&amp;_nc_cid=0&amp;_nc_ht=scontent.xx&amp;oh=9b8441e0c9d1a9357c4eb592314fbcdd&amp;oe=5F71A1C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902"/>
          <a:stretch/>
        </p:blipFill>
        <p:spPr bwMode="auto">
          <a:xfrm>
            <a:off x="89095" y="2952408"/>
            <a:ext cx="12013809" cy="1807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36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144</Words>
  <Application>Microsoft Office PowerPoint</Application>
  <PresentationFormat>寬螢幕</PresentationFormat>
  <Paragraphs>24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BSP_ASUS_rosegold2</dc:creator>
  <cp:lastModifiedBy>BSP_ASUS_rosegold2</cp:lastModifiedBy>
  <cp:revision>1</cp:revision>
  <dcterms:created xsi:type="dcterms:W3CDTF">2021-10-29T06:07:55Z</dcterms:created>
  <dcterms:modified xsi:type="dcterms:W3CDTF">2021-10-29T06:10:26Z</dcterms:modified>
</cp:coreProperties>
</file>