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3" r:id="rId6"/>
    <p:sldId id="283" r:id="rId7"/>
    <p:sldId id="274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6280" autoAdjust="0"/>
  </p:normalViewPr>
  <p:slideViewPr>
    <p:cSldViewPr snapToGrid="0">
      <p:cViewPr>
        <p:scale>
          <a:sx n="100" d="100"/>
          <a:sy n="100" d="100"/>
        </p:scale>
        <p:origin x="99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5E6E-8B88-4C78-9746-DD706F45316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4D04-508A-4843-8ACD-FF787F42B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448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62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81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3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3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60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1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8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7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4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44D04-508A-4843-8ACD-FF787F42BA4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7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5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0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47D0-52FD-49FE-B3EE-32F3907AA3BA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431B-6E68-4B84-9F8C-05DAAD0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0" y="1264151"/>
            <a:ext cx="12192000" cy="147002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EEG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2207568" y="4101153"/>
            <a:ext cx="7776864" cy="1752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Computer Science, NYCU</a:t>
            </a:r>
          </a:p>
          <a:p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   </a:t>
            </a:r>
            <a:r>
              <a:rPr lang="en-US" altLang="zh-TW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You-</a:t>
            </a:r>
            <a:r>
              <a:rPr lang="en-US" altLang="zh-TW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Jia</a:t>
            </a:r>
            <a:r>
              <a:rPr lang="en-US" altLang="zh-TW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Lai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354975-08FD-9047-BD1D-1F8809B3DF56}"/>
              </a:ext>
            </a:extLst>
          </p:cNvPr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600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Activation Functions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framework, it is easy to implement the activation function. </a:t>
            </a: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2354" y="3502611"/>
            <a:ext cx="2534285" cy="1059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220" y="2104758"/>
            <a:ext cx="7468830" cy="38550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Batch size= 64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rate = 1e-2  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Epochs = 150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Optimizer: Adam      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function: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torch.nn.CrossEntropyLoss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can adjust the hyper-parameters according to your own ideas.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you use “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nn.CrossEntropyLoss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”, don’t add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after final fc layer because this criterion combines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LogSoftMax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NLLLoss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one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285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have to show the highest accuracy (not loss) of two architectures with three kinds of activation functions.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4810"/>
              </p:ext>
            </p:extLst>
          </p:nvPr>
        </p:nvGraphicFramePr>
        <p:xfrm>
          <a:off x="2326640" y="2785477"/>
          <a:ext cx="7624008" cy="266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02">
                  <a:extLst>
                    <a:ext uri="{9D8B030D-6E8A-4147-A177-3AD203B41FA5}">
                      <a16:colId xmlns:a16="http://schemas.microsoft.com/office/drawing/2014/main" val="4201804633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538334389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378610397"/>
                    </a:ext>
                  </a:extLst>
                </a:gridCol>
                <a:gridCol w="1906002">
                  <a:extLst>
                    <a:ext uri="{9D8B030D-6E8A-4147-A177-3AD203B41FA5}">
                      <a16:colId xmlns:a16="http://schemas.microsoft.com/office/drawing/2014/main" val="1103698893"/>
                    </a:ext>
                  </a:extLst>
                </a:gridCol>
              </a:tblGrid>
              <a:tr h="88676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Leaky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844982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EEGNet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805726"/>
                  </a:ext>
                </a:extLst>
              </a:tr>
              <a:tr h="8867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DeepConvNet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8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Comparison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part, you can use the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matplotlib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library to draw the graph. </a:t>
            </a: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4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688058"/>
            <a:ext cx="6004560" cy="4037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868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Spec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29" y="1412875"/>
            <a:ext cx="6744342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950" y="1315452"/>
            <a:ext cx="11322050" cy="285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 Criterion of result 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----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&gt; = 87% = 100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85~87% = 90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80~85% = 80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75~80% = 70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Accuracy &lt; 75% = 60 pts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5" name="矩形 4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Compact Convolutional Neural Network for EEG-based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135339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Rules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Important Date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 Submission Deadline: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/20 (Wed)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12:00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a.m.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Demo date: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10/20 (Wed)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in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Report (.pdf)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  zip all files in one file and name it like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「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DLP_LAB1_your ID_name.zip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22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Objective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this lab, you will need to implement simple EEG classification models which are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DeepConvNet[1]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BCI competition dataset. Additionally, you need to try different kinds of activation function including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『ReLU』,『Leaky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71" y="3092997"/>
            <a:ext cx="4132675" cy="34511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1" y="3092996"/>
            <a:ext cx="6053079" cy="34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the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DeepConvNet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three kinds of activation function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『ReLU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』,『Leaky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』, 『ELU』.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experiment results, you have to show the highest accuracy (not loss) of two architectures with three kinds of activation functions.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visualize the accuracy trend, you need to plot each epoch accuracy (not loss) during training phase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119040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矩形 6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BCI Competition III –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IIIb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 classes, 2 bipolar EEG channels]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http://www.bbci.de/competition/iii/desc_IIIb.pdf</a:t>
            </a: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05" y="2785477"/>
            <a:ext cx="7822779" cy="34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</p:txBody>
      </p:sp>
      <p:sp>
        <p:nvSpPr>
          <p:cNvPr id="3" name="矩形 2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data: S4b_train.npz, X11b_train.npz</a:t>
            </a:r>
          </a:p>
          <a:p>
            <a:pPr marL="457200" indent="-4572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data: S4b_test.npz, X11b_test.npz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read the preprocessed data, refer to the “dataloader.py”.</a:t>
            </a: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 [B, 1, 2, 750]  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 [B, 2]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Ground truth:</a:t>
            </a:r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[B]</a:t>
            </a:r>
          </a:p>
        </p:txBody>
      </p:sp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916472" y="3828464"/>
            <a:ext cx="8576444" cy="27528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B: batch size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30" y="1380490"/>
            <a:ext cx="7165340" cy="409180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Reference: </a:t>
            </a:r>
            <a:r>
              <a:rPr lang="en-US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Depthwise</a:t>
            </a:r>
            <a:r>
              <a:rPr lang="en-US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Separable Convolution</a:t>
            </a:r>
            <a:endParaRPr lang="en-US" sz="16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50"/>
              </a:spcAft>
            </a:pP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https://towardsdatascience.com/a-basic-introduction-to-separable-convolutions-b99ec3102728</a:t>
            </a:r>
            <a:endParaRPr lang="en-US" sz="16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EEGNet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1937384"/>
            <a:ext cx="8403306" cy="43373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EEGNet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55596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685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Model - DeepConvNet</a:t>
            </a:r>
          </a:p>
        </p:txBody>
      </p:sp>
      <p:sp>
        <p:nvSpPr>
          <p:cNvPr id="6" name="矩形 5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 need to implement the DeepConvNet architecture by using the following table, where C = 2, T = 750 and N = 2. 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max norm term is ignorable.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has reshaped to [B, 1, C, T]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5AC9D9F-B837-364E-87C9-AB37D661477D}"/>
              </a:ext>
            </a:extLst>
          </p:cNvPr>
          <p:cNvGrpSpPr/>
          <p:nvPr/>
        </p:nvGrpSpPr>
        <p:grpSpPr>
          <a:xfrm>
            <a:off x="1249753" y="2171520"/>
            <a:ext cx="5522278" cy="4574720"/>
            <a:chOff x="1249753" y="2171520"/>
            <a:chExt cx="5522278" cy="4574720"/>
          </a:xfrm>
        </p:grpSpPr>
        <p:pic>
          <p:nvPicPr>
            <p:cNvPr id="7" name="圖片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49753" y="2171520"/>
              <a:ext cx="5522278" cy="457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47B5206-8632-6149-A9BB-E5B27C534CA4}"/>
                </a:ext>
              </a:extLst>
            </p:cNvPr>
            <p:cNvSpPr/>
            <p:nvPr/>
          </p:nvSpPr>
          <p:spPr>
            <a:xfrm>
              <a:off x="3671454" y="3740728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60C5A6-FB25-A840-BC52-335D9852026C}"/>
                </a:ext>
              </a:extLst>
            </p:cNvPr>
            <p:cNvSpPr/>
            <p:nvPr/>
          </p:nvSpPr>
          <p:spPr>
            <a:xfrm>
              <a:off x="3782292" y="5459421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ADEAA38-1CBB-BB47-862B-A69470845FCD}"/>
                </a:ext>
              </a:extLst>
            </p:cNvPr>
            <p:cNvSpPr/>
            <p:nvPr/>
          </p:nvSpPr>
          <p:spPr>
            <a:xfrm>
              <a:off x="3726873" y="4600074"/>
              <a:ext cx="138546" cy="1662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5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556</Words>
  <Application>Microsoft Office PowerPoint</Application>
  <PresentationFormat>寬螢幕</PresentationFormat>
  <Paragraphs>94</Paragraphs>
  <Slides>16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</vt:lpstr>
      <vt:lpstr>Times New Roman</vt:lpstr>
      <vt:lpstr>Office 佈景主題</vt:lpstr>
      <vt:lpstr>Lab 1 - EEG classification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BSPLAB</dc:creator>
  <cp:lastModifiedBy>JoJorge</cp:lastModifiedBy>
  <cp:revision>139</cp:revision>
  <dcterms:created xsi:type="dcterms:W3CDTF">2019-01-15T07:06:49Z</dcterms:created>
  <dcterms:modified xsi:type="dcterms:W3CDTF">2021-10-05T12:44:36Z</dcterms:modified>
</cp:coreProperties>
</file>