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80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You-</a:t>
            </a:r>
            <a:r>
              <a:rPr lang="en-US" altLang="zh-TW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Lai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9" y="1412875"/>
            <a:ext cx="6744342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(Wed)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28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28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(Wed)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DLP_LAB1_your ID_name.zip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556</Words>
  <Application>Microsoft Office PowerPoint</Application>
  <PresentationFormat>寬螢幕</PresentationFormat>
  <Paragraphs>94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</vt:lpstr>
      <vt:lpstr>Times New Roman</vt:lpstr>
      <vt:lpstr>Office 佈景主題</vt:lpstr>
      <vt:lpstr>Lab 1 -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JoJorge</cp:lastModifiedBy>
  <cp:revision>140</cp:revision>
  <dcterms:created xsi:type="dcterms:W3CDTF">2019-01-15T07:06:49Z</dcterms:created>
  <dcterms:modified xsi:type="dcterms:W3CDTF">2021-10-10T10:22:59Z</dcterms:modified>
</cp:coreProperties>
</file>