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9" r:id="rId11"/>
    <p:sldId id="370" r:id="rId12"/>
    <p:sldId id="373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2021/10/26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00024" y="2340525"/>
            <a:ext cx="5658226" cy="3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losses, </a:t>
            </a:r>
            <a:r>
              <a:rPr lang="en-US" altLang="zh-TW" dirty="0" smtClean="0"/>
              <a:t>BLEU-4 scores.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33" y="2493169"/>
            <a:ext cx="10299567" cy="32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/>
              <a:t>Embedding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Since we cannot directly input words into the model, we have to encode words to specific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9416</TotalTime>
  <Words>344</Words>
  <Application>Microsoft Office PowerPoint</Application>
  <PresentationFormat>寬螢幕</PresentationFormat>
  <Paragraphs>79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 Embedding function</vt:lpstr>
      <vt:lpstr>Lab Description – Other details</vt:lpstr>
      <vt:lpstr>Dataset Description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346</cp:revision>
  <dcterms:created xsi:type="dcterms:W3CDTF">2020-12-24T02:37:04Z</dcterms:created>
  <dcterms:modified xsi:type="dcterms:W3CDTF">2021-10-26T14:12:38Z</dcterms:modified>
</cp:coreProperties>
</file>