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327" r:id="rId3"/>
    <p:sldId id="329" r:id="rId4"/>
    <p:sldId id="377" r:id="rId5"/>
    <p:sldId id="330" r:id="rId6"/>
    <p:sldId id="361" r:id="rId7"/>
    <p:sldId id="378" r:id="rId8"/>
    <p:sldId id="380" r:id="rId9"/>
    <p:sldId id="368" r:id="rId10"/>
    <p:sldId id="379" r:id="rId11"/>
    <p:sldId id="370" r:id="rId12"/>
    <p:sldId id="373" r:id="rId13"/>
    <p:sldId id="37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endParaRPr lang="en-US" altLang="zh-TW" sz="4800" dirty="0"/>
          </a:p>
          <a:p>
            <a:pPr algn="ctr" defTabSz="914400"/>
            <a:r>
              <a:rPr lang="en-US" altLang="zh-TW" sz="4300" dirty="0" smtClean="0"/>
              <a:t>Lab2 - Sequence-to-Sequence </a:t>
            </a:r>
            <a:r>
              <a:rPr lang="en-US" altLang="zh-TW" sz="4300" dirty="0"/>
              <a:t>Recurrent Neural Network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November 3, </a:t>
            </a:r>
            <a:r>
              <a:rPr lang="en-US" altLang="zh-TW" dirty="0"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Hong-Sheng, </a:t>
            </a:r>
            <a:r>
              <a:rPr lang="en-US" altLang="zh-TW" dirty="0" err="1" smtClean="0">
                <a:cs typeface="Calibri" panose="020F0502020204030204" pitchFamily="34" charset="0"/>
              </a:rPr>
              <a:t>Xie</a:t>
            </a:r>
            <a:endParaRPr lang="en-US" altLang="zh-TW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00024" y="2340525"/>
            <a:ext cx="5658226" cy="36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8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Modify encoder, decoder, and training functions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</a:t>
            </a:r>
            <a:r>
              <a:rPr lang="en-US" altLang="zh-TW" dirty="0" smtClean="0"/>
              <a:t>dataloader</a:t>
            </a:r>
            <a:r>
              <a:rPr lang="en-US" altLang="zh-TW" dirty="0"/>
              <a:t> </a:t>
            </a:r>
            <a:r>
              <a:rPr lang="en-US" altLang="zh-TW" dirty="0" smtClean="0"/>
              <a:t>and GRU.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Adopt teacher-forcing </a:t>
            </a:r>
            <a:r>
              <a:rPr lang="en-US" altLang="zh-TW" dirty="0" smtClean="0"/>
              <a:t>in </a:t>
            </a:r>
            <a:r>
              <a:rPr lang="en-US" altLang="zh-TW" dirty="0"/>
              <a:t>your training processing.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Plot the </a:t>
            </a:r>
            <a:r>
              <a:rPr lang="en-US" altLang="zh-TW" dirty="0" err="1"/>
              <a:t>crossentropy</a:t>
            </a:r>
            <a:r>
              <a:rPr lang="en-US" altLang="zh-TW" dirty="0"/>
              <a:t> loss and BLEU-4 score curve during training.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Derivation of </a:t>
            </a:r>
            <a:r>
              <a:rPr lang="en-US" altLang="zh-TW" sz="2400" dirty="0" smtClean="0"/>
              <a:t>BPTT(5%)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Implementation </a:t>
            </a:r>
            <a:r>
              <a:rPr lang="en-US" altLang="zh-TW" sz="2400" dirty="0" smtClean="0"/>
              <a:t>details(30%)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Describe how you implement your model. (e.g. dataloader, encoder, decoder, </a:t>
            </a:r>
            <a:r>
              <a:rPr lang="en-US" altLang="zh-TW" sz="2000" dirty="0" err="1"/>
              <a:t>etc</a:t>
            </a:r>
            <a:r>
              <a:rPr lang="en-US" altLang="zh-TW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must screen shot the code of evaluation part to prove that you do not use ground truth while testing, </a:t>
            </a:r>
            <a:r>
              <a:rPr lang="en-US" altLang="zh-TW" sz="2000" dirty="0" smtClean="0">
                <a:solidFill>
                  <a:srgbClr val="FF0000"/>
                </a:solidFill>
              </a:rPr>
              <a:t>otherwise you will get no point at this part.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Results and discussion(20%)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Show your results of spelling correction and plot the training loss curve and </a:t>
            </a:r>
            <a:r>
              <a:rPr lang="en-US" altLang="zh-TW" sz="2000" dirty="0" smtClean="0"/>
              <a:t>BLUE-4 </a:t>
            </a:r>
            <a:r>
              <a:rPr lang="en-US" altLang="zh-TW" sz="2000" dirty="0"/>
              <a:t>score testing curve during training. (10</a:t>
            </a:r>
            <a:r>
              <a:rPr lang="en-US" altLang="zh-TW" sz="2000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Discuss your results or </a:t>
            </a:r>
            <a:r>
              <a:rPr lang="en-US" altLang="zh-TW" sz="2000" dirty="0" smtClean="0"/>
              <a:t>observation </a:t>
            </a:r>
            <a:r>
              <a:rPr lang="en-US" altLang="zh-TW" sz="2000" dirty="0"/>
              <a:t>based on your model design or </a:t>
            </a:r>
            <a:r>
              <a:rPr lang="en-US" altLang="zh-TW" sz="2000" dirty="0" smtClean="0"/>
              <a:t>experimental settings</a:t>
            </a:r>
            <a:r>
              <a:rPr lang="en-US" altLang="zh-TW" sz="2000" dirty="0"/>
              <a:t>. (10%)</a:t>
            </a:r>
            <a:endParaRPr lang="zh-TW" altLang="zh-TW" sz="2000" dirty="0"/>
          </a:p>
          <a:p>
            <a:pPr lvl="1">
              <a:lnSpc>
                <a:spcPct val="150000"/>
              </a:lnSpc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 smtClean="0"/>
              <a:t>new_test.json</a:t>
            </a:r>
            <a:r>
              <a:rPr lang="en-US" altLang="zh-TW" dirty="0"/>
              <a:t>. (10% + 10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score </a:t>
            </a:r>
            <a:r>
              <a:rPr lang="en-US" altLang="zh-TW" dirty="0"/>
              <a:t>&gt;= 0.7 			---- 	100%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0.7 &gt; score &gt;= 0.6 		---- 	90%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0.6 &gt; score &gt;= 0.4 		----	80%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score &lt; 0.4			---- 	0</a:t>
            </a:r>
            <a:r>
              <a:rPr lang="en-US" altLang="zh-TW" dirty="0" smtClean="0"/>
              <a:t>%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/>
              <a:t>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11/17 </a:t>
            </a:r>
            <a:r>
              <a:rPr lang="en-US" altLang="zh-TW" dirty="0">
                <a:solidFill>
                  <a:srgbClr val="FF0000"/>
                </a:solidFill>
              </a:rPr>
              <a:t>(Wed.)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11/17 (Wed.)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Report (.pdf)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Source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DLP_LAB2_yourID_name.zip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Email: hongsheng.cs10g@nctu.edu.tw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seq2seq encoder-decoder network with recurrent units</a:t>
            </a:r>
            <a:r>
              <a:rPr lang="en-US" altLang="zh-TW" dirty="0" smtClean="0"/>
              <a:t> for </a:t>
            </a:r>
            <a:r>
              <a:rPr lang="en-US" altLang="zh-TW" dirty="0"/>
              <a:t>English </a:t>
            </a:r>
            <a:r>
              <a:rPr lang="en-US" altLang="zh-TW" dirty="0" smtClean="0"/>
              <a:t>spelling correction.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English spelling correction: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sicne</a:t>
            </a:r>
            <a:r>
              <a:rPr lang="en-US" altLang="zh-TW" dirty="0" smtClean="0"/>
              <a:t>‘ -&gt; ‘since’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1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en-US" altLang="zh-TW" dirty="0"/>
              <a:t>Embedding 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Other details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Google Shape;197;p6">
            <a:extLst>
              <a:ext uri="{FF2B5EF4-FFF2-40B4-BE49-F238E27FC236}">
                <a16:creationId xmlns:a16="http://schemas.microsoft.com/office/drawing/2014/main" id="{7017DE06-E99A-4F05-ABB0-FDF75EB8CD5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b="54979"/>
          <a:stretch/>
        </p:blipFill>
        <p:spPr>
          <a:xfrm>
            <a:off x="1792728" y="2664620"/>
            <a:ext cx="8963710" cy="2724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 smtClean="0"/>
              <a:t>GRU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92" y="3852704"/>
            <a:ext cx="4953691" cy="22672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GRU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need to implement GRU by yourself. (Don’t use </a:t>
            </a:r>
            <a:r>
              <a:rPr lang="en-US" altLang="zh-TW" dirty="0" err="1" smtClean="0"/>
              <a:t>nn.GRU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2890584"/>
            <a:ext cx="5153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Embedding function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Since </a:t>
            </a:r>
            <a:r>
              <a:rPr lang="en-US" altLang="zh-TW" dirty="0"/>
              <a:t>we cannot directly input words into the model, we have to encode words to specific </a:t>
            </a:r>
            <a:r>
              <a:rPr lang="en-US" altLang="zh-TW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Teacher forcing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Using ground truth character instead of the output of the decoder. </a:t>
            </a:r>
          </a:p>
        </p:txBody>
      </p:sp>
    </p:spTree>
    <p:extLst>
      <p:ext uri="{BB962C8B-B14F-4D97-AF65-F5344CB8AC3E}">
        <p14:creationId xmlns:p14="http://schemas.microsoft.com/office/powerpoint/2010/main" val="404566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The optimizer is </a:t>
            </a:r>
            <a:r>
              <a:rPr lang="en-US" altLang="zh-TW" dirty="0" smtClean="0"/>
              <a:t>SGD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</a:t>
            </a:r>
            <a:r>
              <a:rPr lang="en-US" altLang="zh-TW" dirty="0"/>
              <a:t>should not adopt attention mechanism.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Adopt </a:t>
            </a:r>
            <a:r>
              <a:rPr lang="en-US" altLang="zh-TW" dirty="0"/>
              <a:t>BLEU-4 score function in NLTK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Average all testing scores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9857</TotalTime>
  <Words>385</Words>
  <Application>Microsoft Office PowerPoint</Application>
  <PresentationFormat>寬螢幕</PresentationFormat>
  <Paragraphs>84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Important Date</vt:lpstr>
      <vt:lpstr>Lab Objective</vt:lpstr>
      <vt:lpstr>Lab Description</vt:lpstr>
      <vt:lpstr>Lab Description - Seq2Seq</vt:lpstr>
      <vt:lpstr>Lab Description - GRU</vt:lpstr>
      <vt:lpstr>Lab Description -</vt:lpstr>
      <vt:lpstr>Lab Description – Other details</vt:lpstr>
      <vt:lpstr>Dataset Description</vt:lpstr>
      <vt:lpstr>Lab Description – Requirements</vt:lpstr>
      <vt:lpstr>Scoring Criteria - Report (60%) </vt:lpstr>
      <vt:lpstr>Scoring Criteria - Demo(40%) </vt:lpstr>
      <vt:lpstr>Implement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350</cp:revision>
  <dcterms:created xsi:type="dcterms:W3CDTF">2020-12-24T02:37:04Z</dcterms:created>
  <dcterms:modified xsi:type="dcterms:W3CDTF">2021-10-31T11:20:09Z</dcterms:modified>
</cp:coreProperties>
</file>