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43" r:id="rId3"/>
    <p:sldId id="444" r:id="rId4"/>
    <p:sldId id="401" r:id="rId5"/>
    <p:sldId id="429" r:id="rId6"/>
    <p:sldId id="451" r:id="rId7"/>
    <p:sldId id="459" r:id="rId8"/>
    <p:sldId id="452" r:id="rId9"/>
    <p:sldId id="453" r:id="rId10"/>
    <p:sldId id="456" r:id="rId11"/>
    <p:sldId id="458" r:id="rId12"/>
    <p:sldId id="454" r:id="rId13"/>
    <p:sldId id="41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FEECE-A5F8-48A9-8B03-0856FE122F05}" v="13" dt="2022-01-06T18:58:40.478"/>
    <p1510:client id="{F3556788-F287-470E-92FB-B1A36DE1CA71}" v="2" dt="2022-01-07T04:33:24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847" autoAdjust="0"/>
  </p:normalViewPr>
  <p:slideViewPr>
    <p:cSldViewPr snapToGrid="0">
      <p:cViewPr varScale="1">
        <p:scale>
          <a:sx n="121" d="100"/>
          <a:sy n="121" d="100"/>
        </p:scale>
        <p:origin x="10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凡 江" userId="a91723a07185b3ea" providerId="LiveId" clId="{366FEECE-A5F8-48A9-8B03-0856FE122F05}"/>
    <pc:docChg chg="undo custSel addSld delSld modSld">
      <pc:chgData name="凡 江" userId="a91723a07185b3ea" providerId="LiveId" clId="{366FEECE-A5F8-48A9-8B03-0856FE122F05}" dt="2022-01-06T19:09:04.014" v="1015" actId="20577"/>
      <pc:docMkLst>
        <pc:docMk/>
      </pc:docMkLst>
      <pc:sldChg chg="modSp mod">
        <pc:chgData name="凡 江" userId="a91723a07185b3ea" providerId="LiveId" clId="{366FEECE-A5F8-48A9-8B03-0856FE122F05}" dt="2022-01-06T18:53:32.647" v="869" actId="20577"/>
        <pc:sldMkLst>
          <pc:docMk/>
          <pc:sldMk cId="1015787554" sldId="401"/>
        </pc:sldMkLst>
        <pc:spChg chg="mod">
          <ac:chgData name="凡 江" userId="a91723a07185b3ea" providerId="LiveId" clId="{366FEECE-A5F8-48A9-8B03-0856FE122F05}" dt="2022-01-06T18:53:32.647" v="869" actId="20577"/>
          <ac:spMkLst>
            <pc:docMk/>
            <pc:sldMk cId="1015787554" sldId="401"/>
            <ac:spMk id="7" creationId="{00000000-0000-0000-0000-000000000000}"/>
          </ac:spMkLst>
        </pc:spChg>
      </pc:sldChg>
      <pc:sldChg chg="modSp mod">
        <pc:chgData name="凡 江" userId="a91723a07185b3ea" providerId="LiveId" clId="{366FEECE-A5F8-48A9-8B03-0856FE122F05}" dt="2022-01-06T19:07:59.824" v="1013" actId="20577"/>
        <pc:sldMkLst>
          <pc:docMk/>
          <pc:sldMk cId="1429482912" sldId="411"/>
        </pc:sldMkLst>
        <pc:spChg chg="mod">
          <ac:chgData name="凡 江" userId="a91723a07185b3ea" providerId="LiveId" clId="{366FEECE-A5F8-48A9-8B03-0856FE122F05}" dt="2022-01-06T19:07:59.824" v="1013" actId="20577"/>
          <ac:spMkLst>
            <pc:docMk/>
            <pc:sldMk cId="1429482912" sldId="411"/>
            <ac:spMk id="11" creationId="{74985EEF-C273-4A5D-8EB3-E7AAE0038DB9}"/>
          </ac:spMkLst>
        </pc:spChg>
      </pc:sldChg>
      <pc:sldChg chg="modSp del mod">
        <pc:chgData name="凡 江" userId="a91723a07185b3ea" providerId="LiveId" clId="{366FEECE-A5F8-48A9-8B03-0856FE122F05}" dt="2022-01-06T18:16:54.455" v="755" actId="2696"/>
        <pc:sldMkLst>
          <pc:docMk/>
          <pc:sldMk cId="95125091" sldId="445"/>
        </pc:sldMkLst>
        <pc:spChg chg="mod">
          <ac:chgData name="凡 江" userId="a91723a07185b3ea" providerId="LiveId" clId="{366FEECE-A5F8-48A9-8B03-0856FE122F05}" dt="2022-01-06T18:15:38.181" v="701" actId="20577"/>
          <ac:spMkLst>
            <pc:docMk/>
            <pc:sldMk cId="95125091" sldId="445"/>
            <ac:spMk id="6" creationId="{00000000-0000-0000-0000-000000000000}"/>
          </ac:spMkLst>
        </pc:spChg>
      </pc:sldChg>
      <pc:sldChg chg="addSp delSp modSp mod">
        <pc:chgData name="凡 江" userId="a91723a07185b3ea" providerId="LiveId" clId="{366FEECE-A5F8-48A9-8B03-0856FE122F05}" dt="2022-01-06T18:58:28.077" v="904" actId="1076"/>
        <pc:sldMkLst>
          <pc:docMk/>
          <pc:sldMk cId="1787071413" sldId="451"/>
        </pc:sldMkLst>
        <pc:spChg chg="del">
          <ac:chgData name="凡 江" userId="a91723a07185b3ea" providerId="LiveId" clId="{366FEECE-A5F8-48A9-8B03-0856FE122F05}" dt="2022-01-06T18:58:15.494" v="900" actId="21"/>
          <ac:spMkLst>
            <pc:docMk/>
            <pc:sldMk cId="1787071413" sldId="451"/>
            <ac:spMk id="2" creationId="{00000000-0000-0000-0000-000000000000}"/>
          </ac:spMkLst>
        </pc:spChg>
        <pc:spChg chg="del">
          <ac:chgData name="凡 江" userId="a91723a07185b3ea" providerId="LiveId" clId="{366FEECE-A5F8-48A9-8B03-0856FE122F05}" dt="2022-01-06T18:58:01.078" v="891" actId="21"/>
          <ac:spMkLst>
            <pc:docMk/>
            <pc:sldMk cId="1787071413" sldId="451"/>
            <ac:spMk id="10" creationId="{00000000-0000-0000-0000-000000000000}"/>
          </ac:spMkLst>
        </pc:spChg>
        <pc:spChg chg="del">
          <ac:chgData name="凡 江" userId="a91723a07185b3ea" providerId="LiveId" clId="{366FEECE-A5F8-48A9-8B03-0856FE122F05}" dt="2022-01-06T18:57:55.404" v="890" actId="21"/>
          <ac:spMkLst>
            <pc:docMk/>
            <pc:sldMk cId="1787071413" sldId="451"/>
            <ac:spMk id="11" creationId="{00000000-0000-0000-0000-000000000000}"/>
          </ac:spMkLst>
        </pc:spChg>
        <pc:spChg chg="del">
          <ac:chgData name="凡 江" userId="a91723a07185b3ea" providerId="LiveId" clId="{366FEECE-A5F8-48A9-8B03-0856FE122F05}" dt="2022-01-06T18:57:55.404" v="890" actId="21"/>
          <ac:spMkLst>
            <pc:docMk/>
            <pc:sldMk cId="1787071413" sldId="451"/>
            <ac:spMk id="12" creationId="{00000000-0000-0000-0000-000000000000}"/>
          </ac:spMkLst>
        </pc:spChg>
        <pc:spChg chg="del">
          <ac:chgData name="凡 江" userId="a91723a07185b3ea" providerId="LiveId" clId="{366FEECE-A5F8-48A9-8B03-0856FE122F05}" dt="2022-01-06T18:57:55.404" v="890" actId="21"/>
          <ac:spMkLst>
            <pc:docMk/>
            <pc:sldMk cId="1787071413" sldId="451"/>
            <ac:spMk id="13" creationId="{00000000-0000-0000-0000-000000000000}"/>
          </ac:spMkLst>
        </pc:spChg>
        <pc:spChg chg="add del mod">
          <ac:chgData name="凡 江" userId="a91723a07185b3ea" providerId="LiveId" clId="{366FEECE-A5F8-48A9-8B03-0856FE122F05}" dt="2022-01-06T18:58:18.504" v="901" actId="21"/>
          <ac:spMkLst>
            <pc:docMk/>
            <pc:sldMk cId="1787071413" sldId="451"/>
            <ac:spMk id="14" creationId="{AC98A185-0FA5-4B03-B995-DDEF68B7411B}"/>
          </ac:spMkLst>
        </pc:spChg>
        <pc:picChg chg="del">
          <ac:chgData name="凡 江" userId="a91723a07185b3ea" providerId="LiveId" clId="{366FEECE-A5F8-48A9-8B03-0856FE122F05}" dt="2022-01-06T18:58:05.272" v="894" actId="21"/>
          <ac:picMkLst>
            <pc:docMk/>
            <pc:sldMk cId="1787071413" sldId="451"/>
            <ac:picMk id="6" creationId="{00000000-0000-0000-0000-000000000000}"/>
          </ac:picMkLst>
        </pc:picChg>
        <pc:picChg chg="add mod">
          <ac:chgData name="凡 江" userId="a91723a07185b3ea" providerId="LiveId" clId="{366FEECE-A5F8-48A9-8B03-0856FE122F05}" dt="2022-01-06T18:58:28.077" v="904" actId="1076"/>
          <ac:picMkLst>
            <pc:docMk/>
            <pc:sldMk cId="1787071413" sldId="451"/>
            <ac:picMk id="7" creationId="{DEE9DB04-09ED-4EBB-BD7C-104467CA1C7F}"/>
          </ac:picMkLst>
        </pc:picChg>
        <pc:picChg chg="del">
          <ac:chgData name="凡 江" userId="a91723a07185b3ea" providerId="LiveId" clId="{366FEECE-A5F8-48A9-8B03-0856FE122F05}" dt="2022-01-06T18:57:47.136" v="888" actId="21"/>
          <ac:picMkLst>
            <pc:docMk/>
            <pc:sldMk cId="1787071413" sldId="451"/>
            <ac:picMk id="9" creationId="{00000000-0000-0000-0000-000000000000}"/>
          </ac:picMkLst>
        </pc:picChg>
      </pc:sldChg>
      <pc:sldChg chg="modSp mod">
        <pc:chgData name="凡 江" userId="a91723a07185b3ea" providerId="LiveId" clId="{366FEECE-A5F8-48A9-8B03-0856FE122F05}" dt="2022-01-06T19:05:56.176" v="985" actId="207"/>
        <pc:sldMkLst>
          <pc:docMk/>
          <pc:sldMk cId="808690922" sldId="452"/>
        </pc:sldMkLst>
        <pc:spChg chg="mod">
          <ac:chgData name="凡 江" userId="a91723a07185b3ea" providerId="LiveId" clId="{366FEECE-A5F8-48A9-8B03-0856FE122F05}" dt="2022-01-06T18:16:49.766" v="754" actId="20577"/>
          <ac:spMkLst>
            <pc:docMk/>
            <pc:sldMk cId="808690922" sldId="452"/>
            <ac:spMk id="2" creationId="{00000000-0000-0000-0000-000000000000}"/>
          </ac:spMkLst>
        </pc:spChg>
        <pc:spChg chg="mod">
          <ac:chgData name="凡 江" userId="a91723a07185b3ea" providerId="LiveId" clId="{366FEECE-A5F8-48A9-8B03-0856FE122F05}" dt="2022-01-06T19:05:56.176" v="985" actId="207"/>
          <ac:spMkLst>
            <pc:docMk/>
            <pc:sldMk cId="808690922" sldId="452"/>
            <ac:spMk id="6" creationId="{00000000-0000-0000-0000-000000000000}"/>
          </ac:spMkLst>
        </pc:spChg>
      </pc:sldChg>
      <pc:sldChg chg="addSp delSp modSp mod">
        <pc:chgData name="凡 江" userId="a91723a07185b3ea" providerId="LiveId" clId="{366FEECE-A5F8-48A9-8B03-0856FE122F05}" dt="2022-01-06T19:09:04.014" v="1015" actId="20577"/>
        <pc:sldMkLst>
          <pc:docMk/>
          <pc:sldMk cId="731544350" sldId="453"/>
        </pc:sldMkLst>
        <pc:spChg chg="add del mod">
          <ac:chgData name="凡 江" userId="a91723a07185b3ea" providerId="LiveId" clId="{366FEECE-A5F8-48A9-8B03-0856FE122F05}" dt="2022-01-06T13:57:12.164" v="77" actId="21"/>
          <ac:spMkLst>
            <pc:docMk/>
            <pc:sldMk cId="731544350" sldId="453"/>
            <ac:spMk id="5" creationId="{C0E5E985-2D68-4974-91F5-F309D3458E5F}"/>
          </ac:spMkLst>
        </pc:spChg>
        <pc:spChg chg="mod">
          <ac:chgData name="凡 江" userId="a91723a07185b3ea" providerId="LiveId" clId="{366FEECE-A5F8-48A9-8B03-0856FE122F05}" dt="2022-01-06T19:09:04.014" v="1015" actId="20577"/>
          <ac:spMkLst>
            <pc:docMk/>
            <pc:sldMk cId="731544350" sldId="453"/>
            <ac:spMk id="6" creationId="{00000000-0000-0000-0000-000000000000}"/>
          </ac:spMkLst>
        </pc:spChg>
      </pc:sldChg>
      <pc:sldChg chg="modSp mod">
        <pc:chgData name="凡 江" userId="a91723a07185b3ea" providerId="LiveId" clId="{366FEECE-A5F8-48A9-8B03-0856FE122F05}" dt="2022-01-06T18:22:56.601" v="816" actId="20577"/>
        <pc:sldMkLst>
          <pc:docMk/>
          <pc:sldMk cId="1393048298" sldId="454"/>
        </pc:sldMkLst>
        <pc:spChg chg="mod">
          <ac:chgData name="凡 江" userId="a91723a07185b3ea" providerId="LiveId" clId="{366FEECE-A5F8-48A9-8B03-0856FE122F05}" dt="2022-01-06T14:02:45.978" v="290" actId="20577"/>
          <ac:spMkLst>
            <pc:docMk/>
            <pc:sldMk cId="1393048298" sldId="454"/>
            <ac:spMk id="2" creationId="{00000000-0000-0000-0000-000000000000}"/>
          </ac:spMkLst>
        </pc:spChg>
        <pc:spChg chg="mod">
          <ac:chgData name="凡 江" userId="a91723a07185b3ea" providerId="LiveId" clId="{366FEECE-A5F8-48A9-8B03-0856FE122F05}" dt="2022-01-06T18:22:56.601" v="816" actId="20577"/>
          <ac:spMkLst>
            <pc:docMk/>
            <pc:sldMk cId="1393048298" sldId="454"/>
            <ac:spMk id="6" creationId="{00000000-0000-0000-0000-000000000000}"/>
          </ac:spMkLst>
        </pc:spChg>
      </pc:sldChg>
      <pc:sldChg chg="modSp del mod">
        <pc:chgData name="凡 江" userId="a91723a07185b3ea" providerId="LiveId" clId="{366FEECE-A5F8-48A9-8B03-0856FE122F05}" dt="2022-01-06T18:58:42.994" v="906" actId="2696"/>
        <pc:sldMkLst>
          <pc:docMk/>
          <pc:sldMk cId="3514965758" sldId="455"/>
        </pc:sldMkLst>
        <pc:spChg chg="mod">
          <ac:chgData name="凡 江" userId="a91723a07185b3ea" providerId="LiveId" clId="{366FEECE-A5F8-48A9-8B03-0856FE122F05}" dt="2022-01-06T18:25:36.166" v="818" actId="1076"/>
          <ac:spMkLst>
            <pc:docMk/>
            <pc:sldMk cId="3514965758" sldId="455"/>
            <ac:spMk id="11" creationId="{00000000-0000-0000-0000-000000000000}"/>
          </ac:spMkLst>
        </pc:spChg>
      </pc:sldChg>
      <pc:sldChg chg="addSp modSp add mod">
        <pc:chgData name="凡 江" userId="a91723a07185b3ea" providerId="LiveId" clId="{366FEECE-A5F8-48A9-8B03-0856FE122F05}" dt="2022-01-06T18:53:56.745" v="885" actId="20577"/>
        <pc:sldMkLst>
          <pc:docMk/>
          <pc:sldMk cId="1584970552" sldId="456"/>
        </pc:sldMkLst>
        <pc:spChg chg="mod">
          <ac:chgData name="凡 江" userId="a91723a07185b3ea" providerId="LiveId" clId="{366FEECE-A5F8-48A9-8B03-0856FE122F05}" dt="2022-01-06T18:53:56.745" v="885" actId="20577"/>
          <ac:spMkLst>
            <pc:docMk/>
            <pc:sldMk cId="1584970552" sldId="456"/>
            <ac:spMk id="2" creationId="{00000000-0000-0000-0000-000000000000}"/>
          </ac:spMkLst>
        </pc:spChg>
        <pc:spChg chg="mod">
          <ac:chgData name="凡 江" userId="a91723a07185b3ea" providerId="LiveId" clId="{366FEECE-A5F8-48A9-8B03-0856FE122F05}" dt="2022-01-06T18:34:31.637" v="825" actId="20577"/>
          <ac:spMkLst>
            <pc:docMk/>
            <pc:sldMk cId="1584970552" sldId="456"/>
            <ac:spMk id="6" creationId="{00000000-0000-0000-0000-000000000000}"/>
          </ac:spMkLst>
        </pc:spChg>
        <pc:spChg chg="add mod">
          <ac:chgData name="凡 江" userId="a91723a07185b3ea" providerId="LiveId" clId="{366FEECE-A5F8-48A9-8B03-0856FE122F05}" dt="2022-01-06T18:35:24.124" v="830" actId="1076"/>
          <ac:spMkLst>
            <pc:docMk/>
            <pc:sldMk cId="1584970552" sldId="456"/>
            <ac:spMk id="7" creationId="{9514C975-8FE5-461B-B2C6-7A0F5AEFA53D}"/>
          </ac:spMkLst>
        </pc:spChg>
        <pc:spChg chg="add mod">
          <ac:chgData name="凡 江" userId="a91723a07185b3ea" providerId="LiveId" clId="{366FEECE-A5F8-48A9-8B03-0856FE122F05}" dt="2022-01-06T18:35:57.194" v="845" actId="1076"/>
          <ac:spMkLst>
            <pc:docMk/>
            <pc:sldMk cId="1584970552" sldId="456"/>
            <ac:spMk id="10" creationId="{815578F0-9188-4EC2-9394-6518CBD093FF}"/>
          </ac:spMkLst>
        </pc:spChg>
        <pc:picChg chg="add mod">
          <ac:chgData name="凡 江" userId="a91723a07185b3ea" providerId="LiveId" clId="{366FEECE-A5F8-48A9-8B03-0856FE122F05}" dt="2022-01-06T18:35:20.708" v="829" actId="1076"/>
          <ac:picMkLst>
            <pc:docMk/>
            <pc:sldMk cId="1584970552" sldId="456"/>
            <ac:picMk id="5" creationId="{FBDC34D9-A9AC-4E07-961C-17D0A61F4B61}"/>
          </ac:picMkLst>
        </pc:picChg>
        <pc:picChg chg="add mod">
          <ac:chgData name="凡 江" userId="a91723a07185b3ea" providerId="LiveId" clId="{366FEECE-A5F8-48A9-8B03-0856FE122F05}" dt="2022-01-06T18:37:55.756" v="853" actId="14100"/>
          <ac:picMkLst>
            <pc:docMk/>
            <pc:sldMk cId="1584970552" sldId="456"/>
            <ac:picMk id="9" creationId="{E547321D-1444-46AC-99AB-125753AFC05E}"/>
          </ac:picMkLst>
        </pc:picChg>
      </pc:sldChg>
      <pc:sldChg chg="addSp delSp modSp add del mod">
        <pc:chgData name="凡 江" userId="a91723a07185b3ea" providerId="LiveId" clId="{366FEECE-A5F8-48A9-8B03-0856FE122F05}" dt="2022-01-06T14:15:27.900" v="385" actId="2696"/>
        <pc:sldMkLst>
          <pc:docMk/>
          <pc:sldMk cId="3405444557" sldId="457"/>
        </pc:sldMkLst>
        <pc:spChg chg="del mod">
          <ac:chgData name="凡 江" userId="a91723a07185b3ea" providerId="LiveId" clId="{366FEECE-A5F8-48A9-8B03-0856FE122F05}" dt="2022-01-06T14:08:31.709" v="335" actId="21"/>
          <ac:spMkLst>
            <pc:docMk/>
            <pc:sldMk cId="3405444557" sldId="457"/>
            <ac:spMk id="2" creationId="{00000000-0000-0000-0000-000000000000}"/>
          </ac:spMkLst>
        </pc:spChg>
        <pc:spChg chg="del">
          <ac:chgData name="凡 江" userId="a91723a07185b3ea" providerId="LiveId" clId="{366FEECE-A5F8-48A9-8B03-0856FE122F05}" dt="2022-01-06T14:08:24.617" v="331" actId="21"/>
          <ac:spMkLst>
            <pc:docMk/>
            <pc:sldMk cId="3405444557" sldId="457"/>
            <ac:spMk id="6" creationId="{00000000-0000-0000-0000-000000000000}"/>
          </ac:spMkLst>
        </pc:spChg>
        <pc:picChg chg="del">
          <ac:chgData name="凡 江" userId="a91723a07185b3ea" providerId="LiveId" clId="{366FEECE-A5F8-48A9-8B03-0856FE122F05}" dt="2022-01-06T14:04:19.942" v="321" actId="21"/>
          <ac:picMkLst>
            <pc:docMk/>
            <pc:sldMk cId="3405444557" sldId="457"/>
            <ac:picMk id="5" creationId="{FBDC34D9-A9AC-4E07-961C-17D0A61F4B61}"/>
          </ac:picMkLst>
        </pc:picChg>
        <pc:picChg chg="add del mod">
          <ac:chgData name="凡 江" userId="a91723a07185b3ea" providerId="LiveId" clId="{366FEECE-A5F8-48A9-8B03-0856FE122F05}" dt="2022-01-06T14:07:18.199" v="325" actId="21"/>
          <ac:picMkLst>
            <pc:docMk/>
            <pc:sldMk cId="3405444557" sldId="457"/>
            <ac:picMk id="7" creationId="{DBDD648E-CE11-428A-8C79-C5EF3E2EE7D3}"/>
          </ac:picMkLst>
        </pc:picChg>
        <pc:picChg chg="add del mod">
          <ac:chgData name="凡 江" userId="a91723a07185b3ea" providerId="LiveId" clId="{366FEECE-A5F8-48A9-8B03-0856FE122F05}" dt="2022-01-06T14:09:50.769" v="348" actId="21"/>
          <ac:picMkLst>
            <pc:docMk/>
            <pc:sldMk cId="3405444557" sldId="457"/>
            <ac:picMk id="9" creationId="{54A7E877-83A2-4C01-8E07-120E3A4D5819}"/>
          </ac:picMkLst>
        </pc:picChg>
        <pc:picChg chg="add mod">
          <ac:chgData name="凡 江" userId="a91723a07185b3ea" providerId="LiveId" clId="{366FEECE-A5F8-48A9-8B03-0856FE122F05}" dt="2022-01-06T14:09:51.611" v="349" actId="1076"/>
          <ac:picMkLst>
            <pc:docMk/>
            <pc:sldMk cId="3405444557" sldId="457"/>
            <ac:picMk id="11" creationId="{F42329DE-1E4C-4934-B397-E4C511B9B385}"/>
          </ac:picMkLst>
        </pc:picChg>
        <pc:picChg chg="add del mod">
          <ac:chgData name="凡 江" userId="a91723a07185b3ea" providerId="LiveId" clId="{366FEECE-A5F8-48A9-8B03-0856FE122F05}" dt="2022-01-06T14:09:50.769" v="348" actId="21"/>
          <ac:picMkLst>
            <pc:docMk/>
            <pc:sldMk cId="3405444557" sldId="457"/>
            <ac:picMk id="13" creationId="{648C37AA-FE50-4235-A22E-0E0421AA9559}"/>
          </ac:picMkLst>
        </pc:picChg>
      </pc:sldChg>
      <pc:sldChg chg="delSp add del mod">
        <pc:chgData name="凡 江" userId="a91723a07185b3ea" providerId="LiveId" clId="{366FEECE-A5F8-48A9-8B03-0856FE122F05}" dt="2022-01-06T14:15:12.649" v="380" actId="2696"/>
        <pc:sldMkLst>
          <pc:docMk/>
          <pc:sldMk cId="908193708" sldId="458"/>
        </pc:sldMkLst>
        <pc:picChg chg="del">
          <ac:chgData name="凡 江" userId="a91723a07185b3ea" providerId="LiveId" clId="{366FEECE-A5F8-48A9-8B03-0856FE122F05}" dt="2022-01-06T14:09:55.388" v="350" actId="21"/>
          <ac:picMkLst>
            <pc:docMk/>
            <pc:sldMk cId="908193708" sldId="458"/>
            <ac:picMk id="11" creationId="{F42329DE-1E4C-4934-B397-E4C511B9B385}"/>
          </ac:picMkLst>
        </pc:picChg>
        <pc:picChg chg="del">
          <ac:chgData name="凡 江" userId="a91723a07185b3ea" providerId="LiveId" clId="{366FEECE-A5F8-48A9-8B03-0856FE122F05}" dt="2022-01-06T14:09:55.388" v="350" actId="21"/>
          <ac:picMkLst>
            <pc:docMk/>
            <pc:sldMk cId="908193708" sldId="458"/>
            <ac:picMk id="13" creationId="{648C37AA-FE50-4235-A22E-0E0421AA9559}"/>
          </ac:picMkLst>
        </pc:picChg>
      </pc:sldChg>
      <pc:sldChg chg="addSp delSp modSp add mod">
        <pc:chgData name="凡 江" userId="a91723a07185b3ea" providerId="LiveId" clId="{366FEECE-A5F8-48A9-8B03-0856FE122F05}" dt="2022-01-06T19:01:17.775" v="926" actId="20577"/>
        <pc:sldMkLst>
          <pc:docMk/>
          <pc:sldMk cId="1090478187" sldId="458"/>
        </pc:sldMkLst>
        <pc:spChg chg="mod">
          <ac:chgData name="凡 江" userId="a91723a07185b3ea" providerId="LiveId" clId="{366FEECE-A5F8-48A9-8B03-0856FE122F05}" dt="2022-01-06T19:01:17.775" v="926" actId="20577"/>
          <ac:spMkLst>
            <pc:docMk/>
            <pc:sldMk cId="1090478187" sldId="458"/>
            <ac:spMk id="2" creationId="{00000000-0000-0000-0000-000000000000}"/>
          </ac:spMkLst>
        </pc:spChg>
        <pc:spChg chg="add mod">
          <ac:chgData name="凡 江" userId="a91723a07185b3ea" providerId="LiveId" clId="{366FEECE-A5F8-48A9-8B03-0856FE122F05}" dt="2022-01-06T18:36:30.230" v="852" actId="207"/>
          <ac:spMkLst>
            <pc:docMk/>
            <pc:sldMk cId="1090478187" sldId="458"/>
            <ac:spMk id="3" creationId="{7F1C25C4-040D-44EC-9B7B-DF67BA8738EC}"/>
          </ac:spMkLst>
        </pc:spChg>
        <pc:spChg chg="mod">
          <ac:chgData name="凡 江" userId="a91723a07185b3ea" providerId="LiveId" clId="{366FEECE-A5F8-48A9-8B03-0856FE122F05}" dt="2022-01-06T18:13:40.993" v="690" actId="20577"/>
          <ac:spMkLst>
            <pc:docMk/>
            <pc:sldMk cId="1090478187" sldId="458"/>
            <ac:spMk id="6" creationId="{00000000-0000-0000-0000-000000000000}"/>
          </ac:spMkLst>
        </pc:spChg>
        <pc:picChg chg="del">
          <ac:chgData name="凡 江" userId="a91723a07185b3ea" providerId="LiveId" clId="{366FEECE-A5F8-48A9-8B03-0856FE122F05}" dt="2022-01-06T14:15:21.327" v="382" actId="21"/>
          <ac:picMkLst>
            <pc:docMk/>
            <pc:sldMk cId="1090478187" sldId="458"/>
            <ac:picMk id="5" creationId="{FBDC34D9-A9AC-4E07-961C-17D0A61F4B61}"/>
          </ac:picMkLst>
        </pc:picChg>
        <pc:picChg chg="add mod">
          <ac:chgData name="凡 江" userId="a91723a07185b3ea" providerId="LiveId" clId="{366FEECE-A5F8-48A9-8B03-0856FE122F05}" dt="2022-01-06T18:14:51.568" v="693" actId="1076"/>
          <ac:picMkLst>
            <pc:docMk/>
            <pc:sldMk cId="1090478187" sldId="458"/>
            <ac:picMk id="7" creationId="{3BDC576C-9715-4861-9F2D-BEDA17EE4B48}"/>
          </ac:picMkLst>
        </pc:picChg>
      </pc:sldChg>
      <pc:sldChg chg="modSp add del mod">
        <pc:chgData name="凡 江" userId="a91723a07185b3ea" providerId="LiveId" clId="{366FEECE-A5F8-48A9-8B03-0856FE122F05}" dt="2022-01-06T18:12:24.945" v="676" actId="2696"/>
        <pc:sldMkLst>
          <pc:docMk/>
          <pc:sldMk cId="215410031" sldId="459"/>
        </pc:sldMkLst>
        <pc:spChg chg="mod">
          <ac:chgData name="凡 江" userId="a91723a07185b3ea" providerId="LiveId" clId="{366FEECE-A5F8-48A9-8B03-0856FE122F05}" dt="2022-01-06T14:20:53.072" v="642" actId="20577"/>
          <ac:spMkLst>
            <pc:docMk/>
            <pc:sldMk cId="215410031" sldId="459"/>
            <ac:spMk id="2" creationId="{00000000-0000-0000-0000-000000000000}"/>
          </ac:spMkLst>
        </pc:spChg>
      </pc:sldChg>
      <pc:sldChg chg="delSp modSp add del mod">
        <pc:chgData name="凡 江" userId="a91723a07185b3ea" providerId="LiveId" clId="{366FEECE-A5F8-48A9-8B03-0856FE122F05}" dt="2022-01-06T14:15:12.649" v="380" actId="2696"/>
        <pc:sldMkLst>
          <pc:docMk/>
          <pc:sldMk cId="2135681375" sldId="459"/>
        </pc:sldMkLst>
        <pc:picChg chg="del">
          <ac:chgData name="凡 江" userId="a91723a07185b3ea" providerId="LiveId" clId="{366FEECE-A5F8-48A9-8B03-0856FE122F05}" dt="2022-01-06T14:10:02.258" v="351" actId="21"/>
          <ac:picMkLst>
            <pc:docMk/>
            <pc:sldMk cId="2135681375" sldId="459"/>
            <ac:picMk id="9" creationId="{54A7E877-83A2-4C01-8E07-120E3A4D5819}"/>
          </ac:picMkLst>
        </pc:picChg>
        <pc:picChg chg="del">
          <ac:chgData name="凡 江" userId="a91723a07185b3ea" providerId="LiveId" clId="{366FEECE-A5F8-48A9-8B03-0856FE122F05}" dt="2022-01-06T14:10:02.258" v="351" actId="21"/>
          <ac:picMkLst>
            <pc:docMk/>
            <pc:sldMk cId="2135681375" sldId="459"/>
            <ac:picMk id="11" creationId="{F42329DE-1E4C-4934-B397-E4C511B9B385}"/>
          </ac:picMkLst>
        </pc:picChg>
        <pc:picChg chg="mod">
          <ac:chgData name="凡 江" userId="a91723a07185b3ea" providerId="LiveId" clId="{366FEECE-A5F8-48A9-8B03-0856FE122F05}" dt="2022-01-06T14:10:05.818" v="352" actId="1076"/>
          <ac:picMkLst>
            <pc:docMk/>
            <pc:sldMk cId="2135681375" sldId="459"/>
            <ac:picMk id="13" creationId="{648C37AA-FE50-4235-A22E-0E0421AA9559}"/>
          </ac:picMkLst>
        </pc:picChg>
      </pc:sldChg>
      <pc:sldChg chg="addSp delSp modSp add mod">
        <pc:chgData name="凡 江" userId="a91723a07185b3ea" providerId="LiveId" clId="{366FEECE-A5F8-48A9-8B03-0856FE122F05}" dt="2022-01-06T18:59:50.030" v="910" actId="1076"/>
        <pc:sldMkLst>
          <pc:docMk/>
          <pc:sldMk cId="3738216939" sldId="459"/>
        </pc:sldMkLst>
        <pc:picChg chg="add mod">
          <ac:chgData name="凡 江" userId="a91723a07185b3ea" providerId="LiveId" clId="{366FEECE-A5F8-48A9-8B03-0856FE122F05}" dt="2022-01-06T18:59:50.030" v="910" actId="1076"/>
          <ac:picMkLst>
            <pc:docMk/>
            <pc:sldMk cId="3738216939" sldId="459"/>
            <ac:picMk id="3" creationId="{CB380B44-E309-4E9A-A2EC-D7B0A589B894}"/>
          </ac:picMkLst>
        </pc:picChg>
        <pc:picChg chg="del">
          <ac:chgData name="凡 江" userId="a91723a07185b3ea" providerId="LiveId" clId="{366FEECE-A5F8-48A9-8B03-0856FE122F05}" dt="2022-01-06T18:58:46.045" v="907" actId="21"/>
          <ac:picMkLst>
            <pc:docMk/>
            <pc:sldMk cId="3738216939" sldId="459"/>
            <ac:picMk id="7" creationId="{DEE9DB04-09ED-4EBB-BD7C-104467CA1C7F}"/>
          </ac:picMkLst>
        </pc:picChg>
      </pc:sldChg>
    </pc:docChg>
  </pc:docChgLst>
  <pc:docChgLst>
    <pc:chgData name="凡 江" userId="a91723a07185b3ea" providerId="LiveId" clId="{F3556788-F287-470E-92FB-B1A36DE1CA71}"/>
    <pc:docChg chg="undo custSel addSld delSld modSld">
      <pc:chgData name="凡 江" userId="a91723a07185b3ea" providerId="LiveId" clId="{F3556788-F287-470E-92FB-B1A36DE1CA71}" dt="2022-01-07T04:51:11.632" v="140" actId="20577"/>
      <pc:docMkLst>
        <pc:docMk/>
      </pc:docMkLst>
      <pc:sldChg chg="modSp mod">
        <pc:chgData name="凡 江" userId="a91723a07185b3ea" providerId="LiveId" clId="{F3556788-F287-470E-92FB-B1A36DE1CA71}" dt="2022-01-07T04:42:03.180" v="139" actId="20577"/>
        <pc:sldMkLst>
          <pc:docMk/>
          <pc:sldMk cId="1015787554" sldId="401"/>
        </pc:sldMkLst>
        <pc:spChg chg="mod">
          <ac:chgData name="凡 江" userId="a91723a07185b3ea" providerId="LiveId" clId="{F3556788-F287-470E-92FB-B1A36DE1CA71}" dt="2022-01-07T04:42:03.180" v="139" actId="20577"/>
          <ac:spMkLst>
            <pc:docMk/>
            <pc:sldMk cId="1015787554" sldId="401"/>
            <ac:spMk id="7" creationId="{00000000-0000-0000-0000-000000000000}"/>
          </ac:spMkLst>
        </pc:spChg>
      </pc:sldChg>
      <pc:sldChg chg="modSp mod">
        <pc:chgData name="凡 江" userId="a91723a07185b3ea" providerId="LiveId" clId="{F3556788-F287-470E-92FB-B1A36DE1CA71}" dt="2022-01-07T04:51:11.632" v="140" actId="20577"/>
        <pc:sldMkLst>
          <pc:docMk/>
          <pc:sldMk cId="808690922" sldId="452"/>
        </pc:sldMkLst>
        <pc:spChg chg="mod">
          <ac:chgData name="凡 江" userId="a91723a07185b3ea" providerId="LiveId" clId="{F3556788-F287-470E-92FB-B1A36DE1CA71}" dt="2022-01-07T04:51:11.632" v="140" actId="20577"/>
          <ac:spMkLst>
            <pc:docMk/>
            <pc:sldMk cId="808690922" sldId="452"/>
            <ac:spMk id="6" creationId="{00000000-0000-0000-0000-000000000000}"/>
          </ac:spMkLst>
        </pc:spChg>
      </pc:sldChg>
      <pc:sldChg chg="modSp mod">
        <pc:chgData name="凡 江" userId="a91723a07185b3ea" providerId="LiveId" clId="{F3556788-F287-470E-92FB-B1A36DE1CA71}" dt="2022-01-06T19:37:42.187" v="71" actId="20577"/>
        <pc:sldMkLst>
          <pc:docMk/>
          <pc:sldMk cId="1393048298" sldId="454"/>
        </pc:sldMkLst>
        <pc:spChg chg="mod">
          <ac:chgData name="凡 江" userId="a91723a07185b3ea" providerId="LiveId" clId="{F3556788-F287-470E-92FB-B1A36DE1CA71}" dt="2022-01-06T19:37:42.187" v="71" actId="20577"/>
          <ac:spMkLst>
            <pc:docMk/>
            <pc:sldMk cId="1393048298" sldId="454"/>
            <ac:spMk id="6" creationId="{00000000-0000-0000-0000-000000000000}"/>
          </ac:spMkLst>
        </pc:spChg>
      </pc:sldChg>
      <pc:sldChg chg="modSp mod">
        <pc:chgData name="凡 江" userId="a91723a07185b3ea" providerId="LiveId" clId="{F3556788-F287-470E-92FB-B1A36DE1CA71}" dt="2022-01-06T19:37:30.144" v="69" actId="255"/>
        <pc:sldMkLst>
          <pc:docMk/>
          <pc:sldMk cId="1090478187" sldId="458"/>
        </pc:sldMkLst>
        <pc:spChg chg="mod">
          <ac:chgData name="凡 江" userId="a91723a07185b3ea" providerId="LiveId" clId="{F3556788-F287-470E-92FB-B1A36DE1CA71}" dt="2022-01-06T19:37:30.144" v="69" actId="255"/>
          <ac:spMkLst>
            <pc:docMk/>
            <pc:sldMk cId="1090478187" sldId="458"/>
            <ac:spMk id="3" creationId="{7F1C25C4-040D-44EC-9B7B-DF67BA8738EC}"/>
          </ac:spMkLst>
        </pc:spChg>
        <pc:spChg chg="mod">
          <ac:chgData name="凡 江" userId="a91723a07185b3ea" providerId="LiveId" clId="{F3556788-F287-470E-92FB-B1A36DE1CA71}" dt="2022-01-06T19:18:17.079" v="51" actId="20577"/>
          <ac:spMkLst>
            <pc:docMk/>
            <pc:sldMk cId="1090478187" sldId="458"/>
            <ac:spMk id="6" creationId="{00000000-0000-0000-0000-000000000000}"/>
          </ac:spMkLst>
        </pc:spChg>
      </pc:sldChg>
      <pc:sldChg chg="delSp modSp add del mod">
        <pc:chgData name="凡 江" userId="a91723a07185b3ea" providerId="LiveId" clId="{F3556788-F287-470E-92FB-B1A36DE1CA71}" dt="2022-01-07T04:41:52.729" v="136" actId="2696"/>
        <pc:sldMkLst>
          <pc:docMk/>
          <pc:sldMk cId="3758384104" sldId="1420"/>
        </pc:sldMkLst>
        <pc:spChg chg="mod">
          <ac:chgData name="凡 江" userId="a91723a07185b3ea" providerId="LiveId" clId="{F3556788-F287-470E-92FB-B1A36DE1CA71}" dt="2022-01-07T04:32:48.126" v="111" actId="255"/>
          <ac:spMkLst>
            <pc:docMk/>
            <pc:sldMk cId="3758384104" sldId="1420"/>
            <ac:spMk id="6" creationId="{00000000-0000-0000-0000-000000000000}"/>
          </ac:spMkLst>
        </pc:spChg>
        <pc:spChg chg="del">
          <ac:chgData name="凡 江" userId="a91723a07185b3ea" providerId="LiveId" clId="{F3556788-F287-470E-92FB-B1A36DE1CA71}" dt="2022-01-07T04:28:09.090" v="75" actId="21"/>
          <ac:spMkLst>
            <pc:docMk/>
            <pc:sldMk cId="3758384104" sldId="1420"/>
            <ac:spMk id="7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66706662" sldId="1424"/>
        </pc:sldMkLst>
        <pc:spChg chg="del">
          <ac:chgData name="凡 江" userId="a91723a07185b3ea" providerId="LiveId" clId="{F3556788-F287-470E-92FB-B1A36DE1CA71}" dt="2022-01-07T04:28:40.442" v="80" actId="21"/>
          <ac:spMkLst>
            <pc:docMk/>
            <pc:sldMk cId="266706662" sldId="1424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28:40.442" v="80" actId="21"/>
          <ac:spMkLst>
            <pc:docMk/>
            <pc:sldMk cId="266706662" sldId="1424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514344496" sldId="1431"/>
        </pc:sldMkLst>
        <pc:spChg chg="del">
          <ac:chgData name="凡 江" userId="a91723a07185b3ea" providerId="LiveId" clId="{F3556788-F287-470E-92FB-B1A36DE1CA71}" dt="2022-01-07T04:28:49.221" v="81" actId="21"/>
          <ac:spMkLst>
            <pc:docMk/>
            <pc:sldMk cId="514344496" sldId="1431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28:49.221" v="81" actId="21"/>
          <ac:spMkLst>
            <pc:docMk/>
            <pc:sldMk cId="514344496" sldId="1431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3573172418" sldId="1432"/>
        </pc:sldMkLst>
        <pc:spChg chg="del">
          <ac:chgData name="凡 江" userId="a91723a07185b3ea" providerId="LiveId" clId="{F3556788-F287-470E-92FB-B1A36DE1CA71}" dt="2022-01-07T04:29:54.066" v="86" actId="21"/>
          <ac:spMkLst>
            <pc:docMk/>
            <pc:sldMk cId="3573172418" sldId="1432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29:54.066" v="86" actId="21"/>
          <ac:spMkLst>
            <pc:docMk/>
            <pc:sldMk cId="3573172418" sldId="1432"/>
            <ac:spMk id="3" creationId="{00000000-0000-0000-0000-000000000000}"/>
          </ac:spMkLst>
        </pc:spChg>
      </pc:sldChg>
      <pc:sldChg chg="delSp modSp add del mod">
        <pc:chgData name="凡 江" userId="a91723a07185b3ea" providerId="LiveId" clId="{F3556788-F287-470E-92FB-B1A36DE1CA71}" dt="2022-01-07T04:41:52.729" v="136" actId="2696"/>
        <pc:sldMkLst>
          <pc:docMk/>
          <pc:sldMk cId="2213617171" sldId="1434"/>
        </pc:sldMkLst>
        <pc:spChg chg="del">
          <ac:chgData name="凡 江" userId="a91723a07185b3ea" providerId="LiveId" clId="{F3556788-F287-470E-92FB-B1A36DE1CA71}" dt="2022-01-07T04:28:59.334" v="82" actId="21"/>
          <ac:spMkLst>
            <pc:docMk/>
            <pc:sldMk cId="2213617171" sldId="1434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28:59.334" v="82" actId="21"/>
          <ac:spMkLst>
            <pc:docMk/>
            <pc:sldMk cId="2213617171" sldId="1434"/>
            <ac:spMk id="3" creationId="{00000000-0000-0000-0000-000000000000}"/>
          </ac:spMkLst>
        </pc:spChg>
        <pc:picChg chg="mod">
          <ac:chgData name="凡 江" userId="a91723a07185b3ea" providerId="LiveId" clId="{F3556788-F287-470E-92FB-B1A36DE1CA71}" dt="2022-01-07T04:29:04.873" v="84" actId="1076"/>
          <ac:picMkLst>
            <pc:docMk/>
            <pc:sldMk cId="2213617171" sldId="1434"/>
            <ac:picMk id="5" creationId="{00000000-0000-0000-0000-000000000000}"/>
          </ac:picMkLst>
        </pc:pic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570401457" sldId="1435"/>
        </pc:sldMkLst>
        <pc:spChg chg="del">
          <ac:chgData name="凡 江" userId="a91723a07185b3ea" providerId="LiveId" clId="{F3556788-F287-470E-92FB-B1A36DE1CA71}" dt="2022-01-07T04:29:14.016" v="85" actId="21"/>
          <ac:spMkLst>
            <pc:docMk/>
            <pc:sldMk cId="2570401457" sldId="1435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29:14.016" v="85" actId="21"/>
          <ac:spMkLst>
            <pc:docMk/>
            <pc:sldMk cId="2570401457" sldId="1435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1910389465" sldId="1436"/>
        </pc:sldMkLst>
        <pc:spChg chg="del">
          <ac:chgData name="凡 江" userId="a91723a07185b3ea" providerId="LiveId" clId="{F3556788-F287-470E-92FB-B1A36DE1CA71}" dt="2022-01-07T04:30:02.205" v="87" actId="21"/>
          <ac:spMkLst>
            <pc:docMk/>
            <pc:sldMk cId="1910389465" sldId="1436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0:02.205" v="87" actId="21"/>
          <ac:spMkLst>
            <pc:docMk/>
            <pc:sldMk cId="1910389465" sldId="1436"/>
            <ac:spMk id="3" creationId="{00000000-0000-0000-0000-000000000000}"/>
          </ac:spMkLst>
        </pc:spChg>
      </pc:sldChg>
      <pc:sldChg chg="modSp add del mod">
        <pc:chgData name="凡 江" userId="a91723a07185b3ea" providerId="LiveId" clId="{F3556788-F287-470E-92FB-B1A36DE1CA71}" dt="2022-01-07T04:41:52.729" v="136" actId="2696"/>
        <pc:sldMkLst>
          <pc:docMk/>
          <pc:sldMk cId="484347254" sldId="1439"/>
        </pc:sldMkLst>
        <pc:spChg chg="mod">
          <ac:chgData name="凡 江" userId="a91723a07185b3ea" providerId="LiveId" clId="{F3556788-F287-470E-92FB-B1A36DE1CA71}" dt="2022-01-07T04:27:54.493" v="73" actId="27636"/>
          <ac:spMkLst>
            <pc:docMk/>
            <pc:sldMk cId="484347254" sldId="1439"/>
            <ac:spMk id="3" creationId="{00000000-0000-0000-0000-000000000000}"/>
          </ac:spMkLst>
        </pc:spChg>
      </pc:sldChg>
      <pc:sldChg chg="addSp delSp modSp add del mod">
        <pc:chgData name="凡 江" userId="a91723a07185b3ea" providerId="LiveId" clId="{F3556788-F287-470E-92FB-B1A36DE1CA71}" dt="2022-01-07T04:41:52.729" v="136" actId="2696"/>
        <pc:sldMkLst>
          <pc:docMk/>
          <pc:sldMk cId="4139446587" sldId="1487"/>
        </pc:sldMkLst>
        <pc:spChg chg="add del mod">
          <ac:chgData name="凡 江" userId="a91723a07185b3ea" providerId="LiveId" clId="{F3556788-F287-470E-92FB-B1A36DE1CA71}" dt="2022-01-07T04:36:44.082" v="135" actId="21"/>
          <ac:spMkLst>
            <pc:docMk/>
            <pc:sldMk cId="4139446587" sldId="1487"/>
            <ac:spMk id="3" creationId="{4A04A7DB-946C-4134-A3A2-C871FEAAB0D8}"/>
          </ac:spMkLst>
        </pc:spChg>
        <pc:spChg chg="mod">
          <ac:chgData name="凡 江" userId="a91723a07185b3ea" providerId="LiveId" clId="{F3556788-F287-470E-92FB-B1A36DE1CA71}" dt="2022-01-07T04:32:55.955" v="114" actId="113"/>
          <ac:spMkLst>
            <pc:docMk/>
            <pc:sldMk cId="4139446587" sldId="1487"/>
            <ac:spMk id="6" creationId="{00000000-0000-0000-0000-000000000000}"/>
          </ac:spMkLst>
        </pc:spChg>
        <pc:spChg chg="del">
          <ac:chgData name="凡 江" userId="a91723a07185b3ea" providerId="LiveId" clId="{F3556788-F287-470E-92FB-B1A36DE1CA71}" dt="2022-01-07T04:36:41.959" v="134" actId="21"/>
          <ac:spMkLst>
            <pc:docMk/>
            <pc:sldMk cId="4139446587" sldId="1487"/>
            <ac:spMk id="7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3091643380" sldId="1488"/>
        </pc:sldMkLst>
        <pc:spChg chg="del">
          <ac:chgData name="凡 江" userId="a91723a07185b3ea" providerId="LiveId" clId="{F3556788-F287-470E-92FB-B1A36DE1CA71}" dt="2022-01-07T04:30:40.279" v="103" actId="21"/>
          <ac:spMkLst>
            <pc:docMk/>
            <pc:sldMk cId="3091643380" sldId="1488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0:40.279" v="103" actId="21"/>
          <ac:spMkLst>
            <pc:docMk/>
            <pc:sldMk cId="3091643380" sldId="1488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319993815" sldId="1489"/>
        </pc:sldMkLst>
        <pc:spChg chg="del">
          <ac:chgData name="凡 江" userId="a91723a07185b3ea" providerId="LiveId" clId="{F3556788-F287-470E-92FB-B1A36DE1CA71}" dt="2022-01-07T04:30:44.503" v="104" actId="21"/>
          <ac:spMkLst>
            <pc:docMk/>
            <pc:sldMk cId="2319993815" sldId="1489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0:44.503" v="104" actId="21"/>
          <ac:spMkLst>
            <pc:docMk/>
            <pc:sldMk cId="2319993815" sldId="1489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3693128120" sldId="1490"/>
        </pc:sldMkLst>
        <pc:spChg chg="del">
          <ac:chgData name="凡 江" userId="a91723a07185b3ea" providerId="LiveId" clId="{F3556788-F287-470E-92FB-B1A36DE1CA71}" dt="2022-01-07T04:31:56.744" v="105" actId="21"/>
          <ac:spMkLst>
            <pc:docMk/>
            <pc:sldMk cId="3693128120" sldId="1490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1:56.744" v="105" actId="21"/>
          <ac:spMkLst>
            <pc:docMk/>
            <pc:sldMk cId="3693128120" sldId="1490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772175850" sldId="1491"/>
        </pc:sldMkLst>
        <pc:spChg chg="del">
          <ac:chgData name="凡 江" userId="a91723a07185b3ea" providerId="LiveId" clId="{F3556788-F287-470E-92FB-B1A36DE1CA71}" dt="2022-01-07T04:32:02.108" v="106" actId="21"/>
          <ac:spMkLst>
            <pc:docMk/>
            <pc:sldMk cId="2772175850" sldId="1491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2:02.108" v="106" actId="21"/>
          <ac:spMkLst>
            <pc:docMk/>
            <pc:sldMk cId="2772175850" sldId="1491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4258452181" sldId="1492"/>
        </pc:sldMkLst>
        <pc:spChg chg="del">
          <ac:chgData name="凡 江" userId="a91723a07185b3ea" providerId="LiveId" clId="{F3556788-F287-470E-92FB-B1A36DE1CA71}" dt="2022-01-07T04:32:06.447" v="107" actId="21"/>
          <ac:spMkLst>
            <pc:docMk/>
            <pc:sldMk cId="4258452181" sldId="1492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2:06.447" v="107" actId="21"/>
          <ac:spMkLst>
            <pc:docMk/>
            <pc:sldMk cId="4258452181" sldId="1492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798954875" sldId="1493"/>
        </pc:sldMkLst>
        <pc:spChg chg="del">
          <ac:chgData name="凡 江" userId="a91723a07185b3ea" providerId="LiveId" clId="{F3556788-F287-470E-92FB-B1A36DE1CA71}" dt="2022-01-07T04:32:11.605" v="108" actId="21"/>
          <ac:spMkLst>
            <pc:docMk/>
            <pc:sldMk cId="2798954875" sldId="1493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2:11.605" v="108" actId="21"/>
          <ac:spMkLst>
            <pc:docMk/>
            <pc:sldMk cId="2798954875" sldId="1493"/>
            <ac:spMk id="3" creationId="{00000000-0000-0000-0000-000000000000}"/>
          </ac:spMkLst>
        </pc:spChg>
      </pc:sldChg>
      <pc:sldChg chg="delSp add del mod">
        <pc:chgData name="凡 江" userId="a91723a07185b3ea" providerId="LiveId" clId="{F3556788-F287-470E-92FB-B1A36DE1CA71}" dt="2022-01-07T04:41:52.729" v="136" actId="2696"/>
        <pc:sldMkLst>
          <pc:docMk/>
          <pc:sldMk cId="2077274057" sldId="1494"/>
        </pc:sldMkLst>
        <pc:spChg chg="del">
          <ac:chgData name="凡 江" userId="a91723a07185b3ea" providerId="LiveId" clId="{F3556788-F287-470E-92FB-B1A36DE1CA71}" dt="2022-01-07T04:32:15.826" v="109" actId="21"/>
          <ac:spMkLst>
            <pc:docMk/>
            <pc:sldMk cId="2077274057" sldId="1494"/>
            <ac:spMk id="2" creationId="{00000000-0000-0000-0000-000000000000}"/>
          </ac:spMkLst>
        </pc:spChg>
        <pc:spChg chg="del">
          <ac:chgData name="凡 江" userId="a91723a07185b3ea" providerId="LiveId" clId="{F3556788-F287-470E-92FB-B1A36DE1CA71}" dt="2022-01-07T04:32:15.826" v="109" actId="21"/>
          <ac:spMkLst>
            <pc:docMk/>
            <pc:sldMk cId="2077274057" sldId="1494"/>
            <ac:spMk id="3" creationId="{00000000-0000-0000-0000-000000000000}"/>
          </ac:spMkLst>
        </pc:spChg>
      </pc:sldChg>
      <pc:sldChg chg="modSp add del mod">
        <pc:chgData name="凡 江" userId="a91723a07185b3ea" providerId="LiveId" clId="{F3556788-F287-470E-92FB-B1A36DE1CA71}" dt="2022-01-07T04:41:52.729" v="136" actId="2696"/>
        <pc:sldMkLst>
          <pc:docMk/>
          <pc:sldMk cId="3564445354" sldId="1495"/>
        </pc:sldMkLst>
        <pc:spChg chg="mod">
          <ac:chgData name="凡 江" userId="a91723a07185b3ea" providerId="LiveId" clId="{F3556788-F287-470E-92FB-B1A36DE1CA71}" dt="2022-01-07T04:27:54.513" v="74" actId="27636"/>
          <ac:spMkLst>
            <pc:docMk/>
            <pc:sldMk cId="3564445354" sldId="1495"/>
            <ac:spMk id="3" creationId="{00000000-0000-0000-0000-000000000000}"/>
          </ac:spMkLst>
        </pc:spChg>
      </pc:sldChg>
      <pc:sldChg chg="modSp add del mod">
        <pc:chgData name="凡 江" userId="a91723a07185b3ea" providerId="LiveId" clId="{F3556788-F287-470E-92FB-B1A36DE1CA71}" dt="2022-01-07T04:41:52.729" v="136" actId="2696"/>
        <pc:sldMkLst>
          <pc:docMk/>
          <pc:sldMk cId="3886882419" sldId="1496"/>
        </pc:sldMkLst>
        <pc:spChg chg="mod">
          <ac:chgData name="凡 江" userId="a91723a07185b3ea" providerId="LiveId" clId="{F3556788-F287-470E-92FB-B1A36DE1CA71}" dt="2022-01-07T04:33:31.122" v="133" actId="20577"/>
          <ac:spMkLst>
            <pc:docMk/>
            <pc:sldMk cId="3886882419" sldId="14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4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5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7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5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6</a:t>
            </a:r>
            <a:b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何國豪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江凡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Training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default hyperparameters (1200 epoch)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GeForce GTX 1080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LunarLander-v2: 25 min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LunarLanderContinuous-v2: 52 min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C34D9-A9AC-4E07-961C-17D0A61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86" y="3182631"/>
            <a:ext cx="5299312" cy="26121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14C975-8FE5-461B-B2C6-7A0F5AEFA53D}"/>
              </a:ext>
            </a:extLst>
          </p:cNvPr>
          <p:cNvSpPr txBox="1"/>
          <p:nvPr/>
        </p:nvSpPr>
        <p:spPr>
          <a:xfrm>
            <a:off x="6702420" y="6058306"/>
            <a:ext cx="459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LunarLanderContinous-v2 Result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47321D-1444-46AC-99AB-125753AF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1" y="3182630"/>
            <a:ext cx="5389944" cy="26139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15578F0-9188-4EC2-9394-6518CBD093FF}"/>
              </a:ext>
            </a:extLst>
          </p:cNvPr>
          <p:cNvSpPr txBox="1"/>
          <p:nvPr/>
        </p:nvSpPr>
        <p:spPr>
          <a:xfrm>
            <a:off x="850990" y="6058305"/>
            <a:ext cx="459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LunarLander-v2 Result</a:t>
            </a:r>
          </a:p>
        </p:txBody>
      </p:sp>
    </p:spTree>
    <p:extLst>
      <p:ext uri="{BB962C8B-B14F-4D97-AF65-F5344CB8AC3E}">
        <p14:creationId xmlns:p14="http://schemas.microsoft.com/office/powerpoint/2010/main" val="158497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Training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check whether the model is correct?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reward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Ewma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reward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DC576C-9715-4861-9F2D-BEDA17EE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05" y="3429000"/>
            <a:ext cx="9883845" cy="25875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F1C25C4-040D-44EC-9B7B-DF67BA8738EC}"/>
              </a:ext>
            </a:extLst>
          </p:cNvPr>
          <p:cNvSpPr txBox="1"/>
          <p:nvPr/>
        </p:nvSpPr>
        <p:spPr>
          <a:xfrm>
            <a:off x="3571483" y="2134312"/>
            <a:ext cx="86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Ewma</a:t>
            </a:r>
            <a:r>
              <a:rPr lang="en-US" sz="2000" dirty="0">
                <a:solidFill>
                  <a:srgbClr val="FF0000"/>
                </a:solidFill>
              </a:rPr>
              <a:t> reward(T) </a:t>
            </a:r>
            <a:r>
              <a:rPr lang="en-US" sz="2000" dirty="0"/>
              <a:t>= 0.05 * episode reward + (1 - 0.05) * </a:t>
            </a:r>
            <a:r>
              <a:rPr lang="en-US" sz="2000" dirty="0" err="1">
                <a:solidFill>
                  <a:srgbClr val="FF0000"/>
                </a:solidFill>
              </a:rPr>
              <a:t>Ewma</a:t>
            </a:r>
            <a:r>
              <a:rPr lang="en-US" sz="2000" dirty="0">
                <a:solidFill>
                  <a:srgbClr val="FF0000"/>
                </a:solidFill>
              </a:rPr>
              <a:t> reward(T-1)</a:t>
            </a:r>
          </a:p>
        </p:txBody>
      </p:sp>
    </p:spTree>
    <p:extLst>
      <p:ext uri="{BB962C8B-B14F-4D97-AF65-F5344CB8AC3E}">
        <p14:creationId xmlns:p14="http://schemas.microsoft.com/office/powerpoint/2010/main" val="109047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Reminders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gym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box2d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network architecture and hyper-parameters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the defaults.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tensors all the time especially when calculating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testing DDPG, action selection need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noise.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E046EC-6481-4254-B3B1-65FAD31B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35" y="1265634"/>
            <a:ext cx="8018980" cy="21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4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Gym: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https://gym.openai.com/docs/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https://github.com/openai/gym/wiki/Pendulum-v0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https://pytorch.org/tutorials/intermediate/reinforcement_q_learning.html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(TD3) Scott Fujimoto,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Herke</a:t>
            </a: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van Hoof and David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Meger</a:t>
            </a: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“Addressing Function Approximation Error in Actor-Critic Methods.” ICML (2018).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617" y="2632905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2022/3/2(Wed) 11:59 am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Demo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1043" y="1561189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sample code,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no credit.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680" y="1504024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lab,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5011" y="1606146"/>
            <a:ext cx="77082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DDPG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Modify and Run the Sample Code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Time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Reminders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453198"/>
            <a:ext cx="3987897" cy="4903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24" y="1024045"/>
            <a:ext cx="6254876" cy="5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E9DB04-09ED-4EBB-BD7C-104467CA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29" y="197174"/>
            <a:ext cx="8803941" cy="64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380B44-E309-4E9A-A2EC-D7B0A589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36" y="293637"/>
            <a:ext cx="8569727" cy="62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Modify and Run the Sample Code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#TODO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with hints and remove “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NotImplementedError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train and test: python dqn.py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test: python dqn.py --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test_only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Scoring Criteria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0" y="1349482"/>
            <a:ext cx="11443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work, otherwise no credit will be granted.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(80%)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 explain; do not only copy and paste your codes.)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Bonus (20%)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Experiment on Double-DQN. (5%)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Experiment on TD3. (15%)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(20%, snapshot)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[LunarLander-v2] Average reward of 10 testing episodes: Average ÷ 30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[LunarLanderContinuous-v2] Average reward of 10 testing episodes: Average ÷ 30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547</Words>
  <Application>Microsoft Office PowerPoint</Application>
  <PresentationFormat>寬螢幕</PresentationFormat>
  <Paragraphs>96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 LAB 6  TA 何國豪, 江凡</vt:lpstr>
      <vt:lpstr> Deadline: 2022/3/2(Wed) 11:59 am  No Demo  </vt:lpstr>
      <vt:lpstr> Must use sample code, otherwise no credit. </vt:lpstr>
      <vt:lpstr>Outline</vt:lpstr>
      <vt:lpstr>LunarLander-v2</vt:lpstr>
      <vt:lpstr>PowerPoint 簡報</vt:lpstr>
      <vt:lpstr>PowerPoint 簡報</vt:lpstr>
      <vt:lpstr>3. Modify and Run the Sample Code</vt:lpstr>
      <vt:lpstr>4. Scoring Criteria</vt:lpstr>
      <vt:lpstr>5. Training Time</vt:lpstr>
      <vt:lpstr>5. Training Time</vt:lpstr>
      <vt:lpstr>6. Reminders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</dc:title>
  <dc:creator>紹雄</dc:creator>
  <cp:lastModifiedBy>江凡</cp:lastModifiedBy>
  <cp:revision>676</cp:revision>
  <dcterms:created xsi:type="dcterms:W3CDTF">2020-04-13T05:52:43Z</dcterms:created>
  <dcterms:modified xsi:type="dcterms:W3CDTF">2022-01-07T07:27:49Z</dcterms:modified>
</cp:coreProperties>
</file>