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10.png"/><Relationship Id="rId17" Type="http://schemas.openxmlformats.org/officeDocument/2006/relationships/image" Target="../media/image49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10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10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3235" y="2188416"/>
            <a:ext cx="7033715" cy="17986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5982" y="3760601"/>
            <a:ext cx="3173000" cy="6856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276" y="7589667"/>
            <a:ext cx="3513080" cy="6856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1871" y="8058226"/>
            <a:ext cx="4883199" cy="5587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3794" y="-1507883"/>
            <a:ext cx="15488986" cy="13320528"/>
            <a:chOff x="3883794" y="-1507883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3794" y="-1507883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9498" y="4228594"/>
            <a:ext cx="7124308" cy="2194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8841" y="2000355"/>
            <a:ext cx="1823816" cy="13713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63716" y="3950116"/>
            <a:ext cx="4473756" cy="44414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1731" y="1584394"/>
            <a:ext cx="4297168" cy="12571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064" y="3872842"/>
            <a:ext cx="2662198" cy="10971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2679" y="2739385"/>
            <a:ext cx="1346667" cy="493714"/>
            <a:chOff x="1462679" y="2739385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679" y="2739385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5544" y="4815249"/>
            <a:ext cx="13784135" cy="7450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069" y="6575240"/>
            <a:ext cx="1456387" cy="109711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5544" y="7517649"/>
            <a:ext cx="15294816" cy="745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490657" cy="10460952"/>
            <a:chOff x="0" y="0"/>
            <a:chExt cx="3490657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490657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2089" y="1367469"/>
            <a:ext cx="3062658" cy="12571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43038" y="2522455"/>
            <a:ext cx="1346667" cy="493714"/>
            <a:chOff x="4443038" y="2522455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038" y="2522455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8801" y="6171593"/>
            <a:ext cx="2238590" cy="4571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2011" y="6698421"/>
            <a:ext cx="3132906" cy="4114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40089" y="6140736"/>
            <a:ext cx="2146339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73322" y="6667565"/>
            <a:ext cx="3266274" cy="9447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3332" y="4198657"/>
            <a:ext cx="1556916" cy="1556916"/>
            <a:chOff x="1623332" y="4198657"/>
            <a:chExt cx="1556916" cy="15569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332" y="4198657"/>
              <a:ext cx="1556916" cy="15569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4620" y="4161305"/>
            <a:ext cx="1556916" cy="1556916"/>
            <a:chOff x="4984620" y="4161305"/>
            <a:chExt cx="1556916" cy="15569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620" y="4161305"/>
              <a:ext cx="1556916" cy="15569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6313" y="6160107"/>
            <a:ext cx="2382206" cy="4571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79596" y="6686937"/>
            <a:ext cx="2947615" cy="9447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86236" y="4196695"/>
            <a:ext cx="1556916" cy="1556916"/>
            <a:chOff x="8386236" y="4196695"/>
            <a:chExt cx="1556916" cy="15569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6236" y="4196695"/>
              <a:ext cx="1556916" cy="15569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69263" y="4567817"/>
            <a:ext cx="665056" cy="818595"/>
            <a:chOff x="2069263" y="4567817"/>
            <a:chExt cx="665056" cy="8185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9263" y="4567817"/>
              <a:ext cx="665056" cy="8185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86046" y="4537552"/>
            <a:ext cx="954064" cy="827081"/>
            <a:chOff x="5286046" y="4537552"/>
            <a:chExt cx="954064" cy="8270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86046" y="4537552"/>
              <a:ext cx="954064" cy="8270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02837" y="4491011"/>
            <a:ext cx="1123715" cy="826198"/>
            <a:chOff x="8602837" y="4491011"/>
            <a:chExt cx="1123715" cy="82619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02837" y="4491011"/>
              <a:ext cx="1123715" cy="82619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04548" y="6162071"/>
            <a:ext cx="2769371" cy="45713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37786" y="6688899"/>
            <a:ext cx="3175686" cy="137653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687307" y="4189133"/>
            <a:ext cx="1556916" cy="1556916"/>
            <a:chOff x="11687307" y="4189133"/>
            <a:chExt cx="1556916" cy="155691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7307" y="4189133"/>
              <a:ext cx="1556916" cy="15569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48060" y="4472579"/>
            <a:ext cx="1023308" cy="1005305"/>
            <a:chOff x="11948060" y="4472579"/>
            <a:chExt cx="1023308" cy="100530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948060" y="4472579"/>
              <a:ext cx="1023308" cy="1005305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384491" y="6180769"/>
            <a:ext cx="2146339" cy="45713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17696" y="6707598"/>
            <a:ext cx="3024071" cy="9447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074327" y="4207831"/>
            <a:ext cx="1556916" cy="1556916"/>
            <a:chOff x="15074327" y="4207831"/>
            <a:chExt cx="1556916" cy="155691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74327" y="4207831"/>
              <a:ext cx="1556916" cy="15569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331984" y="4396597"/>
            <a:ext cx="1041601" cy="1070511"/>
            <a:chOff x="15331984" y="4396597"/>
            <a:chExt cx="1041601" cy="107051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31984" y="4396597"/>
              <a:ext cx="1041601" cy="1070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99492"/>
            <a:ext cx="18386666" cy="5292889"/>
            <a:chOff x="0" y="5099492"/>
            <a:chExt cx="18386666" cy="5292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99492"/>
              <a:ext cx="18386666" cy="5292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7895" y="700803"/>
            <a:ext cx="3062649" cy="1257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6262" y="2942052"/>
            <a:ext cx="3717143" cy="6329955"/>
            <a:chOff x="696262" y="2942052"/>
            <a:chExt cx="3717143" cy="6329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262" y="2942052"/>
              <a:ext cx="3717143" cy="63299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3367" y="6913550"/>
            <a:ext cx="2411457" cy="103940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9071" y="3810205"/>
            <a:ext cx="2665269" cy="4898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78978" y="2942052"/>
            <a:ext cx="3717143" cy="6329955"/>
            <a:chOff x="5078978" y="2942052"/>
            <a:chExt cx="3717143" cy="63299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8978" y="2942052"/>
              <a:ext cx="3717143" cy="63299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6084" y="6913550"/>
            <a:ext cx="2782496" cy="4383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1787" y="3772110"/>
            <a:ext cx="2602337" cy="5316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55588" y="2942052"/>
            <a:ext cx="3717143" cy="6329955"/>
            <a:chOff x="9455588" y="2942052"/>
            <a:chExt cx="3717143" cy="63299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5588" y="2942052"/>
              <a:ext cx="3717143" cy="63299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19358" y="6913550"/>
            <a:ext cx="2443127" cy="43831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48397" y="3772110"/>
            <a:ext cx="1940237" cy="5316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852654" y="1776434"/>
            <a:ext cx="1346667" cy="493714"/>
            <a:chOff x="2852654" y="1776434"/>
            <a:chExt cx="1346667" cy="493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2654" y="1776434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31986" y="5135687"/>
            <a:ext cx="887314" cy="1252435"/>
            <a:chOff x="5831986" y="5135687"/>
            <a:chExt cx="887314" cy="125243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1986" y="5135687"/>
              <a:ext cx="887314" cy="12524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66121" y="5099492"/>
            <a:ext cx="1008778" cy="1335843"/>
            <a:chOff x="6966121" y="5099492"/>
            <a:chExt cx="1008778" cy="13358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6121" y="5099492"/>
              <a:ext cx="1008778" cy="13358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68850" y="5104762"/>
            <a:ext cx="2047493" cy="1054459"/>
            <a:chOff x="10268850" y="5104762"/>
            <a:chExt cx="2047493" cy="10544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68850" y="5104762"/>
              <a:ext cx="2047493" cy="10544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6082" y="5230879"/>
            <a:ext cx="2737503" cy="1385861"/>
            <a:chOff x="1186082" y="5230879"/>
            <a:chExt cx="2737503" cy="13858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6082" y="5230879"/>
              <a:ext cx="2737503" cy="13858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20592" y="2942052"/>
            <a:ext cx="3717143" cy="6329955"/>
            <a:chOff x="13920592" y="2942052"/>
            <a:chExt cx="3717143" cy="63299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0592" y="2942052"/>
              <a:ext cx="3717143" cy="632995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413401" y="3819729"/>
            <a:ext cx="1904234" cy="48987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417681" y="6923074"/>
            <a:ext cx="2619741" cy="103940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461307" y="5087749"/>
            <a:ext cx="2635714" cy="1382795"/>
            <a:chOff x="14461307" y="5087749"/>
            <a:chExt cx="2635714" cy="138279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461307" y="5087749"/>
              <a:ext cx="2635714" cy="1382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4261" y="0"/>
            <a:ext cx="7502405" cy="10392381"/>
            <a:chOff x="10884261" y="0"/>
            <a:chExt cx="7502405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4261" y="0"/>
              <a:ext cx="7502405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8179" y="1177766"/>
            <a:ext cx="6461561" cy="12571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3791" y="3688723"/>
            <a:ext cx="14925032" cy="7542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82459" y="2332757"/>
            <a:ext cx="1346667" cy="493714"/>
            <a:chOff x="2182459" y="2332757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2459" y="2332757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3788" y="5080002"/>
            <a:ext cx="12541130" cy="7542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3792" y="6587506"/>
            <a:ext cx="14706766" cy="19269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68177" y="0"/>
            <a:ext cx="10572777" cy="10392381"/>
            <a:chOff x="-868177" y="0"/>
            <a:chExt cx="1057277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68177" y="0"/>
              <a:ext cx="1057277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17" y="1177764"/>
            <a:ext cx="3062658" cy="12571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82459" y="2332757"/>
            <a:ext cx="1346667" cy="493714"/>
            <a:chOff x="2182459" y="233275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2459" y="2332757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2296" y="3340021"/>
            <a:ext cx="2916000" cy="6171429"/>
            <a:chOff x="4762296" y="3340021"/>
            <a:chExt cx="2916000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296" y="3340021"/>
              <a:ext cx="2916000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54591" y="3340021"/>
            <a:ext cx="2916000" cy="6171429"/>
            <a:chOff x="8554591" y="3340021"/>
            <a:chExt cx="2916000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4591" y="3340021"/>
              <a:ext cx="2916000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9787" y="3340021"/>
            <a:ext cx="2916000" cy="6171429"/>
            <a:chOff x="779787" y="3340021"/>
            <a:chExt cx="2916000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787" y="3340021"/>
              <a:ext cx="2916000" cy="6171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88907" y="4454945"/>
            <a:ext cx="5171299" cy="25894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29938" y="-106666"/>
            <a:ext cx="10572777" cy="10392381"/>
            <a:chOff x="-829938" y="-106666"/>
            <a:chExt cx="1057277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29938" y="-106666"/>
              <a:ext cx="1057277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17" y="1177764"/>
            <a:ext cx="3062658" cy="12571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82459" y="2332757"/>
            <a:ext cx="1346667" cy="493714"/>
            <a:chOff x="2182459" y="233275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2459" y="2332757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27695" y="4551797"/>
            <a:ext cx="4435704" cy="17517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6919" y="3491887"/>
            <a:ext cx="11182418" cy="5018110"/>
            <a:chOff x="606919" y="3491887"/>
            <a:chExt cx="11182418" cy="50181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919" y="3491887"/>
              <a:ext cx="11182418" cy="50181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95140" y="-106666"/>
            <a:ext cx="10572777" cy="10392381"/>
            <a:chOff x="10595140" y="-106666"/>
            <a:chExt cx="1057277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5140" y="-106666"/>
              <a:ext cx="1057277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7700" y="1377525"/>
            <a:ext cx="3062658" cy="12571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82459" y="2332757"/>
            <a:ext cx="1346667" cy="493714"/>
            <a:chOff x="2182459" y="2332757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2459" y="2332757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3420" y="6830348"/>
            <a:ext cx="12505407" cy="25894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01701" y="3863329"/>
            <a:ext cx="2770786" cy="1556959"/>
            <a:chOff x="7801701" y="3863329"/>
            <a:chExt cx="2770786" cy="15569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01701" y="3863329"/>
              <a:ext cx="2770786" cy="15569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08345" y="3960848"/>
            <a:ext cx="2608187" cy="1343216"/>
            <a:chOff x="14208345" y="3960848"/>
            <a:chExt cx="2608187" cy="13432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08345" y="3960848"/>
              <a:ext cx="2608187" cy="13432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59412" y="3434480"/>
            <a:ext cx="2360340" cy="2414657"/>
            <a:chOff x="2159412" y="3434480"/>
            <a:chExt cx="2360340" cy="24146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9412" y="3434480"/>
              <a:ext cx="2360340" cy="24146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64892" y="4023054"/>
            <a:ext cx="2327637" cy="1237508"/>
            <a:chOff x="4964892" y="4023054"/>
            <a:chExt cx="2327637" cy="123750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964892" y="4023054"/>
              <a:ext cx="2327637" cy="618754"/>
              <a:chOff x="4964892" y="4023054"/>
              <a:chExt cx="2327637" cy="6187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64892" y="4023054"/>
                <a:ext cx="2327637" cy="6187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964892" y="4641808"/>
              <a:ext cx="2327637" cy="618754"/>
              <a:chOff x="4964892" y="4641808"/>
              <a:chExt cx="2327637" cy="61875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64892" y="4641808"/>
                <a:ext cx="2327637" cy="61875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1086518" y="4023054"/>
            <a:ext cx="2327637" cy="1237508"/>
            <a:chOff x="11086518" y="4023054"/>
            <a:chExt cx="2327637" cy="123750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086518" y="4023054"/>
              <a:ext cx="2327637" cy="618754"/>
              <a:chOff x="11086518" y="4023054"/>
              <a:chExt cx="2327637" cy="61875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086518" y="4023054"/>
                <a:ext cx="2327637" cy="61875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1086518" y="4641808"/>
              <a:ext cx="2327637" cy="618754"/>
              <a:chOff x="11086518" y="4641808"/>
              <a:chExt cx="2327637" cy="61875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086518" y="4641808"/>
                <a:ext cx="2327637" cy="61875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yerim</cp:lastModifiedBy>
  <cp:revision>2</cp:revision>
  <dcterms:created xsi:type="dcterms:W3CDTF">2021-05-10T17:40:34Z</dcterms:created>
  <dcterms:modified xsi:type="dcterms:W3CDTF">2021-05-10T09:07:30Z</dcterms:modified>
</cp:coreProperties>
</file>