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99"/>
    <p:restoredTop sz="96197"/>
  </p:normalViewPr>
  <p:slideViewPr>
    <p:cSldViewPr snapToGrid="0" snapToObjects="1">
      <p:cViewPr>
        <p:scale>
          <a:sx n="56" d="100"/>
          <a:sy n="56" d="100"/>
        </p:scale>
        <p:origin x="32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The</a:t>
            </a:r>
            <a:r>
              <a:rPr lang="en-US" altLang="ko-KR" baseline="0" dirty="0"/>
              <a:t> learning curve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ln w="22225" cap="rnd">
              <a:solidFill>
                <a:schemeClr val="accent5">
                  <a:shade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5">
                  <a:shade val="65000"/>
                </a:schemeClr>
              </a:solidFill>
              <a:ln w="9525">
                <a:solidFill>
                  <a:schemeClr val="accent5">
                    <a:shade val="65000"/>
                  </a:schemeClr>
                </a:solidFill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76(10%)</c:v>
                </c:pt>
                <c:pt idx="1">
                  <c:v>153(20%)</c:v>
                </c:pt>
                <c:pt idx="2">
                  <c:v>230(30%)</c:v>
                </c:pt>
                <c:pt idx="3">
                  <c:v>307(40%)</c:v>
                </c:pt>
                <c:pt idx="4">
                  <c:v>384(50%)</c:v>
                </c:pt>
                <c:pt idx="5">
                  <c:v>460(60%)</c:v>
                </c:pt>
                <c:pt idx="6">
                  <c:v>537(70%)</c:v>
                </c:pt>
                <c:pt idx="7">
                  <c:v>614(80%)</c:v>
                </c:pt>
                <c:pt idx="8">
                  <c:v>691(90%)</c:v>
                </c:pt>
                <c:pt idx="9">
                  <c:v>768(100%)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84.210499999999996</c:v>
                </c:pt>
                <c:pt idx="1">
                  <c:v>68.627499999999998</c:v>
                </c:pt>
                <c:pt idx="2">
                  <c:v>74.782600000000002</c:v>
                </c:pt>
                <c:pt idx="3">
                  <c:v>75.569999999999993</c:v>
                </c:pt>
                <c:pt idx="4">
                  <c:v>76.5625</c:v>
                </c:pt>
                <c:pt idx="5">
                  <c:v>75.652199999999993</c:v>
                </c:pt>
                <c:pt idx="6">
                  <c:v>76.163899999999998</c:v>
                </c:pt>
                <c:pt idx="7">
                  <c:v>74.104200000000006</c:v>
                </c:pt>
                <c:pt idx="8">
                  <c:v>76.700400000000002</c:v>
                </c:pt>
                <c:pt idx="9">
                  <c:v>76.432299999999998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24-8F4F-9BAC-863108931F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 Tree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76(10%)</c:v>
                </c:pt>
                <c:pt idx="1">
                  <c:v>153(20%)</c:v>
                </c:pt>
                <c:pt idx="2">
                  <c:v>230(30%)</c:v>
                </c:pt>
                <c:pt idx="3">
                  <c:v>307(40%)</c:v>
                </c:pt>
                <c:pt idx="4">
                  <c:v>384(50%)</c:v>
                </c:pt>
                <c:pt idx="5">
                  <c:v>460(60%)</c:v>
                </c:pt>
                <c:pt idx="6">
                  <c:v>537(70%)</c:v>
                </c:pt>
                <c:pt idx="7">
                  <c:v>614(80%)</c:v>
                </c:pt>
                <c:pt idx="8">
                  <c:v>691(90%)</c:v>
                </c:pt>
                <c:pt idx="9">
                  <c:v>768(100%)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72.368399999999994</c:v>
                </c:pt>
                <c:pt idx="1">
                  <c:v>71.895399999999995</c:v>
                </c:pt>
                <c:pt idx="2">
                  <c:v>70.434799999999996</c:v>
                </c:pt>
                <c:pt idx="3">
                  <c:v>73.941400000000002</c:v>
                </c:pt>
                <c:pt idx="4">
                  <c:v>75</c:v>
                </c:pt>
                <c:pt idx="5">
                  <c:v>75.217399999999998</c:v>
                </c:pt>
                <c:pt idx="6">
                  <c:v>78.0261</c:v>
                </c:pt>
                <c:pt idx="7">
                  <c:v>78.827399999999997</c:v>
                </c:pt>
                <c:pt idx="8">
                  <c:v>80.752499999999998</c:v>
                </c:pt>
                <c:pt idx="9">
                  <c:v>85.546899999999994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46-6C4A-9F5B-7B2969C692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KNN</c:v>
                </c:pt>
              </c:strCache>
            </c:strRef>
          </c:tx>
          <c:spPr>
            <a:ln w="22225" cap="rnd">
              <a:solidFill>
                <a:schemeClr val="accent5">
                  <a:tint val="6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>
                  <a:tint val="65000"/>
                </a:schemeClr>
              </a:solidFill>
              <a:ln w="9525">
                <a:solidFill>
                  <a:schemeClr val="accent5">
                    <a:tint val="65000"/>
                  </a:schemeClr>
                </a:solidFill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76(10%)</c:v>
                </c:pt>
                <c:pt idx="1">
                  <c:v>153(20%)</c:v>
                </c:pt>
                <c:pt idx="2">
                  <c:v>230(30%)</c:v>
                </c:pt>
                <c:pt idx="3">
                  <c:v>307(40%)</c:v>
                </c:pt>
                <c:pt idx="4">
                  <c:v>384(50%)</c:v>
                </c:pt>
                <c:pt idx="5">
                  <c:v>460(60%)</c:v>
                </c:pt>
                <c:pt idx="6">
                  <c:v>537(70%)</c:v>
                </c:pt>
                <c:pt idx="7">
                  <c:v>614(80%)</c:v>
                </c:pt>
                <c:pt idx="8">
                  <c:v>691(90%)</c:v>
                </c:pt>
                <c:pt idx="9">
                  <c:v>768(100%)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71.052599999999998</c:v>
                </c:pt>
                <c:pt idx="1">
                  <c:v>72.549000000000007</c:v>
                </c:pt>
                <c:pt idx="2">
                  <c:v>71.739099999999993</c:v>
                </c:pt>
                <c:pt idx="3">
                  <c:v>80.781700000000001</c:v>
                </c:pt>
                <c:pt idx="4">
                  <c:v>79.6875</c:v>
                </c:pt>
                <c:pt idx="5">
                  <c:v>82.173900000000003</c:v>
                </c:pt>
                <c:pt idx="6">
                  <c:v>84.543800000000005</c:v>
                </c:pt>
                <c:pt idx="7">
                  <c:v>84.039100000000005</c:v>
                </c:pt>
                <c:pt idx="8">
                  <c:v>85.962400000000002</c:v>
                </c:pt>
                <c:pt idx="9">
                  <c:v>88.020799999999994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46-6C4A-9F5B-7B2969C692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9409935"/>
        <c:axId val="1208230383"/>
      </c:lineChart>
      <c:catAx>
        <c:axId val="1369409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8230383"/>
        <c:crosses val="autoZero"/>
        <c:auto val="1"/>
        <c:lblAlgn val="ctr"/>
        <c:lblOffset val="100"/>
        <c:tickLblSkip val="1"/>
        <c:noMultiLvlLbl val="0"/>
      </c:catAx>
      <c:valAx>
        <c:axId val="1208230383"/>
        <c:scaling>
          <c:orientation val="minMax"/>
          <c:min val="40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9409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506D1-352C-4641-A08A-0D3925217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794980-6E6C-4240-97B1-7C762D5A4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A0EC0-0D7C-CB46-A871-5AA934C8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E14B-1854-E541-9287-76DFCFED7ABD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046CD-1A5E-694F-82BD-B3B0CB3D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BE92D-38AE-0A40-B3D2-0D1FC10F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FA70-AA29-B043-9930-CBED6A9D24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75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704BE-B116-234D-A28D-1FC914D5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3E8CEA-1476-8C42-BB80-C921984AF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AB1B7-A5E1-504E-AE2E-6383D88D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E14B-1854-E541-9287-76DFCFED7ABD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7A1DB-0350-6345-85B8-A2531C24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493BD-4544-B246-A5A6-1DEBCD16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FA70-AA29-B043-9930-CBED6A9D24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78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D4367-9A0D-A141-88FC-D685E53D8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31FD4-1A89-2747-B89E-80440368C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499C5-54EE-6B40-ACCE-5E031AB7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E14B-1854-E541-9287-76DFCFED7ABD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30344-0678-DC4E-9417-5D337BCA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59A9A-1691-0E4A-9473-2314F38F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FA70-AA29-B043-9930-CBED6A9D24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722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56324-45DA-F44C-A2B4-4360F8E7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788AE-704A-804D-92F9-01E1E539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D7012-5CA3-7F4D-B30A-03F01D94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E14B-1854-E541-9287-76DFCFED7ABD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8C4AD-72F9-4B46-8B21-4E01E606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8A8EB-3094-9B48-957A-3EBBEB3B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FA70-AA29-B043-9930-CBED6A9D24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657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E6A2B-9C1D-8749-B0A7-0252D79A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6EA21-D4B7-ED4A-B77A-79BF88571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54CCD-280C-2F4D-9C3B-C9EB5F06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E14B-1854-E541-9287-76DFCFED7ABD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7A0C0-F3B7-5547-AA10-D0FA1DF3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4E351-4B19-0B4B-A06B-4F4FCDA5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FA70-AA29-B043-9930-CBED6A9D24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049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B4BD-FCDA-9F49-A746-DBB3CEEF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9F5ED-06E2-B444-BA6A-F6068A48B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9A16B-7451-094F-929B-F781A20D1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C4EA4-7EB9-854E-B251-9E46721C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E14B-1854-E541-9287-76DFCFED7ABD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B0AB4-E468-E64E-826C-1AD5DE9A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D13A7-C67D-9946-922A-0A019FC0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FA70-AA29-B043-9930-CBED6A9D24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70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06033-4812-ED47-AE2D-69DD6508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81CD1-4EB8-D24D-BDE1-BF608C6EE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34EFB4-CCFE-C94D-B657-EF99B41C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BC0996-F4D9-1140-B581-8F771A398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F7C0AA-FD3E-8249-855C-AC5B7AD2C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CE7331-7162-F749-878C-872851D7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E14B-1854-E541-9287-76DFCFED7ABD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37111A-12BD-5A4B-B5E4-99C321B9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2025EE-CAC6-004B-B2AD-BB69AA22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FA70-AA29-B043-9930-CBED6A9D24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791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9B6C7-0479-9B43-A71B-CE1FE0F6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359490-4AE8-5344-A4FF-74D712A4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E14B-1854-E541-9287-76DFCFED7ABD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707B0B-C991-074D-BB2F-6B8552F3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7ED6E8-28FC-8E44-A0D4-F7107B2F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FA70-AA29-B043-9930-CBED6A9D24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502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EFB895-E0FC-D641-B024-0D484E79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E14B-1854-E541-9287-76DFCFED7ABD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8B51BB-C6A6-8241-9B2F-D30B4AA3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616C80-B886-C74D-A5AF-DEBD80AD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FA70-AA29-B043-9930-CBED6A9D24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88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04F97-819E-8245-8916-6A31EC7B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DC340-7E85-E04B-AC8F-13BA6C4E3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3D4331-E823-784B-8819-F39624FEB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45C20-F2E8-B641-9097-984B9EE6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E14B-1854-E541-9287-76DFCFED7ABD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E13F9-5931-4149-953D-C60D028D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0F233-49A0-E443-A7E3-1D6A6A77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FA70-AA29-B043-9930-CBED6A9D24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047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6DCB7-5F09-E243-8E0F-CC57C419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BE26BA-E8C1-BC4D-9407-60077FCAA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8E2367-B83A-FD4D-B29F-50450896E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6B96F-8E5B-A845-B2C2-79A79617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E14B-1854-E541-9287-76DFCFED7ABD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2B43F-6212-2942-B242-771CC495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89ACC-B9D0-3042-A833-2C0C98AD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FA70-AA29-B043-9930-CBED6A9D24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814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B00B58-9C73-174B-AB48-283C93CD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D4C65-00AF-D942-B567-2816BF52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3B312-3BEA-8640-8646-395625E59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E14B-1854-E541-9287-76DFCFED7ABD}" type="datetimeFigureOut">
              <a:rPr kumimoji="1" lang="ko-KR" altLang="en-US" smtClean="0"/>
              <a:t>2021. 11. 11.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929B1-DB45-7A45-8CED-767D8AD98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5CE1F-10C9-714E-A859-04BCA2AA6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FA70-AA29-B043-9930-CBED6A9D24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632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C008319-A486-014D-BA3A-E78D0F635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49549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985765-B641-1A4E-936B-3D37F3A6A4F6}"/>
              </a:ext>
            </a:extLst>
          </p:cNvPr>
          <p:cNvSpPr txBox="1"/>
          <p:nvPr/>
        </p:nvSpPr>
        <p:spPr>
          <a:xfrm>
            <a:off x="4891984" y="6138333"/>
            <a:ext cx="2408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Training set size (Instances size)</a:t>
            </a:r>
            <a:endParaRPr kumimoji="1"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150C2-20CF-5F4D-B29F-EBE4804993C6}"/>
              </a:ext>
            </a:extLst>
          </p:cNvPr>
          <p:cNvSpPr txBox="1"/>
          <p:nvPr/>
        </p:nvSpPr>
        <p:spPr>
          <a:xfrm rot="10800000">
            <a:off x="1662667" y="2697036"/>
            <a:ext cx="369332" cy="16485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sz="1200" dirty="0"/>
              <a:t>correct on test set (%)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894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Hye won</dc:creator>
  <cp:lastModifiedBy>Kang Hye won</cp:lastModifiedBy>
  <cp:revision>5</cp:revision>
  <dcterms:created xsi:type="dcterms:W3CDTF">2021-11-10T21:11:04Z</dcterms:created>
  <dcterms:modified xsi:type="dcterms:W3CDTF">2021-11-11T05:26:25Z</dcterms:modified>
</cp:coreProperties>
</file>