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6FA6-A0DD-46EE-85AE-EB251D3C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E0013C-1DD5-4243-8369-A9BFEC2A3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E6B68-9F99-47B1-BF44-075CB84C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CD3B4-69C1-4383-BE15-D43683B4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E5A3A-42A0-45DA-A68E-48A9EB83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5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DDFED-FED1-48F3-BCEF-6F0C3C1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B1E1A-2F6E-43DA-A7F8-9C754A166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ED451-0B67-419E-9E52-4CE8D907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DB8A4-B6E9-4C3C-97C5-8C7BA68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5587F-D71D-4918-8204-310F96A6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384893-984D-451C-ACA7-3D24B0E6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C4AE5-A3EE-4FBC-968B-02F0CFE1D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C3C83-A274-40CF-8CCE-273F7B76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950CD-5FE5-4026-AAE8-FC2D5C4F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72DEC-6520-4009-A547-52BDEEF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2D72-FFE4-46C7-9DBD-5EE8B5F2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1A9E8-C63C-40EF-874E-E26CE440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1EF6C-94A6-4DAF-A391-B66E597A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BDBD2-A465-41BD-B065-3E5E70C1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C29FA-573C-4020-A804-4DF47345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423A-D461-47CE-B2B1-7E1B8063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F1597-038C-4286-A762-D0EFD0D5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1E42D-8A3A-4C08-BA98-388EC299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6809F-BD3C-4C51-B4A3-2F4069D1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F3BE6-932E-452E-8D62-492B2F0F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7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5C233-9C44-404F-A421-A01C94E9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85AAF-2929-4DA8-9EEC-BB4635041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31CCC-4685-4E94-8913-5CC47AAC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1FFB83-0BDC-4064-BD76-EF6E7B10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A85AC-54CA-4A90-900C-95D46401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E1C0A-65F9-42D4-A622-667DC102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6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79755-0FA1-409A-AFFD-9F1EE98E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4E89C-12BF-4352-B4F2-228731A4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176492-D6B9-471C-8E5B-A8301231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E53586-D46E-4356-A096-0517CE713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47A6F2-A4E6-4400-919D-C74ED6F42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F37CD-2E21-4463-9BCD-85DEA818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7A9646-4017-429B-820E-D87FCF6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93E9C7-FEAE-44F2-86B1-429228FC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4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550E5-7D77-4039-9978-9CD67778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D7DA73-1C50-4BDA-A759-3A74F53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2780D-9424-40ED-995A-B8113D7C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7C6E1-271B-44BE-B9F0-195B1A4B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4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AC6778-60DE-4B81-98ED-3992798D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6AB9F3-C530-4E2E-9F39-FB829EC8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802A88-06FA-4460-B007-03F4ABE0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8E17-C46E-4BE4-8D34-FD14BFF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6E9B4-924A-4821-9F64-67425316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8681F-C668-4450-86D1-3459D530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2A592-369F-42C8-B839-CC12C13A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8AA1F-CBE9-451E-91EB-9FFF28FF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E1AE1-CF6C-4269-BBB8-B8D5844D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9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E06B8-1B01-4964-B88A-0590405B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2A0930-A8BF-4334-886E-09836AEBF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D6C8E-AA69-4CFE-94D5-656EBC09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FE014-D26A-4AE9-AA2D-8CBB3B90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FA89C-0D78-49AB-B420-AE92829C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0F122-E673-4FEA-8F4D-1D2AB481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2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4FF6A-F2F7-40FC-B221-04169730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1E619-8EB3-40E0-84F8-07A6B05F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B74E1-BC6C-492C-A1AD-871DB66C2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7952-1A99-4768-9FA8-4CE33F1D82D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22DDF-34E0-4D57-8159-4ACD83F31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3EA0D-FC48-4A99-BD86-D8F4A1503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274A-EBD5-416A-B176-C003BE6B0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3AEDF-D652-4B6F-B375-55AA2356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4" y="3429000"/>
            <a:ext cx="5584947" cy="3141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E238A8-540C-4C1C-A1B4-69DFA0CFD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77" y="1436354"/>
            <a:ext cx="4973035" cy="4165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7FF310-B112-4236-A859-6AC43A526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4" y="287467"/>
            <a:ext cx="5584948" cy="31415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3214E2-08AE-41E0-A771-6645E84F31A5}"/>
              </a:ext>
            </a:extLst>
          </p:cNvPr>
          <p:cNvSpPr/>
          <p:nvPr/>
        </p:nvSpPr>
        <p:spPr>
          <a:xfrm>
            <a:off x="8484690" y="2095663"/>
            <a:ext cx="196224" cy="918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214847-86CD-43FE-9BAE-C6AAE03432D3}"/>
              </a:ext>
            </a:extLst>
          </p:cNvPr>
          <p:cNvCxnSpPr/>
          <p:nvPr/>
        </p:nvCxnSpPr>
        <p:spPr>
          <a:xfrm>
            <a:off x="3751787" y="1522692"/>
            <a:ext cx="1848422" cy="1906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96992E-DE0B-4D0C-9292-DBA564AB8434}"/>
              </a:ext>
            </a:extLst>
          </p:cNvPr>
          <p:cNvCxnSpPr>
            <a:cxnSpLocks/>
          </p:cNvCxnSpPr>
          <p:nvPr/>
        </p:nvCxnSpPr>
        <p:spPr>
          <a:xfrm>
            <a:off x="4258043" y="1436354"/>
            <a:ext cx="1930836" cy="15501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FB7857-AAB5-49EF-B654-BC391FCA3758}"/>
              </a:ext>
            </a:extLst>
          </p:cNvPr>
          <p:cNvCxnSpPr>
            <a:cxnSpLocks/>
          </p:cNvCxnSpPr>
          <p:nvPr/>
        </p:nvCxnSpPr>
        <p:spPr>
          <a:xfrm flipH="1">
            <a:off x="3751786" y="1436354"/>
            <a:ext cx="506256" cy="86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000F570-4759-4E43-8B5D-41936B0B56B3}"/>
              </a:ext>
            </a:extLst>
          </p:cNvPr>
          <p:cNvCxnSpPr>
            <a:cxnSpLocks/>
          </p:cNvCxnSpPr>
          <p:nvPr/>
        </p:nvCxnSpPr>
        <p:spPr>
          <a:xfrm flipV="1">
            <a:off x="644483" y="4293363"/>
            <a:ext cx="1847551" cy="883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5BA5997-57E3-4720-A185-0D4521E90DD0}"/>
              </a:ext>
            </a:extLst>
          </p:cNvPr>
          <p:cNvCxnSpPr>
            <a:cxnSpLocks/>
          </p:cNvCxnSpPr>
          <p:nvPr/>
        </p:nvCxnSpPr>
        <p:spPr>
          <a:xfrm flipV="1">
            <a:off x="644482" y="4356155"/>
            <a:ext cx="2208090" cy="11891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76CD5A-5280-442A-B6A9-1B96446EDCB2}"/>
              </a:ext>
            </a:extLst>
          </p:cNvPr>
          <p:cNvCxnSpPr>
            <a:cxnSpLocks/>
          </p:cNvCxnSpPr>
          <p:nvPr/>
        </p:nvCxnSpPr>
        <p:spPr>
          <a:xfrm flipH="1" flipV="1">
            <a:off x="2448865" y="4293363"/>
            <a:ext cx="403708" cy="6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51D7078-9E64-4A7F-A732-FFE3D9AA2378}"/>
              </a:ext>
            </a:extLst>
          </p:cNvPr>
          <p:cNvSpPr/>
          <p:nvPr/>
        </p:nvSpPr>
        <p:spPr>
          <a:xfrm>
            <a:off x="1039983" y="4175629"/>
            <a:ext cx="2676484" cy="1279375"/>
          </a:xfrm>
          <a:custGeom>
            <a:avLst/>
            <a:gdLst>
              <a:gd name="connsiteX0" fmla="*/ 0 w 2676484"/>
              <a:gd name="connsiteY0" fmla="*/ 1004663 h 1279375"/>
              <a:gd name="connsiteX1" fmla="*/ 1997552 w 2676484"/>
              <a:gd name="connsiteY1" fmla="*/ 0 h 1279375"/>
              <a:gd name="connsiteX2" fmla="*/ 2676484 w 2676484"/>
              <a:gd name="connsiteY2" fmla="*/ 149130 h 1279375"/>
              <a:gd name="connsiteX3" fmla="*/ 317881 w 2676484"/>
              <a:gd name="connsiteY3" fmla="*/ 1279375 h 1279375"/>
              <a:gd name="connsiteX4" fmla="*/ 0 w 2676484"/>
              <a:gd name="connsiteY4" fmla="*/ 1004663 h 12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484" h="1279375">
                <a:moveTo>
                  <a:pt x="0" y="1004663"/>
                </a:moveTo>
                <a:lnTo>
                  <a:pt x="1997552" y="0"/>
                </a:lnTo>
                <a:lnTo>
                  <a:pt x="2676484" y="149130"/>
                </a:lnTo>
                <a:lnTo>
                  <a:pt x="317881" y="1279375"/>
                </a:lnTo>
                <a:lnTo>
                  <a:pt x="0" y="1004663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50D3615C-87FB-401A-AC1A-AEB130C63A2A}"/>
              </a:ext>
            </a:extLst>
          </p:cNvPr>
          <p:cNvSpPr/>
          <p:nvPr/>
        </p:nvSpPr>
        <p:spPr>
          <a:xfrm>
            <a:off x="1361789" y="4203100"/>
            <a:ext cx="3496697" cy="2354679"/>
          </a:xfrm>
          <a:custGeom>
            <a:avLst/>
            <a:gdLst>
              <a:gd name="connsiteX0" fmla="*/ 47093 w 3496697"/>
              <a:gd name="connsiteY0" fmla="*/ 2323283 h 2354679"/>
              <a:gd name="connsiteX1" fmla="*/ 3006139 w 3496697"/>
              <a:gd name="connsiteY1" fmla="*/ 0 h 2354679"/>
              <a:gd name="connsiteX2" fmla="*/ 3496697 w 3496697"/>
              <a:gd name="connsiteY2" fmla="*/ 94188 h 2354679"/>
              <a:gd name="connsiteX3" fmla="*/ 1962232 w 3496697"/>
              <a:gd name="connsiteY3" fmla="*/ 2354679 h 2354679"/>
              <a:gd name="connsiteX4" fmla="*/ 0 w 3496697"/>
              <a:gd name="connsiteY4" fmla="*/ 2354679 h 2354679"/>
              <a:gd name="connsiteX5" fmla="*/ 47093 w 3496697"/>
              <a:gd name="connsiteY5" fmla="*/ 2323283 h 235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6697" h="2354679">
                <a:moveTo>
                  <a:pt x="47093" y="2323283"/>
                </a:moveTo>
                <a:lnTo>
                  <a:pt x="3006139" y="0"/>
                </a:lnTo>
                <a:lnTo>
                  <a:pt x="3496697" y="94188"/>
                </a:lnTo>
                <a:lnTo>
                  <a:pt x="1962232" y="2354679"/>
                </a:lnTo>
                <a:lnTo>
                  <a:pt x="0" y="2354679"/>
                </a:lnTo>
                <a:lnTo>
                  <a:pt x="47093" y="2323283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3571E39E-0CA8-4C17-8C1D-530C49E8900E}"/>
              </a:ext>
            </a:extLst>
          </p:cNvPr>
          <p:cNvSpPr/>
          <p:nvPr/>
        </p:nvSpPr>
        <p:spPr>
          <a:xfrm>
            <a:off x="5655132" y="4540604"/>
            <a:ext cx="584765" cy="2009326"/>
          </a:xfrm>
          <a:custGeom>
            <a:avLst/>
            <a:gdLst>
              <a:gd name="connsiteX0" fmla="*/ 11793 w 584765"/>
              <a:gd name="connsiteY0" fmla="*/ 2009326 h 2009326"/>
              <a:gd name="connsiteX1" fmla="*/ 11793 w 584765"/>
              <a:gd name="connsiteY1" fmla="*/ 2009326 h 2009326"/>
              <a:gd name="connsiteX2" fmla="*/ 20 w 584765"/>
              <a:gd name="connsiteY2" fmla="*/ 1879818 h 2009326"/>
              <a:gd name="connsiteX3" fmla="*/ 58887 w 584765"/>
              <a:gd name="connsiteY3" fmla="*/ 0 h 2009326"/>
              <a:gd name="connsiteX4" fmla="*/ 435635 w 584765"/>
              <a:gd name="connsiteY4" fmla="*/ 54943 h 2009326"/>
              <a:gd name="connsiteX5" fmla="*/ 584765 w 584765"/>
              <a:gd name="connsiteY5" fmla="*/ 843760 h 2009326"/>
              <a:gd name="connsiteX6" fmla="*/ 572992 w 584765"/>
              <a:gd name="connsiteY6" fmla="*/ 2005401 h 2009326"/>
              <a:gd name="connsiteX7" fmla="*/ 11793 w 584765"/>
              <a:gd name="connsiteY7" fmla="*/ 2009326 h 200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765" h="2009326">
                <a:moveTo>
                  <a:pt x="11793" y="2009326"/>
                </a:moveTo>
                <a:lnTo>
                  <a:pt x="11793" y="2009326"/>
                </a:lnTo>
                <a:cubicBezTo>
                  <a:pt x="-1030" y="1898193"/>
                  <a:pt x="20" y="1941528"/>
                  <a:pt x="20" y="1879818"/>
                </a:cubicBezTo>
                <a:lnTo>
                  <a:pt x="58887" y="0"/>
                </a:lnTo>
                <a:lnTo>
                  <a:pt x="435635" y="54943"/>
                </a:lnTo>
                <a:lnTo>
                  <a:pt x="584765" y="843760"/>
                </a:lnTo>
                <a:lnTo>
                  <a:pt x="572992" y="2005401"/>
                </a:lnTo>
                <a:lnTo>
                  <a:pt x="11793" y="2009326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C0C749-4032-49FD-9EFA-C3E2FFCA0241}"/>
              </a:ext>
            </a:extLst>
          </p:cNvPr>
          <p:cNvSpPr/>
          <p:nvPr/>
        </p:nvSpPr>
        <p:spPr>
          <a:xfrm>
            <a:off x="8791594" y="2307585"/>
            <a:ext cx="196224" cy="7064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9BEA01-E086-4E42-B2E7-325F22DCE481}"/>
              </a:ext>
            </a:extLst>
          </p:cNvPr>
          <p:cNvSpPr/>
          <p:nvPr/>
        </p:nvSpPr>
        <p:spPr>
          <a:xfrm>
            <a:off x="9069577" y="2211435"/>
            <a:ext cx="168610" cy="8025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749F03-A894-47F3-A7E3-DF83913C3DE2}"/>
              </a:ext>
            </a:extLst>
          </p:cNvPr>
          <p:cNvSpPr/>
          <p:nvPr/>
        </p:nvSpPr>
        <p:spPr>
          <a:xfrm>
            <a:off x="9336081" y="2340289"/>
            <a:ext cx="196224" cy="673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6B392AAC-B28B-4008-9294-7994F34EE9B1}"/>
              </a:ext>
            </a:extLst>
          </p:cNvPr>
          <p:cNvSpPr/>
          <p:nvPr/>
        </p:nvSpPr>
        <p:spPr>
          <a:xfrm>
            <a:off x="2460639" y="1510918"/>
            <a:ext cx="1483447" cy="1875894"/>
          </a:xfrm>
          <a:custGeom>
            <a:avLst/>
            <a:gdLst>
              <a:gd name="connsiteX0" fmla="*/ 117734 w 1483447"/>
              <a:gd name="connsiteY0" fmla="*/ 1848423 h 1875894"/>
              <a:gd name="connsiteX1" fmla="*/ 117734 w 1483447"/>
              <a:gd name="connsiteY1" fmla="*/ 1848423 h 1875894"/>
              <a:gd name="connsiteX2" fmla="*/ 0 w 1483447"/>
              <a:gd name="connsiteY2" fmla="*/ 47094 h 1875894"/>
              <a:gd name="connsiteX3" fmla="*/ 651461 w 1483447"/>
              <a:gd name="connsiteY3" fmla="*/ 0 h 1875894"/>
              <a:gd name="connsiteX4" fmla="*/ 1483447 w 1483447"/>
              <a:gd name="connsiteY4" fmla="*/ 1875894 h 1875894"/>
              <a:gd name="connsiteX5" fmla="*/ 117734 w 1483447"/>
              <a:gd name="connsiteY5" fmla="*/ 1848423 h 187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447" h="1875894">
                <a:moveTo>
                  <a:pt x="117734" y="1848423"/>
                </a:moveTo>
                <a:lnTo>
                  <a:pt x="117734" y="1848423"/>
                </a:lnTo>
                <a:lnTo>
                  <a:pt x="0" y="47094"/>
                </a:lnTo>
                <a:lnTo>
                  <a:pt x="651461" y="0"/>
                </a:lnTo>
                <a:lnTo>
                  <a:pt x="1483447" y="1875894"/>
                </a:lnTo>
                <a:lnTo>
                  <a:pt x="117734" y="184842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02231AFE-F821-4732-9DCA-57E46D8BE2A5}"/>
              </a:ext>
            </a:extLst>
          </p:cNvPr>
          <p:cNvSpPr/>
          <p:nvPr/>
        </p:nvSpPr>
        <p:spPr>
          <a:xfrm>
            <a:off x="651461" y="1350015"/>
            <a:ext cx="1043907" cy="2021099"/>
          </a:xfrm>
          <a:custGeom>
            <a:avLst/>
            <a:gdLst>
              <a:gd name="connsiteX0" fmla="*/ 3924 w 1043907"/>
              <a:gd name="connsiteY0" fmla="*/ 612217 h 2021099"/>
              <a:gd name="connsiteX1" fmla="*/ 443464 w 1043907"/>
              <a:gd name="connsiteY1" fmla="*/ 3925 h 2021099"/>
              <a:gd name="connsiteX2" fmla="*/ 1043907 w 1043907"/>
              <a:gd name="connsiteY2" fmla="*/ 0 h 2021099"/>
              <a:gd name="connsiteX3" fmla="*/ 0 w 1043907"/>
              <a:gd name="connsiteY3" fmla="*/ 2021099 h 2021099"/>
              <a:gd name="connsiteX4" fmla="*/ 3924 w 1043907"/>
              <a:gd name="connsiteY4" fmla="*/ 612217 h 202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907" h="2021099">
                <a:moveTo>
                  <a:pt x="3924" y="612217"/>
                </a:moveTo>
                <a:lnTo>
                  <a:pt x="443464" y="3925"/>
                </a:lnTo>
                <a:lnTo>
                  <a:pt x="1043907" y="0"/>
                </a:lnTo>
                <a:lnTo>
                  <a:pt x="0" y="2021099"/>
                </a:lnTo>
                <a:lnTo>
                  <a:pt x="3924" y="612217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E47F21-C1C2-4EDF-A8EF-729CC07AAE48}"/>
              </a:ext>
            </a:extLst>
          </p:cNvPr>
          <p:cNvSpPr/>
          <p:nvPr/>
        </p:nvSpPr>
        <p:spPr>
          <a:xfrm>
            <a:off x="8212089" y="2340289"/>
            <a:ext cx="178273" cy="582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8AE3EE-BA44-43E5-8FAA-C193B8A34730}"/>
              </a:ext>
            </a:extLst>
          </p:cNvPr>
          <p:cNvSpPr/>
          <p:nvPr/>
        </p:nvSpPr>
        <p:spPr>
          <a:xfrm>
            <a:off x="7952057" y="2218302"/>
            <a:ext cx="178273" cy="768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2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준</dc:creator>
  <cp:lastModifiedBy>권 준</cp:lastModifiedBy>
  <cp:revision>1</cp:revision>
  <dcterms:created xsi:type="dcterms:W3CDTF">2021-11-02T02:14:16Z</dcterms:created>
  <dcterms:modified xsi:type="dcterms:W3CDTF">2021-11-02T02:14:25Z</dcterms:modified>
</cp:coreProperties>
</file>