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B336-BE13-4F75-8626-B9B2DE29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958ADF-8992-45DB-ACBC-4AE0FB37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EF03F-EA38-4CD7-AD34-98ADE38C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AF416-21AC-46C3-98AA-2F003F62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F0396-27C5-43C0-83CA-955D45F4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4D69-6FDA-4500-A11B-A3EB1F82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0E8C5-7BBA-4D57-B84D-A0A0337BA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82A0C-3700-495F-870C-518EF122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19DCD-A329-4D2E-A28B-A6EA5DA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08DA2-F612-45AB-935D-4317235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6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BD06AF-45C7-42A5-9FFB-2CCC56F5B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10325-F7CF-4CB7-933A-F2DB85E5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E79ED-B4CA-4993-A2EC-DA98978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12AC9-616C-4BB5-8271-CE78F6CC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41BE-2F35-4E64-A0A9-BA271211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21A74-3FB4-4FB4-8F58-2701D295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9DFF5-FBFC-44A7-B424-FB826C0F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53460-FECC-4EBE-90A9-F895AC0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BCBBE-A197-4640-82B7-93B2152A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784CD-08F6-4E89-A6C9-405C6C9B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7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EBF1-51F3-4CCB-B2E6-8B7C2515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B7876-D30E-47FD-B98A-842468B3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CEF73-936B-4589-9DE9-76D448DD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87CCC-BFAF-4C3A-9344-6EC30826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EA90D-E0DF-4CBE-90F6-7E0F9A64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0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1C8D8-37C3-4B12-9197-B63209CC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7FFCC-CE35-4C7B-9040-EFA261E48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31739-B6E0-4FB1-93D1-4E93F03ED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44332-EE7D-4336-99E4-5D6C7684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6291A-5E82-46EA-A7DC-C7406DFE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9513F-9F63-4C36-A83B-7DD62EFE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4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EC48-5774-40B4-9761-B0A4483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7F191-533F-4EDC-88E5-71E5C35F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1A682-07CD-422A-9005-820EE9A10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B06A5-FA9C-4032-B78D-C7E00989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56C64-2A7D-4E05-B375-70490AF2B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989291-6724-4CCD-AB8C-7790F47B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07196C-E479-437A-B92D-54D2CAA8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6E3C52-A244-4B83-B367-0C928514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AC86C-67AB-4890-845C-A46257CD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84EE5-A66D-4EA6-B8AA-A8EFB0A6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12F650-9260-432A-A9E7-F1487E4B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A37F91-3079-4426-A57F-0B6B2DBD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0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081C2-C22E-466B-98CA-30F48C5C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51765-1249-495C-99B0-892559CD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B9A2D-3ED0-4F83-BE8D-96844923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3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4CE7-99C6-4DF8-8830-F26E44A4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34A67-DE90-4D54-B53F-A36B56B6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75E89-5077-4718-9833-EDD733B06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943F2-62D9-46C8-85D0-E3E454B1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B4F52-7936-4414-AB9B-709B6DF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F42B6-48A7-4E62-9DFE-5E9EB164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8490-4695-4547-84C9-51CDF987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E42B3A-3217-4B82-9552-2A55B61A3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B773-263C-4C91-A3C0-93623F74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442FA3-1846-4331-A8C8-5598B14A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1984A-DD82-478D-AEC0-FE51E01B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2B5E4-81B3-47C0-9BD7-F18C4B5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0D892C-648E-4F16-B3DA-965FF381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2DCBE-2FF6-4FF8-8F8E-95D2D0AE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83132-E7E6-4F26-B794-02C138219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27CC7-C37B-400A-A2E2-BE91D826102E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E969-47EA-4A2B-9721-96115B440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DC3EF-FC57-4C2A-B331-E7970D700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8CE2-80BA-4AA1-8CC1-89152B0B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17BA53AD-E1FF-40A9-B53C-788EC534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76" y="4149473"/>
            <a:ext cx="7619048" cy="141904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BD5F4D-2D55-47F9-9D57-9CCFE15A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443736" y="4258210"/>
            <a:ext cx="586800" cy="5868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636BC43-183A-4CA9-9F3F-AD2F037AA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92" y="4218411"/>
            <a:ext cx="586800" cy="586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E24FC5B-A21E-49E4-AF97-B4908AAB4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48" y="4218411"/>
            <a:ext cx="586800" cy="58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CE6984-A845-44D0-B07B-868BC025B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76" y="2438335"/>
            <a:ext cx="7619048" cy="1428571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6A133D-A1C2-4EEA-A715-504C61BE90D4}"/>
              </a:ext>
            </a:extLst>
          </p:cNvPr>
          <p:cNvGrpSpPr/>
          <p:nvPr/>
        </p:nvGrpSpPr>
        <p:grpSpPr>
          <a:xfrm>
            <a:off x="8114192" y="2511055"/>
            <a:ext cx="736600" cy="838707"/>
            <a:chOff x="4064001" y="813105"/>
            <a:chExt cx="736600" cy="838707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B87840B-934F-4E48-B9B1-DE29BBC39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901" y="813105"/>
              <a:ext cx="586800" cy="5868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D12985-9180-4B7C-A87D-50BA7CEBA9FA}"/>
                </a:ext>
              </a:extLst>
            </p:cNvPr>
            <p:cNvSpPr txBox="1"/>
            <p:nvPr/>
          </p:nvSpPr>
          <p:spPr>
            <a:xfrm>
              <a:off x="4064001" y="142098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혈행</a:t>
              </a:r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개선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75281D52-3036-4D31-A1ED-25AE7AD225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48" y="2511055"/>
            <a:ext cx="586800" cy="5868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0716FA-4D1A-46B8-B0D1-1A59CAF7198A}"/>
              </a:ext>
            </a:extLst>
          </p:cNvPr>
          <p:cNvSpPr txBox="1"/>
          <p:nvPr/>
        </p:nvSpPr>
        <p:spPr>
          <a:xfrm>
            <a:off x="8784648" y="3118930"/>
            <a:ext cx="736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안구 개선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FE7411-8B46-4599-A0E8-D8C8418B5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76" y="379787"/>
            <a:ext cx="7619048" cy="129523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14923378-2AA5-4AF4-A42D-E6B40975E758}"/>
              </a:ext>
            </a:extLst>
          </p:cNvPr>
          <p:cNvGrpSpPr/>
          <p:nvPr/>
        </p:nvGrpSpPr>
        <p:grpSpPr>
          <a:xfrm>
            <a:off x="8775892" y="502262"/>
            <a:ext cx="736600" cy="817632"/>
            <a:chOff x="5975032" y="2225710"/>
            <a:chExt cx="736600" cy="81763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686B9DB-9261-4EDE-8751-DBCB4D1B6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932" y="2225710"/>
              <a:ext cx="586800" cy="5868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35035D-6393-4D81-83D6-AEA8DAC1A73F}"/>
                </a:ext>
              </a:extLst>
            </p:cNvPr>
            <p:cNvSpPr txBox="1"/>
            <p:nvPr/>
          </p:nvSpPr>
          <p:spPr>
            <a:xfrm>
              <a:off x="5975032" y="281251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 건강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B9EA93A-8794-49EA-8951-AA2084CEA48B}"/>
              </a:ext>
            </a:extLst>
          </p:cNvPr>
          <p:cNvGrpSpPr/>
          <p:nvPr/>
        </p:nvGrpSpPr>
        <p:grpSpPr>
          <a:xfrm>
            <a:off x="8122948" y="502262"/>
            <a:ext cx="736600" cy="817632"/>
            <a:chOff x="3138505" y="2225710"/>
            <a:chExt cx="736600" cy="817632"/>
          </a:xfrm>
        </p:grpSpPr>
        <p:pic>
          <p:nvPicPr>
            <p:cNvPr id="40" name="Picture 4" descr="콜레스테롤 무료 아이콘">
              <a:extLst>
                <a:ext uri="{FF2B5EF4-FFF2-40B4-BE49-F238E27FC236}">
                  <a16:creationId xmlns:a16="http://schemas.microsoft.com/office/drawing/2014/main" id="{85B3D179-8C24-4C9D-B3F0-53D9CE611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405" y="2225710"/>
              <a:ext cx="586800" cy="58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76D93B-E91E-4AF3-896B-30CCD75552E9}"/>
                </a:ext>
              </a:extLst>
            </p:cNvPr>
            <p:cNvSpPr txBox="1"/>
            <p:nvPr/>
          </p:nvSpPr>
          <p:spPr>
            <a:xfrm>
              <a:off x="3138505" y="281251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5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E9F9244-047D-48E7-8975-D54AE264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05" y="813105"/>
            <a:ext cx="586800" cy="586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A9F4AB-97E8-42F1-86F3-55E2F3D5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05" y="2225710"/>
            <a:ext cx="586800" cy="586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62E3608-0F16-44A9-8DD7-F89DDA751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46" y="813105"/>
            <a:ext cx="586800" cy="5868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11A51E-6638-45DA-8BE1-07AB586F41A6}"/>
              </a:ext>
            </a:extLst>
          </p:cNvPr>
          <p:cNvGrpSpPr/>
          <p:nvPr/>
        </p:nvGrpSpPr>
        <p:grpSpPr>
          <a:xfrm>
            <a:off x="2198705" y="813105"/>
            <a:ext cx="736600" cy="838707"/>
            <a:chOff x="2198705" y="813105"/>
            <a:chExt cx="736600" cy="8387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70BB71-C716-46A9-9DCA-3CA4A4E6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605" y="813105"/>
              <a:ext cx="586800" cy="5868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7A628-AE2E-47FD-9B91-F6DE8E4D6205}"/>
                </a:ext>
              </a:extLst>
            </p:cNvPr>
            <p:cNvSpPr txBox="1"/>
            <p:nvPr/>
          </p:nvSpPr>
          <p:spPr>
            <a:xfrm>
              <a:off x="2198705" y="142098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체지방 감소</a:t>
              </a:r>
              <a:endPara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35E3B1C-71C3-433B-B1E6-6F3F2CF48E43}"/>
              </a:ext>
            </a:extLst>
          </p:cNvPr>
          <p:cNvSpPr txBox="1"/>
          <p:nvPr/>
        </p:nvSpPr>
        <p:spPr>
          <a:xfrm>
            <a:off x="3051210" y="1420980"/>
            <a:ext cx="911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근육기능 유지</a:t>
            </a:r>
            <a:endParaRPr lang="ko-KR" altLang="en-US" sz="9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5DA79C-5583-4C19-8899-CF3C94EFC14F}"/>
              </a:ext>
            </a:extLst>
          </p:cNvPr>
          <p:cNvGrpSpPr/>
          <p:nvPr/>
        </p:nvGrpSpPr>
        <p:grpSpPr>
          <a:xfrm>
            <a:off x="4064001" y="813105"/>
            <a:ext cx="736600" cy="838707"/>
            <a:chOff x="4064001" y="813105"/>
            <a:chExt cx="736600" cy="83870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17B2D77-EABE-499A-893C-312E89E8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901" y="813105"/>
              <a:ext cx="586800" cy="5868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B576E0-20B4-40DC-8DD0-6920EFF1AA14}"/>
                </a:ext>
              </a:extLst>
            </p:cNvPr>
            <p:cNvSpPr txBox="1"/>
            <p:nvPr/>
          </p:nvSpPr>
          <p:spPr>
            <a:xfrm>
              <a:off x="4064001" y="142098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혈행</a:t>
              </a:r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개선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61705C-3ED8-48A2-BA7A-6DF9651BB4F4}"/>
              </a:ext>
            </a:extLst>
          </p:cNvPr>
          <p:cNvGrpSpPr/>
          <p:nvPr/>
        </p:nvGrpSpPr>
        <p:grpSpPr>
          <a:xfrm>
            <a:off x="5020318" y="813105"/>
            <a:ext cx="736600" cy="838707"/>
            <a:chOff x="5020318" y="813105"/>
            <a:chExt cx="736600" cy="83870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EEA63F2-08A9-44D8-A637-BD7C1B78A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218" y="813105"/>
              <a:ext cx="586800" cy="586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EB4AAC-17A4-4BCF-BDF4-D4230CB3E654}"/>
                </a:ext>
              </a:extLst>
            </p:cNvPr>
            <p:cNvSpPr txBox="1"/>
            <p:nvPr/>
          </p:nvSpPr>
          <p:spPr>
            <a:xfrm>
              <a:off x="5020318" y="142098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안구 개선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BECBF54-1349-412C-9236-3CED164C3E7B}"/>
              </a:ext>
            </a:extLst>
          </p:cNvPr>
          <p:cNvGrpSpPr/>
          <p:nvPr/>
        </p:nvGrpSpPr>
        <p:grpSpPr>
          <a:xfrm>
            <a:off x="5786136" y="813105"/>
            <a:ext cx="1117598" cy="838707"/>
            <a:chOff x="5786136" y="813105"/>
            <a:chExt cx="1117598" cy="8387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20D9A08-45F9-4FD0-A8DF-E96A8606E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932" y="813105"/>
              <a:ext cx="586800" cy="586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DE643F-F0A1-4A6F-BFC4-F5C38318C500}"/>
                </a:ext>
              </a:extLst>
            </p:cNvPr>
            <p:cNvSpPr txBox="1"/>
            <p:nvPr/>
          </p:nvSpPr>
          <p:spPr>
            <a:xfrm>
              <a:off x="5786136" y="1420980"/>
              <a:ext cx="11175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피부</a:t>
              </a:r>
              <a:r>
                <a:rPr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/</a:t>
              </a:r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항산화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BAD8FB8-ED21-48A3-9798-2F1AE6621ABF}"/>
              </a:ext>
            </a:extLst>
          </p:cNvPr>
          <p:cNvSpPr txBox="1"/>
          <p:nvPr/>
        </p:nvSpPr>
        <p:spPr>
          <a:xfrm>
            <a:off x="6929746" y="1420980"/>
            <a:ext cx="736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혈액 응고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C8061E-54D9-46AD-A36E-184476B59BD7}"/>
              </a:ext>
            </a:extLst>
          </p:cNvPr>
          <p:cNvGrpSpPr/>
          <p:nvPr/>
        </p:nvGrpSpPr>
        <p:grpSpPr>
          <a:xfrm>
            <a:off x="5975032" y="2225710"/>
            <a:ext cx="736600" cy="817632"/>
            <a:chOff x="5975032" y="2225710"/>
            <a:chExt cx="736600" cy="8176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CED08B2-BAC2-476A-BAF1-A63DF732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932" y="2225710"/>
              <a:ext cx="586800" cy="5868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040F9C-7AC7-4974-BA08-1A09A23A88AE}"/>
                </a:ext>
              </a:extLst>
            </p:cNvPr>
            <p:cNvSpPr txBox="1"/>
            <p:nvPr/>
          </p:nvSpPr>
          <p:spPr>
            <a:xfrm>
              <a:off x="5975032" y="281251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 건강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6B2EDC-005F-4176-A977-02CCBD61643D}"/>
              </a:ext>
            </a:extLst>
          </p:cNvPr>
          <p:cNvGrpSpPr/>
          <p:nvPr/>
        </p:nvGrpSpPr>
        <p:grpSpPr>
          <a:xfrm>
            <a:off x="4929458" y="2225710"/>
            <a:ext cx="856678" cy="817632"/>
            <a:chOff x="4929458" y="2225710"/>
            <a:chExt cx="856678" cy="81763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8E05F6D-465D-4AA0-AAA4-326A6B87F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397" y="2225710"/>
              <a:ext cx="586800" cy="5868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264B92-2463-4614-949E-A90DCE1DEB53}"/>
                </a:ext>
              </a:extLst>
            </p:cNvPr>
            <p:cNvSpPr txBox="1"/>
            <p:nvPr/>
          </p:nvSpPr>
          <p:spPr>
            <a:xfrm>
              <a:off x="4929458" y="2812510"/>
              <a:ext cx="856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뼈</a:t>
              </a:r>
              <a:r>
                <a:rPr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골다공증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F4BA8-2517-4E61-BA51-D7A17F938170}"/>
              </a:ext>
            </a:extLst>
          </p:cNvPr>
          <p:cNvGrpSpPr/>
          <p:nvPr/>
        </p:nvGrpSpPr>
        <p:grpSpPr>
          <a:xfrm>
            <a:off x="3950005" y="2225710"/>
            <a:ext cx="964592" cy="817632"/>
            <a:chOff x="3950005" y="2225710"/>
            <a:chExt cx="964592" cy="81763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77F394A-70F0-4A8F-876F-8CA96C46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901" y="2225710"/>
              <a:ext cx="586800" cy="5868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50C09E-14DD-4A36-A23C-EE34A4AAFD19}"/>
                </a:ext>
              </a:extLst>
            </p:cNvPr>
            <p:cNvSpPr txBox="1"/>
            <p:nvPr/>
          </p:nvSpPr>
          <p:spPr>
            <a:xfrm>
              <a:off x="3950005" y="2812510"/>
              <a:ext cx="964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관절 및 연골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0A5B8F-3980-47AE-92BF-2F6D7AF2EE41}"/>
              </a:ext>
            </a:extLst>
          </p:cNvPr>
          <p:cNvGrpSpPr/>
          <p:nvPr/>
        </p:nvGrpSpPr>
        <p:grpSpPr>
          <a:xfrm>
            <a:off x="3138505" y="2225710"/>
            <a:ext cx="736600" cy="817632"/>
            <a:chOff x="3138505" y="2225710"/>
            <a:chExt cx="736600" cy="817632"/>
          </a:xfrm>
        </p:grpSpPr>
        <p:pic>
          <p:nvPicPr>
            <p:cNvPr id="1028" name="Picture 4" descr="콜레스테롤 무료 아이콘">
              <a:extLst>
                <a:ext uri="{FF2B5EF4-FFF2-40B4-BE49-F238E27FC236}">
                  <a16:creationId xmlns:a16="http://schemas.microsoft.com/office/drawing/2014/main" id="{8A51A31A-36D5-41DC-960A-5F6912D40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405" y="2225710"/>
              <a:ext cx="586800" cy="58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263AF9-76CF-4784-9804-93FA758A8193}"/>
                </a:ext>
              </a:extLst>
            </p:cNvPr>
            <p:cNvSpPr txBox="1"/>
            <p:nvPr/>
          </p:nvSpPr>
          <p:spPr>
            <a:xfrm>
              <a:off x="3138505" y="2812510"/>
              <a:ext cx="736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콜레스테롤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0A858A-5F54-4703-AC01-1700B9FC0070}"/>
              </a:ext>
            </a:extLst>
          </p:cNvPr>
          <p:cNvSpPr txBox="1"/>
          <p:nvPr/>
        </p:nvSpPr>
        <p:spPr>
          <a:xfrm>
            <a:off x="2192371" y="2812510"/>
            <a:ext cx="736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기억력</a:t>
            </a:r>
          </a:p>
        </p:txBody>
      </p:sp>
    </p:spTree>
    <p:extLst>
      <p:ext uri="{BB962C8B-B14F-4D97-AF65-F5344CB8AC3E}">
        <p14:creationId xmlns:p14="http://schemas.microsoft.com/office/powerpoint/2010/main" val="343232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6</cp:revision>
  <dcterms:created xsi:type="dcterms:W3CDTF">2021-08-09T06:34:13Z</dcterms:created>
  <dcterms:modified xsi:type="dcterms:W3CDTF">2021-08-11T01:32:25Z</dcterms:modified>
</cp:coreProperties>
</file>