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303" r:id="rId3"/>
    <p:sldId id="300" r:id="rId4"/>
    <p:sldId id="301" r:id="rId5"/>
    <p:sldId id="308" r:id="rId6"/>
    <p:sldId id="326" r:id="rId7"/>
    <p:sldId id="327" r:id="rId8"/>
    <p:sldId id="309" r:id="rId9"/>
    <p:sldId id="330" r:id="rId10"/>
    <p:sldId id="331" r:id="rId11"/>
    <p:sldId id="332" r:id="rId12"/>
    <p:sldId id="324" r:id="rId13"/>
    <p:sldId id="325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4" r:id="rId24"/>
    <p:sldId id="343" r:id="rId25"/>
    <p:sldId id="342" r:id="rId26"/>
    <p:sldId id="345" r:id="rId27"/>
    <p:sldId id="346" r:id="rId28"/>
    <p:sldId id="349" r:id="rId29"/>
    <p:sldId id="350" r:id="rId30"/>
    <p:sldId id="318" r:id="rId31"/>
    <p:sldId id="351" r:id="rId32"/>
    <p:sldId id="360" r:id="rId33"/>
    <p:sldId id="36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04" r:id="rId43"/>
    <p:sldId id="302" r:id="rId4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690"/>
    <a:srgbClr val="1B00C0"/>
    <a:srgbClr val="5C6B51"/>
    <a:srgbClr val="C1D3C3"/>
    <a:srgbClr val="2B9168"/>
    <a:srgbClr val="E6E6E6"/>
    <a:srgbClr val="7F7F7F"/>
    <a:srgbClr val="0090D0"/>
    <a:srgbClr val="67A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90" autoAdjust="0"/>
    <p:restoredTop sz="94660"/>
  </p:normalViewPr>
  <p:slideViewPr>
    <p:cSldViewPr snapToGrid="0">
      <p:cViewPr>
        <p:scale>
          <a:sx n="190" d="100"/>
          <a:sy n="190" d="100"/>
        </p:scale>
        <p:origin x="150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5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jpg"/><Relationship Id="rId7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3.jpg"/><Relationship Id="rId7" Type="http://schemas.openxmlformats.org/officeDocument/2006/relationships/image" Target="../media/image16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3.jpg"/><Relationship Id="rId7" Type="http://schemas.openxmlformats.org/officeDocument/2006/relationships/image" Target="../media/image16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jpg"/><Relationship Id="rId10" Type="http://schemas.microsoft.com/office/2007/relationships/hdphoto" Target="../media/hdphoto1.wdp"/><Relationship Id="rId4" Type="http://schemas.openxmlformats.org/officeDocument/2006/relationships/image" Target="../media/image11.jpg"/><Relationship Id="rId9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3.jpg"/><Relationship Id="rId7" Type="http://schemas.openxmlformats.org/officeDocument/2006/relationships/image" Target="../media/image16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1.wdp"/><Relationship Id="rId5" Type="http://schemas.openxmlformats.org/officeDocument/2006/relationships/image" Target="../media/image12.jpg"/><Relationship Id="rId10" Type="http://schemas.openxmlformats.org/officeDocument/2006/relationships/image" Target="../media/image2.png"/><Relationship Id="rId4" Type="http://schemas.openxmlformats.org/officeDocument/2006/relationships/image" Target="../media/image11.jpg"/><Relationship Id="rId9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microsoft.com/office/2007/relationships/hdphoto" Target="../media/hdphoto1.wdp"/><Relationship Id="rId5" Type="http://schemas.openxmlformats.org/officeDocument/2006/relationships/image" Target="../media/image23.png"/><Relationship Id="rId10" Type="http://schemas.openxmlformats.org/officeDocument/2006/relationships/image" Target="../media/image2.png"/><Relationship Id="rId4" Type="http://schemas.openxmlformats.org/officeDocument/2006/relationships/image" Target="../media/image22.jpeg"/><Relationship Id="rId9" Type="http://schemas.openxmlformats.org/officeDocument/2006/relationships/image" Target="../media/image27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12" Type="http://schemas.microsoft.com/office/2007/relationships/hdphoto" Target="../media/hdphoto1.wdp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.png"/><Relationship Id="rId5" Type="http://schemas.openxmlformats.org/officeDocument/2006/relationships/image" Target="../media/image23.png"/><Relationship Id="rId10" Type="http://schemas.openxmlformats.org/officeDocument/2006/relationships/image" Target="../media/image20.jpg"/><Relationship Id="rId4" Type="http://schemas.openxmlformats.org/officeDocument/2006/relationships/image" Target="../media/image22.jpeg"/><Relationship Id="rId9" Type="http://schemas.openxmlformats.org/officeDocument/2006/relationships/image" Target="../media/image27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12" Type="http://schemas.microsoft.com/office/2007/relationships/hdphoto" Target="../media/hdphoto1.wdp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.png"/><Relationship Id="rId5" Type="http://schemas.openxmlformats.org/officeDocument/2006/relationships/image" Target="../media/image23.png"/><Relationship Id="rId10" Type="http://schemas.openxmlformats.org/officeDocument/2006/relationships/image" Target="../media/image20.jpg"/><Relationship Id="rId4" Type="http://schemas.openxmlformats.org/officeDocument/2006/relationships/image" Target="../media/image22.jpeg"/><Relationship Id="rId9" Type="http://schemas.openxmlformats.org/officeDocument/2006/relationships/image" Target="../media/image27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microsoft.com/office/2007/relationships/hdphoto" Target="../media/hdphoto1.wdp"/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12" Type="http://schemas.openxmlformats.org/officeDocument/2006/relationships/image" Target="../media/image2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jpg"/><Relationship Id="rId5" Type="http://schemas.openxmlformats.org/officeDocument/2006/relationships/image" Target="../media/image23.png"/><Relationship Id="rId10" Type="http://schemas.openxmlformats.org/officeDocument/2006/relationships/image" Target="../media/image20.jpg"/><Relationship Id="rId4" Type="http://schemas.openxmlformats.org/officeDocument/2006/relationships/image" Target="../media/image22.jpeg"/><Relationship Id="rId9" Type="http://schemas.openxmlformats.org/officeDocument/2006/relationships/image" Target="../media/image27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jpg"/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12" Type="http://schemas.openxmlformats.org/officeDocument/2006/relationships/image" Target="../media/image30.jpg"/><Relationship Id="rId2" Type="http://schemas.openxmlformats.org/officeDocument/2006/relationships/image" Target="../media/image31.jpg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jpg"/><Relationship Id="rId5" Type="http://schemas.openxmlformats.org/officeDocument/2006/relationships/image" Target="../media/image23.png"/><Relationship Id="rId15" Type="http://schemas.openxmlformats.org/officeDocument/2006/relationships/image" Target="../media/image2.png"/><Relationship Id="rId10" Type="http://schemas.openxmlformats.org/officeDocument/2006/relationships/image" Target="../media/image20.jpg"/><Relationship Id="rId4" Type="http://schemas.openxmlformats.org/officeDocument/2006/relationships/image" Target="../media/image22.jpeg"/><Relationship Id="rId9" Type="http://schemas.openxmlformats.org/officeDocument/2006/relationships/image" Target="../media/image27.jpg"/><Relationship Id="rId14" Type="http://schemas.openxmlformats.org/officeDocument/2006/relationships/image" Target="../media/image33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jpg"/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12" Type="http://schemas.openxmlformats.org/officeDocument/2006/relationships/image" Target="../media/image30.jpg"/><Relationship Id="rId2" Type="http://schemas.openxmlformats.org/officeDocument/2006/relationships/image" Target="../media/image34.jpg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jpg"/><Relationship Id="rId5" Type="http://schemas.openxmlformats.org/officeDocument/2006/relationships/image" Target="../media/image23.png"/><Relationship Id="rId15" Type="http://schemas.openxmlformats.org/officeDocument/2006/relationships/image" Target="../media/image2.png"/><Relationship Id="rId10" Type="http://schemas.openxmlformats.org/officeDocument/2006/relationships/image" Target="../media/image20.jpg"/><Relationship Id="rId4" Type="http://schemas.openxmlformats.org/officeDocument/2006/relationships/image" Target="../media/image22.jpeg"/><Relationship Id="rId9" Type="http://schemas.openxmlformats.org/officeDocument/2006/relationships/image" Target="../media/image27.jpg"/><Relationship Id="rId14" Type="http://schemas.openxmlformats.org/officeDocument/2006/relationships/image" Target="../media/image33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42C690"/>
          </a:solidFill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589937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 </a:t>
            </a:r>
            <a:r>
              <a:rPr lang="en-US" altLang="ko-KR" sz="2000" b="1" dirty="0" err="1">
                <a:solidFill>
                  <a:schemeClr val="bg1"/>
                </a:solidFill>
              </a:rPr>
              <a:t>ToonHub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 비주류 </a:t>
            </a:r>
            <a:r>
              <a:rPr lang="ko-KR" altLang="en-US" sz="2000" b="1" dirty="0" err="1">
                <a:solidFill>
                  <a:schemeClr val="bg1"/>
                </a:solidFill>
              </a:rPr>
              <a:t>웹툰</a:t>
            </a:r>
            <a:r>
              <a:rPr lang="ko-KR" altLang="en-US" sz="2000" b="1" dirty="0">
                <a:solidFill>
                  <a:schemeClr val="bg1"/>
                </a:solidFill>
              </a:rPr>
              <a:t> 연결 및 소통의 장 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</a:rPr>
              <a:t>툰허브</a:t>
            </a:r>
            <a:r>
              <a:rPr lang="ko-KR" altLang="en-US" sz="2000" b="1" dirty="0">
                <a:solidFill>
                  <a:schemeClr val="bg1"/>
                </a:solidFill>
              </a:rPr>
              <a:t> 서비스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5218914" y="5859736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err="1">
                <a:solidFill>
                  <a:srgbClr val="0090D0"/>
                </a:solidFill>
              </a:rPr>
              <a:t>팀명</a:t>
            </a:r>
            <a:r>
              <a:rPr lang="ko-KR" altLang="en-US" b="1" dirty="0">
                <a:solidFill>
                  <a:srgbClr val="0090D0"/>
                </a:solidFill>
              </a:rPr>
              <a:t>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 err="1"/>
              <a:t>투킴최홍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rgbClr val="0090D0"/>
                </a:solidFill>
              </a:rPr>
              <a:t>팀원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/>
              <a:t>김의진 </a:t>
            </a:r>
            <a:r>
              <a:rPr lang="en-US" altLang="ko-KR" dirty="0"/>
              <a:t>/ </a:t>
            </a:r>
            <a:r>
              <a:rPr lang="ko-KR" altLang="en-US" dirty="0"/>
              <a:t>김봉현 </a:t>
            </a:r>
            <a:r>
              <a:rPr lang="en-US" altLang="ko-KR" dirty="0"/>
              <a:t>/ </a:t>
            </a:r>
            <a:r>
              <a:rPr lang="ko-KR" altLang="en-US" dirty="0"/>
              <a:t>최민관 </a:t>
            </a:r>
            <a:r>
              <a:rPr lang="en-US" altLang="ko-KR" dirty="0"/>
              <a:t>/ </a:t>
            </a:r>
            <a:r>
              <a:rPr lang="ko-KR" altLang="en-US" dirty="0"/>
              <a:t>홍주영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0090D0"/>
                </a:solidFill>
              </a:rPr>
              <a:t>2021. 07. 19</a:t>
            </a:r>
            <a:endParaRPr lang="ko-KR" altLang="en-US" dirty="0">
              <a:solidFill>
                <a:srgbClr val="0090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67" y="197862"/>
            <a:ext cx="2952309" cy="64622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314575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메인화면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_</a:t>
              </a:r>
              <a:r>
                <a:rPr lang="ko-KR" altLang="en-US" sz="1200" dirty="0">
                  <a:solidFill>
                    <a:schemeClr val="bg1"/>
                  </a:solidFill>
                </a:rPr>
                <a:t>장르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Main_Genre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04F9A6-C96C-4658-86B4-7B2FE437AB9F}"/>
              </a:ext>
            </a:extLst>
          </p:cNvPr>
          <p:cNvSpPr/>
          <p:nvPr/>
        </p:nvSpPr>
        <p:spPr>
          <a:xfrm>
            <a:off x="2865672" y="197863"/>
            <a:ext cx="2917496" cy="6462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8BCED6-0093-4268-8C1D-AA682090E21A}"/>
              </a:ext>
            </a:extLst>
          </p:cNvPr>
          <p:cNvSpPr/>
          <p:nvPr/>
        </p:nvSpPr>
        <p:spPr>
          <a:xfrm>
            <a:off x="6200915" y="197863"/>
            <a:ext cx="2917496" cy="6462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41" y="197862"/>
            <a:ext cx="2922344" cy="646227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4" y="269845"/>
            <a:ext cx="2907331" cy="646227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64" y="197861"/>
            <a:ext cx="2952309" cy="646227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0926D91-3D0E-411A-A168-260D606677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412" r="33053" b="-412"/>
          <a:stretch/>
        </p:blipFill>
        <p:spPr>
          <a:xfrm>
            <a:off x="5746836" y="-49899"/>
            <a:ext cx="3825654" cy="72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4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46" y="1188897"/>
            <a:ext cx="2413242" cy="5282319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67EB027-7F68-4E32-9A3A-231CF0980DF2}"/>
              </a:ext>
            </a:extLst>
          </p:cNvPr>
          <p:cNvSpPr/>
          <p:nvPr/>
        </p:nvSpPr>
        <p:spPr>
          <a:xfrm>
            <a:off x="0" y="-1487"/>
            <a:ext cx="9906000" cy="677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7B03D-AD79-4697-807B-CF74E0994DE2}"/>
              </a:ext>
            </a:extLst>
          </p:cNvPr>
          <p:cNvSpPr/>
          <p:nvPr/>
        </p:nvSpPr>
        <p:spPr>
          <a:xfrm>
            <a:off x="0" y="0"/>
            <a:ext cx="9906000" cy="677578"/>
          </a:xfrm>
          <a:prstGeom prst="rect">
            <a:avLst/>
          </a:prstGeom>
          <a:noFill/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4163123" y="-1375005"/>
            <a:ext cx="2535219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보여지는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종류중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의 경우의 수를 보여줌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9" y="656831"/>
            <a:ext cx="2535219" cy="1015663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BestThursday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해당요일의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수가 가장 높을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썸네일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8" y="1741541"/>
            <a:ext cx="253521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Boomtoon_a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누르면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전체를 보여줄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102222" y="2459343"/>
            <a:ext cx="2535219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BoomThur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높은 순서 대로 왼쪽부터 나열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Page_detail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화면코드로 이동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864487-9AA3-436E-AB55-0AEBE24C3461}"/>
              </a:ext>
            </a:extLst>
          </p:cNvPr>
          <p:cNvGrpSpPr/>
          <p:nvPr/>
        </p:nvGrpSpPr>
        <p:grpSpPr>
          <a:xfrm>
            <a:off x="0" y="340039"/>
            <a:ext cx="9906000" cy="336884"/>
            <a:chOff x="0" y="0"/>
            <a:chExt cx="9906000" cy="336884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90F180-23F3-4968-827D-6EF7278C6CDE}"/>
                </a:ext>
              </a:extLst>
            </p:cNvPr>
            <p:cNvSpPr/>
            <p:nvPr/>
          </p:nvSpPr>
          <p:spPr>
            <a:xfrm>
              <a:off x="0" y="0"/>
              <a:ext cx="9906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AADB1A-E184-40C7-8AD3-0C7516D3620C}"/>
                </a:ext>
              </a:extLst>
            </p:cNvPr>
            <p:cNvSpPr/>
            <p:nvPr/>
          </p:nvSpPr>
          <p:spPr>
            <a:xfrm>
              <a:off x="0" y="0"/>
              <a:ext cx="4953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4CE475-E33C-4DC0-BCE1-BE268D59C7E9}"/>
                </a:ext>
              </a:extLst>
            </p:cNvPr>
            <p:cNvSpPr txBox="1"/>
            <p:nvPr/>
          </p:nvSpPr>
          <p:spPr>
            <a:xfrm>
              <a:off x="1859994" y="37552"/>
              <a:ext cx="11432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 레이아웃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5D5F18-35ED-439F-9749-335FA5611B3B}"/>
                </a:ext>
              </a:extLst>
            </p:cNvPr>
            <p:cNvSpPr txBox="1"/>
            <p:nvPr/>
          </p:nvSpPr>
          <p:spPr>
            <a:xfrm>
              <a:off x="6851807" y="9617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화면설명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3F8148B-C20B-4CE1-BA68-E63850F31480}"/>
              </a:ext>
            </a:extLst>
          </p:cNvPr>
          <p:cNvSpPr txBox="1"/>
          <p:nvPr/>
        </p:nvSpPr>
        <p:spPr>
          <a:xfrm>
            <a:off x="4324462" y="-14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화면 설계서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0363-469A-440F-888D-B8AFAE2A7938}"/>
              </a:ext>
            </a:extLst>
          </p:cNvPr>
          <p:cNvSpPr/>
          <p:nvPr/>
        </p:nvSpPr>
        <p:spPr>
          <a:xfrm>
            <a:off x="1023146" y="1190333"/>
            <a:ext cx="2416337" cy="5280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F172172-6EC4-47FF-98C9-B8B7D4B7D383}"/>
              </a:ext>
            </a:extLst>
          </p:cNvPr>
          <p:cNvSpPr/>
          <p:nvPr/>
        </p:nvSpPr>
        <p:spPr>
          <a:xfrm>
            <a:off x="1408675" y="2494084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61338E6-93B2-443D-8F21-63B2CAB1A5F9}"/>
              </a:ext>
            </a:extLst>
          </p:cNvPr>
          <p:cNvSpPr/>
          <p:nvPr/>
        </p:nvSpPr>
        <p:spPr>
          <a:xfrm>
            <a:off x="3086315" y="3597988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0A9FF98-F30C-4DEC-A2EF-560A909C7939}"/>
              </a:ext>
            </a:extLst>
          </p:cNvPr>
          <p:cNvCxnSpPr/>
          <p:nvPr/>
        </p:nvCxnSpPr>
        <p:spPr>
          <a:xfrm flipH="1">
            <a:off x="741399" y="2518454"/>
            <a:ext cx="669191" cy="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00">
            <a:extLst>
              <a:ext uri="{FF2B5EF4-FFF2-40B4-BE49-F238E27FC236}">
                <a16:creationId xmlns:a16="http://schemas.microsoft.com/office/drawing/2014/main" id="{CCAD7471-DC65-4B8B-BA88-40E82770B4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135" y="2437353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0E38FF6-A483-43B0-B178-1FF7AF01A326}"/>
              </a:ext>
            </a:extLst>
          </p:cNvPr>
          <p:cNvCxnSpPr>
            <a:cxnSpLocks/>
          </p:cNvCxnSpPr>
          <p:nvPr/>
        </p:nvCxnSpPr>
        <p:spPr>
          <a:xfrm>
            <a:off x="3143465" y="3626563"/>
            <a:ext cx="9678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00">
            <a:extLst>
              <a:ext uri="{FF2B5EF4-FFF2-40B4-BE49-F238E27FC236}">
                <a16:creationId xmlns:a16="http://schemas.microsoft.com/office/drawing/2014/main" id="{AB39DA15-4F17-424E-AB50-911106FBA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4198" y="3512682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12F257-7757-4E20-8C7C-87712F17933E}"/>
              </a:ext>
            </a:extLst>
          </p:cNvPr>
          <p:cNvSpPr txBox="1"/>
          <p:nvPr/>
        </p:nvSpPr>
        <p:spPr>
          <a:xfrm>
            <a:off x="4953000" y="831755"/>
            <a:ext cx="47947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① </a:t>
            </a:r>
            <a:r>
              <a:rPr lang="ko-KR" altLang="en-US" sz="1100" dirty="0" smtClean="0"/>
              <a:t>플랫폼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전체보기 버튼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나타나는 페이지임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②</a:t>
            </a:r>
            <a:r>
              <a:rPr lang="ko-KR" altLang="en-US" sz="1100" dirty="0" err="1" smtClean="0"/>
              <a:t>웹툰플랫폼의</a:t>
            </a:r>
            <a:r>
              <a:rPr lang="ko-KR" altLang="en-US" sz="1100" dirty="0" smtClean="0"/>
              <a:t> 전체 </a:t>
            </a:r>
            <a:r>
              <a:rPr lang="ko-KR" altLang="en-US" sz="1100" dirty="0" err="1" smtClean="0"/>
              <a:t>웹툰을</a:t>
            </a:r>
            <a:r>
              <a:rPr lang="ko-KR" altLang="en-US" sz="1100" dirty="0" smtClean="0"/>
              <a:t> 가나다 순으로 </a:t>
            </a:r>
            <a:r>
              <a:rPr lang="ko-KR" altLang="en-US" sz="1100" dirty="0" err="1" smtClean="0"/>
              <a:t>리스트업함</a:t>
            </a:r>
            <a:r>
              <a:rPr lang="ko-KR" altLang="en-US" sz="1100" dirty="0" smtClean="0"/>
              <a:t>  </a:t>
            </a:r>
            <a:endParaRPr lang="en-US" altLang="ko-KR" sz="1100" dirty="0" smtClean="0"/>
          </a:p>
          <a:p>
            <a:r>
              <a:rPr lang="ko-KR" altLang="en-US" sz="1100" dirty="0" smtClean="0"/>
              <a:t> </a:t>
            </a:r>
            <a:endParaRPr lang="en-US" altLang="ko-KR" sz="1100" dirty="0"/>
          </a:p>
          <a:p>
            <a:r>
              <a:rPr lang="ko-KR" altLang="en-US" sz="1100" dirty="0"/>
              <a:t>③ </a:t>
            </a:r>
            <a:r>
              <a:rPr lang="ko-KR" altLang="en-US" sz="1100" dirty="0" smtClean="0"/>
              <a:t>스크롤을 통해 전체 </a:t>
            </a:r>
            <a:r>
              <a:rPr lang="ko-KR" altLang="en-US" sz="1100" dirty="0" err="1" smtClean="0"/>
              <a:t>웹툰을</a:t>
            </a:r>
            <a:r>
              <a:rPr lang="ko-KR" altLang="en-US" sz="1100" dirty="0" smtClean="0"/>
              <a:t> 볼 수 있음</a:t>
            </a:r>
            <a:endParaRPr lang="en-US" altLang="ko-KR" sz="11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DE7915-8942-4C6A-830E-9C806031E9A3}"/>
              </a:ext>
            </a:extLst>
          </p:cNvPr>
          <p:cNvSpPr/>
          <p:nvPr/>
        </p:nvSpPr>
        <p:spPr>
          <a:xfrm>
            <a:off x="4953000" y="676924"/>
            <a:ext cx="4953000" cy="1839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Group 83">
            <a:extLst>
              <a:ext uri="{FF2B5EF4-FFF2-40B4-BE49-F238E27FC236}">
                <a16:creationId xmlns:a16="http://schemas.microsoft.com/office/drawing/2014/main" id="{6B4F16FB-1615-4ABE-B3AB-BB25A8D3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66985"/>
              </p:ext>
            </p:extLst>
          </p:nvPr>
        </p:nvGraphicFramePr>
        <p:xfrm>
          <a:off x="4952999" y="2517678"/>
          <a:ext cx="4958340" cy="947363"/>
        </p:xfrm>
        <a:graphic>
          <a:graphicData uri="http://schemas.openxmlformats.org/drawingml/2006/table">
            <a:tbl>
              <a:tblPr/>
              <a:tblGrid>
                <a:gridCol w="3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0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플랫폼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(text)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플랫폼을 나타냄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웹툰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정보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/>
                        <a:t>웹툰의</a:t>
                      </a:r>
                      <a:r>
                        <a:rPr lang="ko-KR" altLang="en-US" sz="800" dirty="0" smtClean="0"/>
                        <a:t> 정보를 </a:t>
                      </a:r>
                      <a:r>
                        <a:rPr lang="ko-KR" altLang="en-US" sz="800" dirty="0" err="1" smtClean="0"/>
                        <a:t>썸네일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이름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dirty="0" smtClean="0"/>
                        <a:t>작가 </a:t>
                      </a:r>
                      <a:r>
                        <a:rPr lang="en-US" altLang="ko-KR" sz="800" baseline="0" dirty="0" smtClean="0"/>
                        <a:t>  </a:t>
                      </a:r>
                      <a:r>
                        <a:rPr lang="ko-KR" altLang="en-US" sz="800" baseline="0" dirty="0" smtClean="0"/>
                        <a:t>표기</a:t>
                      </a:r>
                      <a:endParaRPr lang="en-US" altLang="ko-KR" sz="800" baseline="0" dirty="0" smtClean="0"/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err="1" smtClean="0"/>
                        <a:t>썸네일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클릭시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detail </a:t>
                      </a:r>
                      <a:r>
                        <a:rPr lang="ko-KR" altLang="en-US" sz="800" baseline="0" dirty="0" smtClean="0"/>
                        <a:t>페이지로 이동</a:t>
                      </a:r>
                      <a:endParaRPr lang="en-US" altLang="ko-KR" sz="800" dirty="0" smtClean="0"/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06C37743-3D3E-4E98-8F68-1D7F2EBD08D9}"/>
              </a:ext>
            </a:extLst>
          </p:cNvPr>
          <p:cNvSpPr txBox="1"/>
          <p:nvPr/>
        </p:nvSpPr>
        <p:spPr>
          <a:xfrm>
            <a:off x="59975" y="684512"/>
            <a:ext cx="16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plateformDetail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8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31" y="164913"/>
            <a:ext cx="2881673" cy="630766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0926D91-3D0E-411A-A168-260D606677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412" r="33053" b="-412"/>
          <a:stretch/>
        </p:blipFill>
        <p:spPr>
          <a:xfrm>
            <a:off x="5875820" y="-180922"/>
            <a:ext cx="3825654" cy="724893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11" y="197863"/>
            <a:ext cx="2928818" cy="641085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314575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북마크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bookMark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04F9A6-C96C-4658-86B4-7B2FE437AB9F}"/>
              </a:ext>
            </a:extLst>
          </p:cNvPr>
          <p:cNvSpPr/>
          <p:nvPr/>
        </p:nvSpPr>
        <p:spPr>
          <a:xfrm>
            <a:off x="2865672" y="197863"/>
            <a:ext cx="2917496" cy="6462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6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4" y="1156377"/>
            <a:ext cx="2428099" cy="5314840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67EB027-7F68-4E32-9A3A-231CF0980DF2}"/>
              </a:ext>
            </a:extLst>
          </p:cNvPr>
          <p:cNvSpPr/>
          <p:nvPr/>
        </p:nvSpPr>
        <p:spPr>
          <a:xfrm>
            <a:off x="0" y="-1487"/>
            <a:ext cx="9906000" cy="677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7B03D-AD79-4697-807B-CF74E0994DE2}"/>
              </a:ext>
            </a:extLst>
          </p:cNvPr>
          <p:cNvSpPr/>
          <p:nvPr/>
        </p:nvSpPr>
        <p:spPr>
          <a:xfrm>
            <a:off x="0" y="0"/>
            <a:ext cx="9906000" cy="677578"/>
          </a:xfrm>
          <a:prstGeom prst="rect">
            <a:avLst/>
          </a:prstGeom>
          <a:noFill/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4163123" y="-1375005"/>
            <a:ext cx="2535219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보여지는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종류중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의 경우의 수를 보여줌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9" y="656831"/>
            <a:ext cx="2535219" cy="1015663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BestThursday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해당요일의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수가 가장 높을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썸네일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8" y="1741541"/>
            <a:ext cx="253521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Boomtoon_a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누르면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전체를 보여줄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102222" y="2459343"/>
            <a:ext cx="2535219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BoomThur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높은 순서 대로 왼쪽부터 나열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Page_detail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화면코드로 이동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864487-9AA3-436E-AB55-0AEBE24C3461}"/>
              </a:ext>
            </a:extLst>
          </p:cNvPr>
          <p:cNvGrpSpPr/>
          <p:nvPr/>
        </p:nvGrpSpPr>
        <p:grpSpPr>
          <a:xfrm>
            <a:off x="0" y="340039"/>
            <a:ext cx="9906000" cy="336884"/>
            <a:chOff x="0" y="0"/>
            <a:chExt cx="9906000" cy="336884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90F180-23F3-4968-827D-6EF7278C6CDE}"/>
                </a:ext>
              </a:extLst>
            </p:cNvPr>
            <p:cNvSpPr/>
            <p:nvPr/>
          </p:nvSpPr>
          <p:spPr>
            <a:xfrm>
              <a:off x="0" y="0"/>
              <a:ext cx="9906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AADB1A-E184-40C7-8AD3-0C7516D3620C}"/>
                </a:ext>
              </a:extLst>
            </p:cNvPr>
            <p:cNvSpPr/>
            <p:nvPr/>
          </p:nvSpPr>
          <p:spPr>
            <a:xfrm>
              <a:off x="0" y="0"/>
              <a:ext cx="4953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4CE475-E33C-4DC0-BCE1-BE268D59C7E9}"/>
                </a:ext>
              </a:extLst>
            </p:cNvPr>
            <p:cNvSpPr txBox="1"/>
            <p:nvPr/>
          </p:nvSpPr>
          <p:spPr>
            <a:xfrm>
              <a:off x="1859994" y="37552"/>
              <a:ext cx="11432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 레이아웃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5D5F18-35ED-439F-9749-335FA5611B3B}"/>
                </a:ext>
              </a:extLst>
            </p:cNvPr>
            <p:cNvSpPr txBox="1"/>
            <p:nvPr/>
          </p:nvSpPr>
          <p:spPr>
            <a:xfrm>
              <a:off x="6851807" y="9617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화면설명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3F8148B-C20B-4CE1-BA68-E63850F31480}"/>
              </a:ext>
            </a:extLst>
          </p:cNvPr>
          <p:cNvSpPr txBox="1"/>
          <p:nvPr/>
        </p:nvSpPr>
        <p:spPr>
          <a:xfrm>
            <a:off x="4324462" y="-14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화면 설계서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0363-469A-440F-888D-B8AFAE2A7938}"/>
              </a:ext>
            </a:extLst>
          </p:cNvPr>
          <p:cNvSpPr/>
          <p:nvPr/>
        </p:nvSpPr>
        <p:spPr>
          <a:xfrm>
            <a:off x="1023146" y="1190333"/>
            <a:ext cx="2416337" cy="5280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175312" y="2515440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51BF47F-F1CD-4192-90D7-E0BB2000751C}"/>
              </a:ext>
            </a:extLst>
          </p:cNvPr>
          <p:cNvSpPr/>
          <p:nvPr/>
        </p:nvSpPr>
        <p:spPr>
          <a:xfrm>
            <a:off x="1398238" y="2483745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100">
            <a:extLst>
              <a:ext uri="{FF2B5EF4-FFF2-40B4-BE49-F238E27FC236}">
                <a16:creationId xmlns:a16="http://schemas.microsoft.com/office/drawing/2014/main" id="{261B80D9-9D48-438C-99BB-481FEEB35B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767" y="2387872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21335" y="2554648"/>
            <a:ext cx="703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5B65A5F-7A0E-4DDD-8F26-73A5D8957B32}"/>
              </a:ext>
            </a:extLst>
          </p:cNvPr>
          <p:cNvCxnSpPr>
            <a:cxnSpLocks/>
          </p:cNvCxnSpPr>
          <p:nvPr/>
        </p:nvCxnSpPr>
        <p:spPr>
          <a:xfrm flipH="1" flipV="1">
            <a:off x="730528" y="2512320"/>
            <a:ext cx="694934" cy="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F12F257-7757-4E20-8C7C-87712F17933E}"/>
              </a:ext>
            </a:extLst>
          </p:cNvPr>
          <p:cNvSpPr txBox="1"/>
          <p:nvPr/>
        </p:nvSpPr>
        <p:spPr>
          <a:xfrm>
            <a:off x="4953000" y="831755"/>
            <a:ext cx="479477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①  </a:t>
            </a:r>
            <a:r>
              <a:rPr lang="en-US" altLang="ko-KR" sz="1100" dirty="0"/>
              <a:t>‘</a:t>
            </a:r>
            <a:r>
              <a:rPr lang="ko-KR" altLang="en-US" sz="1100" dirty="0" err="1"/>
              <a:t>찜하기</a:t>
            </a:r>
            <a:r>
              <a:rPr lang="en-US" altLang="ko-KR" sz="1100" dirty="0"/>
              <a:t>‘ </a:t>
            </a:r>
            <a:r>
              <a:rPr lang="ko-KR" altLang="en-US" sz="1100" dirty="0"/>
              <a:t>버튼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찜한웹툰</a:t>
            </a:r>
            <a:r>
              <a:rPr lang="ko-KR" altLang="en-US" sz="1100" dirty="0"/>
              <a:t> </a:t>
            </a:r>
            <a:r>
              <a:rPr lang="en-US" altLang="ko-KR" sz="1100" dirty="0"/>
              <a:t>DB</a:t>
            </a:r>
            <a:r>
              <a:rPr lang="ko-KR" altLang="en-US" sz="1100" dirty="0"/>
              <a:t>에 담김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② </a:t>
            </a:r>
            <a:r>
              <a:rPr lang="en-US" altLang="ko-KR" sz="1100" dirty="0"/>
              <a:t>‘</a:t>
            </a:r>
            <a:r>
              <a:rPr lang="ko-KR" altLang="en-US" sz="1100" dirty="0" err="1"/>
              <a:t>찜하기</a:t>
            </a:r>
            <a:r>
              <a:rPr lang="en-US" altLang="ko-KR" sz="1100" dirty="0"/>
              <a:t>‘ </a:t>
            </a:r>
            <a:r>
              <a:rPr lang="ko-KR" altLang="en-US" sz="1100" dirty="0"/>
              <a:t>한 웹툰은 가장위가 가장 최근에 </a:t>
            </a:r>
            <a:r>
              <a:rPr lang="ko-KR" altLang="en-US" sz="1100" dirty="0" err="1"/>
              <a:t>찜한</a:t>
            </a:r>
            <a:r>
              <a:rPr lang="ko-KR" altLang="en-US" sz="1100" dirty="0"/>
              <a:t> 웹툰으로 리스트업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③ 썸네일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</a:t>
            </a:r>
            <a:r>
              <a:rPr lang="en-US" altLang="ko-KR" sz="1100" dirty="0"/>
              <a:t>detail 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DE7915-8942-4C6A-830E-9C806031E9A3}"/>
              </a:ext>
            </a:extLst>
          </p:cNvPr>
          <p:cNvSpPr/>
          <p:nvPr/>
        </p:nvSpPr>
        <p:spPr>
          <a:xfrm>
            <a:off x="4953000" y="676924"/>
            <a:ext cx="4953000" cy="12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Group 83">
            <a:extLst>
              <a:ext uri="{FF2B5EF4-FFF2-40B4-BE49-F238E27FC236}">
                <a16:creationId xmlns:a16="http://schemas.microsoft.com/office/drawing/2014/main" id="{6B4F16FB-1615-4ABE-B3AB-BB25A8D3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44554"/>
              </p:ext>
            </p:extLst>
          </p:nvPr>
        </p:nvGraphicFramePr>
        <p:xfrm>
          <a:off x="4962284" y="1882286"/>
          <a:ext cx="4958340" cy="1222824"/>
        </p:xfrm>
        <a:graphic>
          <a:graphicData uri="http://schemas.openxmlformats.org/drawingml/2006/table">
            <a:tbl>
              <a:tblPr/>
              <a:tblGrid>
                <a:gridCol w="3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찜한웹툰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(text)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찜하기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＇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버튼으로 북마크에 추가한 웹툰을 최신순으로 리스트업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찜한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웹툰의 제목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플랫폼 보여줌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편집버튼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editBookmark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06C37743-3D3E-4E98-8F68-1D7F2EBD08D9}"/>
              </a:ext>
            </a:extLst>
          </p:cNvPr>
          <p:cNvSpPr txBox="1"/>
          <p:nvPr/>
        </p:nvSpPr>
        <p:spPr>
          <a:xfrm>
            <a:off x="59975" y="68451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bookMark</a:t>
            </a:r>
            <a:endParaRPr lang="ko-KR" altLang="en-US" dirty="0"/>
          </a:p>
        </p:txBody>
      </p:sp>
      <p:sp>
        <p:nvSpPr>
          <p:cNvPr id="61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0494" y="2459343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1176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11" y="193806"/>
            <a:ext cx="2954161" cy="646633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85195F6-75E8-435A-94AA-B4ED96CAD0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54" y="197863"/>
            <a:ext cx="2928818" cy="641085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314575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/>
                  </a:solidFill>
                </a:rPr>
                <a:t>검색창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search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60" y="170126"/>
            <a:ext cx="2954161" cy="646633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0926D91-3D0E-411A-A168-260D606677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412" r="33053" b="-412"/>
          <a:stretch/>
        </p:blipFill>
        <p:spPr>
          <a:xfrm>
            <a:off x="5746836" y="-49899"/>
            <a:ext cx="3825654" cy="724893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04F9A6-C96C-4658-86B4-7B2FE437AB9F}"/>
              </a:ext>
            </a:extLst>
          </p:cNvPr>
          <p:cNvSpPr/>
          <p:nvPr/>
        </p:nvSpPr>
        <p:spPr>
          <a:xfrm>
            <a:off x="2865672" y="197863"/>
            <a:ext cx="2917496" cy="6462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64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6" y="1188898"/>
            <a:ext cx="2410333" cy="5275951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67EB027-7F68-4E32-9A3A-231CF0980DF2}"/>
              </a:ext>
            </a:extLst>
          </p:cNvPr>
          <p:cNvSpPr/>
          <p:nvPr/>
        </p:nvSpPr>
        <p:spPr>
          <a:xfrm>
            <a:off x="0" y="-1487"/>
            <a:ext cx="9906000" cy="677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7B03D-AD79-4697-807B-CF74E0994DE2}"/>
              </a:ext>
            </a:extLst>
          </p:cNvPr>
          <p:cNvSpPr/>
          <p:nvPr/>
        </p:nvSpPr>
        <p:spPr>
          <a:xfrm>
            <a:off x="0" y="0"/>
            <a:ext cx="9906000" cy="677578"/>
          </a:xfrm>
          <a:prstGeom prst="rect">
            <a:avLst/>
          </a:prstGeom>
          <a:noFill/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4163123" y="-1375005"/>
            <a:ext cx="2535219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보여지는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종류중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의 경우의 수를 보여줌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9" y="656831"/>
            <a:ext cx="2535219" cy="1015663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BestThursday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해당요일의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수가 가장 높을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썸네일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8" y="1741541"/>
            <a:ext cx="253521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Boomtoon_a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누르면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전체를 보여줄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102222" y="2459343"/>
            <a:ext cx="2535219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BoomThur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높은 순서 대로 왼쪽부터 나열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Page_detail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화면코드로 이동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864487-9AA3-436E-AB55-0AEBE24C3461}"/>
              </a:ext>
            </a:extLst>
          </p:cNvPr>
          <p:cNvGrpSpPr/>
          <p:nvPr/>
        </p:nvGrpSpPr>
        <p:grpSpPr>
          <a:xfrm>
            <a:off x="0" y="340039"/>
            <a:ext cx="9906000" cy="336884"/>
            <a:chOff x="0" y="0"/>
            <a:chExt cx="9906000" cy="336884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90F180-23F3-4968-827D-6EF7278C6CDE}"/>
                </a:ext>
              </a:extLst>
            </p:cNvPr>
            <p:cNvSpPr/>
            <p:nvPr/>
          </p:nvSpPr>
          <p:spPr>
            <a:xfrm>
              <a:off x="0" y="0"/>
              <a:ext cx="9906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AADB1A-E184-40C7-8AD3-0C7516D3620C}"/>
                </a:ext>
              </a:extLst>
            </p:cNvPr>
            <p:cNvSpPr/>
            <p:nvPr/>
          </p:nvSpPr>
          <p:spPr>
            <a:xfrm>
              <a:off x="0" y="0"/>
              <a:ext cx="4953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4CE475-E33C-4DC0-BCE1-BE268D59C7E9}"/>
                </a:ext>
              </a:extLst>
            </p:cNvPr>
            <p:cNvSpPr txBox="1"/>
            <p:nvPr/>
          </p:nvSpPr>
          <p:spPr>
            <a:xfrm>
              <a:off x="1859994" y="37552"/>
              <a:ext cx="11432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 레이아웃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5D5F18-35ED-439F-9749-335FA5611B3B}"/>
                </a:ext>
              </a:extLst>
            </p:cNvPr>
            <p:cNvSpPr txBox="1"/>
            <p:nvPr/>
          </p:nvSpPr>
          <p:spPr>
            <a:xfrm>
              <a:off x="6851807" y="9617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화면설명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3F8148B-C20B-4CE1-BA68-E63850F31480}"/>
              </a:ext>
            </a:extLst>
          </p:cNvPr>
          <p:cNvSpPr txBox="1"/>
          <p:nvPr/>
        </p:nvSpPr>
        <p:spPr>
          <a:xfrm>
            <a:off x="4324462" y="-14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화면 설계서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0363-469A-440F-888D-B8AFAE2A7938}"/>
              </a:ext>
            </a:extLst>
          </p:cNvPr>
          <p:cNvSpPr/>
          <p:nvPr/>
        </p:nvSpPr>
        <p:spPr>
          <a:xfrm>
            <a:off x="1023146" y="1190333"/>
            <a:ext cx="2416337" cy="5280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315678" y="3388716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51BF47F-F1CD-4192-90D7-E0BB2000751C}"/>
              </a:ext>
            </a:extLst>
          </p:cNvPr>
          <p:cNvSpPr/>
          <p:nvPr/>
        </p:nvSpPr>
        <p:spPr>
          <a:xfrm>
            <a:off x="1361789" y="3096221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100">
            <a:extLst>
              <a:ext uri="{FF2B5EF4-FFF2-40B4-BE49-F238E27FC236}">
                <a16:creationId xmlns:a16="http://schemas.microsoft.com/office/drawing/2014/main" id="{261B80D9-9D48-438C-99BB-481FEEB35B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738" y="2982340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344253" y="3417291"/>
            <a:ext cx="703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5B65A5F-7A0E-4DDD-8F26-73A5D8957B32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724006" y="3124796"/>
            <a:ext cx="6377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F12F257-7757-4E20-8C7C-87712F17933E}"/>
              </a:ext>
            </a:extLst>
          </p:cNvPr>
          <p:cNvSpPr txBox="1"/>
          <p:nvPr/>
        </p:nvSpPr>
        <p:spPr>
          <a:xfrm>
            <a:off x="4953000" y="831755"/>
            <a:ext cx="479477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circleNumDbPlain"/>
            </a:pPr>
            <a:r>
              <a:rPr lang="ko-KR" altLang="en-US" sz="1100" dirty="0" smtClean="0"/>
              <a:t>검색 버튼을 클릭하면 이동하는 페이지임 </a:t>
            </a:r>
            <a:endParaRPr lang="en-US" altLang="ko-KR" sz="1100" dirty="0" smtClean="0"/>
          </a:p>
          <a:p>
            <a:r>
              <a:rPr lang="en-US" altLang="ko-KR" sz="1100" dirty="0" smtClean="0"/>
              <a:t>                              </a:t>
            </a:r>
            <a:endParaRPr lang="en-US" altLang="ko-KR" sz="1100" dirty="0"/>
          </a:p>
          <a:p>
            <a:r>
              <a:rPr lang="ko-KR" altLang="en-US" sz="1100" dirty="0"/>
              <a:t>② </a:t>
            </a:r>
            <a:r>
              <a:rPr lang="ko-KR" altLang="en-US" sz="1100" dirty="0" smtClean="0"/>
              <a:t>장르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제목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작가 검색가능</a:t>
            </a:r>
            <a:endParaRPr lang="en-US" altLang="ko-KR" sz="1100" dirty="0"/>
          </a:p>
          <a:p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DE7915-8942-4C6A-830E-9C806031E9A3}"/>
              </a:ext>
            </a:extLst>
          </p:cNvPr>
          <p:cNvSpPr/>
          <p:nvPr/>
        </p:nvSpPr>
        <p:spPr>
          <a:xfrm>
            <a:off x="4953000" y="676924"/>
            <a:ext cx="4953000" cy="12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Group 83">
            <a:extLst>
              <a:ext uri="{FF2B5EF4-FFF2-40B4-BE49-F238E27FC236}">
                <a16:creationId xmlns:a16="http://schemas.microsoft.com/office/drawing/2014/main" id="{6B4F16FB-1615-4ABE-B3AB-BB25A8D3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04280"/>
              </p:ext>
            </p:extLst>
          </p:nvPr>
        </p:nvGraphicFramePr>
        <p:xfrm>
          <a:off x="4962284" y="1882286"/>
          <a:ext cx="4958340" cy="1203716"/>
        </p:xfrm>
        <a:graphic>
          <a:graphicData uri="http://schemas.openxmlformats.org/drawingml/2006/table">
            <a:tbl>
              <a:tblPr/>
              <a:tblGrid>
                <a:gridCol w="3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최다검색어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최다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검색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06C37743-3D3E-4E98-8F68-1D7F2EBD08D9}"/>
              </a:ext>
            </a:extLst>
          </p:cNvPr>
          <p:cNvSpPr txBox="1"/>
          <p:nvPr/>
        </p:nvSpPr>
        <p:spPr>
          <a:xfrm>
            <a:off x="59975" y="68451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bookMark</a:t>
            </a:r>
            <a:endParaRPr lang="ko-KR" altLang="en-US" dirty="0"/>
          </a:p>
        </p:txBody>
      </p:sp>
      <p:sp>
        <p:nvSpPr>
          <p:cNvPr id="61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4198" y="3303410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102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40" y="197862"/>
            <a:ext cx="2952309" cy="646227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331" y="197863"/>
            <a:ext cx="2952309" cy="64622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314575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로그인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login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20926D91-3D0E-411A-A168-260D606677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412" r="33053" b="-412"/>
          <a:stretch/>
        </p:blipFill>
        <p:spPr>
          <a:xfrm>
            <a:off x="5783168" y="-49899"/>
            <a:ext cx="3825654" cy="724893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04F9A6-C96C-4658-86B4-7B2FE437AB9F}"/>
              </a:ext>
            </a:extLst>
          </p:cNvPr>
          <p:cNvSpPr/>
          <p:nvPr/>
        </p:nvSpPr>
        <p:spPr>
          <a:xfrm>
            <a:off x="2865672" y="197863"/>
            <a:ext cx="2917496" cy="6462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7" y="1188898"/>
            <a:ext cx="2418976" cy="5294868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67EB027-7F68-4E32-9A3A-231CF0980DF2}"/>
              </a:ext>
            </a:extLst>
          </p:cNvPr>
          <p:cNvSpPr/>
          <p:nvPr/>
        </p:nvSpPr>
        <p:spPr>
          <a:xfrm>
            <a:off x="0" y="-1487"/>
            <a:ext cx="9906000" cy="677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7B03D-AD79-4697-807B-CF74E0994DE2}"/>
              </a:ext>
            </a:extLst>
          </p:cNvPr>
          <p:cNvSpPr/>
          <p:nvPr/>
        </p:nvSpPr>
        <p:spPr>
          <a:xfrm>
            <a:off x="0" y="0"/>
            <a:ext cx="9906000" cy="677578"/>
          </a:xfrm>
          <a:prstGeom prst="rect">
            <a:avLst/>
          </a:prstGeom>
          <a:noFill/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4163123" y="-1375005"/>
            <a:ext cx="2535219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보여지는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종류중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의 경우의 수를 보여줌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9" y="656831"/>
            <a:ext cx="2535219" cy="1015663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BestThursday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해당요일의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수가 가장 높을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썸네일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8" y="1741541"/>
            <a:ext cx="253521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Boomtoon_a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누르면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전체를 보여줄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102222" y="2459343"/>
            <a:ext cx="2535219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BoomThur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높은 순서 대로 왼쪽부터 나열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Page_detail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화면코드로 이동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864487-9AA3-436E-AB55-0AEBE24C3461}"/>
              </a:ext>
            </a:extLst>
          </p:cNvPr>
          <p:cNvGrpSpPr/>
          <p:nvPr/>
        </p:nvGrpSpPr>
        <p:grpSpPr>
          <a:xfrm>
            <a:off x="0" y="340039"/>
            <a:ext cx="9906000" cy="336884"/>
            <a:chOff x="0" y="0"/>
            <a:chExt cx="9906000" cy="336884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90F180-23F3-4968-827D-6EF7278C6CDE}"/>
                </a:ext>
              </a:extLst>
            </p:cNvPr>
            <p:cNvSpPr/>
            <p:nvPr/>
          </p:nvSpPr>
          <p:spPr>
            <a:xfrm>
              <a:off x="0" y="0"/>
              <a:ext cx="9906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AADB1A-E184-40C7-8AD3-0C7516D3620C}"/>
                </a:ext>
              </a:extLst>
            </p:cNvPr>
            <p:cNvSpPr/>
            <p:nvPr/>
          </p:nvSpPr>
          <p:spPr>
            <a:xfrm>
              <a:off x="0" y="0"/>
              <a:ext cx="4953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4CE475-E33C-4DC0-BCE1-BE268D59C7E9}"/>
                </a:ext>
              </a:extLst>
            </p:cNvPr>
            <p:cNvSpPr txBox="1"/>
            <p:nvPr/>
          </p:nvSpPr>
          <p:spPr>
            <a:xfrm>
              <a:off x="1859994" y="37552"/>
              <a:ext cx="11432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 레이아웃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5D5F18-35ED-439F-9749-335FA5611B3B}"/>
                </a:ext>
              </a:extLst>
            </p:cNvPr>
            <p:cNvSpPr txBox="1"/>
            <p:nvPr/>
          </p:nvSpPr>
          <p:spPr>
            <a:xfrm>
              <a:off x="6851807" y="9617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화면설명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3F8148B-C20B-4CE1-BA68-E63850F31480}"/>
              </a:ext>
            </a:extLst>
          </p:cNvPr>
          <p:cNvSpPr txBox="1"/>
          <p:nvPr/>
        </p:nvSpPr>
        <p:spPr>
          <a:xfrm>
            <a:off x="4324462" y="-14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화면 설계서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0363-469A-440F-888D-B8AFAE2A7938}"/>
              </a:ext>
            </a:extLst>
          </p:cNvPr>
          <p:cNvSpPr/>
          <p:nvPr/>
        </p:nvSpPr>
        <p:spPr>
          <a:xfrm>
            <a:off x="1023146" y="1190333"/>
            <a:ext cx="2416337" cy="5280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175312" y="2866215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32462" y="2891078"/>
            <a:ext cx="703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F12F257-7757-4E20-8C7C-87712F17933E}"/>
              </a:ext>
            </a:extLst>
          </p:cNvPr>
          <p:cNvSpPr txBox="1"/>
          <p:nvPr/>
        </p:nvSpPr>
        <p:spPr>
          <a:xfrm>
            <a:off x="4953000" y="831755"/>
            <a:ext cx="4794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①  </a:t>
            </a:r>
            <a:r>
              <a:rPr lang="en-US" altLang="ko-KR" sz="1100" dirty="0" smtClean="0"/>
              <a:t>My</a:t>
            </a:r>
            <a:r>
              <a:rPr lang="ko-KR" altLang="en-US" sz="1100" dirty="0" smtClean="0"/>
              <a:t>버튼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나타나는 페이지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 smtClean="0"/>
              <a:t>② 로그인 버튼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로그인 되고 </a:t>
            </a:r>
            <a:r>
              <a:rPr lang="en-US" altLang="ko-KR" sz="1100" dirty="0" smtClean="0"/>
              <a:t>, my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페이지로 이동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DE7915-8942-4C6A-830E-9C806031E9A3}"/>
              </a:ext>
            </a:extLst>
          </p:cNvPr>
          <p:cNvSpPr/>
          <p:nvPr/>
        </p:nvSpPr>
        <p:spPr>
          <a:xfrm>
            <a:off x="4953000" y="676924"/>
            <a:ext cx="4953000" cy="12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Group 83">
            <a:extLst>
              <a:ext uri="{FF2B5EF4-FFF2-40B4-BE49-F238E27FC236}">
                <a16:creationId xmlns:a16="http://schemas.microsoft.com/office/drawing/2014/main" id="{6B4F16FB-1615-4ABE-B3AB-BB25A8D3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07839"/>
              </p:ext>
            </p:extLst>
          </p:nvPr>
        </p:nvGraphicFramePr>
        <p:xfrm>
          <a:off x="4962284" y="1882286"/>
          <a:ext cx="4958340" cy="1986628"/>
        </p:xfrm>
        <a:graphic>
          <a:graphicData uri="http://schemas.openxmlformats.org/drawingml/2006/table">
            <a:tbl>
              <a:tblPr/>
              <a:tblGrid>
                <a:gridCol w="3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email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입력하는 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입력창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회원가입후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Password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입력하는 창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signIn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페이지로 이동하는 버튼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성공시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My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페이지로 이동하는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06C37743-3D3E-4E98-8F68-1D7F2EBD08D9}"/>
              </a:ext>
            </a:extLst>
          </p:cNvPr>
          <p:cNvSpPr txBox="1"/>
          <p:nvPr/>
        </p:nvSpPr>
        <p:spPr>
          <a:xfrm>
            <a:off x="59975" y="68451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bookMark</a:t>
            </a:r>
            <a:endParaRPr lang="ko-KR" altLang="en-US" dirty="0"/>
          </a:p>
        </p:txBody>
      </p:sp>
      <p:sp>
        <p:nvSpPr>
          <p:cNvPr id="61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97913" y="2752334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175312" y="3237084"/>
            <a:ext cx="45719" cy="45719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21031" y="3259943"/>
            <a:ext cx="703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97913" y="3146062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181066" y="3475750"/>
            <a:ext cx="45719" cy="45719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32462" y="3489285"/>
            <a:ext cx="703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97913" y="3425909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50894" y="3830775"/>
            <a:ext cx="703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97913" y="3732282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215570" y="3803626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66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72" y="197862"/>
            <a:ext cx="2952308" cy="646227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39" y="108723"/>
            <a:ext cx="2952309" cy="646227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40" y="197862"/>
            <a:ext cx="2952309" cy="64622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314575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로그인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login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7" y="197862"/>
            <a:ext cx="2952308" cy="646227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0926D91-3D0E-411A-A168-260D606677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412" r="33053" b="-412"/>
          <a:stretch/>
        </p:blipFill>
        <p:spPr>
          <a:xfrm>
            <a:off x="5783168" y="-49899"/>
            <a:ext cx="3825654" cy="724893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04F9A6-C96C-4658-86B4-7B2FE437AB9F}"/>
              </a:ext>
            </a:extLst>
          </p:cNvPr>
          <p:cNvSpPr/>
          <p:nvPr/>
        </p:nvSpPr>
        <p:spPr>
          <a:xfrm>
            <a:off x="2865672" y="197863"/>
            <a:ext cx="2917496" cy="6462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1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16" y="1053844"/>
            <a:ext cx="2472982" cy="5413084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67EB027-7F68-4E32-9A3A-231CF0980DF2}"/>
              </a:ext>
            </a:extLst>
          </p:cNvPr>
          <p:cNvSpPr/>
          <p:nvPr/>
        </p:nvSpPr>
        <p:spPr>
          <a:xfrm>
            <a:off x="0" y="-1487"/>
            <a:ext cx="9906000" cy="677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7B03D-AD79-4697-807B-CF74E0994DE2}"/>
              </a:ext>
            </a:extLst>
          </p:cNvPr>
          <p:cNvSpPr/>
          <p:nvPr/>
        </p:nvSpPr>
        <p:spPr>
          <a:xfrm>
            <a:off x="0" y="0"/>
            <a:ext cx="9906000" cy="677578"/>
          </a:xfrm>
          <a:prstGeom prst="rect">
            <a:avLst/>
          </a:prstGeom>
          <a:noFill/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4163123" y="-1375005"/>
            <a:ext cx="2535219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보여지는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종류중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의 경우의 수를 보여줌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9" y="656831"/>
            <a:ext cx="2535219" cy="1015663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BestThursday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해당요일의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수가 가장 높을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썸네일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8" y="1741541"/>
            <a:ext cx="253521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Boomtoon_a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누르면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전체를 보여줄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102222" y="2459343"/>
            <a:ext cx="2535219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BoomThur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높은 순서 대로 왼쪽부터 나열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Page_detail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화면코드로 이동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864487-9AA3-436E-AB55-0AEBE24C3461}"/>
              </a:ext>
            </a:extLst>
          </p:cNvPr>
          <p:cNvGrpSpPr/>
          <p:nvPr/>
        </p:nvGrpSpPr>
        <p:grpSpPr>
          <a:xfrm>
            <a:off x="0" y="340039"/>
            <a:ext cx="9906000" cy="336884"/>
            <a:chOff x="0" y="0"/>
            <a:chExt cx="9906000" cy="336884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90F180-23F3-4968-827D-6EF7278C6CDE}"/>
                </a:ext>
              </a:extLst>
            </p:cNvPr>
            <p:cNvSpPr/>
            <p:nvPr/>
          </p:nvSpPr>
          <p:spPr>
            <a:xfrm>
              <a:off x="0" y="0"/>
              <a:ext cx="9906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AADB1A-E184-40C7-8AD3-0C7516D3620C}"/>
                </a:ext>
              </a:extLst>
            </p:cNvPr>
            <p:cNvSpPr/>
            <p:nvPr/>
          </p:nvSpPr>
          <p:spPr>
            <a:xfrm>
              <a:off x="0" y="0"/>
              <a:ext cx="4953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4CE475-E33C-4DC0-BCE1-BE268D59C7E9}"/>
                </a:ext>
              </a:extLst>
            </p:cNvPr>
            <p:cNvSpPr txBox="1"/>
            <p:nvPr/>
          </p:nvSpPr>
          <p:spPr>
            <a:xfrm>
              <a:off x="1859994" y="37552"/>
              <a:ext cx="11432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 레이아웃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5D5F18-35ED-439F-9749-335FA5611B3B}"/>
                </a:ext>
              </a:extLst>
            </p:cNvPr>
            <p:cNvSpPr txBox="1"/>
            <p:nvPr/>
          </p:nvSpPr>
          <p:spPr>
            <a:xfrm>
              <a:off x="6851807" y="9617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화면설명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3F8148B-C20B-4CE1-BA68-E63850F31480}"/>
              </a:ext>
            </a:extLst>
          </p:cNvPr>
          <p:cNvSpPr txBox="1"/>
          <p:nvPr/>
        </p:nvSpPr>
        <p:spPr>
          <a:xfrm>
            <a:off x="4324462" y="-14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화면 설계서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0363-469A-440F-888D-B8AFAE2A7938}"/>
              </a:ext>
            </a:extLst>
          </p:cNvPr>
          <p:cNvSpPr/>
          <p:nvPr/>
        </p:nvSpPr>
        <p:spPr>
          <a:xfrm>
            <a:off x="1023146" y="1190333"/>
            <a:ext cx="2416337" cy="5280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12F257-7757-4E20-8C7C-87712F17933E}"/>
              </a:ext>
            </a:extLst>
          </p:cNvPr>
          <p:cNvSpPr txBox="1"/>
          <p:nvPr/>
        </p:nvSpPr>
        <p:spPr>
          <a:xfrm>
            <a:off x="4953000" y="831755"/>
            <a:ext cx="4794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①  </a:t>
            </a:r>
            <a:r>
              <a:rPr lang="en-US" altLang="ko-KR" sz="1100" dirty="0" smtClean="0"/>
              <a:t>My</a:t>
            </a:r>
            <a:r>
              <a:rPr lang="ko-KR" altLang="en-US" sz="1100" dirty="0" smtClean="0"/>
              <a:t>버튼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나타나는 페이지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 smtClean="0"/>
              <a:t>② 로그인 버튼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로그인 되고 </a:t>
            </a:r>
            <a:r>
              <a:rPr lang="en-US" altLang="ko-KR" sz="1100" dirty="0" smtClean="0"/>
              <a:t>, my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페이지로 이동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DE7915-8942-4C6A-830E-9C806031E9A3}"/>
              </a:ext>
            </a:extLst>
          </p:cNvPr>
          <p:cNvSpPr/>
          <p:nvPr/>
        </p:nvSpPr>
        <p:spPr>
          <a:xfrm>
            <a:off x="4953000" y="676924"/>
            <a:ext cx="4953000" cy="12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Group 83">
            <a:extLst>
              <a:ext uri="{FF2B5EF4-FFF2-40B4-BE49-F238E27FC236}">
                <a16:creationId xmlns:a16="http://schemas.microsoft.com/office/drawing/2014/main" id="{6B4F16FB-1615-4ABE-B3AB-BB25A8D3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58148"/>
              </p:ext>
            </p:extLst>
          </p:nvPr>
        </p:nvGraphicFramePr>
        <p:xfrm>
          <a:off x="4962284" y="1882286"/>
          <a:ext cx="4958340" cy="1595172"/>
        </p:xfrm>
        <a:graphic>
          <a:graphicData uri="http://schemas.openxmlformats.org/drawingml/2006/table">
            <a:tbl>
              <a:tblPr/>
              <a:tblGrid>
                <a:gridCol w="3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입력하는 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입력창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입력하는 창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password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06C37743-3D3E-4E98-8F68-1D7F2EBD08D9}"/>
              </a:ext>
            </a:extLst>
          </p:cNvPr>
          <p:cNvSpPr txBox="1"/>
          <p:nvPr/>
        </p:nvSpPr>
        <p:spPr>
          <a:xfrm>
            <a:off x="59975" y="68451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signIn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220349" y="3027231"/>
            <a:ext cx="45719" cy="45719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64223" y="3057282"/>
            <a:ext cx="703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1105" y="2943401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231144" y="3346481"/>
            <a:ext cx="45719" cy="45719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82540" y="3360016"/>
            <a:ext cx="703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7991" y="3296640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300972" y="3701506"/>
            <a:ext cx="703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7991" y="3603013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265648" y="3674357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37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2C690"/>
                </a:solidFill>
              </a:rPr>
              <a:t>서비스 흐름도</a:t>
            </a:r>
            <a:endParaRPr lang="ko-KR" altLang="en-US" sz="3200" dirty="0">
              <a:solidFill>
                <a:srgbClr val="42C690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6189571" y="2254789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8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ToonHub</a:t>
            </a:r>
            <a:endParaRPr lang="ko-KR" altLang="en-US" sz="1138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462600" y="4145624"/>
            <a:ext cx="561270" cy="2844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MY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89008" y="4236837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웹툰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상세페이지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90975" y="283058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요일별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웹툰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190975" y="316618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연재중인 </a:t>
            </a:r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웹툰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429831" y="316440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완결웹툰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612741" y="2254789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커뮤니티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8520351" y="3776731"/>
            <a:ext cx="1094339" cy="1872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플랫폼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433038" y="4607495"/>
            <a:ext cx="1094339" cy="2567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찜하기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(</a:t>
            </a:r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북마크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)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184213" y="4710267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보러가기</a:t>
            </a:r>
            <a:endParaRPr lang="en-US" altLang="ko-KR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(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링크연결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)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429952" y="4321030"/>
            <a:ext cx="1094339" cy="1823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작가커뮤니티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201025" y="4673295"/>
            <a:ext cx="1094339" cy="1871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내정보수정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201026" y="4933510"/>
            <a:ext cx="1094339" cy="1971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내가쓴글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조회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609766" y="287190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오늘의 작가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615256" y="379367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커뮤니티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613500" y="325072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명예의전당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615256" y="4912882"/>
            <a:ext cx="1094339" cy="2336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자유게시판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14182" y="4581245"/>
            <a:ext cx="1094339" cy="2133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추천해요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930768" y="3191714"/>
            <a:ext cx="839898" cy="4105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이달의 </a:t>
            </a:r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소통왕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7" name="순서도: 수행의 시작/종료 116"/>
          <p:cNvSpPr/>
          <p:nvPr/>
        </p:nvSpPr>
        <p:spPr>
          <a:xfrm>
            <a:off x="6109439" y="1704912"/>
            <a:ext cx="1253479" cy="416886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화면</a:t>
            </a:r>
          </a:p>
          <a:p>
            <a:pPr algn="ctr"/>
            <a:endParaRPr lang="ko-KR" altLang="en-US" dirty="0"/>
          </a:p>
        </p:txBody>
      </p:sp>
      <p:cxnSp>
        <p:nvCxnSpPr>
          <p:cNvPr id="121" name="직선 연결선 120"/>
          <p:cNvCxnSpPr>
            <a:stCxn id="117" idx="2"/>
            <a:endCxn id="44" idx="0"/>
          </p:cNvCxnSpPr>
          <p:nvPr/>
        </p:nvCxnSpPr>
        <p:spPr>
          <a:xfrm>
            <a:off x="6736179" y="2121798"/>
            <a:ext cx="562" cy="13299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44" idx="1"/>
            <a:endCxn id="73" idx="3"/>
          </p:cNvCxnSpPr>
          <p:nvPr/>
        </p:nvCxnSpPr>
        <p:spPr>
          <a:xfrm flipH="1">
            <a:off x="3707080" y="2428734"/>
            <a:ext cx="2482491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44" idx="2"/>
            <a:endCxn id="53" idx="0"/>
          </p:cNvCxnSpPr>
          <p:nvPr/>
        </p:nvCxnSpPr>
        <p:spPr>
          <a:xfrm>
            <a:off x="6736741" y="2602678"/>
            <a:ext cx="1404" cy="2279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판단 137"/>
          <p:cNvSpPr/>
          <p:nvPr/>
        </p:nvSpPr>
        <p:spPr>
          <a:xfrm>
            <a:off x="1080116" y="3381884"/>
            <a:ext cx="1322514" cy="409432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cxnSp>
        <p:nvCxnSpPr>
          <p:cNvPr id="142" name="직선 연결선 141"/>
          <p:cNvCxnSpPr>
            <a:stCxn id="53" idx="2"/>
            <a:endCxn id="63" idx="0"/>
          </p:cNvCxnSpPr>
          <p:nvPr/>
        </p:nvCxnSpPr>
        <p:spPr>
          <a:xfrm>
            <a:off x="6738145" y="3123084"/>
            <a:ext cx="0" cy="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63" idx="3"/>
            <a:endCxn id="65" idx="1"/>
          </p:cNvCxnSpPr>
          <p:nvPr/>
        </p:nvCxnSpPr>
        <p:spPr>
          <a:xfrm flipV="1">
            <a:off x="7285314" y="3310659"/>
            <a:ext cx="144517" cy="17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7357218" y="3772377"/>
            <a:ext cx="1094339" cy="1916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장르별웹툰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021924" y="3783335"/>
            <a:ext cx="1094339" cy="1806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플랫폼별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웹툰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189571" y="3776894"/>
            <a:ext cx="1094339" cy="1871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베스트웹툰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181" name="직선 연결선 180"/>
          <p:cNvCxnSpPr/>
          <p:nvPr/>
        </p:nvCxnSpPr>
        <p:spPr>
          <a:xfrm>
            <a:off x="6735336" y="3553957"/>
            <a:ext cx="1405" cy="2149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186"/>
          <p:cNvSpPr/>
          <p:nvPr/>
        </p:nvSpPr>
        <p:spPr>
          <a:xfrm>
            <a:off x="225596" y="4189500"/>
            <a:ext cx="1102445" cy="1935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cxnSp>
        <p:nvCxnSpPr>
          <p:cNvPr id="204" name="꺾인 연결선 203"/>
          <p:cNvCxnSpPr>
            <a:endCxn id="138" idx="0"/>
          </p:cNvCxnSpPr>
          <p:nvPr/>
        </p:nvCxnSpPr>
        <p:spPr>
          <a:xfrm rot="10800000" flipV="1">
            <a:off x="1741374" y="1689436"/>
            <a:ext cx="1965707" cy="16924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210"/>
          <p:cNvCxnSpPr/>
          <p:nvPr/>
        </p:nvCxnSpPr>
        <p:spPr>
          <a:xfrm rot="16200000" flipH="1">
            <a:off x="3687233" y="1706308"/>
            <a:ext cx="739296" cy="705552"/>
          </a:xfrm>
          <a:prstGeom prst="bentConnector3">
            <a:avLst>
              <a:gd name="adj1" fmla="val 17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138" idx="2"/>
            <a:endCxn id="49" idx="0"/>
          </p:cNvCxnSpPr>
          <p:nvPr/>
        </p:nvCxnSpPr>
        <p:spPr>
          <a:xfrm>
            <a:off x="1741373" y="3791316"/>
            <a:ext cx="1862" cy="35430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306638" y="3815735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16446" y="323565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26" name="꺾인 연결선 225"/>
          <p:cNvCxnSpPr>
            <a:stCxn id="138" idx="1"/>
            <a:endCxn id="187" idx="0"/>
          </p:cNvCxnSpPr>
          <p:nvPr/>
        </p:nvCxnSpPr>
        <p:spPr>
          <a:xfrm rot="10800000" flipV="1">
            <a:off x="776820" y="3586600"/>
            <a:ext cx="303297" cy="60290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>
            <a:stCxn id="49" idx="2"/>
            <a:endCxn id="95" idx="0"/>
          </p:cNvCxnSpPr>
          <p:nvPr/>
        </p:nvCxnSpPr>
        <p:spPr>
          <a:xfrm>
            <a:off x="1743235" y="4430032"/>
            <a:ext cx="4960" cy="2432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95" idx="2"/>
            <a:endCxn id="96" idx="0"/>
          </p:cNvCxnSpPr>
          <p:nvPr/>
        </p:nvCxnSpPr>
        <p:spPr>
          <a:xfrm>
            <a:off x="1748195" y="4860451"/>
            <a:ext cx="1" cy="730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>
            <a:stCxn id="58" idx="2"/>
            <a:endCxn id="52" idx="0"/>
          </p:cNvCxnSpPr>
          <p:nvPr/>
        </p:nvCxnSpPr>
        <p:spPr>
          <a:xfrm flipH="1">
            <a:off x="6736178" y="3964024"/>
            <a:ext cx="563" cy="2728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꺾인 연결선 253"/>
          <p:cNvCxnSpPr>
            <a:stCxn id="57" idx="2"/>
          </p:cNvCxnSpPr>
          <p:nvPr/>
        </p:nvCxnSpPr>
        <p:spPr>
          <a:xfrm rot="16200000" flipH="1">
            <a:off x="6102693" y="3430424"/>
            <a:ext cx="99885" cy="116708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꺾인 연결선 257"/>
          <p:cNvCxnSpPr>
            <a:stCxn id="50" idx="2"/>
          </p:cNvCxnSpPr>
          <p:nvPr/>
        </p:nvCxnSpPr>
        <p:spPr>
          <a:xfrm rot="5400000">
            <a:off x="7269920" y="3429440"/>
            <a:ext cx="99884" cy="116905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꺾인 연결선 265"/>
          <p:cNvCxnSpPr>
            <a:stCxn id="57" idx="0"/>
            <a:endCxn id="77" idx="0"/>
          </p:cNvCxnSpPr>
          <p:nvPr/>
        </p:nvCxnSpPr>
        <p:spPr>
          <a:xfrm rot="5400000" flipH="1" flipV="1">
            <a:off x="7315005" y="2030820"/>
            <a:ext cx="6604" cy="3498427"/>
          </a:xfrm>
          <a:prstGeom prst="bentConnector3">
            <a:avLst>
              <a:gd name="adj1" fmla="val 3561538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/>
          <p:nvPr/>
        </p:nvCxnSpPr>
        <p:spPr>
          <a:xfrm>
            <a:off x="7908985" y="3545587"/>
            <a:ext cx="1405" cy="2149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모서리가 둥근 직사각형 269"/>
          <p:cNvSpPr/>
          <p:nvPr/>
        </p:nvSpPr>
        <p:spPr>
          <a:xfrm>
            <a:off x="8520351" y="4233728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해당 플랫폼이동</a:t>
            </a:r>
          </a:p>
        </p:txBody>
      </p:sp>
      <p:cxnSp>
        <p:nvCxnSpPr>
          <p:cNvPr id="271" name="직선 화살표 연결선 270"/>
          <p:cNvCxnSpPr/>
          <p:nvPr/>
        </p:nvCxnSpPr>
        <p:spPr>
          <a:xfrm flipH="1">
            <a:off x="9067520" y="3949770"/>
            <a:ext cx="563" cy="2728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순서도: 수행의 시작/종료 271"/>
          <p:cNvSpPr/>
          <p:nvPr/>
        </p:nvSpPr>
        <p:spPr>
          <a:xfrm>
            <a:off x="6120831" y="5918690"/>
            <a:ext cx="1253479" cy="416886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273" name="직선 화살표 연결선 272"/>
          <p:cNvCxnSpPr>
            <a:stCxn id="89" idx="2"/>
            <a:endCxn id="272" idx="0"/>
          </p:cNvCxnSpPr>
          <p:nvPr/>
        </p:nvCxnSpPr>
        <p:spPr>
          <a:xfrm>
            <a:off x="6731383" y="5002767"/>
            <a:ext cx="16188" cy="9159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>
            <a:stCxn id="52" idx="2"/>
            <a:endCxn id="89" idx="0"/>
          </p:cNvCxnSpPr>
          <p:nvPr/>
        </p:nvCxnSpPr>
        <p:spPr>
          <a:xfrm flipH="1">
            <a:off x="6731383" y="4584726"/>
            <a:ext cx="4795" cy="12554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꺾인 연결선 281"/>
          <p:cNvCxnSpPr>
            <a:stCxn id="270" idx="2"/>
            <a:endCxn id="272" idx="3"/>
          </p:cNvCxnSpPr>
          <p:nvPr/>
        </p:nvCxnSpPr>
        <p:spPr>
          <a:xfrm rot="5400000">
            <a:off x="7448158" y="4507770"/>
            <a:ext cx="1545516" cy="169321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>
            <a:stCxn id="73" idx="2"/>
            <a:endCxn id="99" idx="0"/>
          </p:cNvCxnSpPr>
          <p:nvPr/>
        </p:nvCxnSpPr>
        <p:spPr>
          <a:xfrm flipH="1">
            <a:off x="3156936" y="2602678"/>
            <a:ext cx="2975" cy="2692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/>
          <p:cNvCxnSpPr>
            <a:stCxn id="52" idx="1"/>
            <a:endCxn id="90" idx="3"/>
          </p:cNvCxnSpPr>
          <p:nvPr/>
        </p:nvCxnSpPr>
        <p:spPr>
          <a:xfrm flipH="1">
            <a:off x="5524291" y="4410782"/>
            <a:ext cx="664717" cy="144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꺾인 연결선 301"/>
          <p:cNvCxnSpPr/>
          <p:nvPr/>
        </p:nvCxnSpPr>
        <p:spPr>
          <a:xfrm rot="10800000" flipV="1">
            <a:off x="5527377" y="4415628"/>
            <a:ext cx="350980" cy="314956"/>
          </a:xfrm>
          <a:prstGeom prst="bentConnector3">
            <a:avLst>
              <a:gd name="adj1" fmla="val -120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>
            <a:stCxn id="218" idx="3"/>
            <a:endCxn id="100" idx="1"/>
          </p:cNvCxnSpPr>
          <p:nvPr/>
        </p:nvCxnSpPr>
        <p:spPr>
          <a:xfrm flipV="1">
            <a:off x="1741372" y="3939926"/>
            <a:ext cx="873884" cy="1430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99" idx="2"/>
            <a:endCxn id="101" idx="0"/>
          </p:cNvCxnSpPr>
          <p:nvPr/>
        </p:nvCxnSpPr>
        <p:spPr>
          <a:xfrm>
            <a:off x="3156936" y="3164409"/>
            <a:ext cx="3734" cy="863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/>
          <p:cNvCxnSpPr>
            <a:stCxn id="101" idx="2"/>
            <a:endCxn id="100" idx="0"/>
          </p:cNvCxnSpPr>
          <p:nvPr/>
        </p:nvCxnSpPr>
        <p:spPr>
          <a:xfrm>
            <a:off x="3160670" y="3543221"/>
            <a:ext cx="1756" cy="2504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/>
          <p:cNvCxnSpPr>
            <a:stCxn id="101" idx="3"/>
            <a:endCxn id="110" idx="1"/>
          </p:cNvCxnSpPr>
          <p:nvPr/>
        </p:nvCxnSpPr>
        <p:spPr>
          <a:xfrm>
            <a:off x="3707839" y="3396971"/>
            <a:ext cx="22292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/>
          <p:cNvCxnSpPr>
            <a:stCxn id="100" idx="2"/>
            <a:endCxn id="106" idx="0"/>
          </p:cNvCxnSpPr>
          <p:nvPr/>
        </p:nvCxnSpPr>
        <p:spPr>
          <a:xfrm flipH="1">
            <a:off x="3161352" y="4086176"/>
            <a:ext cx="1074" cy="4950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/>
          <p:cNvCxnSpPr>
            <a:stCxn id="106" idx="2"/>
            <a:endCxn id="105" idx="0"/>
          </p:cNvCxnSpPr>
          <p:nvPr/>
        </p:nvCxnSpPr>
        <p:spPr>
          <a:xfrm>
            <a:off x="3161352" y="4794639"/>
            <a:ext cx="1074" cy="11824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모서리가 둥근 직사각형 319"/>
          <p:cNvSpPr/>
          <p:nvPr/>
        </p:nvSpPr>
        <p:spPr>
          <a:xfrm>
            <a:off x="4440693" y="5097626"/>
            <a:ext cx="1094339" cy="2567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찜한목록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보기</a:t>
            </a:r>
          </a:p>
        </p:txBody>
      </p:sp>
      <p:cxnSp>
        <p:nvCxnSpPr>
          <p:cNvPr id="322" name="직선 연결선 321"/>
          <p:cNvCxnSpPr>
            <a:stCxn id="88" idx="2"/>
            <a:endCxn id="320" idx="0"/>
          </p:cNvCxnSpPr>
          <p:nvPr/>
        </p:nvCxnSpPr>
        <p:spPr>
          <a:xfrm>
            <a:off x="4980208" y="4864244"/>
            <a:ext cx="7655" cy="23338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꺾인 연결선 325"/>
          <p:cNvCxnSpPr>
            <a:stCxn id="96" idx="2"/>
            <a:endCxn id="320" idx="1"/>
          </p:cNvCxnSpPr>
          <p:nvPr/>
        </p:nvCxnSpPr>
        <p:spPr>
          <a:xfrm rot="16200000" flipH="1">
            <a:off x="3046772" y="3832080"/>
            <a:ext cx="95344" cy="269249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/>
          <p:cNvCxnSpPr>
            <a:stCxn id="105" idx="1"/>
            <a:endCxn id="96" idx="3"/>
          </p:cNvCxnSpPr>
          <p:nvPr/>
        </p:nvCxnSpPr>
        <p:spPr>
          <a:xfrm flipH="1">
            <a:off x="2295365" y="5029721"/>
            <a:ext cx="319891" cy="23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꺾인 연결선 331"/>
          <p:cNvCxnSpPr>
            <a:stCxn id="106" idx="1"/>
          </p:cNvCxnSpPr>
          <p:nvPr/>
        </p:nvCxnSpPr>
        <p:spPr>
          <a:xfrm rot="10800000" flipV="1">
            <a:off x="2455310" y="4687942"/>
            <a:ext cx="158872" cy="341778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꺾인 연결선 337"/>
          <p:cNvCxnSpPr>
            <a:stCxn id="320" idx="2"/>
            <a:endCxn id="272" idx="1"/>
          </p:cNvCxnSpPr>
          <p:nvPr/>
        </p:nvCxnSpPr>
        <p:spPr>
          <a:xfrm rot="16200000" flipH="1">
            <a:off x="5167968" y="5174270"/>
            <a:ext cx="772758" cy="1132968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꺾인 연결선 339"/>
          <p:cNvCxnSpPr>
            <a:stCxn id="90" idx="0"/>
            <a:endCxn id="99" idx="3"/>
          </p:cNvCxnSpPr>
          <p:nvPr/>
        </p:nvCxnSpPr>
        <p:spPr>
          <a:xfrm rot="16200000" flipV="1">
            <a:off x="3689179" y="3033086"/>
            <a:ext cx="1302871" cy="127301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2CCC120-2BAF-44ED-A6B8-013389DC03DE}"/>
              </a:ext>
            </a:extLst>
          </p:cNvPr>
          <p:cNvCxnSpPr>
            <a:cxnSpLocks/>
          </p:cNvCxnSpPr>
          <p:nvPr/>
        </p:nvCxnSpPr>
        <p:spPr>
          <a:xfrm flipH="1">
            <a:off x="6747570" y="3468365"/>
            <a:ext cx="1" cy="84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2615331" y="5619562"/>
            <a:ext cx="1094339" cy="2336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글쓰기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5" name="직선 화살표 연결선 4"/>
          <p:cNvCxnSpPr>
            <a:stCxn id="105" idx="2"/>
            <a:endCxn id="72" idx="0"/>
          </p:cNvCxnSpPr>
          <p:nvPr/>
        </p:nvCxnSpPr>
        <p:spPr>
          <a:xfrm>
            <a:off x="3162426" y="5146559"/>
            <a:ext cx="75" cy="47300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72" idx="1"/>
            <a:endCxn id="96" idx="1"/>
          </p:cNvCxnSpPr>
          <p:nvPr/>
        </p:nvCxnSpPr>
        <p:spPr>
          <a:xfrm rot="10800000">
            <a:off x="1201027" y="5032085"/>
            <a:ext cx="1414305" cy="704317"/>
          </a:xfrm>
          <a:prstGeom prst="bentConnector3">
            <a:avLst>
              <a:gd name="adj1" fmla="val 11616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72" idx="2"/>
            <a:endCxn id="272" idx="1"/>
          </p:cNvCxnSpPr>
          <p:nvPr/>
        </p:nvCxnSpPr>
        <p:spPr>
          <a:xfrm rot="16200000" flipH="1">
            <a:off x="4504719" y="4511021"/>
            <a:ext cx="273894" cy="295833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36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66" y="197861"/>
            <a:ext cx="2952309" cy="646227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39" y="108723"/>
            <a:ext cx="2952309" cy="646227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40" y="197862"/>
            <a:ext cx="2952309" cy="64622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314575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/>
                  </a:solidFill>
                </a:rPr>
                <a:t>내정보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my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7" y="197862"/>
            <a:ext cx="2952308" cy="646227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7" y="197860"/>
            <a:ext cx="2952309" cy="646227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0926D91-3D0E-411A-A168-260D606677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412" r="33053" b="-412"/>
          <a:stretch/>
        </p:blipFill>
        <p:spPr>
          <a:xfrm>
            <a:off x="5783168" y="-49899"/>
            <a:ext cx="3825654" cy="724893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04F9A6-C96C-4658-86B4-7B2FE437AB9F}"/>
              </a:ext>
            </a:extLst>
          </p:cNvPr>
          <p:cNvSpPr/>
          <p:nvPr/>
        </p:nvSpPr>
        <p:spPr>
          <a:xfrm>
            <a:off x="2865672" y="197863"/>
            <a:ext cx="2917496" cy="6462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09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6" y="1188898"/>
            <a:ext cx="2416337" cy="5289091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67EB027-7F68-4E32-9A3A-231CF0980DF2}"/>
              </a:ext>
            </a:extLst>
          </p:cNvPr>
          <p:cNvSpPr/>
          <p:nvPr/>
        </p:nvSpPr>
        <p:spPr>
          <a:xfrm>
            <a:off x="0" y="-1487"/>
            <a:ext cx="9906000" cy="677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7B03D-AD79-4697-807B-CF74E0994DE2}"/>
              </a:ext>
            </a:extLst>
          </p:cNvPr>
          <p:cNvSpPr/>
          <p:nvPr/>
        </p:nvSpPr>
        <p:spPr>
          <a:xfrm>
            <a:off x="0" y="0"/>
            <a:ext cx="9906000" cy="677578"/>
          </a:xfrm>
          <a:prstGeom prst="rect">
            <a:avLst/>
          </a:prstGeom>
          <a:noFill/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4163123" y="-1375005"/>
            <a:ext cx="2535219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보여지는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종류중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의 경우의 수를 보여줌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9" y="656831"/>
            <a:ext cx="2535219" cy="1015663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BestThursday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해당요일의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수가 가장 높을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썸네일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8" y="1741541"/>
            <a:ext cx="253521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Boomtoon_a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누르면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전체를 보여줄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102222" y="2459343"/>
            <a:ext cx="2535219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BoomThur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높은 순서 대로 왼쪽부터 나열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Page_detail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화면코드로 이동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864487-9AA3-436E-AB55-0AEBE24C3461}"/>
              </a:ext>
            </a:extLst>
          </p:cNvPr>
          <p:cNvGrpSpPr/>
          <p:nvPr/>
        </p:nvGrpSpPr>
        <p:grpSpPr>
          <a:xfrm>
            <a:off x="0" y="340039"/>
            <a:ext cx="9906000" cy="336884"/>
            <a:chOff x="0" y="0"/>
            <a:chExt cx="9906000" cy="336884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90F180-23F3-4968-827D-6EF7278C6CDE}"/>
                </a:ext>
              </a:extLst>
            </p:cNvPr>
            <p:cNvSpPr/>
            <p:nvPr/>
          </p:nvSpPr>
          <p:spPr>
            <a:xfrm>
              <a:off x="0" y="0"/>
              <a:ext cx="9906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AADB1A-E184-40C7-8AD3-0C7516D3620C}"/>
                </a:ext>
              </a:extLst>
            </p:cNvPr>
            <p:cNvSpPr/>
            <p:nvPr/>
          </p:nvSpPr>
          <p:spPr>
            <a:xfrm>
              <a:off x="0" y="0"/>
              <a:ext cx="4953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4CE475-E33C-4DC0-BCE1-BE268D59C7E9}"/>
                </a:ext>
              </a:extLst>
            </p:cNvPr>
            <p:cNvSpPr txBox="1"/>
            <p:nvPr/>
          </p:nvSpPr>
          <p:spPr>
            <a:xfrm>
              <a:off x="1859994" y="37552"/>
              <a:ext cx="11432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 레이아웃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5D5F18-35ED-439F-9749-335FA5611B3B}"/>
                </a:ext>
              </a:extLst>
            </p:cNvPr>
            <p:cNvSpPr txBox="1"/>
            <p:nvPr/>
          </p:nvSpPr>
          <p:spPr>
            <a:xfrm>
              <a:off x="6851807" y="9617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화면설명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3F8148B-C20B-4CE1-BA68-E63850F31480}"/>
              </a:ext>
            </a:extLst>
          </p:cNvPr>
          <p:cNvSpPr txBox="1"/>
          <p:nvPr/>
        </p:nvSpPr>
        <p:spPr>
          <a:xfrm>
            <a:off x="4324462" y="-14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화면 설계서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0363-469A-440F-888D-B8AFAE2A7938}"/>
              </a:ext>
            </a:extLst>
          </p:cNvPr>
          <p:cNvSpPr/>
          <p:nvPr/>
        </p:nvSpPr>
        <p:spPr>
          <a:xfrm>
            <a:off x="1023146" y="1190333"/>
            <a:ext cx="2416337" cy="5280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12F257-7757-4E20-8C7C-87712F17933E}"/>
              </a:ext>
            </a:extLst>
          </p:cNvPr>
          <p:cNvSpPr txBox="1"/>
          <p:nvPr/>
        </p:nvSpPr>
        <p:spPr>
          <a:xfrm>
            <a:off x="4953000" y="831755"/>
            <a:ext cx="4794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①  </a:t>
            </a:r>
            <a:r>
              <a:rPr lang="en-US" altLang="ko-KR" sz="1100" dirty="0" smtClean="0"/>
              <a:t>My</a:t>
            </a:r>
            <a:r>
              <a:rPr lang="ko-KR" altLang="en-US" sz="1100" dirty="0" smtClean="0"/>
              <a:t>버튼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나타나는 페이지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 smtClean="0"/>
              <a:t>② 로그인 버튼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로그인 되고 </a:t>
            </a:r>
            <a:r>
              <a:rPr lang="en-US" altLang="ko-KR" sz="1100" dirty="0" smtClean="0"/>
              <a:t>, my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페이지로 이동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DE7915-8942-4C6A-830E-9C806031E9A3}"/>
              </a:ext>
            </a:extLst>
          </p:cNvPr>
          <p:cNvSpPr/>
          <p:nvPr/>
        </p:nvSpPr>
        <p:spPr>
          <a:xfrm>
            <a:off x="4953000" y="676924"/>
            <a:ext cx="4953000" cy="12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Group 83">
            <a:extLst>
              <a:ext uri="{FF2B5EF4-FFF2-40B4-BE49-F238E27FC236}">
                <a16:creationId xmlns:a16="http://schemas.microsoft.com/office/drawing/2014/main" id="{6B4F16FB-1615-4ABE-B3AB-BB25A8D3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70082"/>
              </p:ext>
            </p:extLst>
          </p:nvPr>
        </p:nvGraphicFramePr>
        <p:xfrm>
          <a:off x="4962284" y="1882286"/>
          <a:ext cx="4958340" cy="3160996"/>
        </p:xfrm>
        <a:graphic>
          <a:graphicData uri="http://schemas.openxmlformats.org/drawingml/2006/table">
            <a:tbl>
              <a:tblPr/>
              <a:tblGrid>
                <a:gridCol w="3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프로필 사진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프로필 사진 출력 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프로필 사진 변경 버튼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editMy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프로필 정보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입력창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닉네임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입력창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더보기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내가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쓴글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전체보기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내가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쓴글보기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자유게시판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추천해요 에 유저가 쓴 글 제목 보여주기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06C37743-3D3E-4E98-8F68-1D7F2EBD08D9}"/>
              </a:ext>
            </a:extLst>
          </p:cNvPr>
          <p:cNvSpPr txBox="1"/>
          <p:nvPr/>
        </p:nvSpPr>
        <p:spPr>
          <a:xfrm>
            <a:off x="59975" y="68451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signIn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2496053" y="2111396"/>
            <a:ext cx="45719" cy="45719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2518913" y="2134256"/>
            <a:ext cx="14153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92442" y="2020374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2640594" y="2501931"/>
            <a:ext cx="45719" cy="45719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2686313" y="2524790"/>
            <a:ext cx="129933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03497" y="2410909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10098" y="3080713"/>
            <a:ext cx="691710" cy="6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01808" y="2966832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252948" y="3058991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394312" y="3833765"/>
            <a:ext cx="4728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5650" y="3699717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337162" y="3805190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308587" y="4274162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365737" y="4302737"/>
            <a:ext cx="4728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3006" y="4180929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134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71" y="197860"/>
            <a:ext cx="2948567" cy="646227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39" y="108723"/>
            <a:ext cx="2952309" cy="646227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40" y="197862"/>
            <a:ext cx="2952309" cy="64622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314575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/>
                  </a:solidFill>
                </a:rPr>
                <a:t>내정보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</a:rPr>
                <a:t>myEdit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7" y="197862"/>
            <a:ext cx="2952308" cy="646227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7" y="197860"/>
            <a:ext cx="2952309" cy="646227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197859"/>
            <a:ext cx="2957426" cy="648169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0926D91-3D0E-411A-A168-260D606677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412" r="33053" b="-412"/>
          <a:stretch/>
        </p:blipFill>
        <p:spPr>
          <a:xfrm>
            <a:off x="5783168" y="-49899"/>
            <a:ext cx="3825654" cy="724893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04F9A6-C96C-4658-86B4-7B2FE437AB9F}"/>
              </a:ext>
            </a:extLst>
          </p:cNvPr>
          <p:cNvSpPr/>
          <p:nvPr/>
        </p:nvSpPr>
        <p:spPr>
          <a:xfrm>
            <a:off x="2865672" y="197863"/>
            <a:ext cx="2917496" cy="6462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455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0" y="1190334"/>
            <a:ext cx="2409528" cy="5280884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67EB027-7F68-4E32-9A3A-231CF0980DF2}"/>
              </a:ext>
            </a:extLst>
          </p:cNvPr>
          <p:cNvSpPr/>
          <p:nvPr/>
        </p:nvSpPr>
        <p:spPr>
          <a:xfrm>
            <a:off x="0" y="-1487"/>
            <a:ext cx="9906000" cy="677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7B03D-AD79-4697-807B-CF74E0994DE2}"/>
              </a:ext>
            </a:extLst>
          </p:cNvPr>
          <p:cNvSpPr/>
          <p:nvPr/>
        </p:nvSpPr>
        <p:spPr>
          <a:xfrm>
            <a:off x="0" y="0"/>
            <a:ext cx="9906000" cy="677578"/>
          </a:xfrm>
          <a:prstGeom prst="rect">
            <a:avLst/>
          </a:prstGeom>
          <a:noFill/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4163123" y="-1375005"/>
            <a:ext cx="2535219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보여지는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종류중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의 경우의 수를 보여줌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9" y="656831"/>
            <a:ext cx="2535219" cy="1015663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BestThursday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해당요일의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수가 가장 높을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썸네일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8" y="1741541"/>
            <a:ext cx="253521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Boomtoon_a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누르면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전체를 보여줄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102222" y="2459343"/>
            <a:ext cx="2535219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BoomThur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높은 순서 대로 왼쪽부터 나열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Page_detail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화면코드로 이동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864487-9AA3-436E-AB55-0AEBE24C3461}"/>
              </a:ext>
            </a:extLst>
          </p:cNvPr>
          <p:cNvGrpSpPr/>
          <p:nvPr/>
        </p:nvGrpSpPr>
        <p:grpSpPr>
          <a:xfrm>
            <a:off x="0" y="340039"/>
            <a:ext cx="9906000" cy="336884"/>
            <a:chOff x="0" y="0"/>
            <a:chExt cx="9906000" cy="336884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90F180-23F3-4968-827D-6EF7278C6CDE}"/>
                </a:ext>
              </a:extLst>
            </p:cNvPr>
            <p:cNvSpPr/>
            <p:nvPr/>
          </p:nvSpPr>
          <p:spPr>
            <a:xfrm>
              <a:off x="0" y="0"/>
              <a:ext cx="9906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AADB1A-E184-40C7-8AD3-0C7516D3620C}"/>
                </a:ext>
              </a:extLst>
            </p:cNvPr>
            <p:cNvSpPr/>
            <p:nvPr/>
          </p:nvSpPr>
          <p:spPr>
            <a:xfrm>
              <a:off x="0" y="0"/>
              <a:ext cx="4953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4CE475-E33C-4DC0-BCE1-BE268D59C7E9}"/>
                </a:ext>
              </a:extLst>
            </p:cNvPr>
            <p:cNvSpPr txBox="1"/>
            <p:nvPr/>
          </p:nvSpPr>
          <p:spPr>
            <a:xfrm>
              <a:off x="1859994" y="37552"/>
              <a:ext cx="11432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 레이아웃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5D5F18-35ED-439F-9749-335FA5611B3B}"/>
                </a:ext>
              </a:extLst>
            </p:cNvPr>
            <p:cNvSpPr txBox="1"/>
            <p:nvPr/>
          </p:nvSpPr>
          <p:spPr>
            <a:xfrm>
              <a:off x="6851807" y="9617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화면설명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3F8148B-C20B-4CE1-BA68-E63850F31480}"/>
              </a:ext>
            </a:extLst>
          </p:cNvPr>
          <p:cNvSpPr txBox="1"/>
          <p:nvPr/>
        </p:nvSpPr>
        <p:spPr>
          <a:xfrm>
            <a:off x="4324462" y="-14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화면 설계서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0363-469A-440F-888D-B8AFAE2A7938}"/>
              </a:ext>
            </a:extLst>
          </p:cNvPr>
          <p:cNvSpPr/>
          <p:nvPr/>
        </p:nvSpPr>
        <p:spPr>
          <a:xfrm>
            <a:off x="1023146" y="1190333"/>
            <a:ext cx="2416337" cy="5280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12F257-7757-4E20-8C7C-87712F17933E}"/>
              </a:ext>
            </a:extLst>
          </p:cNvPr>
          <p:cNvSpPr txBox="1"/>
          <p:nvPr/>
        </p:nvSpPr>
        <p:spPr>
          <a:xfrm>
            <a:off x="4953000" y="831755"/>
            <a:ext cx="4794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①  </a:t>
            </a:r>
            <a:r>
              <a:rPr lang="ko-KR" altLang="en-US" sz="1100" dirty="0" smtClean="0"/>
              <a:t>프로필 사진 바꾸기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이동된 페이지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 smtClean="0"/>
              <a:t>② 로그인 버튼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로그인 되고 </a:t>
            </a:r>
            <a:r>
              <a:rPr lang="en-US" altLang="ko-KR" sz="1100" dirty="0" smtClean="0"/>
              <a:t>, my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페이지로 이동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DE7915-8942-4C6A-830E-9C806031E9A3}"/>
              </a:ext>
            </a:extLst>
          </p:cNvPr>
          <p:cNvSpPr/>
          <p:nvPr/>
        </p:nvSpPr>
        <p:spPr>
          <a:xfrm>
            <a:off x="4953000" y="676924"/>
            <a:ext cx="4953000" cy="12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Group 83">
            <a:extLst>
              <a:ext uri="{FF2B5EF4-FFF2-40B4-BE49-F238E27FC236}">
                <a16:creationId xmlns:a16="http://schemas.microsoft.com/office/drawing/2014/main" id="{6B4F16FB-1615-4ABE-B3AB-BB25A8D3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10778"/>
              </p:ext>
            </p:extLst>
          </p:nvPr>
        </p:nvGraphicFramePr>
        <p:xfrm>
          <a:off x="4962284" y="1882286"/>
          <a:ext cx="4958340" cy="1595172"/>
        </p:xfrm>
        <a:graphic>
          <a:graphicData uri="http://schemas.openxmlformats.org/drawingml/2006/table">
            <a:tbl>
              <a:tblPr/>
              <a:tblGrid>
                <a:gridCol w="3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현재사진 삭제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프로필 사진 을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defalt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돌림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사진 불러오기 버튼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유저의 사진첩에 접근할 수 있도록 함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my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06C37743-3D3E-4E98-8F68-1D7F2EBD08D9}"/>
              </a:ext>
            </a:extLst>
          </p:cNvPr>
          <p:cNvSpPr txBox="1"/>
          <p:nvPr/>
        </p:nvSpPr>
        <p:spPr>
          <a:xfrm>
            <a:off x="59975" y="68451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signIn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365737" y="3957510"/>
            <a:ext cx="4728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3006" y="3846139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326529" y="3922149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308587" y="4274162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365737" y="4302737"/>
            <a:ext cx="4728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3006" y="4180929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311215" y="4649487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368365" y="4678062"/>
            <a:ext cx="4728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5634" y="4556254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268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27" y="242428"/>
            <a:ext cx="2911586" cy="637314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39" y="108723"/>
            <a:ext cx="2952309" cy="646227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40" y="197862"/>
            <a:ext cx="2952309" cy="64622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314575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디테일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detail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7" y="197862"/>
            <a:ext cx="2952308" cy="646227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7" y="197860"/>
            <a:ext cx="2952309" cy="646227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197859"/>
            <a:ext cx="2957426" cy="648169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22" y="201090"/>
            <a:ext cx="2962648" cy="648491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0926D91-3D0E-411A-A168-260D606677B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412" r="33053" b="-412"/>
          <a:stretch/>
        </p:blipFill>
        <p:spPr>
          <a:xfrm>
            <a:off x="5783168" y="-49899"/>
            <a:ext cx="3825654" cy="724893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04F9A6-C96C-4658-86B4-7B2FE437AB9F}"/>
              </a:ext>
            </a:extLst>
          </p:cNvPr>
          <p:cNvSpPr/>
          <p:nvPr/>
        </p:nvSpPr>
        <p:spPr>
          <a:xfrm>
            <a:off x="2865672" y="197863"/>
            <a:ext cx="2917496" cy="6462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76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6" y="1164662"/>
            <a:ext cx="2420450" cy="5298096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67EB027-7F68-4E32-9A3A-231CF0980DF2}"/>
              </a:ext>
            </a:extLst>
          </p:cNvPr>
          <p:cNvSpPr/>
          <p:nvPr/>
        </p:nvSpPr>
        <p:spPr>
          <a:xfrm>
            <a:off x="0" y="-1487"/>
            <a:ext cx="9906000" cy="677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7B03D-AD79-4697-807B-CF74E0994DE2}"/>
              </a:ext>
            </a:extLst>
          </p:cNvPr>
          <p:cNvSpPr/>
          <p:nvPr/>
        </p:nvSpPr>
        <p:spPr>
          <a:xfrm>
            <a:off x="0" y="0"/>
            <a:ext cx="9906000" cy="677578"/>
          </a:xfrm>
          <a:prstGeom prst="rect">
            <a:avLst/>
          </a:prstGeom>
          <a:noFill/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4163123" y="-1375005"/>
            <a:ext cx="2535219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보여지는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종류중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의 경우의 수를 보여줌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9" y="656831"/>
            <a:ext cx="2535219" cy="1015663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BestThursday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해당요일의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수가 가장 높을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썸네일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8" y="1741541"/>
            <a:ext cx="253521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Boomtoon_a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누르면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전체를 보여줄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102222" y="2459343"/>
            <a:ext cx="2535219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BoomThur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높은 순서 대로 왼쪽부터 나열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Page_detail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화면코드로 이동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864487-9AA3-436E-AB55-0AEBE24C3461}"/>
              </a:ext>
            </a:extLst>
          </p:cNvPr>
          <p:cNvGrpSpPr/>
          <p:nvPr/>
        </p:nvGrpSpPr>
        <p:grpSpPr>
          <a:xfrm>
            <a:off x="0" y="340039"/>
            <a:ext cx="9906000" cy="336884"/>
            <a:chOff x="0" y="0"/>
            <a:chExt cx="9906000" cy="336884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90F180-23F3-4968-827D-6EF7278C6CDE}"/>
                </a:ext>
              </a:extLst>
            </p:cNvPr>
            <p:cNvSpPr/>
            <p:nvPr/>
          </p:nvSpPr>
          <p:spPr>
            <a:xfrm>
              <a:off x="0" y="0"/>
              <a:ext cx="9906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AADB1A-E184-40C7-8AD3-0C7516D3620C}"/>
                </a:ext>
              </a:extLst>
            </p:cNvPr>
            <p:cNvSpPr/>
            <p:nvPr/>
          </p:nvSpPr>
          <p:spPr>
            <a:xfrm>
              <a:off x="0" y="0"/>
              <a:ext cx="4953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4CE475-E33C-4DC0-BCE1-BE268D59C7E9}"/>
                </a:ext>
              </a:extLst>
            </p:cNvPr>
            <p:cNvSpPr txBox="1"/>
            <p:nvPr/>
          </p:nvSpPr>
          <p:spPr>
            <a:xfrm>
              <a:off x="1859994" y="37552"/>
              <a:ext cx="11432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 레이아웃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5D5F18-35ED-439F-9749-335FA5611B3B}"/>
                </a:ext>
              </a:extLst>
            </p:cNvPr>
            <p:cNvSpPr txBox="1"/>
            <p:nvPr/>
          </p:nvSpPr>
          <p:spPr>
            <a:xfrm>
              <a:off x="6851807" y="9617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화면설명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3F8148B-C20B-4CE1-BA68-E63850F31480}"/>
              </a:ext>
            </a:extLst>
          </p:cNvPr>
          <p:cNvSpPr txBox="1"/>
          <p:nvPr/>
        </p:nvSpPr>
        <p:spPr>
          <a:xfrm>
            <a:off x="4324462" y="-14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화면 설계서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0363-469A-440F-888D-B8AFAE2A7938}"/>
              </a:ext>
            </a:extLst>
          </p:cNvPr>
          <p:cNvSpPr/>
          <p:nvPr/>
        </p:nvSpPr>
        <p:spPr>
          <a:xfrm>
            <a:off x="1023146" y="1190333"/>
            <a:ext cx="2416337" cy="5280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12F257-7757-4E20-8C7C-87712F17933E}"/>
              </a:ext>
            </a:extLst>
          </p:cNvPr>
          <p:cNvSpPr txBox="1"/>
          <p:nvPr/>
        </p:nvSpPr>
        <p:spPr>
          <a:xfrm>
            <a:off x="4953000" y="831755"/>
            <a:ext cx="4794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①  </a:t>
            </a:r>
            <a:r>
              <a:rPr lang="ko-KR" altLang="en-US" sz="1100" dirty="0" smtClean="0"/>
              <a:t>프로필 사진 바꾸기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이동된 페이지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 smtClean="0"/>
              <a:t>② 로그인 버튼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로그인 되고 </a:t>
            </a:r>
            <a:r>
              <a:rPr lang="en-US" altLang="ko-KR" sz="1100" dirty="0" smtClean="0"/>
              <a:t>, my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페이지로 이동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DE7915-8942-4C6A-830E-9C806031E9A3}"/>
              </a:ext>
            </a:extLst>
          </p:cNvPr>
          <p:cNvSpPr/>
          <p:nvPr/>
        </p:nvSpPr>
        <p:spPr>
          <a:xfrm>
            <a:off x="4953000" y="676924"/>
            <a:ext cx="4953000" cy="12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Group 83">
            <a:extLst>
              <a:ext uri="{FF2B5EF4-FFF2-40B4-BE49-F238E27FC236}">
                <a16:creationId xmlns:a16="http://schemas.microsoft.com/office/drawing/2014/main" id="{6B4F16FB-1615-4ABE-B3AB-BB25A8D3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42588"/>
              </p:ext>
            </p:extLst>
          </p:nvPr>
        </p:nvGraphicFramePr>
        <p:xfrm>
          <a:off x="4962284" y="1882286"/>
          <a:ext cx="4958340" cy="3162642"/>
        </p:xfrm>
        <a:graphic>
          <a:graphicData uri="http://schemas.openxmlformats.org/drawingml/2006/table">
            <a:tbl>
              <a:tblPr/>
              <a:tblGrid>
                <a:gridCol w="3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웹툰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디테일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썸네일의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제목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시놉시스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썸네일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보여줌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찜하기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찜목록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(bookmark)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해당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웹툰이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추가됨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bookmarkCheck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작가 커뮤니티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작가 커뮤니티로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이돌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보러가기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해당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웹툰의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별점입력창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input option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 나옴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후기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입력칸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별점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후기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입력후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가능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입력된 후기와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별점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유저 이름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입력시간 출력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06C37743-3D3E-4E98-8F68-1D7F2EBD08D9}"/>
              </a:ext>
            </a:extLst>
          </p:cNvPr>
          <p:cNvSpPr txBox="1"/>
          <p:nvPr/>
        </p:nvSpPr>
        <p:spPr>
          <a:xfrm>
            <a:off x="59975" y="684512"/>
            <a:ext cx="71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detail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157268" y="3129374"/>
            <a:ext cx="6813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1933" y="3015493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157268" y="3100799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308587" y="4274162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365737" y="4302737"/>
            <a:ext cx="4041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44812" y="4180929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311996" y="3819597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368365" y="3844643"/>
            <a:ext cx="401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48789" y="3730762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1385430" y="3290340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5B65A5F-7A0E-4DDD-8F26-73A5D8957B32}"/>
              </a:ext>
            </a:extLst>
          </p:cNvPr>
          <p:cNvCxnSpPr>
            <a:cxnSpLocks/>
          </p:cNvCxnSpPr>
          <p:nvPr/>
        </p:nvCxnSpPr>
        <p:spPr>
          <a:xfrm flipH="1" flipV="1">
            <a:off x="719071" y="3318777"/>
            <a:ext cx="694934" cy="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797" y="3204896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1385430" y="2958481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5B65A5F-7A0E-4DDD-8F26-73A5D8957B32}"/>
              </a:ext>
            </a:extLst>
          </p:cNvPr>
          <p:cNvCxnSpPr>
            <a:cxnSpLocks/>
          </p:cNvCxnSpPr>
          <p:nvPr/>
        </p:nvCxnSpPr>
        <p:spPr>
          <a:xfrm flipH="1" flipV="1">
            <a:off x="719071" y="2986918"/>
            <a:ext cx="694934" cy="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797" y="2873037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157268" y="2427818"/>
            <a:ext cx="6813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1933" y="2313937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157268" y="2399243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2826327" y="3591413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2883477" y="3607258"/>
            <a:ext cx="886433" cy="9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52902" y="3502578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611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55" y="197859"/>
            <a:ext cx="2952309" cy="646227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39" y="108723"/>
            <a:ext cx="2952309" cy="646227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40" y="197862"/>
            <a:ext cx="2952309" cy="64622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314575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디테일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detail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7" y="197862"/>
            <a:ext cx="2952308" cy="646227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7" y="197860"/>
            <a:ext cx="2952309" cy="646227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197859"/>
            <a:ext cx="2957426" cy="648169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22" y="201090"/>
            <a:ext cx="2962648" cy="648491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47" y="197857"/>
            <a:ext cx="2952309" cy="646227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0926D91-3D0E-411A-A168-260D606677B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412" r="33053" b="-412"/>
          <a:stretch/>
        </p:blipFill>
        <p:spPr>
          <a:xfrm>
            <a:off x="5783168" y="-49899"/>
            <a:ext cx="3825654" cy="724893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04F9A6-C96C-4658-86B4-7B2FE437AB9F}"/>
              </a:ext>
            </a:extLst>
          </p:cNvPr>
          <p:cNvSpPr/>
          <p:nvPr/>
        </p:nvSpPr>
        <p:spPr>
          <a:xfrm>
            <a:off x="2865672" y="197863"/>
            <a:ext cx="2917496" cy="6462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39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7" y="1190333"/>
            <a:ext cx="2412586" cy="5280884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67EB027-7F68-4E32-9A3A-231CF0980DF2}"/>
              </a:ext>
            </a:extLst>
          </p:cNvPr>
          <p:cNvSpPr/>
          <p:nvPr/>
        </p:nvSpPr>
        <p:spPr>
          <a:xfrm>
            <a:off x="0" y="-1487"/>
            <a:ext cx="9906000" cy="677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7B03D-AD79-4697-807B-CF74E0994DE2}"/>
              </a:ext>
            </a:extLst>
          </p:cNvPr>
          <p:cNvSpPr/>
          <p:nvPr/>
        </p:nvSpPr>
        <p:spPr>
          <a:xfrm>
            <a:off x="0" y="0"/>
            <a:ext cx="9906000" cy="677578"/>
          </a:xfrm>
          <a:prstGeom prst="rect">
            <a:avLst/>
          </a:prstGeom>
          <a:noFill/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4163123" y="-1375005"/>
            <a:ext cx="2535219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보여지는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종류중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의 경우의 수를 보여줌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9" y="656831"/>
            <a:ext cx="2535219" cy="1015663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BestThursday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해당요일의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수가 가장 높을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썸네일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8" y="1741541"/>
            <a:ext cx="253521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Boomtoon_a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누르면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전체를 보여줄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102222" y="2459343"/>
            <a:ext cx="2535219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BoomThur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높은 순서 대로 왼쪽부터 나열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Page_detail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화면코드로 이동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864487-9AA3-436E-AB55-0AEBE24C3461}"/>
              </a:ext>
            </a:extLst>
          </p:cNvPr>
          <p:cNvGrpSpPr/>
          <p:nvPr/>
        </p:nvGrpSpPr>
        <p:grpSpPr>
          <a:xfrm>
            <a:off x="0" y="340039"/>
            <a:ext cx="9906000" cy="336884"/>
            <a:chOff x="0" y="0"/>
            <a:chExt cx="9906000" cy="336884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90F180-23F3-4968-827D-6EF7278C6CDE}"/>
                </a:ext>
              </a:extLst>
            </p:cNvPr>
            <p:cNvSpPr/>
            <p:nvPr/>
          </p:nvSpPr>
          <p:spPr>
            <a:xfrm>
              <a:off x="0" y="0"/>
              <a:ext cx="9906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AADB1A-E184-40C7-8AD3-0C7516D3620C}"/>
                </a:ext>
              </a:extLst>
            </p:cNvPr>
            <p:cNvSpPr/>
            <p:nvPr/>
          </p:nvSpPr>
          <p:spPr>
            <a:xfrm>
              <a:off x="0" y="0"/>
              <a:ext cx="4953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4CE475-E33C-4DC0-BCE1-BE268D59C7E9}"/>
                </a:ext>
              </a:extLst>
            </p:cNvPr>
            <p:cNvSpPr txBox="1"/>
            <p:nvPr/>
          </p:nvSpPr>
          <p:spPr>
            <a:xfrm>
              <a:off x="1859994" y="37552"/>
              <a:ext cx="11432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 레이아웃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5D5F18-35ED-439F-9749-335FA5611B3B}"/>
                </a:ext>
              </a:extLst>
            </p:cNvPr>
            <p:cNvSpPr txBox="1"/>
            <p:nvPr/>
          </p:nvSpPr>
          <p:spPr>
            <a:xfrm>
              <a:off x="6851807" y="9617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화면설명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3F8148B-C20B-4CE1-BA68-E63850F31480}"/>
              </a:ext>
            </a:extLst>
          </p:cNvPr>
          <p:cNvSpPr txBox="1"/>
          <p:nvPr/>
        </p:nvSpPr>
        <p:spPr>
          <a:xfrm>
            <a:off x="4324462" y="-14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화면 설계서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0363-469A-440F-888D-B8AFAE2A7938}"/>
              </a:ext>
            </a:extLst>
          </p:cNvPr>
          <p:cNvSpPr/>
          <p:nvPr/>
        </p:nvSpPr>
        <p:spPr>
          <a:xfrm>
            <a:off x="1023146" y="1190333"/>
            <a:ext cx="2416337" cy="5280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12F257-7757-4E20-8C7C-87712F17933E}"/>
              </a:ext>
            </a:extLst>
          </p:cNvPr>
          <p:cNvSpPr txBox="1"/>
          <p:nvPr/>
        </p:nvSpPr>
        <p:spPr>
          <a:xfrm>
            <a:off x="4953000" y="831755"/>
            <a:ext cx="4794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①  </a:t>
            </a:r>
            <a:r>
              <a:rPr lang="ko-KR" altLang="en-US" sz="1100" dirty="0" err="1" smtClean="0"/>
              <a:t>찜하기</a:t>
            </a:r>
            <a:r>
              <a:rPr lang="ko-KR" altLang="en-US" sz="1100" dirty="0" smtClean="0"/>
              <a:t> 버튼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이동하는 페이지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 smtClean="0"/>
              <a:t>② 예 </a:t>
            </a:r>
            <a:r>
              <a:rPr lang="en-US" altLang="ko-KR" sz="1100" dirty="0"/>
              <a:t>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bookmark </a:t>
            </a:r>
            <a:r>
              <a:rPr lang="ko-KR" altLang="en-US" sz="1100" dirty="0" smtClean="0"/>
              <a:t>로 이동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아니오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detail </a:t>
            </a:r>
            <a:r>
              <a:rPr lang="ko-KR" altLang="en-US" sz="1100" dirty="0" smtClean="0"/>
              <a:t>로 이동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DE7915-8942-4C6A-830E-9C806031E9A3}"/>
              </a:ext>
            </a:extLst>
          </p:cNvPr>
          <p:cNvSpPr/>
          <p:nvPr/>
        </p:nvSpPr>
        <p:spPr>
          <a:xfrm>
            <a:off x="4953000" y="676924"/>
            <a:ext cx="4953000" cy="12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Group 83">
            <a:extLst>
              <a:ext uri="{FF2B5EF4-FFF2-40B4-BE49-F238E27FC236}">
                <a16:creationId xmlns:a16="http://schemas.microsoft.com/office/drawing/2014/main" id="{6B4F16FB-1615-4ABE-B3AB-BB25A8D3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71655"/>
              </p:ext>
            </p:extLst>
          </p:nvPr>
        </p:nvGraphicFramePr>
        <p:xfrm>
          <a:off x="4962284" y="1882286"/>
          <a:ext cx="4958340" cy="1595172"/>
        </p:xfrm>
        <a:graphic>
          <a:graphicData uri="http://schemas.openxmlformats.org/drawingml/2006/table">
            <a:tbl>
              <a:tblPr/>
              <a:tblGrid>
                <a:gridCol w="3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찜하기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 누르기 확인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 버튼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bookmark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아니오 버튼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detail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06C37743-3D3E-4E98-8F68-1D7F2EBD08D9}"/>
              </a:ext>
            </a:extLst>
          </p:cNvPr>
          <p:cNvSpPr txBox="1"/>
          <p:nvPr/>
        </p:nvSpPr>
        <p:spPr>
          <a:xfrm>
            <a:off x="59975" y="684512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bookmarkCheck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1946895" y="4191947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5B65A5F-7A0E-4DDD-8F26-73A5D8957B32}"/>
              </a:ext>
            </a:extLst>
          </p:cNvPr>
          <p:cNvCxnSpPr>
            <a:cxnSpLocks/>
            <a:endCxn id="52" idx="6"/>
          </p:cNvCxnSpPr>
          <p:nvPr/>
        </p:nvCxnSpPr>
        <p:spPr>
          <a:xfrm flipH="1" flipV="1">
            <a:off x="886327" y="4220384"/>
            <a:ext cx="1089143" cy="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6063" y="4106503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 flipV="1">
            <a:off x="2489222" y="4204249"/>
            <a:ext cx="1280688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56316" y="4090368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2489222" y="4204249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2826327" y="3591413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 flipV="1">
            <a:off x="2883477" y="3591413"/>
            <a:ext cx="886433" cy="15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50561" y="3477532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378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56" y="191409"/>
            <a:ext cx="2937399" cy="646227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39" y="108723"/>
            <a:ext cx="2952309" cy="646227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40" y="197862"/>
            <a:ext cx="2952309" cy="64622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314575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커뮤니티 메인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</a:rPr>
                <a:t>communityMain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7" y="197862"/>
            <a:ext cx="2952308" cy="646227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7" y="197860"/>
            <a:ext cx="2952309" cy="646227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197859"/>
            <a:ext cx="2957426" cy="648169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22" y="201090"/>
            <a:ext cx="2962648" cy="648491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47" y="197857"/>
            <a:ext cx="2952309" cy="646227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452" y="191409"/>
            <a:ext cx="2952309" cy="646227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14" y="222998"/>
            <a:ext cx="2937399" cy="646227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0926D91-3D0E-411A-A168-260D606677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412" r="33053" b="-412"/>
          <a:stretch/>
        </p:blipFill>
        <p:spPr>
          <a:xfrm>
            <a:off x="5783168" y="-49899"/>
            <a:ext cx="3825654" cy="724893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04F9A6-C96C-4658-86B4-7B2FE437AB9F}"/>
              </a:ext>
            </a:extLst>
          </p:cNvPr>
          <p:cNvSpPr/>
          <p:nvPr/>
        </p:nvSpPr>
        <p:spPr>
          <a:xfrm>
            <a:off x="2865672" y="197863"/>
            <a:ext cx="2917496" cy="6462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30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6" y="1155274"/>
            <a:ext cx="2416337" cy="5315942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67EB027-7F68-4E32-9A3A-231CF0980DF2}"/>
              </a:ext>
            </a:extLst>
          </p:cNvPr>
          <p:cNvSpPr/>
          <p:nvPr/>
        </p:nvSpPr>
        <p:spPr>
          <a:xfrm>
            <a:off x="0" y="-1487"/>
            <a:ext cx="9906000" cy="677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7B03D-AD79-4697-807B-CF74E0994DE2}"/>
              </a:ext>
            </a:extLst>
          </p:cNvPr>
          <p:cNvSpPr/>
          <p:nvPr/>
        </p:nvSpPr>
        <p:spPr>
          <a:xfrm>
            <a:off x="0" y="0"/>
            <a:ext cx="9906000" cy="677578"/>
          </a:xfrm>
          <a:prstGeom prst="rect">
            <a:avLst/>
          </a:prstGeom>
          <a:noFill/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4163123" y="-1375005"/>
            <a:ext cx="2535219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보여지는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종류중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의 경우의 수를 보여줌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9" y="656831"/>
            <a:ext cx="2535219" cy="1015663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BestThursday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해당요일의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수가 가장 높을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썸네일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8" y="1741541"/>
            <a:ext cx="253521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Boomtoon_a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누르면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전체를 보여줄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102222" y="2459343"/>
            <a:ext cx="2535219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BoomThur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높은 순서 대로 왼쪽부터 나열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Page_detail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화면코드로 이동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864487-9AA3-436E-AB55-0AEBE24C3461}"/>
              </a:ext>
            </a:extLst>
          </p:cNvPr>
          <p:cNvGrpSpPr/>
          <p:nvPr/>
        </p:nvGrpSpPr>
        <p:grpSpPr>
          <a:xfrm>
            <a:off x="0" y="340039"/>
            <a:ext cx="9906000" cy="336884"/>
            <a:chOff x="0" y="0"/>
            <a:chExt cx="9906000" cy="336884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90F180-23F3-4968-827D-6EF7278C6CDE}"/>
                </a:ext>
              </a:extLst>
            </p:cNvPr>
            <p:cNvSpPr/>
            <p:nvPr/>
          </p:nvSpPr>
          <p:spPr>
            <a:xfrm>
              <a:off x="0" y="0"/>
              <a:ext cx="9906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AADB1A-E184-40C7-8AD3-0C7516D3620C}"/>
                </a:ext>
              </a:extLst>
            </p:cNvPr>
            <p:cNvSpPr/>
            <p:nvPr/>
          </p:nvSpPr>
          <p:spPr>
            <a:xfrm>
              <a:off x="0" y="0"/>
              <a:ext cx="4953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4CE475-E33C-4DC0-BCE1-BE268D59C7E9}"/>
                </a:ext>
              </a:extLst>
            </p:cNvPr>
            <p:cNvSpPr txBox="1"/>
            <p:nvPr/>
          </p:nvSpPr>
          <p:spPr>
            <a:xfrm>
              <a:off x="1859994" y="37552"/>
              <a:ext cx="11432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 레이아웃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5D5F18-35ED-439F-9749-335FA5611B3B}"/>
                </a:ext>
              </a:extLst>
            </p:cNvPr>
            <p:cNvSpPr txBox="1"/>
            <p:nvPr/>
          </p:nvSpPr>
          <p:spPr>
            <a:xfrm>
              <a:off x="6851807" y="9617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화면설명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3F8148B-C20B-4CE1-BA68-E63850F31480}"/>
              </a:ext>
            </a:extLst>
          </p:cNvPr>
          <p:cNvSpPr txBox="1"/>
          <p:nvPr/>
        </p:nvSpPr>
        <p:spPr>
          <a:xfrm>
            <a:off x="4324462" y="-14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화면 설계서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0363-469A-440F-888D-B8AFAE2A7938}"/>
              </a:ext>
            </a:extLst>
          </p:cNvPr>
          <p:cNvSpPr/>
          <p:nvPr/>
        </p:nvSpPr>
        <p:spPr>
          <a:xfrm>
            <a:off x="1023146" y="1190333"/>
            <a:ext cx="2416337" cy="5280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12F257-7757-4E20-8C7C-87712F17933E}"/>
              </a:ext>
            </a:extLst>
          </p:cNvPr>
          <p:cNvSpPr txBox="1"/>
          <p:nvPr/>
        </p:nvSpPr>
        <p:spPr>
          <a:xfrm>
            <a:off x="4953000" y="831755"/>
            <a:ext cx="4794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circleNumDbPlain"/>
            </a:pPr>
            <a:r>
              <a:rPr lang="ko-KR" altLang="en-US" sz="1100" dirty="0" smtClean="0"/>
              <a:t>커뮤니티 버튼을 클릭하면 나오는 페이지 </a:t>
            </a:r>
            <a:endParaRPr lang="en-US" altLang="ko-KR" sz="1100" dirty="0" smtClean="0"/>
          </a:p>
          <a:p>
            <a:pPr marL="228600" indent="-228600">
              <a:buAutoNum type="circleNumDbPlain"/>
            </a:pPr>
            <a:endParaRPr lang="en-US" altLang="ko-KR" sz="1100" dirty="0"/>
          </a:p>
          <a:p>
            <a:r>
              <a:rPr lang="ko-KR" altLang="en-US" sz="1100" dirty="0" smtClean="0"/>
              <a:t>② 오늘의 작가  </a:t>
            </a:r>
            <a:r>
              <a:rPr lang="ko-KR" altLang="en-US" sz="1100" dirty="0" err="1" smtClean="0"/>
              <a:t>를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default </a:t>
            </a:r>
            <a:r>
              <a:rPr lang="ko-KR" altLang="en-US" sz="1100" dirty="0" smtClean="0"/>
              <a:t>로 하며 오늘의 작가는 랜덤으로 추천</a:t>
            </a:r>
            <a:endParaRPr lang="en-US" altLang="ko-KR" sz="1100" dirty="0" smtClean="0"/>
          </a:p>
          <a:p>
            <a:endParaRPr lang="en-US" altLang="ko-KR" sz="11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DE7915-8942-4C6A-830E-9C806031E9A3}"/>
              </a:ext>
            </a:extLst>
          </p:cNvPr>
          <p:cNvSpPr/>
          <p:nvPr/>
        </p:nvSpPr>
        <p:spPr>
          <a:xfrm>
            <a:off x="4953000" y="676924"/>
            <a:ext cx="4953000" cy="12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Group 83">
            <a:extLst>
              <a:ext uri="{FF2B5EF4-FFF2-40B4-BE49-F238E27FC236}">
                <a16:creationId xmlns:a16="http://schemas.microsoft.com/office/drawing/2014/main" id="{6B4F16FB-1615-4ABE-B3AB-BB25A8D3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70569"/>
              </p:ext>
            </p:extLst>
          </p:nvPr>
        </p:nvGraphicFramePr>
        <p:xfrm>
          <a:off x="4962284" y="1882286"/>
          <a:ext cx="4958340" cy="2379730"/>
        </p:xfrm>
        <a:graphic>
          <a:graphicData uri="http://schemas.openxmlformats.org/drawingml/2006/table">
            <a:tbl>
              <a:tblPr/>
              <a:tblGrid>
                <a:gridCol w="3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오늘의 작가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작가명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중 랜덤 추천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오늘의 작가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썸네일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대표작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썸네일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개시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대표작은 페이지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뷰가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가장 높은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웹툰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랜덤으로 질문 출력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작가소통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입력장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작가에게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하고싶은말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입력창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작가소통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출력창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입력된 작가에게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하고싶은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말 출력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06C37743-3D3E-4E98-8F68-1D7F2EBD08D9}"/>
              </a:ext>
            </a:extLst>
          </p:cNvPr>
          <p:cNvSpPr txBox="1"/>
          <p:nvPr/>
        </p:nvSpPr>
        <p:spPr>
          <a:xfrm>
            <a:off x="59975" y="684512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communityMain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2745676" y="2099271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 flipV="1">
            <a:off x="2802826" y="2099271"/>
            <a:ext cx="886433" cy="15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9910" y="1985390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2742241" y="2765276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 flipV="1">
            <a:off x="2799391" y="2765276"/>
            <a:ext cx="886433" cy="15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6475" y="2651395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202070" y="3479246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 flipV="1">
            <a:off x="3259220" y="3479247"/>
            <a:ext cx="446485" cy="17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6356" y="3365365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221763" y="4398958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 flipV="1">
            <a:off x="3278913" y="4398957"/>
            <a:ext cx="487562" cy="17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049" y="4285077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221763" y="4802903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 flipV="1">
            <a:off x="3278913" y="4802904"/>
            <a:ext cx="446485" cy="17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049" y="4689022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30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2C690"/>
                </a:solidFill>
              </a:rPr>
              <a:t>메뉴 구성</a:t>
            </a:r>
            <a:endParaRPr lang="ko-KR" altLang="en-US" sz="3200" dirty="0">
              <a:solidFill>
                <a:srgbClr val="42C690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289911" y="2908713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8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ToonHub</a:t>
            </a:r>
            <a:endParaRPr lang="ko-KR" altLang="en-US" sz="1138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77643" y="2527799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장르별웹툰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9910" y="4096339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MY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60945" y="2490057"/>
            <a:ext cx="1094339" cy="351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플랫폼별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endParaRPr lang="en-US" altLang="ko-KR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웹툰장르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051760" y="2354576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웹툰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상세페이지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677643" y="210013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요일별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웹툰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047933" y="209762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플랫폼별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웹툰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060945" y="171366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베스트웹툰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9964" y="349946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  <a:endParaRPr lang="ko-KR" altLang="en-US" sz="1138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18" name="직선 연결선 17"/>
          <p:cNvCxnSpPr>
            <a:stCxn id="60" idx="3"/>
            <a:endCxn id="3" idx="1"/>
          </p:cNvCxnSpPr>
          <p:nvPr/>
        </p:nvCxnSpPr>
        <p:spPr>
          <a:xfrm flipV="1">
            <a:off x="1184303" y="3082658"/>
            <a:ext cx="105608" cy="5907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1289912" y="210593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연재중인 </a:t>
            </a:r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웹툰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289911" y="160082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완결웹툰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36" name="직선 연결선 35"/>
          <p:cNvCxnSpPr>
            <a:stCxn id="3" idx="3"/>
            <a:endCxn id="46" idx="1"/>
          </p:cNvCxnSpPr>
          <p:nvPr/>
        </p:nvCxnSpPr>
        <p:spPr>
          <a:xfrm flipV="1">
            <a:off x="2384250" y="2246385"/>
            <a:ext cx="293393" cy="8362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0" idx="0"/>
            <a:endCxn id="71" idx="2"/>
          </p:cNvCxnSpPr>
          <p:nvPr/>
        </p:nvCxnSpPr>
        <p:spPr>
          <a:xfrm flipH="1" flipV="1">
            <a:off x="1837081" y="1893322"/>
            <a:ext cx="1" cy="2126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3" idx="3"/>
            <a:endCxn id="11" idx="1"/>
          </p:cNvCxnSpPr>
          <p:nvPr/>
        </p:nvCxnSpPr>
        <p:spPr>
          <a:xfrm flipV="1">
            <a:off x="2384250" y="2701744"/>
            <a:ext cx="293393" cy="38091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3" idx="0"/>
            <a:endCxn id="70" idx="2"/>
          </p:cNvCxnSpPr>
          <p:nvPr/>
        </p:nvCxnSpPr>
        <p:spPr>
          <a:xfrm flipV="1">
            <a:off x="1837081" y="2398435"/>
            <a:ext cx="1" cy="5102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1289911" y="5134367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커뮤니티</a:t>
            </a:r>
          </a:p>
        </p:txBody>
      </p:sp>
      <p:cxnSp>
        <p:nvCxnSpPr>
          <p:cNvPr id="140" name="직선 연결선 139"/>
          <p:cNvCxnSpPr>
            <a:stCxn id="60" idx="3"/>
            <a:endCxn id="138" idx="1"/>
          </p:cNvCxnSpPr>
          <p:nvPr/>
        </p:nvCxnSpPr>
        <p:spPr>
          <a:xfrm>
            <a:off x="1184303" y="3673406"/>
            <a:ext cx="105608" cy="16349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모서리가 둥근 직사각형 145"/>
          <p:cNvSpPr/>
          <p:nvPr/>
        </p:nvSpPr>
        <p:spPr>
          <a:xfrm>
            <a:off x="2676619" y="3005327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플랫폼</a:t>
            </a: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028127" y="2994244"/>
            <a:ext cx="1321938" cy="6428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데이터를 가져온 </a:t>
            </a:r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플랫폼리스트업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150" name="직선 연결선 149"/>
          <p:cNvCxnSpPr>
            <a:stCxn id="146" idx="3"/>
            <a:endCxn id="147" idx="1"/>
          </p:cNvCxnSpPr>
          <p:nvPr/>
        </p:nvCxnSpPr>
        <p:spPr>
          <a:xfrm>
            <a:off x="3770958" y="3179272"/>
            <a:ext cx="257169" cy="1363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3771982" y="2701744"/>
            <a:ext cx="2889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46" idx="3"/>
            <a:endCxn id="56" idx="1"/>
          </p:cNvCxnSpPr>
          <p:nvPr/>
        </p:nvCxnSpPr>
        <p:spPr>
          <a:xfrm flipV="1">
            <a:off x="3771982" y="2243872"/>
            <a:ext cx="275951" cy="25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endCxn id="57" idx="1"/>
          </p:cNvCxnSpPr>
          <p:nvPr/>
        </p:nvCxnSpPr>
        <p:spPr>
          <a:xfrm rot="5400000" flipH="1" flipV="1">
            <a:off x="3792375" y="1975303"/>
            <a:ext cx="383961" cy="153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3" idx="3"/>
            <a:endCxn id="146" idx="1"/>
          </p:cNvCxnSpPr>
          <p:nvPr/>
        </p:nvCxnSpPr>
        <p:spPr>
          <a:xfrm>
            <a:off x="2384250" y="3082658"/>
            <a:ext cx="292369" cy="9661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>
            <a:stCxn id="57" idx="3"/>
            <a:endCxn id="147" idx="3"/>
          </p:cNvCxnSpPr>
          <p:nvPr/>
        </p:nvCxnSpPr>
        <p:spPr>
          <a:xfrm>
            <a:off x="5155284" y="1859911"/>
            <a:ext cx="194781" cy="1455754"/>
          </a:xfrm>
          <a:prstGeom prst="bentConnector3">
            <a:avLst>
              <a:gd name="adj1" fmla="val 28379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 flipH="1">
            <a:off x="5710686" y="2528521"/>
            <a:ext cx="3497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56" idx="3"/>
          </p:cNvCxnSpPr>
          <p:nvPr/>
        </p:nvCxnSpPr>
        <p:spPr>
          <a:xfrm>
            <a:off x="5142272" y="2243872"/>
            <a:ext cx="5684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>
            <a:stCxn id="15" idx="3"/>
          </p:cNvCxnSpPr>
          <p:nvPr/>
        </p:nvCxnSpPr>
        <p:spPr>
          <a:xfrm>
            <a:off x="5155284" y="2665558"/>
            <a:ext cx="555402" cy="72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모서리가 둥근 직사각형 190"/>
          <p:cNvSpPr/>
          <p:nvPr/>
        </p:nvSpPr>
        <p:spPr>
          <a:xfrm>
            <a:off x="7807618" y="153752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찜하기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(</a:t>
            </a:r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북마크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)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7807618" y="194098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보러가기</a:t>
            </a:r>
            <a:endParaRPr lang="en-US" altLang="ko-KR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(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링크연결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)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7827706" y="233506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작가커뮤니티</a:t>
            </a:r>
          </a:p>
        </p:txBody>
      </p:sp>
      <p:cxnSp>
        <p:nvCxnSpPr>
          <p:cNvPr id="197" name="꺾인 연결선 196"/>
          <p:cNvCxnSpPr/>
          <p:nvPr/>
        </p:nvCxnSpPr>
        <p:spPr>
          <a:xfrm rot="10800000" flipH="1" flipV="1">
            <a:off x="7807618" y="1692519"/>
            <a:ext cx="20088" cy="797538"/>
          </a:xfrm>
          <a:prstGeom prst="bentConnector3">
            <a:avLst>
              <a:gd name="adj1" fmla="val -113799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endCxn id="38" idx="3"/>
          </p:cNvCxnSpPr>
          <p:nvPr/>
        </p:nvCxnSpPr>
        <p:spPr>
          <a:xfrm rot="10800000" flipV="1">
            <a:off x="7146099" y="2083759"/>
            <a:ext cx="453726" cy="44476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>
            <a:stCxn id="194" idx="1"/>
          </p:cNvCxnSpPr>
          <p:nvPr/>
        </p:nvCxnSpPr>
        <p:spPr>
          <a:xfrm flipH="1" flipV="1">
            <a:off x="7599825" y="2083759"/>
            <a:ext cx="207793" cy="34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endCxn id="138" idx="0"/>
          </p:cNvCxnSpPr>
          <p:nvPr/>
        </p:nvCxnSpPr>
        <p:spPr>
          <a:xfrm>
            <a:off x="1837079" y="4444228"/>
            <a:ext cx="2" cy="6901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모서리가 둥근 직사각형 212"/>
          <p:cNvSpPr/>
          <p:nvPr/>
        </p:nvSpPr>
        <p:spPr>
          <a:xfrm>
            <a:off x="2673989" y="412403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내정보수정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2673989" y="449085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내가쓴글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조회</a:t>
            </a:r>
          </a:p>
        </p:txBody>
      </p:sp>
      <p:cxnSp>
        <p:nvCxnSpPr>
          <p:cNvPr id="217" name="직선 연결선 216"/>
          <p:cNvCxnSpPr>
            <a:stCxn id="14" idx="3"/>
            <a:endCxn id="213" idx="1"/>
          </p:cNvCxnSpPr>
          <p:nvPr/>
        </p:nvCxnSpPr>
        <p:spPr>
          <a:xfrm flipV="1">
            <a:off x="2384249" y="4270283"/>
            <a:ext cx="28974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꺾인 연결선 218"/>
          <p:cNvCxnSpPr>
            <a:endCxn id="214" idx="1"/>
          </p:cNvCxnSpPr>
          <p:nvPr/>
        </p:nvCxnSpPr>
        <p:spPr>
          <a:xfrm rot="16200000" flipH="1">
            <a:off x="2418141" y="4381261"/>
            <a:ext cx="366826" cy="14487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모서리가 둥근 직사각형 222"/>
          <p:cNvSpPr/>
          <p:nvPr/>
        </p:nvSpPr>
        <p:spPr>
          <a:xfrm>
            <a:off x="2887692" y="516206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오늘의 작가</a:t>
            </a: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2887691" y="554076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커뮤니티</a:t>
            </a: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2887691" y="591946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명예의전당</a:t>
            </a:r>
          </a:p>
        </p:txBody>
      </p:sp>
      <p:cxnSp>
        <p:nvCxnSpPr>
          <p:cNvPr id="227" name="꺾인 연결선 226"/>
          <p:cNvCxnSpPr>
            <a:stCxn id="223" idx="1"/>
            <a:endCxn id="225" idx="1"/>
          </p:cNvCxnSpPr>
          <p:nvPr/>
        </p:nvCxnSpPr>
        <p:spPr>
          <a:xfrm rot="10800000" flipV="1">
            <a:off x="2887692" y="5308312"/>
            <a:ext cx="1" cy="757404"/>
          </a:xfrm>
          <a:prstGeom prst="bentConnector3">
            <a:avLst>
              <a:gd name="adj1" fmla="val 228601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138" idx="3"/>
            <a:endCxn id="223" idx="1"/>
          </p:cNvCxnSpPr>
          <p:nvPr/>
        </p:nvCxnSpPr>
        <p:spPr>
          <a:xfrm>
            <a:off x="2384250" y="5308312"/>
            <a:ext cx="5034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>
            <a:stCxn id="224" idx="1"/>
          </p:cNvCxnSpPr>
          <p:nvPr/>
        </p:nvCxnSpPr>
        <p:spPr>
          <a:xfrm flipH="1">
            <a:off x="2669770" y="5687014"/>
            <a:ext cx="2179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모서리가 둥근 직사각형 238"/>
          <p:cNvSpPr/>
          <p:nvPr/>
        </p:nvSpPr>
        <p:spPr>
          <a:xfrm>
            <a:off x="4614824" y="554076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자유게시판</a:t>
            </a: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4627836" y="515680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추천해요</a:t>
            </a:r>
          </a:p>
        </p:txBody>
      </p:sp>
      <p:cxnSp>
        <p:nvCxnSpPr>
          <p:cNvPr id="242" name="꺾인 연결선 241"/>
          <p:cNvCxnSpPr>
            <a:stCxn id="240" idx="1"/>
            <a:endCxn id="239" idx="1"/>
          </p:cNvCxnSpPr>
          <p:nvPr/>
        </p:nvCxnSpPr>
        <p:spPr>
          <a:xfrm rot="10800000" flipV="1">
            <a:off x="4614824" y="5303052"/>
            <a:ext cx="13012" cy="383961"/>
          </a:xfrm>
          <a:prstGeom prst="bentConnector3">
            <a:avLst>
              <a:gd name="adj1" fmla="val 185684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224" idx="3"/>
          </p:cNvCxnSpPr>
          <p:nvPr/>
        </p:nvCxnSpPr>
        <p:spPr>
          <a:xfrm>
            <a:off x="3982030" y="5687014"/>
            <a:ext cx="4494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/>
          <p:cNvCxnSpPr>
            <a:stCxn id="225" idx="3"/>
          </p:cNvCxnSpPr>
          <p:nvPr/>
        </p:nvCxnSpPr>
        <p:spPr>
          <a:xfrm>
            <a:off x="3982030" y="6065716"/>
            <a:ext cx="63279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모서리가 둥근 직사각형 253"/>
          <p:cNvSpPr/>
          <p:nvPr/>
        </p:nvSpPr>
        <p:spPr>
          <a:xfrm>
            <a:off x="4594188" y="591946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이달의 </a:t>
            </a:r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소통왕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257" name="직선 연결선 256"/>
          <p:cNvCxnSpPr>
            <a:stCxn id="60" idx="3"/>
            <a:endCxn id="14" idx="1"/>
          </p:cNvCxnSpPr>
          <p:nvPr/>
        </p:nvCxnSpPr>
        <p:spPr>
          <a:xfrm>
            <a:off x="1184303" y="3673406"/>
            <a:ext cx="105607" cy="5968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3" idx="2"/>
            <a:endCxn id="14" idx="0"/>
          </p:cNvCxnSpPr>
          <p:nvPr/>
        </p:nvCxnSpPr>
        <p:spPr>
          <a:xfrm flipH="1">
            <a:off x="1837080" y="3256602"/>
            <a:ext cx="1" cy="83973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6243320" y="533600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글쓰기</a:t>
            </a:r>
            <a:endParaRPr lang="en-US" altLang="ko-KR" sz="975" dirty="0" smtClean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5" name="꺾인 연결선 4"/>
          <p:cNvCxnSpPr>
            <a:stCxn id="240" idx="3"/>
            <a:endCxn id="239" idx="3"/>
          </p:cNvCxnSpPr>
          <p:nvPr/>
        </p:nvCxnSpPr>
        <p:spPr>
          <a:xfrm flipH="1">
            <a:off x="5709163" y="5303053"/>
            <a:ext cx="13012" cy="383961"/>
          </a:xfrm>
          <a:prstGeom prst="bentConnector3">
            <a:avLst>
              <a:gd name="adj1" fmla="val -175684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9" idx="1"/>
          </p:cNvCxnSpPr>
          <p:nvPr/>
        </p:nvCxnSpPr>
        <p:spPr>
          <a:xfrm flipH="1">
            <a:off x="5964195" y="5482256"/>
            <a:ext cx="279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269845"/>
            <a:ext cx="2901181" cy="63503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314575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r>
                <a:rPr lang="en-US" altLang="ko-KR" sz="1200" dirty="0">
                  <a:solidFill>
                    <a:schemeClr val="bg1"/>
                  </a:solidFill>
                </a:rPr>
                <a:t>_</a:t>
              </a:r>
              <a:r>
                <a:rPr lang="ko-KR" altLang="en-US" sz="1200" dirty="0">
                  <a:solidFill>
                    <a:schemeClr val="bg1"/>
                  </a:solidFill>
                </a:rPr>
                <a:t>커뮤니티카테고리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</a:rPr>
                <a:t>Community_Com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79" y="534883"/>
            <a:ext cx="2609558" cy="57120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81" y="556501"/>
            <a:ext cx="2581219" cy="5650002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358579" y="460792"/>
            <a:ext cx="2507228" cy="5786125"/>
            <a:chOff x="2771775" y="192133"/>
            <a:chExt cx="2895961" cy="668323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314" y="192133"/>
              <a:ext cx="2873536" cy="635318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/>
            <a:srcRect l="1264" r="945"/>
            <a:stretch/>
          </p:blipFill>
          <p:spPr>
            <a:xfrm>
              <a:off x="2771775" y="879380"/>
              <a:ext cx="2895961" cy="5995989"/>
            </a:xfrm>
            <a:prstGeom prst="rect">
              <a:avLst/>
            </a:prstGeom>
          </p:spPr>
        </p:pic>
      </p:grp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/>
          <a:srcRect l="840" r="1302" b="772"/>
          <a:stretch/>
        </p:blipFill>
        <p:spPr>
          <a:xfrm>
            <a:off x="6370113" y="680192"/>
            <a:ext cx="2478612" cy="549544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rcRect t="1037"/>
          <a:stretch/>
        </p:blipFill>
        <p:spPr>
          <a:xfrm>
            <a:off x="6388713" y="720606"/>
            <a:ext cx="2505932" cy="565000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8579" y="720606"/>
            <a:ext cx="2605156" cy="569041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04F9A6-C96C-4658-86B4-7B2FE437AB9F}"/>
              </a:ext>
            </a:extLst>
          </p:cNvPr>
          <p:cNvSpPr/>
          <p:nvPr/>
        </p:nvSpPr>
        <p:spPr>
          <a:xfrm>
            <a:off x="2865672" y="197863"/>
            <a:ext cx="2917496" cy="6462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44" y="233572"/>
            <a:ext cx="2884870" cy="631465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79" y="197863"/>
            <a:ext cx="2901181" cy="63503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412" r="33053" b="-412"/>
          <a:stretch/>
        </p:blipFill>
        <p:spPr>
          <a:xfrm>
            <a:off x="5794435" y="-7966"/>
            <a:ext cx="3733443" cy="70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40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41" y="1191671"/>
            <a:ext cx="2425342" cy="5308806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67EB027-7F68-4E32-9A3A-231CF0980DF2}"/>
              </a:ext>
            </a:extLst>
          </p:cNvPr>
          <p:cNvSpPr/>
          <p:nvPr/>
        </p:nvSpPr>
        <p:spPr>
          <a:xfrm>
            <a:off x="0" y="-1487"/>
            <a:ext cx="9906000" cy="677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7B03D-AD79-4697-807B-CF74E0994DE2}"/>
              </a:ext>
            </a:extLst>
          </p:cNvPr>
          <p:cNvSpPr/>
          <p:nvPr/>
        </p:nvSpPr>
        <p:spPr>
          <a:xfrm>
            <a:off x="0" y="0"/>
            <a:ext cx="9906000" cy="677578"/>
          </a:xfrm>
          <a:prstGeom prst="rect">
            <a:avLst/>
          </a:prstGeom>
          <a:noFill/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4163123" y="-1375005"/>
            <a:ext cx="2535219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보여지는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종류중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의 경우의 수를 보여줌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9" y="656831"/>
            <a:ext cx="2535219" cy="1015663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BestThursday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해당요일의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수가 가장 높을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썸네일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8" y="1741541"/>
            <a:ext cx="253521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Boomtoon_a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누르면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전체를 보여줄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102222" y="2459343"/>
            <a:ext cx="2535219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BoomThur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높은 순서 대로 왼쪽부터 나열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Page_detail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화면코드로 이동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864487-9AA3-436E-AB55-0AEBE24C3461}"/>
              </a:ext>
            </a:extLst>
          </p:cNvPr>
          <p:cNvGrpSpPr/>
          <p:nvPr/>
        </p:nvGrpSpPr>
        <p:grpSpPr>
          <a:xfrm>
            <a:off x="0" y="340039"/>
            <a:ext cx="9906000" cy="336884"/>
            <a:chOff x="0" y="0"/>
            <a:chExt cx="9906000" cy="336884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90F180-23F3-4968-827D-6EF7278C6CDE}"/>
                </a:ext>
              </a:extLst>
            </p:cNvPr>
            <p:cNvSpPr/>
            <p:nvPr/>
          </p:nvSpPr>
          <p:spPr>
            <a:xfrm>
              <a:off x="0" y="0"/>
              <a:ext cx="9906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AADB1A-E184-40C7-8AD3-0C7516D3620C}"/>
                </a:ext>
              </a:extLst>
            </p:cNvPr>
            <p:cNvSpPr/>
            <p:nvPr/>
          </p:nvSpPr>
          <p:spPr>
            <a:xfrm>
              <a:off x="0" y="0"/>
              <a:ext cx="4953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4CE475-E33C-4DC0-BCE1-BE268D59C7E9}"/>
                </a:ext>
              </a:extLst>
            </p:cNvPr>
            <p:cNvSpPr txBox="1"/>
            <p:nvPr/>
          </p:nvSpPr>
          <p:spPr>
            <a:xfrm>
              <a:off x="1859994" y="37552"/>
              <a:ext cx="11432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 레이아웃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5D5F18-35ED-439F-9749-335FA5611B3B}"/>
                </a:ext>
              </a:extLst>
            </p:cNvPr>
            <p:cNvSpPr txBox="1"/>
            <p:nvPr/>
          </p:nvSpPr>
          <p:spPr>
            <a:xfrm>
              <a:off x="6851807" y="9617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화면설명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3F8148B-C20B-4CE1-BA68-E63850F31480}"/>
              </a:ext>
            </a:extLst>
          </p:cNvPr>
          <p:cNvSpPr txBox="1"/>
          <p:nvPr/>
        </p:nvSpPr>
        <p:spPr>
          <a:xfrm>
            <a:off x="4324462" y="-14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화면 설계서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0363-469A-440F-888D-B8AFAE2A7938}"/>
              </a:ext>
            </a:extLst>
          </p:cNvPr>
          <p:cNvSpPr/>
          <p:nvPr/>
        </p:nvSpPr>
        <p:spPr>
          <a:xfrm>
            <a:off x="1023146" y="1190333"/>
            <a:ext cx="2416337" cy="5280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12F257-7757-4E20-8C7C-87712F17933E}"/>
              </a:ext>
            </a:extLst>
          </p:cNvPr>
          <p:cNvSpPr txBox="1"/>
          <p:nvPr/>
        </p:nvSpPr>
        <p:spPr>
          <a:xfrm>
            <a:off x="4953000" y="831755"/>
            <a:ext cx="47947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circleNumDbPlain"/>
            </a:pPr>
            <a:r>
              <a:rPr lang="ko-KR" altLang="en-US" sz="1100" dirty="0" smtClean="0"/>
              <a:t>커뮤니티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커뮤니티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나타나는 페이지</a:t>
            </a:r>
            <a:endParaRPr lang="en-US" altLang="ko-KR" sz="1100" dirty="0" smtClean="0"/>
          </a:p>
          <a:p>
            <a:pPr marL="228600" indent="-228600">
              <a:buAutoNum type="circleNumDbPlain"/>
            </a:pPr>
            <a:endParaRPr lang="en-US" altLang="ko-KR" sz="1100" dirty="0"/>
          </a:p>
          <a:p>
            <a:r>
              <a:rPr lang="ko-KR" altLang="en-US" sz="1100" dirty="0" smtClean="0"/>
              <a:t>② 하위 게시판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추천해요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자유게시판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으로 나누어진 페이지 </a:t>
            </a:r>
            <a:endParaRPr lang="en-US" altLang="ko-KR" sz="11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DE7915-8942-4C6A-830E-9C806031E9A3}"/>
              </a:ext>
            </a:extLst>
          </p:cNvPr>
          <p:cNvSpPr/>
          <p:nvPr/>
        </p:nvSpPr>
        <p:spPr>
          <a:xfrm>
            <a:off x="4953000" y="676924"/>
            <a:ext cx="4953000" cy="12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Group 83">
            <a:extLst>
              <a:ext uri="{FF2B5EF4-FFF2-40B4-BE49-F238E27FC236}">
                <a16:creationId xmlns:a16="http://schemas.microsoft.com/office/drawing/2014/main" id="{6B4F16FB-1615-4ABE-B3AB-BB25A8D3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1175"/>
              </p:ext>
            </p:extLst>
          </p:nvPr>
        </p:nvGraphicFramePr>
        <p:xfrm>
          <a:off x="4962284" y="1882286"/>
          <a:ext cx="4958340" cy="2769540"/>
        </p:xfrm>
        <a:graphic>
          <a:graphicData uri="http://schemas.openxmlformats.org/drawingml/2006/table">
            <a:tbl>
              <a:tblPr/>
              <a:tblGrid>
                <a:gridCol w="3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추천해요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유저들이 추천하는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웹툰을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게시함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추천해요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더보기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recommandAll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추천해요 내용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추천하는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웹툰의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제목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의견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유저 이름이 표시됨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자유게시판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유저들이 자유롭게 쓰는 게시판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자유게시판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더보기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freetalkAll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자유게시판 내용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자유로운 얘기의 제목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 표시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06C37743-3D3E-4E98-8F68-1D7F2EBD08D9}"/>
              </a:ext>
            </a:extLst>
          </p:cNvPr>
          <p:cNvSpPr txBox="1"/>
          <p:nvPr/>
        </p:nvSpPr>
        <p:spPr>
          <a:xfrm>
            <a:off x="59975" y="684512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communityCom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195111" y="2127846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30645" y="2156421"/>
            <a:ext cx="535367" cy="3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049" y="2045538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193188" y="2971087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0814" y="3910956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8200" y="4970993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B65A5F-7A0E-4DDD-8F26-73A5D8957B32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782899" y="2099271"/>
            <a:ext cx="597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2635" y="1985390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1324633" y="2063660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52833" y="2989384"/>
            <a:ext cx="535367" cy="3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8237" y="2878501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5B65A5F-7A0E-4DDD-8F26-73A5D8957B32}"/>
              </a:ext>
            </a:extLst>
          </p:cNvPr>
          <p:cNvCxnSpPr>
            <a:cxnSpLocks/>
            <a:endCxn id="50" idx="6"/>
          </p:cNvCxnSpPr>
          <p:nvPr/>
        </p:nvCxnSpPr>
        <p:spPr>
          <a:xfrm flipH="1">
            <a:off x="781343" y="3942449"/>
            <a:ext cx="597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1079" y="3828568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1323077" y="3906838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195111" y="3996151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30645" y="4024726"/>
            <a:ext cx="535367" cy="3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226864" y="5056299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62398" y="5084874"/>
            <a:ext cx="535367" cy="3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703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6" y="269845"/>
            <a:ext cx="2919423" cy="63902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314575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_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명예의전당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</a:rPr>
                <a:t>Community_winner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79" y="534883"/>
            <a:ext cx="2609558" cy="57120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81" y="556501"/>
            <a:ext cx="2581219" cy="5650002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358579" y="460792"/>
            <a:ext cx="2507228" cy="5786125"/>
            <a:chOff x="2771775" y="192133"/>
            <a:chExt cx="2895961" cy="668323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314" y="192133"/>
              <a:ext cx="2873536" cy="635318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/>
            <a:srcRect l="1264" r="945"/>
            <a:stretch/>
          </p:blipFill>
          <p:spPr>
            <a:xfrm>
              <a:off x="2771775" y="879380"/>
              <a:ext cx="2895961" cy="5995989"/>
            </a:xfrm>
            <a:prstGeom prst="rect">
              <a:avLst/>
            </a:prstGeom>
          </p:spPr>
        </p:pic>
      </p:grp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/>
          <a:srcRect l="840" r="1302" b="772"/>
          <a:stretch/>
        </p:blipFill>
        <p:spPr>
          <a:xfrm>
            <a:off x="6370113" y="680192"/>
            <a:ext cx="2478612" cy="549544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rcRect t="1037"/>
          <a:stretch/>
        </p:blipFill>
        <p:spPr>
          <a:xfrm>
            <a:off x="6388713" y="720606"/>
            <a:ext cx="2505932" cy="565000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8579" y="720606"/>
            <a:ext cx="2605156" cy="569041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04F9A6-C96C-4658-86B4-7B2FE437AB9F}"/>
              </a:ext>
            </a:extLst>
          </p:cNvPr>
          <p:cNvSpPr/>
          <p:nvPr/>
        </p:nvSpPr>
        <p:spPr>
          <a:xfrm>
            <a:off x="2865672" y="197863"/>
            <a:ext cx="2917496" cy="6462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44" y="233572"/>
            <a:ext cx="2884870" cy="631465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79" y="197863"/>
            <a:ext cx="2901181" cy="635036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57" y="350460"/>
            <a:ext cx="2919423" cy="63902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412" r="33053" b="-412"/>
          <a:stretch/>
        </p:blipFill>
        <p:spPr>
          <a:xfrm>
            <a:off x="5794435" y="-7966"/>
            <a:ext cx="3733443" cy="70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52" y="1207401"/>
            <a:ext cx="2402632" cy="5259096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67EB027-7F68-4E32-9A3A-231CF0980DF2}"/>
              </a:ext>
            </a:extLst>
          </p:cNvPr>
          <p:cNvSpPr/>
          <p:nvPr/>
        </p:nvSpPr>
        <p:spPr>
          <a:xfrm>
            <a:off x="0" y="-1487"/>
            <a:ext cx="9906000" cy="677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7B03D-AD79-4697-807B-CF74E0994DE2}"/>
              </a:ext>
            </a:extLst>
          </p:cNvPr>
          <p:cNvSpPr/>
          <p:nvPr/>
        </p:nvSpPr>
        <p:spPr>
          <a:xfrm>
            <a:off x="0" y="0"/>
            <a:ext cx="9906000" cy="677578"/>
          </a:xfrm>
          <a:prstGeom prst="rect">
            <a:avLst/>
          </a:prstGeom>
          <a:noFill/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4163123" y="-1375005"/>
            <a:ext cx="2535219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보여지는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종류중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의 경우의 수를 보여줌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9" y="656831"/>
            <a:ext cx="2535219" cy="1015663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BestThursday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해당요일의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수가 가장 높을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썸네일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8" y="1741541"/>
            <a:ext cx="253521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Boomtoon_a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누르면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전체를 보여줄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102222" y="2459343"/>
            <a:ext cx="2535219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BoomThur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높은 순서 대로 왼쪽부터 나열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Page_detail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화면코드로 이동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864487-9AA3-436E-AB55-0AEBE24C3461}"/>
              </a:ext>
            </a:extLst>
          </p:cNvPr>
          <p:cNvGrpSpPr/>
          <p:nvPr/>
        </p:nvGrpSpPr>
        <p:grpSpPr>
          <a:xfrm>
            <a:off x="0" y="340039"/>
            <a:ext cx="9906000" cy="336884"/>
            <a:chOff x="0" y="0"/>
            <a:chExt cx="9906000" cy="336884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90F180-23F3-4968-827D-6EF7278C6CDE}"/>
                </a:ext>
              </a:extLst>
            </p:cNvPr>
            <p:cNvSpPr/>
            <p:nvPr/>
          </p:nvSpPr>
          <p:spPr>
            <a:xfrm>
              <a:off x="0" y="0"/>
              <a:ext cx="9906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AADB1A-E184-40C7-8AD3-0C7516D3620C}"/>
                </a:ext>
              </a:extLst>
            </p:cNvPr>
            <p:cNvSpPr/>
            <p:nvPr/>
          </p:nvSpPr>
          <p:spPr>
            <a:xfrm>
              <a:off x="0" y="0"/>
              <a:ext cx="4953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4CE475-E33C-4DC0-BCE1-BE268D59C7E9}"/>
                </a:ext>
              </a:extLst>
            </p:cNvPr>
            <p:cNvSpPr txBox="1"/>
            <p:nvPr/>
          </p:nvSpPr>
          <p:spPr>
            <a:xfrm>
              <a:off x="1859994" y="37552"/>
              <a:ext cx="11432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 레이아웃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5D5F18-35ED-439F-9749-335FA5611B3B}"/>
                </a:ext>
              </a:extLst>
            </p:cNvPr>
            <p:cNvSpPr txBox="1"/>
            <p:nvPr/>
          </p:nvSpPr>
          <p:spPr>
            <a:xfrm>
              <a:off x="6851807" y="9617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화면설명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3F8148B-C20B-4CE1-BA68-E63850F31480}"/>
              </a:ext>
            </a:extLst>
          </p:cNvPr>
          <p:cNvSpPr txBox="1"/>
          <p:nvPr/>
        </p:nvSpPr>
        <p:spPr>
          <a:xfrm>
            <a:off x="4324462" y="-14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화면 설계서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0363-469A-440F-888D-B8AFAE2A7938}"/>
              </a:ext>
            </a:extLst>
          </p:cNvPr>
          <p:cNvSpPr/>
          <p:nvPr/>
        </p:nvSpPr>
        <p:spPr>
          <a:xfrm>
            <a:off x="1023146" y="1190333"/>
            <a:ext cx="2416337" cy="5280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12F257-7757-4E20-8C7C-87712F17933E}"/>
              </a:ext>
            </a:extLst>
          </p:cNvPr>
          <p:cNvSpPr txBox="1"/>
          <p:nvPr/>
        </p:nvSpPr>
        <p:spPr>
          <a:xfrm>
            <a:off x="4953000" y="831755"/>
            <a:ext cx="47947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circleNumDbPlain"/>
            </a:pPr>
            <a:r>
              <a:rPr lang="ko-KR" altLang="en-US" sz="1100" dirty="0" smtClean="0"/>
              <a:t>커뮤니티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커뮤니티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나타나는 페이지</a:t>
            </a:r>
            <a:endParaRPr lang="en-US" altLang="ko-KR" sz="1100" dirty="0" smtClean="0"/>
          </a:p>
          <a:p>
            <a:pPr marL="228600" indent="-228600">
              <a:buAutoNum type="circleNumDbPlain"/>
            </a:pPr>
            <a:endParaRPr lang="en-US" altLang="ko-KR" sz="1100" dirty="0"/>
          </a:p>
          <a:p>
            <a:r>
              <a:rPr lang="ko-KR" altLang="en-US" sz="1100" dirty="0" smtClean="0"/>
              <a:t>② 하위 게시판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추천해요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자유게시판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으로 나누어진 페이지 </a:t>
            </a:r>
            <a:endParaRPr lang="en-US" altLang="ko-KR" sz="11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DE7915-8942-4C6A-830E-9C806031E9A3}"/>
              </a:ext>
            </a:extLst>
          </p:cNvPr>
          <p:cNvSpPr/>
          <p:nvPr/>
        </p:nvSpPr>
        <p:spPr>
          <a:xfrm>
            <a:off x="4953000" y="676924"/>
            <a:ext cx="4953000" cy="12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Group 83">
            <a:extLst>
              <a:ext uri="{FF2B5EF4-FFF2-40B4-BE49-F238E27FC236}">
                <a16:creationId xmlns:a16="http://schemas.microsoft.com/office/drawing/2014/main" id="{6B4F16FB-1615-4ABE-B3AB-BB25A8D3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36045"/>
              </p:ext>
            </p:extLst>
          </p:nvPr>
        </p:nvGraphicFramePr>
        <p:xfrm>
          <a:off x="4962284" y="1882286"/>
          <a:ext cx="4958340" cy="1595172"/>
        </p:xfrm>
        <a:graphic>
          <a:graphicData uri="http://schemas.openxmlformats.org/drawingml/2006/table">
            <a:tbl>
              <a:tblPr/>
              <a:tblGrid>
                <a:gridCol w="3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오늘의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소통왕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유저들이 추천하는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웹툰을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게시함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작가 프로필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대표작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작가 이름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작가 한마디 출력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작가에게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하고싶은말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작가에게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하고싶은말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입력창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06C37743-3D3E-4E98-8F68-1D7F2EBD08D9}"/>
              </a:ext>
            </a:extLst>
          </p:cNvPr>
          <p:cNvSpPr txBox="1"/>
          <p:nvPr/>
        </p:nvSpPr>
        <p:spPr>
          <a:xfrm>
            <a:off x="59975" y="684512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communityCom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2681935" y="2127846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2739085" y="2156421"/>
            <a:ext cx="1026927" cy="3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049" y="2045538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2914286" y="3531269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0814" y="4360778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2942861" y="3531269"/>
            <a:ext cx="873357" cy="8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8237" y="3413498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195111" y="4445973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30645" y="4474548"/>
            <a:ext cx="535367" cy="3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832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44" y="197863"/>
            <a:ext cx="2952309" cy="64622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314575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추천해요 전체보기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</a:rPr>
                <a:t>recommandAll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79" y="534883"/>
            <a:ext cx="2609558" cy="57120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81" y="556501"/>
            <a:ext cx="2581219" cy="5650002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358579" y="460792"/>
            <a:ext cx="2507228" cy="5786125"/>
            <a:chOff x="2771775" y="192133"/>
            <a:chExt cx="2895961" cy="668323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314" y="192133"/>
              <a:ext cx="2873536" cy="635318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/>
            <a:srcRect l="1264" r="945"/>
            <a:stretch/>
          </p:blipFill>
          <p:spPr>
            <a:xfrm>
              <a:off x="2771775" y="879380"/>
              <a:ext cx="2895961" cy="5995989"/>
            </a:xfrm>
            <a:prstGeom prst="rect">
              <a:avLst/>
            </a:prstGeom>
          </p:spPr>
        </p:pic>
      </p:grp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/>
          <a:srcRect l="840" r="1302" b="772"/>
          <a:stretch/>
        </p:blipFill>
        <p:spPr>
          <a:xfrm>
            <a:off x="6370113" y="680192"/>
            <a:ext cx="2478612" cy="549544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rcRect t="1037"/>
          <a:stretch/>
        </p:blipFill>
        <p:spPr>
          <a:xfrm>
            <a:off x="6388713" y="720606"/>
            <a:ext cx="2505932" cy="565000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8579" y="720606"/>
            <a:ext cx="2605156" cy="569041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04F9A6-C96C-4658-86B4-7B2FE437AB9F}"/>
              </a:ext>
            </a:extLst>
          </p:cNvPr>
          <p:cNvSpPr/>
          <p:nvPr/>
        </p:nvSpPr>
        <p:spPr>
          <a:xfrm>
            <a:off x="2865672" y="197863"/>
            <a:ext cx="2917496" cy="6462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44" y="233572"/>
            <a:ext cx="2884870" cy="631465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79" y="197863"/>
            <a:ext cx="2901181" cy="635036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24" y="159762"/>
            <a:ext cx="2952309" cy="64622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412" r="33053" b="-412"/>
          <a:stretch/>
        </p:blipFill>
        <p:spPr>
          <a:xfrm>
            <a:off x="5794435" y="-7966"/>
            <a:ext cx="3733443" cy="70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08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5" y="1186748"/>
            <a:ext cx="2417687" cy="5292046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67EB027-7F68-4E32-9A3A-231CF0980DF2}"/>
              </a:ext>
            </a:extLst>
          </p:cNvPr>
          <p:cNvSpPr/>
          <p:nvPr/>
        </p:nvSpPr>
        <p:spPr>
          <a:xfrm>
            <a:off x="0" y="-1487"/>
            <a:ext cx="9906000" cy="677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7B03D-AD79-4697-807B-CF74E0994DE2}"/>
              </a:ext>
            </a:extLst>
          </p:cNvPr>
          <p:cNvSpPr/>
          <p:nvPr/>
        </p:nvSpPr>
        <p:spPr>
          <a:xfrm>
            <a:off x="0" y="0"/>
            <a:ext cx="9906000" cy="677578"/>
          </a:xfrm>
          <a:prstGeom prst="rect">
            <a:avLst/>
          </a:prstGeom>
          <a:noFill/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4163123" y="-1375005"/>
            <a:ext cx="2535219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보여지는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종류중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의 경우의 수를 보여줌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9" y="656831"/>
            <a:ext cx="2535219" cy="1015663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BestThursday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해당요일의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수가 가장 높을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썸네일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8" y="1741541"/>
            <a:ext cx="253521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Boomtoon_a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누르면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전체를 보여줄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102222" y="2459343"/>
            <a:ext cx="2535219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BoomThur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높은 순서 대로 왼쪽부터 나열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Page_detail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화면코드로 이동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864487-9AA3-436E-AB55-0AEBE24C3461}"/>
              </a:ext>
            </a:extLst>
          </p:cNvPr>
          <p:cNvGrpSpPr/>
          <p:nvPr/>
        </p:nvGrpSpPr>
        <p:grpSpPr>
          <a:xfrm>
            <a:off x="0" y="340039"/>
            <a:ext cx="9906000" cy="336884"/>
            <a:chOff x="0" y="0"/>
            <a:chExt cx="9906000" cy="336884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90F180-23F3-4968-827D-6EF7278C6CDE}"/>
                </a:ext>
              </a:extLst>
            </p:cNvPr>
            <p:cNvSpPr/>
            <p:nvPr/>
          </p:nvSpPr>
          <p:spPr>
            <a:xfrm>
              <a:off x="0" y="0"/>
              <a:ext cx="9906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AADB1A-E184-40C7-8AD3-0C7516D3620C}"/>
                </a:ext>
              </a:extLst>
            </p:cNvPr>
            <p:cNvSpPr/>
            <p:nvPr/>
          </p:nvSpPr>
          <p:spPr>
            <a:xfrm>
              <a:off x="0" y="0"/>
              <a:ext cx="4953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4CE475-E33C-4DC0-BCE1-BE268D59C7E9}"/>
                </a:ext>
              </a:extLst>
            </p:cNvPr>
            <p:cNvSpPr txBox="1"/>
            <p:nvPr/>
          </p:nvSpPr>
          <p:spPr>
            <a:xfrm>
              <a:off x="1859994" y="37552"/>
              <a:ext cx="11432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 레이아웃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5D5F18-35ED-439F-9749-335FA5611B3B}"/>
                </a:ext>
              </a:extLst>
            </p:cNvPr>
            <p:cNvSpPr txBox="1"/>
            <p:nvPr/>
          </p:nvSpPr>
          <p:spPr>
            <a:xfrm>
              <a:off x="6851807" y="9617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화면설명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3F8148B-C20B-4CE1-BA68-E63850F31480}"/>
              </a:ext>
            </a:extLst>
          </p:cNvPr>
          <p:cNvSpPr txBox="1"/>
          <p:nvPr/>
        </p:nvSpPr>
        <p:spPr>
          <a:xfrm>
            <a:off x="4324462" y="-14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화면 설계서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0363-469A-440F-888D-B8AFAE2A7938}"/>
              </a:ext>
            </a:extLst>
          </p:cNvPr>
          <p:cNvSpPr/>
          <p:nvPr/>
        </p:nvSpPr>
        <p:spPr>
          <a:xfrm>
            <a:off x="1023146" y="1190333"/>
            <a:ext cx="2416337" cy="5280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12F257-7757-4E20-8C7C-87712F17933E}"/>
              </a:ext>
            </a:extLst>
          </p:cNvPr>
          <p:cNvSpPr txBox="1"/>
          <p:nvPr/>
        </p:nvSpPr>
        <p:spPr>
          <a:xfrm>
            <a:off x="4953000" y="831755"/>
            <a:ext cx="47947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circleNumDbPlain"/>
            </a:pPr>
            <a:r>
              <a:rPr lang="ko-KR" altLang="en-US" sz="1100" dirty="0" smtClean="0"/>
              <a:t>커뮤니티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추천해요 </a:t>
            </a:r>
            <a:r>
              <a:rPr lang="ko-KR" altLang="en-US" sz="1100" dirty="0" err="1" smtClean="0"/>
              <a:t>더보기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나타나는 페이지</a:t>
            </a:r>
            <a:endParaRPr lang="en-US" altLang="ko-KR" sz="1100" dirty="0" smtClean="0"/>
          </a:p>
          <a:p>
            <a:pPr marL="228600" indent="-228600">
              <a:buAutoNum type="circleNumDbPlain"/>
            </a:pPr>
            <a:endParaRPr lang="en-US" altLang="ko-KR" sz="1100" dirty="0"/>
          </a:p>
          <a:p>
            <a:r>
              <a:rPr lang="ko-KR" altLang="en-US" sz="1100" dirty="0" smtClean="0"/>
              <a:t>② </a:t>
            </a:r>
            <a:r>
              <a:rPr lang="ko-KR" altLang="en-US" sz="1100" dirty="0" err="1" smtClean="0"/>
              <a:t>추천해요에</a:t>
            </a:r>
            <a:r>
              <a:rPr lang="ko-KR" altLang="en-US" sz="1100" dirty="0" smtClean="0"/>
              <a:t> 있는 </a:t>
            </a:r>
            <a:r>
              <a:rPr lang="ko-KR" altLang="en-US" sz="1100" dirty="0" err="1" smtClean="0"/>
              <a:t>게시글</a:t>
            </a:r>
            <a:r>
              <a:rPr lang="ko-KR" altLang="en-US" sz="1100" dirty="0" smtClean="0"/>
              <a:t> 전체를 </a:t>
            </a:r>
            <a:r>
              <a:rPr lang="ko-KR" altLang="en-US" sz="1100" dirty="0" err="1" smtClean="0"/>
              <a:t>최신순으로</a:t>
            </a:r>
            <a:r>
              <a:rPr lang="ko-KR" altLang="en-US" sz="1100" dirty="0" smtClean="0"/>
              <a:t> 나열함</a:t>
            </a:r>
            <a:endParaRPr lang="en-US" altLang="ko-KR" sz="11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DE7915-8942-4C6A-830E-9C806031E9A3}"/>
              </a:ext>
            </a:extLst>
          </p:cNvPr>
          <p:cNvSpPr/>
          <p:nvPr/>
        </p:nvSpPr>
        <p:spPr>
          <a:xfrm>
            <a:off x="4953000" y="676924"/>
            <a:ext cx="4953000" cy="12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Group 83">
            <a:extLst>
              <a:ext uri="{FF2B5EF4-FFF2-40B4-BE49-F238E27FC236}">
                <a16:creationId xmlns:a16="http://schemas.microsoft.com/office/drawing/2014/main" id="{6B4F16FB-1615-4ABE-B3AB-BB25A8D3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94414"/>
              </p:ext>
            </p:extLst>
          </p:nvPr>
        </p:nvGraphicFramePr>
        <p:xfrm>
          <a:off x="4962284" y="1882286"/>
          <a:ext cx="4958340" cy="1614280"/>
        </p:xfrm>
        <a:graphic>
          <a:graphicData uri="http://schemas.openxmlformats.org/drawingml/2006/table">
            <a:tbl>
              <a:tblPr/>
              <a:tblGrid>
                <a:gridCol w="3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추천해요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추천해요 게시판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제목중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검색한글자와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같은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글이있는것을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표기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글쓰기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writeRecommand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자유게시판 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자유게시판 제목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 표기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freetalkOne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으로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06C37743-3D3E-4E98-8F68-1D7F2EBD08D9}"/>
              </a:ext>
            </a:extLst>
          </p:cNvPr>
          <p:cNvSpPr txBox="1"/>
          <p:nvPr/>
        </p:nvSpPr>
        <p:spPr>
          <a:xfrm>
            <a:off x="59975" y="684512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recommandAll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195111" y="2127846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30645" y="2156421"/>
            <a:ext cx="535367" cy="3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049" y="2045538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193188" y="2710116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B65A5F-7A0E-4DDD-8F26-73A5D8957B32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781343" y="2307458"/>
            <a:ext cx="597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1079" y="2193577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1323077" y="2271847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52833" y="2728413"/>
            <a:ext cx="535367" cy="3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8237" y="2617530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299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53" y="197863"/>
            <a:ext cx="2948567" cy="64622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314575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자유게시판 전체보기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</a:rPr>
                <a:t>freetalkAll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79" y="534883"/>
            <a:ext cx="2609558" cy="57120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81" y="556501"/>
            <a:ext cx="2581219" cy="5650002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358579" y="460792"/>
            <a:ext cx="2507228" cy="5786125"/>
            <a:chOff x="2771775" y="192133"/>
            <a:chExt cx="2895961" cy="668323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314" y="192133"/>
              <a:ext cx="2873536" cy="635318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/>
            <a:srcRect l="1264" r="945"/>
            <a:stretch/>
          </p:blipFill>
          <p:spPr>
            <a:xfrm>
              <a:off x="2771775" y="879380"/>
              <a:ext cx="2895961" cy="5995989"/>
            </a:xfrm>
            <a:prstGeom prst="rect">
              <a:avLst/>
            </a:prstGeom>
          </p:spPr>
        </p:pic>
      </p:grp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/>
          <a:srcRect l="840" r="1302" b="772"/>
          <a:stretch/>
        </p:blipFill>
        <p:spPr>
          <a:xfrm>
            <a:off x="6370113" y="680192"/>
            <a:ext cx="2478612" cy="549544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rcRect t="1037"/>
          <a:stretch/>
        </p:blipFill>
        <p:spPr>
          <a:xfrm>
            <a:off x="6388713" y="720606"/>
            <a:ext cx="2505932" cy="565000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8579" y="720606"/>
            <a:ext cx="2605156" cy="569041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04F9A6-C96C-4658-86B4-7B2FE437AB9F}"/>
              </a:ext>
            </a:extLst>
          </p:cNvPr>
          <p:cNvSpPr/>
          <p:nvPr/>
        </p:nvSpPr>
        <p:spPr>
          <a:xfrm>
            <a:off x="2865672" y="197863"/>
            <a:ext cx="2917496" cy="6462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44" y="233572"/>
            <a:ext cx="2884870" cy="631465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79" y="197863"/>
            <a:ext cx="2901181" cy="635036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24" y="159762"/>
            <a:ext cx="2952309" cy="646227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79" y="196776"/>
            <a:ext cx="2948567" cy="64622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412" r="33053" b="-412"/>
          <a:stretch/>
        </p:blipFill>
        <p:spPr>
          <a:xfrm>
            <a:off x="5794435" y="-7966"/>
            <a:ext cx="3733443" cy="70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08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85" y="1190333"/>
            <a:ext cx="2434798" cy="5336266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67EB027-7F68-4E32-9A3A-231CF0980DF2}"/>
              </a:ext>
            </a:extLst>
          </p:cNvPr>
          <p:cNvSpPr/>
          <p:nvPr/>
        </p:nvSpPr>
        <p:spPr>
          <a:xfrm>
            <a:off x="0" y="-1487"/>
            <a:ext cx="9906000" cy="677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7B03D-AD79-4697-807B-CF74E0994DE2}"/>
              </a:ext>
            </a:extLst>
          </p:cNvPr>
          <p:cNvSpPr/>
          <p:nvPr/>
        </p:nvSpPr>
        <p:spPr>
          <a:xfrm>
            <a:off x="0" y="0"/>
            <a:ext cx="9906000" cy="677578"/>
          </a:xfrm>
          <a:prstGeom prst="rect">
            <a:avLst/>
          </a:prstGeom>
          <a:noFill/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4163123" y="-1375005"/>
            <a:ext cx="2535219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보여지는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종류중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의 경우의 수를 보여줌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9" y="656831"/>
            <a:ext cx="2535219" cy="1015663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BestThursday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해당요일의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수가 가장 높을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썸네일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8" y="1741541"/>
            <a:ext cx="253521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Boomtoon_a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누르면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전체를 보여줄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102222" y="2459343"/>
            <a:ext cx="2535219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BoomThur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높은 순서 대로 왼쪽부터 나열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Page_detail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화면코드로 이동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864487-9AA3-436E-AB55-0AEBE24C3461}"/>
              </a:ext>
            </a:extLst>
          </p:cNvPr>
          <p:cNvGrpSpPr/>
          <p:nvPr/>
        </p:nvGrpSpPr>
        <p:grpSpPr>
          <a:xfrm>
            <a:off x="0" y="340039"/>
            <a:ext cx="9906000" cy="336884"/>
            <a:chOff x="0" y="0"/>
            <a:chExt cx="9906000" cy="336884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90F180-23F3-4968-827D-6EF7278C6CDE}"/>
                </a:ext>
              </a:extLst>
            </p:cNvPr>
            <p:cNvSpPr/>
            <p:nvPr/>
          </p:nvSpPr>
          <p:spPr>
            <a:xfrm>
              <a:off x="0" y="0"/>
              <a:ext cx="9906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AADB1A-E184-40C7-8AD3-0C7516D3620C}"/>
                </a:ext>
              </a:extLst>
            </p:cNvPr>
            <p:cNvSpPr/>
            <p:nvPr/>
          </p:nvSpPr>
          <p:spPr>
            <a:xfrm>
              <a:off x="0" y="0"/>
              <a:ext cx="4953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4CE475-E33C-4DC0-BCE1-BE268D59C7E9}"/>
                </a:ext>
              </a:extLst>
            </p:cNvPr>
            <p:cNvSpPr txBox="1"/>
            <p:nvPr/>
          </p:nvSpPr>
          <p:spPr>
            <a:xfrm>
              <a:off x="1859994" y="37552"/>
              <a:ext cx="11432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 레이아웃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5D5F18-35ED-439F-9749-335FA5611B3B}"/>
                </a:ext>
              </a:extLst>
            </p:cNvPr>
            <p:cNvSpPr txBox="1"/>
            <p:nvPr/>
          </p:nvSpPr>
          <p:spPr>
            <a:xfrm>
              <a:off x="6851807" y="9617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화면설명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3F8148B-C20B-4CE1-BA68-E63850F31480}"/>
              </a:ext>
            </a:extLst>
          </p:cNvPr>
          <p:cNvSpPr txBox="1"/>
          <p:nvPr/>
        </p:nvSpPr>
        <p:spPr>
          <a:xfrm>
            <a:off x="4324462" y="-14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화면 설계서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0363-469A-440F-888D-B8AFAE2A7938}"/>
              </a:ext>
            </a:extLst>
          </p:cNvPr>
          <p:cNvSpPr/>
          <p:nvPr/>
        </p:nvSpPr>
        <p:spPr>
          <a:xfrm>
            <a:off x="1023146" y="1190333"/>
            <a:ext cx="2416337" cy="5280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12F257-7757-4E20-8C7C-87712F17933E}"/>
              </a:ext>
            </a:extLst>
          </p:cNvPr>
          <p:cNvSpPr txBox="1"/>
          <p:nvPr/>
        </p:nvSpPr>
        <p:spPr>
          <a:xfrm>
            <a:off x="4953000" y="831755"/>
            <a:ext cx="4794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circleNumDbPlain"/>
            </a:pPr>
            <a:r>
              <a:rPr lang="ko-KR" altLang="en-US" sz="1100" dirty="0" smtClean="0"/>
              <a:t>커뮤니티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자유게시판 </a:t>
            </a:r>
            <a:r>
              <a:rPr lang="ko-KR" altLang="en-US" sz="1100" dirty="0" err="1" smtClean="0"/>
              <a:t>더보기</a:t>
            </a:r>
            <a:r>
              <a:rPr lang="ko-KR" altLang="en-US" sz="1100" dirty="0" smtClean="0"/>
              <a:t> 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나타나는 페이지</a:t>
            </a:r>
            <a:endParaRPr lang="en-US" altLang="ko-KR" sz="1100" dirty="0" smtClean="0"/>
          </a:p>
          <a:p>
            <a:pPr marL="228600" indent="-228600">
              <a:buAutoNum type="circleNumDbPlain"/>
            </a:pPr>
            <a:endParaRPr lang="en-US" altLang="ko-KR" sz="1100" dirty="0" smtClean="0"/>
          </a:p>
          <a:p>
            <a:pPr marL="228600" indent="-228600">
              <a:buAutoNum type="circleNumDbPlain"/>
            </a:pPr>
            <a:r>
              <a:rPr lang="ko-KR" altLang="en-US" sz="1100" dirty="0" smtClean="0"/>
              <a:t>자유게시판에 있는 </a:t>
            </a:r>
            <a:r>
              <a:rPr lang="ko-KR" altLang="en-US" sz="1100" dirty="0" err="1" smtClean="0"/>
              <a:t>게시글을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최신순으로</a:t>
            </a:r>
            <a:r>
              <a:rPr lang="ko-KR" altLang="en-US" sz="1100" dirty="0" smtClean="0"/>
              <a:t> 나열</a:t>
            </a:r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DE7915-8942-4C6A-830E-9C806031E9A3}"/>
              </a:ext>
            </a:extLst>
          </p:cNvPr>
          <p:cNvSpPr/>
          <p:nvPr/>
        </p:nvSpPr>
        <p:spPr>
          <a:xfrm>
            <a:off x="4953000" y="676924"/>
            <a:ext cx="4953000" cy="12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Group 83">
            <a:extLst>
              <a:ext uri="{FF2B5EF4-FFF2-40B4-BE49-F238E27FC236}">
                <a16:creationId xmlns:a16="http://schemas.microsoft.com/office/drawing/2014/main" id="{6B4F16FB-1615-4ABE-B3AB-BB25A8D3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35951"/>
              </p:ext>
            </p:extLst>
          </p:nvPr>
        </p:nvGraphicFramePr>
        <p:xfrm>
          <a:off x="4962284" y="1882286"/>
          <a:ext cx="4958340" cy="1614280"/>
        </p:xfrm>
        <a:graphic>
          <a:graphicData uri="http://schemas.openxmlformats.org/drawingml/2006/table">
            <a:tbl>
              <a:tblPr/>
              <a:tblGrid>
                <a:gridCol w="3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자유게시판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자유게시판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제목중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검색한글자와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같은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글이있는것을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표기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글쓰기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writeFree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자유게시판 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자유게시판 제목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 표기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freetalkOne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으로 이동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06C37743-3D3E-4E98-8F68-1D7F2EBD08D9}"/>
              </a:ext>
            </a:extLst>
          </p:cNvPr>
          <p:cNvSpPr txBox="1"/>
          <p:nvPr/>
        </p:nvSpPr>
        <p:spPr>
          <a:xfrm>
            <a:off x="59975" y="684512"/>
            <a:ext cx="114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freetalkAll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195111" y="2127846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30645" y="2156421"/>
            <a:ext cx="535367" cy="3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049" y="2045538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193188" y="2971087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B65A5F-7A0E-4DDD-8F26-73A5D8957B32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707398" y="2317385"/>
            <a:ext cx="597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7134" y="2203504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1249132" y="2281774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52833" y="2989384"/>
            <a:ext cx="535367" cy="3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8237" y="2878501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374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13" y="196776"/>
            <a:ext cx="2937322" cy="64294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314575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추천해요 글쓰기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</a:rPr>
                <a:t>writeRecommand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79" y="534883"/>
            <a:ext cx="2609558" cy="57120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81" y="556501"/>
            <a:ext cx="2581219" cy="5650002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358579" y="460792"/>
            <a:ext cx="2507228" cy="5786125"/>
            <a:chOff x="2771775" y="192133"/>
            <a:chExt cx="2895961" cy="668323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314" y="192133"/>
              <a:ext cx="2873536" cy="635318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/>
            <a:srcRect l="1264" r="945"/>
            <a:stretch/>
          </p:blipFill>
          <p:spPr>
            <a:xfrm>
              <a:off x="2771775" y="879380"/>
              <a:ext cx="2895961" cy="5995989"/>
            </a:xfrm>
            <a:prstGeom prst="rect">
              <a:avLst/>
            </a:prstGeom>
          </p:spPr>
        </p:pic>
      </p:grp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/>
          <a:srcRect l="840" r="1302" b="772"/>
          <a:stretch/>
        </p:blipFill>
        <p:spPr>
          <a:xfrm>
            <a:off x="6370113" y="680192"/>
            <a:ext cx="2478612" cy="549544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rcRect t="1037"/>
          <a:stretch/>
        </p:blipFill>
        <p:spPr>
          <a:xfrm>
            <a:off x="6388713" y="720606"/>
            <a:ext cx="2505932" cy="565000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8579" y="720606"/>
            <a:ext cx="2605156" cy="569041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04F9A6-C96C-4658-86B4-7B2FE437AB9F}"/>
              </a:ext>
            </a:extLst>
          </p:cNvPr>
          <p:cNvSpPr/>
          <p:nvPr/>
        </p:nvSpPr>
        <p:spPr>
          <a:xfrm>
            <a:off x="2865672" y="197863"/>
            <a:ext cx="2917496" cy="6462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44" y="233572"/>
            <a:ext cx="2884870" cy="631465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79" y="197863"/>
            <a:ext cx="2901181" cy="635036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24" y="159762"/>
            <a:ext cx="2952309" cy="646227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79" y="196776"/>
            <a:ext cx="2948567" cy="646227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90" y="315959"/>
            <a:ext cx="2863543" cy="626797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03" y="269845"/>
            <a:ext cx="2868297" cy="627838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82" y="444316"/>
            <a:ext cx="2792700" cy="61129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412" r="33053" b="-412"/>
          <a:stretch/>
        </p:blipFill>
        <p:spPr>
          <a:xfrm>
            <a:off x="5794435" y="-7966"/>
            <a:ext cx="3733443" cy="70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08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6" y="1140378"/>
            <a:ext cx="2416337" cy="5289094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67EB027-7F68-4E32-9A3A-231CF0980DF2}"/>
              </a:ext>
            </a:extLst>
          </p:cNvPr>
          <p:cNvSpPr/>
          <p:nvPr/>
        </p:nvSpPr>
        <p:spPr>
          <a:xfrm>
            <a:off x="0" y="-1487"/>
            <a:ext cx="9906000" cy="677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7B03D-AD79-4697-807B-CF74E0994DE2}"/>
              </a:ext>
            </a:extLst>
          </p:cNvPr>
          <p:cNvSpPr/>
          <p:nvPr/>
        </p:nvSpPr>
        <p:spPr>
          <a:xfrm>
            <a:off x="0" y="0"/>
            <a:ext cx="9906000" cy="677578"/>
          </a:xfrm>
          <a:prstGeom prst="rect">
            <a:avLst/>
          </a:prstGeom>
          <a:noFill/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4163123" y="-1375005"/>
            <a:ext cx="2535219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보여지는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종류중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의 경우의 수를 보여줌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9" y="656831"/>
            <a:ext cx="2535219" cy="1015663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BestThursday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해당요일의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수가 가장 높을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썸네일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8" y="1741541"/>
            <a:ext cx="253521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Boomtoon_a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누르면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전체를 보여줄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102222" y="2459343"/>
            <a:ext cx="2535219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BoomThur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높은 순서 대로 왼쪽부터 나열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Page_detail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화면코드로 이동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864487-9AA3-436E-AB55-0AEBE24C3461}"/>
              </a:ext>
            </a:extLst>
          </p:cNvPr>
          <p:cNvGrpSpPr/>
          <p:nvPr/>
        </p:nvGrpSpPr>
        <p:grpSpPr>
          <a:xfrm>
            <a:off x="0" y="340039"/>
            <a:ext cx="9906000" cy="336884"/>
            <a:chOff x="0" y="0"/>
            <a:chExt cx="9906000" cy="336884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90F180-23F3-4968-827D-6EF7278C6CDE}"/>
                </a:ext>
              </a:extLst>
            </p:cNvPr>
            <p:cNvSpPr/>
            <p:nvPr/>
          </p:nvSpPr>
          <p:spPr>
            <a:xfrm>
              <a:off x="0" y="0"/>
              <a:ext cx="9906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AADB1A-E184-40C7-8AD3-0C7516D3620C}"/>
                </a:ext>
              </a:extLst>
            </p:cNvPr>
            <p:cNvSpPr/>
            <p:nvPr/>
          </p:nvSpPr>
          <p:spPr>
            <a:xfrm>
              <a:off x="0" y="0"/>
              <a:ext cx="4953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4CE475-E33C-4DC0-BCE1-BE268D59C7E9}"/>
                </a:ext>
              </a:extLst>
            </p:cNvPr>
            <p:cNvSpPr txBox="1"/>
            <p:nvPr/>
          </p:nvSpPr>
          <p:spPr>
            <a:xfrm>
              <a:off x="1859994" y="37552"/>
              <a:ext cx="11432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 레이아웃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5D5F18-35ED-439F-9749-335FA5611B3B}"/>
                </a:ext>
              </a:extLst>
            </p:cNvPr>
            <p:cNvSpPr txBox="1"/>
            <p:nvPr/>
          </p:nvSpPr>
          <p:spPr>
            <a:xfrm>
              <a:off x="6851807" y="9617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화면설명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3F8148B-C20B-4CE1-BA68-E63850F31480}"/>
              </a:ext>
            </a:extLst>
          </p:cNvPr>
          <p:cNvSpPr txBox="1"/>
          <p:nvPr/>
        </p:nvSpPr>
        <p:spPr>
          <a:xfrm>
            <a:off x="4324462" y="-14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화면 설계서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0363-469A-440F-888D-B8AFAE2A7938}"/>
              </a:ext>
            </a:extLst>
          </p:cNvPr>
          <p:cNvSpPr/>
          <p:nvPr/>
        </p:nvSpPr>
        <p:spPr>
          <a:xfrm>
            <a:off x="1023146" y="1190333"/>
            <a:ext cx="2416337" cy="5280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12F257-7757-4E20-8C7C-87712F17933E}"/>
              </a:ext>
            </a:extLst>
          </p:cNvPr>
          <p:cNvSpPr txBox="1"/>
          <p:nvPr/>
        </p:nvSpPr>
        <p:spPr>
          <a:xfrm>
            <a:off x="4953000" y="831755"/>
            <a:ext cx="47947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circleNumDbPlain"/>
            </a:pPr>
            <a:r>
              <a:rPr lang="ko-KR" altLang="en-US" sz="1100" dirty="0" smtClean="0"/>
              <a:t>추천해요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글쓰기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이동하는 페이지</a:t>
            </a:r>
            <a:endParaRPr lang="en-US" altLang="ko-KR" sz="1100" dirty="0" smtClean="0"/>
          </a:p>
          <a:p>
            <a:pPr marL="228600" indent="-228600">
              <a:buAutoNum type="circleNumDbPlain"/>
            </a:pPr>
            <a:endParaRPr lang="en-US" altLang="ko-KR" sz="1100" dirty="0" smtClean="0"/>
          </a:p>
          <a:p>
            <a:pPr marL="228600" indent="-228600">
              <a:buAutoNum type="circleNumDbPlain"/>
            </a:pPr>
            <a:r>
              <a:rPr lang="ko-KR" altLang="en-US" sz="1100" dirty="0" smtClean="0"/>
              <a:t>제목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장르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내용 입력 </a:t>
            </a:r>
            <a:endParaRPr lang="en-US" altLang="ko-KR" sz="11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DE7915-8942-4C6A-830E-9C806031E9A3}"/>
              </a:ext>
            </a:extLst>
          </p:cNvPr>
          <p:cNvSpPr/>
          <p:nvPr/>
        </p:nvSpPr>
        <p:spPr>
          <a:xfrm>
            <a:off x="4953000" y="676924"/>
            <a:ext cx="4953000" cy="12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Group 83">
            <a:extLst>
              <a:ext uri="{FF2B5EF4-FFF2-40B4-BE49-F238E27FC236}">
                <a16:creationId xmlns:a16="http://schemas.microsoft.com/office/drawing/2014/main" id="{6B4F16FB-1615-4ABE-B3AB-BB25A8D3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59131"/>
              </p:ext>
            </p:extLst>
          </p:nvPr>
        </p:nvGraphicFramePr>
        <p:xfrm>
          <a:off x="4962284" y="1882286"/>
          <a:ext cx="4958340" cy="1988274"/>
        </p:xfrm>
        <a:graphic>
          <a:graphicData uri="http://schemas.openxmlformats.org/drawingml/2006/table">
            <a:tbl>
              <a:tblPr/>
              <a:tblGrid>
                <a:gridCol w="3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게시하기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게시물 게시하기 버튼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recommandAll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제목입력칸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장르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장르 입력 옵션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내용입력칸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내용입력칸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06C37743-3D3E-4E98-8F68-1D7F2EBD08D9}"/>
              </a:ext>
            </a:extLst>
          </p:cNvPr>
          <p:cNvSpPr txBox="1"/>
          <p:nvPr/>
        </p:nvSpPr>
        <p:spPr>
          <a:xfrm>
            <a:off x="59975" y="684512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writeRecommand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195111" y="2387905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30645" y="2407995"/>
            <a:ext cx="535367" cy="3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049" y="2278942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193188" y="2971087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B65A5F-7A0E-4DDD-8F26-73A5D8957B32}"/>
              </a:ext>
            </a:extLst>
          </p:cNvPr>
          <p:cNvCxnSpPr>
            <a:cxnSpLocks/>
          </p:cNvCxnSpPr>
          <p:nvPr/>
        </p:nvCxnSpPr>
        <p:spPr>
          <a:xfrm flipH="1">
            <a:off x="715787" y="2485165"/>
            <a:ext cx="597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5523" y="2371284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1257521" y="2449554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52833" y="2989384"/>
            <a:ext cx="535367" cy="3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8237" y="2878501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195111" y="1961911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30645" y="1982001"/>
            <a:ext cx="535367" cy="3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049" y="1852948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55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314575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메인화면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Main_Toonhub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DC77DA7-6DC0-4445-AC95-0795868A2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43" y="197862"/>
            <a:ext cx="2917496" cy="63860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7AAB066-498A-425B-9F15-2342EAA46991}"/>
              </a:ext>
            </a:extLst>
          </p:cNvPr>
          <p:cNvSpPr/>
          <p:nvPr/>
        </p:nvSpPr>
        <p:spPr>
          <a:xfrm>
            <a:off x="2865672" y="197863"/>
            <a:ext cx="2917496" cy="6462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E131001-5278-43EB-9452-8D3C687045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15" y="197862"/>
            <a:ext cx="2917496" cy="6386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412" r="33053" b="-412"/>
          <a:stretch/>
        </p:blipFill>
        <p:spPr>
          <a:xfrm>
            <a:off x="5746836" y="-49899"/>
            <a:ext cx="3825654" cy="72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0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11" y="250049"/>
            <a:ext cx="2897106" cy="634144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314575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자유게시판 글쓰기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/>
                  </a:solidFill>
                </a:rPr>
                <a:t>writeFree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79" y="534883"/>
            <a:ext cx="2609558" cy="57120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81" y="556501"/>
            <a:ext cx="2581219" cy="5650002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358579" y="460792"/>
            <a:ext cx="2507228" cy="5786125"/>
            <a:chOff x="2771775" y="192133"/>
            <a:chExt cx="2895961" cy="668323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314" y="192133"/>
              <a:ext cx="2873536" cy="635318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/>
            <a:srcRect l="1264" r="945"/>
            <a:stretch/>
          </p:blipFill>
          <p:spPr>
            <a:xfrm>
              <a:off x="2771775" y="879380"/>
              <a:ext cx="2895961" cy="5995989"/>
            </a:xfrm>
            <a:prstGeom prst="rect">
              <a:avLst/>
            </a:prstGeom>
          </p:spPr>
        </p:pic>
      </p:grp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/>
          <a:srcRect l="840" r="1302" b="772"/>
          <a:stretch/>
        </p:blipFill>
        <p:spPr>
          <a:xfrm>
            <a:off x="6370113" y="680192"/>
            <a:ext cx="2478612" cy="549544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rcRect t="1037"/>
          <a:stretch/>
        </p:blipFill>
        <p:spPr>
          <a:xfrm>
            <a:off x="6388713" y="720606"/>
            <a:ext cx="2505932" cy="565000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8579" y="720606"/>
            <a:ext cx="2605156" cy="569041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04F9A6-C96C-4658-86B4-7B2FE437AB9F}"/>
              </a:ext>
            </a:extLst>
          </p:cNvPr>
          <p:cNvSpPr/>
          <p:nvPr/>
        </p:nvSpPr>
        <p:spPr>
          <a:xfrm>
            <a:off x="2865672" y="197863"/>
            <a:ext cx="2917496" cy="6462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44" y="233572"/>
            <a:ext cx="2884870" cy="631465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79" y="197863"/>
            <a:ext cx="2901181" cy="635036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24" y="159762"/>
            <a:ext cx="2952309" cy="646227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79" y="196776"/>
            <a:ext cx="2948567" cy="646227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90" y="315959"/>
            <a:ext cx="2863543" cy="626797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03" y="269845"/>
            <a:ext cx="2868297" cy="627838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54" y="324878"/>
            <a:ext cx="2843154" cy="6223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412" r="33053" b="-412"/>
          <a:stretch/>
        </p:blipFill>
        <p:spPr>
          <a:xfrm>
            <a:off x="5794435" y="-7966"/>
            <a:ext cx="3733443" cy="70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03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9" y="1188897"/>
            <a:ext cx="2412956" cy="5281693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67EB027-7F68-4E32-9A3A-231CF0980DF2}"/>
              </a:ext>
            </a:extLst>
          </p:cNvPr>
          <p:cNvSpPr/>
          <p:nvPr/>
        </p:nvSpPr>
        <p:spPr>
          <a:xfrm>
            <a:off x="0" y="-1487"/>
            <a:ext cx="9906000" cy="677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7B03D-AD79-4697-807B-CF74E0994DE2}"/>
              </a:ext>
            </a:extLst>
          </p:cNvPr>
          <p:cNvSpPr/>
          <p:nvPr/>
        </p:nvSpPr>
        <p:spPr>
          <a:xfrm>
            <a:off x="0" y="0"/>
            <a:ext cx="9906000" cy="677578"/>
          </a:xfrm>
          <a:prstGeom prst="rect">
            <a:avLst/>
          </a:prstGeom>
          <a:noFill/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4163123" y="-1375005"/>
            <a:ext cx="2535219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보여지는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종류중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의 경우의 수를 보여줌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9" y="656831"/>
            <a:ext cx="2535219" cy="1015663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BestThursday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해당요일의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수가 가장 높을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썸네일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8" y="1741541"/>
            <a:ext cx="253521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Boomtoon_a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누르면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전체를 보여줄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102222" y="2459343"/>
            <a:ext cx="2535219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BoomThur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높은 순서 대로 왼쪽부터 나열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Page_detail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화면코드로 이동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864487-9AA3-436E-AB55-0AEBE24C3461}"/>
              </a:ext>
            </a:extLst>
          </p:cNvPr>
          <p:cNvGrpSpPr/>
          <p:nvPr/>
        </p:nvGrpSpPr>
        <p:grpSpPr>
          <a:xfrm>
            <a:off x="0" y="340039"/>
            <a:ext cx="9906000" cy="336884"/>
            <a:chOff x="0" y="0"/>
            <a:chExt cx="9906000" cy="336884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90F180-23F3-4968-827D-6EF7278C6CDE}"/>
                </a:ext>
              </a:extLst>
            </p:cNvPr>
            <p:cNvSpPr/>
            <p:nvPr/>
          </p:nvSpPr>
          <p:spPr>
            <a:xfrm>
              <a:off x="0" y="0"/>
              <a:ext cx="9906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AADB1A-E184-40C7-8AD3-0C7516D3620C}"/>
                </a:ext>
              </a:extLst>
            </p:cNvPr>
            <p:cNvSpPr/>
            <p:nvPr/>
          </p:nvSpPr>
          <p:spPr>
            <a:xfrm>
              <a:off x="0" y="0"/>
              <a:ext cx="4953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4CE475-E33C-4DC0-BCE1-BE268D59C7E9}"/>
                </a:ext>
              </a:extLst>
            </p:cNvPr>
            <p:cNvSpPr txBox="1"/>
            <p:nvPr/>
          </p:nvSpPr>
          <p:spPr>
            <a:xfrm>
              <a:off x="1859994" y="37552"/>
              <a:ext cx="11432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 레이아웃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5D5F18-35ED-439F-9749-335FA5611B3B}"/>
                </a:ext>
              </a:extLst>
            </p:cNvPr>
            <p:cNvSpPr txBox="1"/>
            <p:nvPr/>
          </p:nvSpPr>
          <p:spPr>
            <a:xfrm>
              <a:off x="6851807" y="9617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화면설명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3F8148B-C20B-4CE1-BA68-E63850F31480}"/>
              </a:ext>
            </a:extLst>
          </p:cNvPr>
          <p:cNvSpPr txBox="1"/>
          <p:nvPr/>
        </p:nvSpPr>
        <p:spPr>
          <a:xfrm>
            <a:off x="4324462" y="-14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화면 설계서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0363-469A-440F-888D-B8AFAE2A7938}"/>
              </a:ext>
            </a:extLst>
          </p:cNvPr>
          <p:cNvSpPr/>
          <p:nvPr/>
        </p:nvSpPr>
        <p:spPr>
          <a:xfrm>
            <a:off x="1023146" y="1190333"/>
            <a:ext cx="2416337" cy="5280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12F257-7757-4E20-8C7C-87712F17933E}"/>
              </a:ext>
            </a:extLst>
          </p:cNvPr>
          <p:cNvSpPr txBox="1"/>
          <p:nvPr/>
        </p:nvSpPr>
        <p:spPr>
          <a:xfrm>
            <a:off x="4953000" y="831755"/>
            <a:ext cx="47947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circleNumDbPlain"/>
            </a:pPr>
            <a:r>
              <a:rPr lang="ko-KR" altLang="en-US" sz="1100" dirty="0" smtClean="0"/>
              <a:t>자유게시판 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글쓰기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이동하는 페이지</a:t>
            </a:r>
            <a:endParaRPr lang="en-US" altLang="ko-KR" sz="1100" dirty="0" smtClean="0"/>
          </a:p>
          <a:p>
            <a:pPr marL="228600" indent="-228600">
              <a:buAutoNum type="circleNumDbPlain"/>
            </a:pPr>
            <a:endParaRPr lang="en-US" altLang="ko-KR" sz="1100" dirty="0" smtClean="0"/>
          </a:p>
          <a:p>
            <a:pPr marL="228600" indent="-228600">
              <a:buAutoNum type="circleNumDbPlain"/>
            </a:pPr>
            <a:r>
              <a:rPr lang="ko-KR" altLang="en-US" sz="1100" dirty="0" smtClean="0"/>
              <a:t>제목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내용 입력 </a:t>
            </a:r>
            <a:endParaRPr lang="en-US" altLang="ko-KR" sz="11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DE7915-8942-4C6A-830E-9C806031E9A3}"/>
              </a:ext>
            </a:extLst>
          </p:cNvPr>
          <p:cNvSpPr/>
          <p:nvPr/>
        </p:nvSpPr>
        <p:spPr>
          <a:xfrm>
            <a:off x="4953000" y="676924"/>
            <a:ext cx="4953000" cy="12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Group 83">
            <a:extLst>
              <a:ext uri="{FF2B5EF4-FFF2-40B4-BE49-F238E27FC236}">
                <a16:creationId xmlns:a16="http://schemas.microsoft.com/office/drawing/2014/main" id="{6B4F16FB-1615-4ABE-B3AB-BB25A8D3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00969"/>
              </p:ext>
            </p:extLst>
          </p:nvPr>
        </p:nvGraphicFramePr>
        <p:xfrm>
          <a:off x="4962284" y="1882286"/>
          <a:ext cx="4958340" cy="1614280"/>
        </p:xfrm>
        <a:graphic>
          <a:graphicData uri="http://schemas.openxmlformats.org/drawingml/2006/table">
            <a:tbl>
              <a:tblPr/>
              <a:tblGrid>
                <a:gridCol w="3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게시하기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게시물 게시하기 버튼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freetalkdAll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 이동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제목입력칸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내용입력칸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내용입력칸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06C37743-3D3E-4E98-8F68-1D7F2EBD08D9}"/>
              </a:ext>
            </a:extLst>
          </p:cNvPr>
          <p:cNvSpPr txBox="1"/>
          <p:nvPr/>
        </p:nvSpPr>
        <p:spPr>
          <a:xfrm>
            <a:off x="59975" y="684512"/>
            <a:ext cx="11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WriteFree</a:t>
            </a:r>
            <a:endParaRPr lang="en-US" altLang="ko-KR" dirty="0" smtClean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193188" y="2971087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B65A5F-7A0E-4DDD-8F26-73A5D8957B32}"/>
              </a:ext>
            </a:extLst>
          </p:cNvPr>
          <p:cNvCxnSpPr>
            <a:cxnSpLocks/>
          </p:cNvCxnSpPr>
          <p:nvPr/>
        </p:nvCxnSpPr>
        <p:spPr>
          <a:xfrm flipH="1">
            <a:off x="715787" y="2485165"/>
            <a:ext cx="597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5523" y="2371284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1257521" y="2449554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52833" y="2989384"/>
            <a:ext cx="535367" cy="3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8237" y="2878501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3193188" y="1974872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cxnSpLocks/>
          </p:cNvCxnSpPr>
          <p:nvPr/>
        </p:nvCxnSpPr>
        <p:spPr>
          <a:xfrm>
            <a:off x="3252833" y="1993169"/>
            <a:ext cx="535367" cy="3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100">
            <a:extLst>
              <a:ext uri="{FF2B5EF4-FFF2-40B4-BE49-F238E27FC236}">
                <a16:creationId xmlns:a16="http://schemas.microsoft.com/office/drawing/2014/main" id="{F5829E00-B0D0-42D7-991D-E474C14F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8237" y="1882286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398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792743"/>
            <a:chOff x="276836" y="1474033"/>
            <a:chExt cx="2171089" cy="792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설문조사화면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선택화면 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Main_Toonhub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3308120" y="744322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2873858" y="1489164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5186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과제명을 입력해주세요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두줄까지 가능합니다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792743"/>
            <a:chOff x="276836" y="1474033"/>
            <a:chExt cx="2171089" cy="792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설문조사화면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선택화면 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7F257-B88D-4DB6-943E-94BF0796927A}"/>
              </a:ext>
            </a:extLst>
          </p:cNvPr>
          <p:cNvSpPr txBox="1"/>
          <p:nvPr/>
        </p:nvSpPr>
        <p:spPr>
          <a:xfrm>
            <a:off x="4253220" y="1957054"/>
            <a:ext cx="42627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공간에 설계한 화면을 넣어주세요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왼쪽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하단에 기입하는 화면설명 관련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텍스트는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줄수와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영역을 꼭 지켜주세요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보셨다면 본 메시지는 지워주세요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6" y="1181299"/>
            <a:ext cx="2409803" cy="5274792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67EB027-7F68-4E32-9A3A-231CF0980DF2}"/>
              </a:ext>
            </a:extLst>
          </p:cNvPr>
          <p:cNvSpPr/>
          <p:nvPr/>
        </p:nvSpPr>
        <p:spPr>
          <a:xfrm>
            <a:off x="0" y="-1487"/>
            <a:ext cx="9906000" cy="677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7B03D-AD79-4697-807B-CF74E0994DE2}"/>
              </a:ext>
            </a:extLst>
          </p:cNvPr>
          <p:cNvSpPr/>
          <p:nvPr/>
        </p:nvSpPr>
        <p:spPr>
          <a:xfrm>
            <a:off x="0" y="0"/>
            <a:ext cx="9906000" cy="677578"/>
          </a:xfrm>
          <a:prstGeom prst="rect">
            <a:avLst/>
          </a:prstGeom>
          <a:noFill/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4163123" y="-1375005"/>
            <a:ext cx="2535219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보여지는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종류중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의 경우의 수를 보여줌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9" y="656831"/>
            <a:ext cx="2535219" cy="1015663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BestThursday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해당요일의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수가 가장 높을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썸네일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8" y="1741541"/>
            <a:ext cx="253521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Boomtoon_a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누르면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전체를 보여줄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102222" y="2459343"/>
            <a:ext cx="2535219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BoomThur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높은 순서 대로 왼쪽부터 나열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Page_detail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화면코드로 이동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864487-9AA3-436E-AB55-0AEBE24C3461}"/>
              </a:ext>
            </a:extLst>
          </p:cNvPr>
          <p:cNvGrpSpPr/>
          <p:nvPr/>
        </p:nvGrpSpPr>
        <p:grpSpPr>
          <a:xfrm>
            <a:off x="0" y="340039"/>
            <a:ext cx="9906000" cy="336884"/>
            <a:chOff x="0" y="0"/>
            <a:chExt cx="9906000" cy="336884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90F180-23F3-4968-827D-6EF7278C6CDE}"/>
                </a:ext>
              </a:extLst>
            </p:cNvPr>
            <p:cNvSpPr/>
            <p:nvPr/>
          </p:nvSpPr>
          <p:spPr>
            <a:xfrm>
              <a:off x="0" y="0"/>
              <a:ext cx="9906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AADB1A-E184-40C7-8AD3-0C7516D3620C}"/>
                </a:ext>
              </a:extLst>
            </p:cNvPr>
            <p:cNvSpPr/>
            <p:nvPr/>
          </p:nvSpPr>
          <p:spPr>
            <a:xfrm>
              <a:off x="0" y="0"/>
              <a:ext cx="4953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4CE475-E33C-4DC0-BCE1-BE268D59C7E9}"/>
                </a:ext>
              </a:extLst>
            </p:cNvPr>
            <p:cNvSpPr txBox="1"/>
            <p:nvPr/>
          </p:nvSpPr>
          <p:spPr>
            <a:xfrm>
              <a:off x="1859994" y="37552"/>
              <a:ext cx="11432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 레이아웃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5D5F18-35ED-439F-9749-335FA5611B3B}"/>
                </a:ext>
              </a:extLst>
            </p:cNvPr>
            <p:cNvSpPr txBox="1"/>
            <p:nvPr/>
          </p:nvSpPr>
          <p:spPr>
            <a:xfrm>
              <a:off x="6851807" y="9617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화면설명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3F8148B-C20B-4CE1-BA68-E63850F31480}"/>
              </a:ext>
            </a:extLst>
          </p:cNvPr>
          <p:cNvSpPr txBox="1"/>
          <p:nvPr/>
        </p:nvSpPr>
        <p:spPr>
          <a:xfrm>
            <a:off x="4324462" y="-14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화면 설계서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0363-469A-440F-888D-B8AFAE2A7938}"/>
              </a:ext>
            </a:extLst>
          </p:cNvPr>
          <p:cNvSpPr/>
          <p:nvPr/>
        </p:nvSpPr>
        <p:spPr>
          <a:xfrm>
            <a:off x="1023146" y="1190333"/>
            <a:ext cx="2416337" cy="5280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74B3E36-BAD1-487E-80FC-D9B67C5713D1}"/>
              </a:ext>
            </a:extLst>
          </p:cNvPr>
          <p:cNvSpPr/>
          <p:nvPr/>
        </p:nvSpPr>
        <p:spPr>
          <a:xfrm>
            <a:off x="1402222" y="1375941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E9EB4C6-7319-48CD-8E1C-F238689152E5}"/>
              </a:ext>
            </a:extLst>
          </p:cNvPr>
          <p:cNvSpPr/>
          <p:nvPr/>
        </p:nvSpPr>
        <p:spPr>
          <a:xfrm>
            <a:off x="2028823" y="1375941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3F64C6C-F496-4F71-8049-8FC2368A237E}"/>
              </a:ext>
            </a:extLst>
          </p:cNvPr>
          <p:cNvSpPr/>
          <p:nvPr/>
        </p:nvSpPr>
        <p:spPr>
          <a:xfrm>
            <a:off x="3216273" y="1375941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621D050-372A-448F-A3F1-A09ECF8E8D05}"/>
              </a:ext>
            </a:extLst>
          </p:cNvPr>
          <p:cNvSpPr/>
          <p:nvPr/>
        </p:nvSpPr>
        <p:spPr>
          <a:xfrm>
            <a:off x="3003256" y="1795041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F61FDF8-710F-4094-BA21-DC3D1D4AF0EB}"/>
              </a:ext>
            </a:extLst>
          </p:cNvPr>
          <p:cNvSpPr/>
          <p:nvPr/>
        </p:nvSpPr>
        <p:spPr>
          <a:xfrm>
            <a:off x="2202739" y="1795041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80135CA-D3C4-49AD-AECA-47CA6E4889CE}"/>
              </a:ext>
            </a:extLst>
          </p:cNvPr>
          <p:cNvSpPr/>
          <p:nvPr/>
        </p:nvSpPr>
        <p:spPr>
          <a:xfrm>
            <a:off x="1402222" y="1795041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D97F200-544C-401C-BA97-315F48E92309}"/>
              </a:ext>
            </a:extLst>
          </p:cNvPr>
          <p:cNvSpPr/>
          <p:nvPr/>
        </p:nvSpPr>
        <p:spPr>
          <a:xfrm>
            <a:off x="3273423" y="2241240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BE17250-E305-4B62-B28F-D2A253AA5C93}"/>
              </a:ext>
            </a:extLst>
          </p:cNvPr>
          <p:cNvSpPr/>
          <p:nvPr/>
        </p:nvSpPr>
        <p:spPr>
          <a:xfrm>
            <a:off x="2996724" y="2483571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F172172-6EC4-47FF-98C9-B8B7D4B7D383}"/>
              </a:ext>
            </a:extLst>
          </p:cNvPr>
          <p:cNvSpPr/>
          <p:nvPr/>
        </p:nvSpPr>
        <p:spPr>
          <a:xfrm>
            <a:off x="1408675" y="2460528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61338E6-93B2-443D-8F21-63B2CAB1A5F9}"/>
              </a:ext>
            </a:extLst>
          </p:cNvPr>
          <p:cNvSpPr/>
          <p:nvPr/>
        </p:nvSpPr>
        <p:spPr>
          <a:xfrm>
            <a:off x="3092386" y="3986456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51BF47F-F1CD-4192-90D7-E0BB2000751C}"/>
              </a:ext>
            </a:extLst>
          </p:cNvPr>
          <p:cNvSpPr/>
          <p:nvPr/>
        </p:nvSpPr>
        <p:spPr>
          <a:xfrm>
            <a:off x="1430797" y="6000389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1B72E3B-1106-42D2-8EA7-C521AFCE1A46}"/>
              </a:ext>
            </a:extLst>
          </p:cNvPr>
          <p:cNvSpPr/>
          <p:nvPr/>
        </p:nvSpPr>
        <p:spPr>
          <a:xfrm>
            <a:off x="2150103" y="5989243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416AF17-6EA8-4B02-B725-8529FA46950A}"/>
              </a:ext>
            </a:extLst>
          </p:cNvPr>
          <p:cNvSpPr/>
          <p:nvPr/>
        </p:nvSpPr>
        <p:spPr>
          <a:xfrm>
            <a:off x="2838449" y="5988009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100">
            <a:extLst>
              <a:ext uri="{FF2B5EF4-FFF2-40B4-BE49-F238E27FC236}">
                <a16:creationId xmlns:a16="http://schemas.microsoft.com/office/drawing/2014/main" id="{261B80D9-9D48-438C-99BB-481FEEB35B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136" y="1278838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2C2630-8BF4-4984-BB5C-6AF43B3BA7B0}"/>
              </a:ext>
            </a:extLst>
          </p:cNvPr>
          <p:cNvCxnSpPr>
            <a:stCxn id="18" idx="1"/>
            <a:endCxn id="84" idx="6"/>
          </p:cNvCxnSpPr>
          <p:nvPr/>
        </p:nvCxnSpPr>
        <p:spPr>
          <a:xfrm flipH="1">
            <a:off x="741400" y="1384310"/>
            <a:ext cx="669191" cy="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E15CA3E-2D45-44FE-A4AC-FC81E9D4C3FC}"/>
              </a:ext>
            </a:extLst>
          </p:cNvPr>
          <p:cNvCxnSpPr/>
          <p:nvPr/>
        </p:nvCxnSpPr>
        <p:spPr>
          <a:xfrm flipH="1">
            <a:off x="741400" y="1823616"/>
            <a:ext cx="669191" cy="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100">
            <a:extLst>
              <a:ext uri="{FF2B5EF4-FFF2-40B4-BE49-F238E27FC236}">
                <a16:creationId xmlns:a16="http://schemas.microsoft.com/office/drawing/2014/main" id="{264C0FF1-EA23-40CB-9B99-4A26BB01AF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136" y="1681160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0A9FF98-F30C-4DEC-A2EF-560A909C7939}"/>
              </a:ext>
            </a:extLst>
          </p:cNvPr>
          <p:cNvCxnSpPr/>
          <p:nvPr/>
        </p:nvCxnSpPr>
        <p:spPr>
          <a:xfrm flipH="1">
            <a:off x="741399" y="2484898"/>
            <a:ext cx="669191" cy="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100">
            <a:extLst>
              <a:ext uri="{FF2B5EF4-FFF2-40B4-BE49-F238E27FC236}">
                <a16:creationId xmlns:a16="http://schemas.microsoft.com/office/drawing/2014/main" id="{08213DCE-2588-48B8-96AE-40A85310B8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9716" y="840038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0" name="Oval 100">
            <a:extLst>
              <a:ext uri="{FF2B5EF4-FFF2-40B4-BE49-F238E27FC236}">
                <a16:creationId xmlns:a16="http://schemas.microsoft.com/office/drawing/2014/main" id="{5F4A5217-9598-480A-AEB7-23365DAF58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1290" y="903081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A820032-D062-4C57-837C-5DB15E4F7E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7991" y="1220099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Oval 100">
            <a:extLst>
              <a:ext uri="{FF2B5EF4-FFF2-40B4-BE49-F238E27FC236}">
                <a16:creationId xmlns:a16="http://schemas.microsoft.com/office/drawing/2014/main" id="{CC875E78-72F6-4F28-86EF-2A98714E67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0388" y="1729245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02425FB-782B-4B0D-B801-AA5E2DD37649}"/>
              </a:ext>
            </a:extLst>
          </p:cNvPr>
          <p:cNvCxnSpPr>
            <a:stCxn id="72" idx="6"/>
          </p:cNvCxnSpPr>
          <p:nvPr/>
        </p:nvCxnSpPr>
        <p:spPr>
          <a:xfrm>
            <a:off x="3330573" y="2269815"/>
            <a:ext cx="703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0">
            <a:extLst>
              <a:ext uri="{FF2B5EF4-FFF2-40B4-BE49-F238E27FC236}">
                <a16:creationId xmlns:a16="http://schemas.microsoft.com/office/drawing/2014/main" id="{B8FE6165-873D-4126-B555-09789B55F3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4709" y="2155934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12" name="Oval 100">
            <a:extLst>
              <a:ext uri="{FF2B5EF4-FFF2-40B4-BE49-F238E27FC236}">
                <a16:creationId xmlns:a16="http://schemas.microsoft.com/office/drawing/2014/main" id="{40151861-A09D-4E37-B07E-D231351B6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0388" y="2482145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5" name="Oval 100">
            <a:extLst>
              <a:ext uri="{FF2B5EF4-FFF2-40B4-BE49-F238E27FC236}">
                <a16:creationId xmlns:a16="http://schemas.microsoft.com/office/drawing/2014/main" id="{CCAD7471-DC65-4B8B-BA88-40E82770B4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136" y="2403797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0E38FF6-A483-43B0-B178-1FF7AF01A326}"/>
              </a:ext>
            </a:extLst>
          </p:cNvPr>
          <p:cNvCxnSpPr>
            <a:cxnSpLocks/>
            <a:endCxn id="122" idx="2"/>
          </p:cNvCxnSpPr>
          <p:nvPr/>
        </p:nvCxnSpPr>
        <p:spPr>
          <a:xfrm>
            <a:off x="3139315" y="4015031"/>
            <a:ext cx="917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00">
            <a:extLst>
              <a:ext uri="{FF2B5EF4-FFF2-40B4-BE49-F238E27FC236}">
                <a16:creationId xmlns:a16="http://schemas.microsoft.com/office/drawing/2014/main" id="{AB39DA15-4F17-424E-AB50-911106FBA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6800" y="3901150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5B65A5F-7A0E-4DDD-8F26-73A5D8957B32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 flipV="1">
            <a:off x="749721" y="6013723"/>
            <a:ext cx="694934" cy="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00">
            <a:extLst>
              <a:ext uri="{FF2B5EF4-FFF2-40B4-BE49-F238E27FC236}">
                <a16:creationId xmlns:a16="http://schemas.microsoft.com/office/drawing/2014/main" id="{FA53E123-307D-4249-8F63-0F48145AFC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9457" y="5899842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900AE054-2F40-4AC8-AC8F-AB2156F4F1ED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953553" y="6017818"/>
            <a:ext cx="1196550" cy="436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00">
            <a:extLst>
              <a:ext uri="{FF2B5EF4-FFF2-40B4-BE49-F238E27FC236}">
                <a16:creationId xmlns:a16="http://schemas.microsoft.com/office/drawing/2014/main" id="{D91DEE82-9DD7-4C86-88AA-E72B879A33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396" y="6404080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DD3A0F4-380D-42AB-93BB-03CC396A4C89}"/>
              </a:ext>
            </a:extLst>
          </p:cNvPr>
          <p:cNvCxnSpPr>
            <a:stCxn id="65" idx="6"/>
            <a:endCxn id="99" idx="2"/>
          </p:cNvCxnSpPr>
          <p:nvPr/>
        </p:nvCxnSpPr>
        <p:spPr>
          <a:xfrm flipV="1">
            <a:off x="2085973" y="953919"/>
            <a:ext cx="1043743" cy="450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8CFB9E79-B080-4B1B-80E1-C3C844E07422}"/>
              </a:ext>
            </a:extLst>
          </p:cNvPr>
          <p:cNvCxnSpPr>
            <a:cxnSpLocks/>
          </p:cNvCxnSpPr>
          <p:nvPr/>
        </p:nvCxnSpPr>
        <p:spPr>
          <a:xfrm flipV="1">
            <a:off x="3052037" y="1821004"/>
            <a:ext cx="988351" cy="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A22DD39-15CB-4DD5-AD81-C6029B41856E}"/>
              </a:ext>
            </a:extLst>
          </p:cNvPr>
          <p:cNvCxnSpPr>
            <a:stCxn id="67" idx="7"/>
            <a:endCxn id="100" idx="3"/>
          </p:cNvCxnSpPr>
          <p:nvPr/>
        </p:nvCxnSpPr>
        <p:spPr>
          <a:xfrm flipV="1">
            <a:off x="3265054" y="1097488"/>
            <a:ext cx="479957" cy="286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299E551-CA64-4CA5-9975-D138C6DA0355}"/>
              </a:ext>
            </a:extLst>
          </p:cNvPr>
          <p:cNvCxnSpPr>
            <a:stCxn id="69" idx="2"/>
            <a:endCxn id="101" idx="2"/>
          </p:cNvCxnSpPr>
          <p:nvPr/>
        </p:nvCxnSpPr>
        <p:spPr>
          <a:xfrm flipV="1">
            <a:off x="2202739" y="1333980"/>
            <a:ext cx="1845252" cy="48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BDB3CE49-F148-49E8-87A5-ACEF810E4C55}"/>
              </a:ext>
            </a:extLst>
          </p:cNvPr>
          <p:cNvCxnSpPr>
            <a:cxnSpLocks/>
            <a:stCxn id="74" idx="5"/>
            <a:endCxn id="112" idx="2"/>
          </p:cNvCxnSpPr>
          <p:nvPr/>
        </p:nvCxnSpPr>
        <p:spPr>
          <a:xfrm>
            <a:off x="3045505" y="2532352"/>
            <a:ext cx="994883" cy="63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00">
            <a:extLst>
              <a:ext uri="{FF2B5EF4-FFF2-40B4-BE49-F238E27FC236}">
                <a16:creationId xmlns:a16="http://schemas.microsoft.com/office/drawing/2014/main" id="{F8B9438F-43B1-4670-A440-E069274005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5479" y="5874128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12F257-7757-4E20-8C7C-87712F17933E}"/>
              </a:ext>
            </a:extLst>
          </p:cNvPr>
          <p:cNvSpPr txBox="1"/>
          <p:nvPr/>
        </p:nvSpPr>
        <p:spPr>
          <a:xfrm>
            <a:off x="4953000" y="831755"/>
            <a:ext cx="479477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①  </a:t>
            </a:r>
            <a:r>
              <a:rPr lang="en-US" altLang="ko-KR" sz="1100" dirty="0" err="1"/>
              <a:t>Toonhub</a:t>
            </a:r>
            <a:r>
              <a:rPr lang="en-US" altLang="ko-KR" sz="1100" dirty="0"/>
              <a:t> </a:t>
            </a:r>
            <a:r>
              <a:rPr lang="ko-KR" altLang="en-US" sz="1100" dirty="0"/>
              <a:t>웹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디폴트로 나타나는 메인   페이지임 </a:t>
            </a:r>
            <a:r>
              <a:rPr lang="ko-KR" altLang="en-US" sz="1100" dirty="0" err="1"/>
              <a:t>요일별</a:t>
            </a:r>
            <a:r>
              <a:rPr lang="ko-KR" altLang="en-US" sz="1100" dirty="0"/>
              <a:t> </a:t>
            </a:r>
            <a:r>
              <a:rPr lang="en-US" altLang="ko-KR" sz="1100" dirty="0"/>
              <a:t>– </a:t>
            </a:r>
            <a:r>
              <a:rPr lang="ko-KR" altLang="en-US" sz="1100" dirty="0" err="1"/>
              <a:t>해당요일</a:t>
            </a:r>
            <a:r>
              <a:rPr lang="ko-KR" altLang="en-US" sz="1100" dirty="0"/>
              <a:t> 웹툰 출력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② 연재중 </a:t>
            </a:r>
            <a:r>
              <a:rPr lang="en-US" altLang="ko-KR" sz="1100" dirty="0"/>
              <a:t>/ </a:t>
            </a:r>
            <a:r>
              <a:rPr lang="ko-KR" altLang="en-US" sz="1100" dirty="0"/>
              <a:t>완결 페이지 중 선택적으로 볼 수 있음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③ 페이지 뷰를 </a:t>
            </a:r>
            <a:r>
              <a:rPr lang="ko-KR" altLang="en-US" sz="1100" dirty="0" err="1"/>
              <a:t>기준으로하여</a:t>
            </a:r>
            <a:r>
              <a:rPr lang="ko-KR" altLang="en-US" sz="1100" dirty="0"/>
              <a:t> 베스트 순서대로 왼쪽에서부터 리스트업 함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④ 썸네일을 오른쪽으로 슬라이드 하여 더 많은 웹툰의 정보를 얻을 수 있음</a:t>
            </a:r>
            <a:endParaRPr lang="en-US" altLang="ko-KR" sz="1100" dirty="0"/>
          </a:p>
          <a:p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DE7915-8942-4C6A-830E-9C806031E9A3}"/>
              </a:ext>
            </a:extLst>
          </p:cNvPr>
          <p:cNvSpPr/>
          <p:nvPr/>
        </p:nvSpPr>
        <p:spPr>
          <a:xfrm>
            <a:off x="4953000" y="676924"/>
            <a:ext cx="4953000" cy="1839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Group 83">
            <a:extLst>
              <a:ext uri="{FF2B5EF4-FFF2-40B4-BE49-F238E27FC236}">
                <a16:creationId xmlns:a16="http://schemas.microsoft.com/office/drawing/2014/main" id="{6B4F16FB-1615-4ABE-B3AB-BB25A8D3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33429"/>
              </p:ext>
            </p:extLst>
          </p:nvPr>
        </p:nvGraphicFramePr>
        <p:xfrm>
          <a:off x="4952999" y="2517678"/>
          <a:ext cx="4958340" cy="4439792"/>
        </p:xfrm>
        <a:graphic>
          <a:graphicData uri="http://schemas.openxmlformats.org/drawingml/2006/table">
            <a:tbl>
              <a:tblPr/>
              <a:tblGrid>
                <a:gridCol w="3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4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Toonhub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이동버튼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main_Toonhub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이동하는버튼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 이동버튼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main_Community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이동하는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search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이동하는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요일별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Defalt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메인카테고리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요일별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해당요일웹툰을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보여줌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40327"/>
                  </a:ext>
                </a:extLst>
              </a:tr>
              <a:tr h="244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장르버튼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genre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이동하는버튼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41673"/>
                  </a:ext>
                </a:extLst>
              </a:tr>
              <a:tr h="244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플랫폼버튼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plateform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 이동하는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138060"/>
                  </a:ext>
                </a:extLst>
              </a:tr>
              <a:tr h="244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요일버튼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클릭한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해당요일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페이지로 이동하는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308359"/>
                  </a:ext>
                </a:extLst>
              </a:tr>
              <a:tr h="5740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지금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베스트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(text)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pageview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수가 가장 높은 순서대로 좌측에서 부터 리스트업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썸네일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detail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썸네일 하단에 제목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작가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872887"/>
                  </a:ext>
                </a:extLst>
              </a:tr>
              <a:tr h="244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연재중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완결 버튼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연재중 인 웹툰을 볼지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완결 웹툰을 볼지 필터링 해줄 체크박스버튼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737891"/>
                  </a:ext>
                </a:extLst>
              </a:tr>
              <a:tr h="244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더보기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platform &gt;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웹툰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전체보기로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90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플랫폼별 웹툰 정보 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썸네일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detail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작가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찜한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유저 숫자 표기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510977"/>
                  </a:ext>
                </a:extLst>
              </a:tr>
              <a:tr h="244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홈으로 버튼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main_Toonhub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이동하는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31535"/>
                  </a:ext>
                </a:extLst>
              </a:tr>
              <a:tr h="244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찜목록버튼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bookMark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이동하는 버튼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121506"/>
                  </a:ext>
                </a:extLst>
              </a:tr>
              <a:tr h="4090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로그인이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되어있을경우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로그인이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안되어있을경우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loginPage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430182"/>
                  </a:ext>
                </a:extLst>
              </a:tr>
            </a:tbl>
          </a:graphicData>
        </a:graphic>
      </p:graphicFrame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43960832-9332-451F-AE7A-05EE14FDDF48}"/>
              </a:ext>
            </a:extLst>
          </p:cNvPr>
          <p:cNvCxnSpPr/>
          <p:nvPr/>
        </p:nvCxnSpPr>
        <p:spPr>
          <a:xfrm>
            <a:off x="2867025" y="6013723"/>
            <a:ext cx="11666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6C37743-3D3E-4E98-8F68-1D7F2EBD08D9}"/>
              </a:ext>
            </a:extLst>
          </p:cNvPr>
          <p:cNvSpPr txBox="1"/>
          <p:nvPr/>
        </p:nvSpPr>
        <p:spPr>
          <a:xfrm>
            <a:off x="59975" y="684512"/>
            <a:ext cx="16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Main_Toonhub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61338E6-93B2-443D-8F21-63B2CAB1A5F9}"/>
              </a:ext>
            </a:extLst>
          </p:cNvPr>
          <p:cNvSpPr/>
          <p:nvPr/>
        </p:nvSpPr>
        <p:spPr>
          <a:xfrm>
            <a:off x="3092386" y="5115451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0E38FF6-A483-43B0-B178-1FF7AF01A326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3139315" y="5144026"/>
            <a:ext cx="917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100">
            <a:extLst>
              <a:ext uri="{FF2B5EF4-FFF2-40B4-BE49-F238E27FC236}">
                <a16:creationId xmlns:a16="http://schemas.microsoft.com/office/drawing/2014/main" id="{AB39DA15-4F17-424E-AB50-911106FBA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6800" y="5030145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57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C81B61-F62F-4A82-93CA-AD40AFC389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557" y="197861"/>
            <a:ext cx="2917496" cy="64622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314575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메인화면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_</a:t>
              </a:r>
              <a:r>
                <a:rPr lang="ko-KR" altLang="en-US" sz="1200" dirty="0">
                  <a:solidFill>
                    <a:schemeClr val="bg1"/>
                  </a:solidFill>
                </a:rPr>
                <a:t>장르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main_Genre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04F9A6-C96C-4658-86B4-7B2FE437AB9F}"/>
              </a:ext>
            </a:extLst>
          </p:cNvPr>
          <p:cNvSpPr/>
          <p:nvPr/>
        </p:nvSpPr>
        <p:spPr>
          <a:xfrm>
            <a:off x="2865672" y="197863"/>
            <a:ext cx="2917496" cy="6462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8BCED6-0093-4268-8C1D-AA682090E21A}"/>
              </a:ext>
            </a:extLst>
          </p:cNvPr>
          <p:cNvSpPr/>
          <p:nvPr/>
        </p:nvSpPr>
        <p:spPr>
          <a:xfrm>
            <a:off x="6200915" y="197863"/>
            <a:ext cx="2917496" cy="6462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1A2DB0-B764-4EF5-A2FA-C8E5C0A9BA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30" y="197861"/>
            <a:ext cx="2917496" cy="646227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0926D91-3D0E-411A-A168-260D606677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412" r="33053" b="-412"/>
          <a:stretch/>
        </p:blipFill>
        <p:spPr>
          <a:xfrm>
            <a:off x="5738951" y="-49899"/>
            <a:ext cx="3825654" cy="72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>
            <a:extLst>
              <a:ext uri="{FF2B5EF4-FFF2-40B4-BE49-F238E27FC236}">
                <a16:creationId xmlns:a16="http://schemas.microsoft.com/office/drawing/2014/main" id="{44C81B61-F62F-4A82-93CA-AD40AFC389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7" y="1198723"/>
            <a:ext cx="2384138" cy="5280884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67EB027-7F68-4E32-9A3A-231CF0980DF2}"/>
              </a:ext>
            </a:extLst>
          </p:cNvPr>
          <p:cNvSpPr/>
          <p:nvPr/>
        </p:nvSpPr>
        <p:spPr>
          <a:xfrm>
            <a:off x="0" y="-1487"/>
            <a:ext cx="9906000" cy="677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7B03D-AD79-4697-807B-CF74E0994DE2}"/>
              </a:ext>
            </a:extLst>
          </p:cNvPr>
          <p:cNvSpPr/>
          <p:nvPr/>
        </p:nvSpPr>
        <p:spPr>
          <a:xfrm>
            <a:off x="0" y="0"/>
            <a:ext cx="9906000" cy="677578"/>
          </a:xfrm>
          <a:prstGeom prst="rect">
            <a:avLst/>
          </a:prstGeom>
          <a:noFill/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4163123" y="-1375005"/>
            <a:ext cx="2535219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보여지는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종류중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의 경우의 수를 보여줌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9" y="656831"/>
            <a:ext cx="2535219" cy="1015663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BestThursday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해당요일의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수가 가장 높을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썸네일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8" y="1741541"/>
            <a:ext cx="253521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Boomtoon_a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누르면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전체를 보여줄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102222" y="2459343"/>
            <a:ext cx="2535219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BoomThur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높은 순서 대로 왼쪽부터 나열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Page_detail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화면코드로 이동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864487-9AA3-436E-AB55-0AEBE24C3461}"/>
              </a:ext>
            </a:extLst>
          </p:cNvPr>
          <p:cNvGrpSpPr/>
          <p:nvPr/>
        </p:nvGrpSpPr>
        <p:grpSpPr>
          <a:xfrm>
            <a:off x="0" y="340039"/>
            <a:ext cx="9906000" cy="336884"/>
            <a:chOff x="0" y="0"/>
            <a:chExt cx="9906000" cy="336884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90F180-23F3-4968-827D-6EF7278C6CDE}"/>
                </a:ext>
              </a:extLst>
            </p:cNvPr>
            <p:cNvSpPr/>
            <p:nvPr/>
          </p:nvSpPr>
          <p:spPr>
            <a:xfrm>
              <a:off x="0" y="0"/>
              <a:ext cx="9906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AADB1A-E184-40C7-8AD3-0C7516D3620C}"/>
                </a:ext>
              </a:extLst>
            </p:cNvPr>
            <p:cNvSpPr/>
            <p:nvPr/>
          </p:nvSpPr>
          <p:spPr>
            <a:xfrm>
              <a:off x="0" y="0"/>
              <a:ext cx="4953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4CE475-E33C-4DC0-BCE1-BE268D59C7E9}"/>
                </a:ext>
              </a:extLst>
            </p:cNvPr>
            <p:cNvSpPr txBox="1"/>
            <p:nvPr/>
          </p:nvSpPr>
          <p:spPr>
            <a:xfrm>
              <a:off x="1859994" y="37552"/>
              <a:ext cx="11432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 레이아웃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5D5F18-35ED-439F-9749-335FA5611B3B}"/>
                </a:ext>
              </a:extLst>
            </p:cNvPr>
            <p:cNvSpPr txBox="1"/>
            <p:nvPr/>
          </p:nvSpPr>
          <p:spPr>
            <a:xfrm>
              <a:off x="6851807" y="9617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화면설명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3F8148B-C20B-4CE1-BA68-E63850F31480}"/>
              </a:ext>
            </a:extLst>
          </p:cNvPr>
          <p:cNvSpPr txBox="1"/>
          <p:nvPr/>
        </p:nvSpPr>
        <p:spPr>
          <a:xfrm>
            <a:off x="4324462" y="-14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화면 설계서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0363-469A-440F-888D-B8AFAE2A7938}"/>
              </a:ext>
            </a:extLst>
          </p:cNvPr>
          <p:cNvSpPr/>
          <p:nvPr/>
        </p:nvSpPr>
        <p:spPr>
          <a:xfrm>
            <a:off x="1023146" y="1190333"/>
            <a:ext cx="2416337" cy="5280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F61FDF8-710F-4094-BA21-DC3D1D4AF0EB}"/>
              </a:ext>
            </a:extLst>
          </p:cNvPr>
          <p:cNvSpPr/>
          <p:nvPr/>
        </p:nvSpPr>
        <p:spPr>
          <a:xfrm>
            <a:off x="2202739" y="1795041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F172172-6EC4-47FF-98C9-B8B7D4B7D383}"/>
              </a:ext>
            </a:extLst>
          </p:cNvPr>
          <p:cNvSpPr/>
          <p:nvPr/>
        </p:nvSpPr>
        <p:spPr>
          <a:xfrm>
            <a:off x="1408675" y="2494084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61338E6-93B2-443D-8F21-63B2CAB1A5F9}"/>
              </a:ext>
            </a:extLst>
          </p:cNvPr>
          <p:cNvSpPr/>
          <p:nvPr/>
        </p:nvSpPr>
        <p:spPr>
          <a:xfrm>
            <a:off x="3086315" y="3597988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0A9FF98-F30C-4DEC-A2EF-560A909C7939}"/>
              </a:ext>
            </a:extLst>
          </p:cNvPr>
          <p:cNvCxnSpPr/>
          <p:nvPr/>
        </p:nvCxnSpPr>
        <p:spPr>
          <a:xfrm flipH="1">
            <a:off x="741399" y="2518454"/>
            <a:ext cx="669191" cy="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0">
            <a:extLst>
              <a:ext uri="{FF2B5EF4-FFF2-40B4-BE49-F238E27FC236}">
                <a16:creationId xmlns:a16="http://schemas.microsoft.com/office/drawing/2014/main" id="{CC875E78-72F6-4F28-86EF-2A98714E67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0388" y="1729245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Oval 100">
            <a:extLst>
              <a:ext uri="{FF2B5EF4-FFF2-40B4-BE49-F238E27FC236}">
                <a16:creationId xmlns:a16="http://schemas.microsoft.com/office/drawing/2014/main" id="{CCAD7471-DC65-4B8B-BA88-40E82770B4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135" y="2437353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0E38FF6-A483-43B0-B178-1FF7AF01A326}"/>
              </a:ext>
            </a:extLst>
          </p:cNvPr>
          <p:cNvCxnSpPr>
            <a:cxnSpLocks/>
          </p:cNvCxnSpPr>
          <p:nvPr/>
        </p:nvCxnSpPr>
        <p:spPr>
          <a:xfrm>
            <a:off x="3143465" y="3626563"/>
            <a:ext cx="9678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00">
            <a:extLst>
              <a:ext uri="{FF2B5EF4-FFF2-40B4-BE49-F238E27FC236}">
                <a16:creationId xmlns:a16="http://schemas.microsoft.com/office/drawing/2014/main" id="{AB39DA15-4F17-424E-AB50-911106FBA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4198" y="3512682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8CFB9E79-B080-4B1B-80E1-C3C844E07422}"/>
              </a:ext>
            </a:extLst>
          </p:cNvPr>
          <p:cNvCxnSpPr>
            <a:cxnSpLocks/>
            <a:stCxn id="69" idx="6"/>
          </p:cNvCxnSpPr>
          <p:nvPr/>
        </p:nvCxnSpPr>
        <p:spPr>
          <a:xfrm flipV="1">
            <a:off x="2259889" y="1821004"/>
            <a:ext cx="1780499" cy="2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F12F257-7757-4E20-8C7C-87712F17933E}"/>
              </a:ext>
            </a:extLst>
          </p:cNvPr>
          <p:cNvSpPr txBox="1"/>
          <p:nvPr/>
        </p:nvSpPr>
        <p:spPr>
          <a:xfrm>
            <a:off x="4953000" y="831755"/>
            <a:ext cx="47947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① </a:t>
            </a:r>
            <a:r>
              <a:rPr lang="ko-KR" altLang="en-US" sz="1100" dirty="0" smtClean="0"/>
              <a:t>장르 버튼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나타나는 페이지임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② </a:t>
            </a:r>
            <a:r>
              <a:rPr lang="ko-KR" altLang="en-US" sz="1100" dirty="0" err="1" smtClean="0"/>
              <a:t>요일별로</a:t>
            </a:r>
            <a:r>
              <a:rPr lang="ko-KR" altLang="en-US" sz="1100" dirty="0" smtClean="0"/>
              <a:t> 보여지던 </a:t>
            </a:r>
            <a:r>
              <a:rPr lang="en-US" altLang="ko-KR" sz="1100" dirty="0" err="1" smtClean="0"/>
              <a:t>defalt</a:t>
            </a:r>
            <a:r>
              <a:rPr lang="ko-KR" altLang="en-US" sz="1100" dirty="0" smtClean="0"/>
              <a:t>에서 장르 별로 카테고리를 한번 </a:t>
            </a:r>
            <a:r>
              <a:rPr lang="ko-KR" altLang="en-US" sz="1100" dirty="0" err="1" smtClean="0"/>
              <a:t>더나눔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/>
              <a:t>③ 페이지 뷰를 </a:t>
            </a:r>
            <a:r>
              <a:rPr lang="ko-KR" altLang="en-US" sz="1100" dirty="0" err="1"/>
              <a:t>기준으로하여</a:t>
            </a:r>
            <a:r>
              <a:rPr lang="ko-KR" altLang="en-US" sz="1100" dirty="0"/>
              <a:t> 베스트 순서대로 왼쪽에서부터 리스트업 함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④ 썸네일을 오른쪽으로 슬라이드 하여 더 많은 웹툰의 정보를 얻을 수 </a:t>
            </a:r>
            <a:r>
              <a:rPr lang="ko-KR" altLang="en-US" sz="1100" dirty="0" smtClean="0"/>
              <a:t>있음</a:t>
            </a:r>
            <a:endParaRPr lang="en-US" altLang="ko-KR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⑤</a:t>
            </a:r>
            <a:r>
              <a:rPr lang="ko-KR" altLang="en-US" sz="1100" dirty="0" err="1" smtClean="0"/>
              <a:t>썸네일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detail </a:t>
            </a:r>
            <a:r>
              <a:rPr lang="ko-KR" altLang="en-US" sz="1100" dirty="0" smtClean="0"/>
              <a:t>로 이동</a:t>
            </a:r>
            <a:endParaRPr lang="en-US" altLang="ko-KR" sz="11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DE7915-8942-4C6A-830E-9C806031E9A3}"/>
              </a:ext>
            </a:extLst>
          </p:cNvPr>
          <p:cNvSpPr/>
          <p:nvPr/>
        </p:nvSpPr>
        <p:spPr>
          <a:xfrm>
            <a:off x="4953000" y="676924"/>
            <a:ext cx="4953000" cy="1839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Group 83">
            <a:extLst>
              <a:ext uri="{FF2B5EF4-FFF2-40B4-BE49-F238E27FC236}">
                <a16:creationId xmlns:a16="http://schemas.microsoft.com/office/drawing/2014/main" id="{6B4F16FB-1615-4ABE-B3AB-BB25A8D3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5389"/>
              </p:ext>
            </p:extLst>
          </p:nvPr>
        </p:nvGraphicFramePr>
        <p:xfrm>
          <a:off x="4952999" y="2517678"/>
          <a:ext cx="4958340" cy="1054203"/>
        </p:xfrm>
        <a:graphic>
          <a:graphicData uri="http://schemas.openxmlformats.org/drawingml/2006/table">
            <a:tbl>
              <a:tblPr/>
              <a:tblGrid>
                <a:gridCol w="3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0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장르버튼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genre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이동하는버튼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(text)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main_Community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이동하는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search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이동하는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06C37743-3D3E-4E98-8F68-1D7F2EBD08D9}"/>
              </a:ext>
            </a:extLst>
          </p:cNvPr>
          <p:cNvSpPr txBox="1"/>
          <p:nvPr/>
        </p:nvSpPr>
        <p:spPr>
          <a:xfrm>
            <a:off x="59975" y="684512"/>
            <a:ext cx="72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genre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82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72" y="197862"/>
            <a:ext cx="2907331" cy="64622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314575" cy="6857996"/>
          </a:xfrm>
          <a:prstGeom prst="rect">
            <a:avLst/>
          </a:prstGeom>
          <a:solidFill>
            <a:srgbClr val="42C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950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ToonHub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비주류 웹툰 연결 서비스 및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메인화면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_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plateform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홍주영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04F9A6-C96C-4658-86B4-7B2FE437AB9F}"/>
              </a:ext>
            </a:extLst>
          </p:cNvPr>
          <p:cNvSpPr/>
          <p:nvPr/>
        </p:nvSpPr>
        <p:spPr>
          <a:xfrm>
            <a:off x="2865672" y="197863"/>
            <a:ext cx="2917496" cy="6462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8BCED6-0093-4268-8C1D-AA682090E21A}"/>
              </a:ext>
            </a:extLst>
          </p:cNvPr>
          <p:cNvSpPr/>
          <p:nvPr/>
        </p:nvSpPr>
        <p:spPr>
          <a:xfrm>
            <a:off x="6200915" y="197863"/>
            <a:ext cx="2917496" cy="6462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41" y="197862"/>
            <a:ext cx="2922344" cy="646227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4" y="269845"/>
            <a:ext cx="2907331" cy="646227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0926D91-3D0E-411A-A168-260D606677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63" t="412" r="33053" b="-412"/>
          <a:stretch/>
        </p:blipFill>
        <p:spPr>
          <a:xfrm>
            <a:off x="5746836" y="-49899"/>
            <a:ext cx="3825654" cy="72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3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46" y="1190333"/>
            <a:ext cx="2404537" cy="5280884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67EB027-7F68-4E32-9A3A-231CF0980DF2}"/>
              </a:ext>
            </a:extLst>
          </p:cNvPr>
          <p:cNvSpPr/>
          <p:nvPr/>
        </p:nvSpPr>
        <p:spPr>
          <a:xfrm>
            <a:off x="0" y="-1487"/>
            <a:ext cx="9906000" cy="677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7B03D-AD79-4697-807B-CF74E0994DE2}"/>
              </a:ext>
            </a:extLst>
          </p:cNvPr>
          <p:cNvSpPr/>
          <p:nvPr/>
        </p:nvSpPr>
        <p:spPr>
          <a:xfrm>
            <a:off x="0" y="0"/>
            <a:ext cx="9906000" cy="677578"/>
          </a:xfrm>
          <a:prstGeom prst="rect">
            <a:avLst/>
          </a:prstGeom>
          <a:noFill/>
          <a:ln>
            <a:solidFill>
              <a:srgbClr val="42C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4163123" y="-1375005"/>
            <a:ext cx="2535219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보여지는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종류중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연재중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완결 의 경우의 수를 보여줌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9" y="656831"/>
            <a:ext cx="2535219" cy="1015663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BestThursday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해당요일의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수가 가장 높을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노출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썸네일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나열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093478" y="1741541"/>
            <a:ext cx="2535219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Boomtoon_a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누르면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전체를 보여줄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10102222" y="2459343"/>
            <a:ext cx="2535219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58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BoomThur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봄툰의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목요일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웹툰을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높은 순서 대로 왼쪽부터 나열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Page_detail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화면코드로 이동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864487-9AA3-436E-AB55-0AEBE24C3461}"/>
              </a:ext>
            </a:extLst>
          </p:cNvPr>
          <p:cNvGrpSpPr/>
          <p:nvPr/>
        </p:nvGrpSpPr>
        <p:grpSpPr>
          <a:xfrm>
            <a:off x="0" y="340039"/>
            <a:ext cx="9906000" cy="336884"/>
            <a:chOff x="0" y="0"/>
            <a:chExt cx="9906000" cy="336884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90F180-23F3-4968-827D-6EF7278C6CDE}"/>
                </a:ext>
              </a:extLst>
            </p:cNvPr>
            <p:cNvSpPr/>
            <p:nvPr/>
          </p:nvSpPr>
          <p:spPr>
            <a:xfrm>
              <a:off x="0" y="0"/>
              <a:ext cx="9906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AADB1A-E184-40C7-8AD3-0C7516D3620C}"/>
                </a:ext>
              </a:extLst>
            </p:cNvPr>
            <p:cNvSpPr/>
            <p:nvPr/>
          </p:nvSpPr>
          <p:spPr>
            <a:xfrm>
              <a:off x="0" y="0"/>
              <a:ext cx="4953000" cy="336884"/>
            </a:xfrm>
            <a:prstGeom prst="rect">
              <a:avLst/>
            </a:prstGeom>
            <a:grpFill/>
            <a:ln>
              <a:solidFill>
                <a:srgbClr val="42C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4CE475-E33C-4DC0-BCE1-BE268D59C7E9}"/>
                </a:ext>
              </a:extLst>
            </p:cNvPr>
            <p:cNvSpPr txBox="1"/>
            <p:nvPr/>
          </p:nvSpPr>
          <p:spPr>
            <a:xfrm>
              <a:off x="1859994" y="37552"/>
              <a:ext cx="11432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 레이아웃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5D5F18-35ED-439F-9749-335FA5611B3B}"/>
                </a:ext>
              </a:extLst>
            </p:cNvPr>
            <p:cNvSpPr txBox="1"/>
            <p:nvPr/>
          </p:nvSpPr>
          <p:spPr>
            <a:xfrm>
              <a:off x="6851807" y="9617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화면설명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3F8148B-C20B-4CE1-BA68-E63850F31480}"/>
              </a:ext>
            </a:extLst>
          </p:cNvPr>
          <p:cNvSpPr txBox="1"/>
          <p:nvPr/>
        </p:nvSpPr>
        <p:spPr>
          <a:xfrm>
            <a:off x="4324462" y="-148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화면 설계서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0363-469A-440F-888D-B8AFAE2A7938}"/>
              </a:ext>
            </a:extLst>
          </p:cNvPr>
          <p:cNvSpPr/>
          <p:nvPr/>
        </p:nvSpPr>
        <p:spPr>
          <a:xfrm>
            <a:off x="1023146" y="1190333"/>
            <a:ext cx="2416337" cy="5280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F61FDF8-710F-4094-BA21-DC3D1D4AF0EB}"/>
              </a:ext>
            </a:extLst>
          </p:cNvPr>
          <p:cNvSpPr/>
          <p:nvPr/>
        </p:nvSpPr>
        <p:spPr>
          <a:xfrm>
            <a:off x="3143465" y="1792429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F172172-6EC4-47FF-98C9-B8B7D4B7D383}"/>
              </a:ext>
            </a:extLst>
          </p:cNvPr>
          <p:cNvSpPr/>
          <p:nvPr/>
        </p:nvSpPr>
        <p:spPr>
          <a:xfrm>
            <a:off x="1408675" y="2494084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61338E6-93B2-443D-8F21-63B2CAB1A5F9}"/>
              </a:ext>
            </a:extLst>
          </p:cNvPr>
          <p:cNvSpPr/>
          <p:nvPr/>
        </p:nvSpPr>
        <p:spPr>
          <a:xfrm>
            <a:off x="3086315" y="3597988"/>
            <a:ext cx="57150" cy="57150"/>
          </a:xfrm>
          <a:prstGeom prst="ellipse">
            <a:avLst/>
          </a:prstGeom>
          <a:solidFill>
            <a:srgbClr val="1B00C0"/>
          </a:solidFill>
          <a:ln>
            <a:solidFill>
              <a:srgbClr val="1B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0A9FF98-F30C-4DEC-A2EF-560A909C7939}"/>
              </a:ext>
            </a:extLst>
          </p:cNvPr>
          <p:cNvCxnSpPr/>
          <p:nvPr/>
        </p:nvCxnSpPr>
        <p:spPr>
          <a:xfrm flipH="1">
            <a:off x="741399" y="2518454"/>
            <a:ext cx="669191" cy="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0">
            <a:extLst>
              <a:ext uri="{FF2B5EF4-FFF2-40B4-BE49-F238E27FC236}">
                <a16:creationId xmlns:a16="http://schemas.microsoft.com/office/drawing/2014/main" id="{CC875E78-72F6-4F28-86EF-2A98714E67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0388" y="1729245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Oval 100">
            <a:extLst>
              <a:ext uri="{FF2B5EF4-FFF2-40B4-BE49-F238E27FC236}">
                <a16:creationId xmlns:a16="http://schemas.microsoft.com/office/drawing/2014/main" id="{CCAD7471-DC65-4B8B-BA88-40E82770B4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135" y="2437353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0E38FF6-A483-43B0-B178-1FF7AF01A326}"/>
              </a:ext>
            </a:extLst>
          </p:cNvPr>
          <p:cNvCxnSpPr>
            <a:cxnSpLocks/>
          </p:cNvCxnSpPr>
          <p:nvPr/>
        </p:nvCxnSpPr>
        <p:spPr>
          <a:xfrm>
            <a:off x="3143465" y="3626563"/>
            <a:ext cx="9678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00">
            <a:extLst>
              <a:ext uri="{FF2B5EF4-FFF2-40B4-BE49-F238E27FC236}">
                <a16:creationId xmlns:a16="http://schemas.microsoft.com/office/drawing/2014/main" id="{AB39DA15-4F17-424E-AB50-911106FBA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4198" y="3512682"/>
            <a:ext cx="230264" cy="227762"/>
          </a:xfrm>
          <a:prstGeom prst="ellipse">
            <a:avLst/>
          </a:prstGeom>
          <a:solidFill>
            <a:srgbClr val="1B00C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8CFB9E79-B080-4B1B-80E1-C3C844E07422}"/>
              </a:ext>
            </a:extLst>
          </p:cNvPr>
          <p:cNvCxnSpPr>
            <a:cxnSpLocks/>
          </p:cNvCxnSpPr>
          <p:nvPr/>
        </p:nvCxnSpPr>
        <p:spPr>
          <a:xfrm>
            <a:off x="3143465" y="1821004"/>
            <a:ext cx="8969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F12F257-7757-4E20-8C7C-87712F17933E}"/>
              </a:ext>
            </a:extLst>
          </p:cNvPr>
          <p:cNvSpPr txBox="1"/>
          <p:nvPr/>
        </p:nvSpPr>
        <p:spPr>
          <a:xfrm>
            <a:off x="4953000" y="831755"/>
            <a:ext cx="47947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① </a:t>
            </a:r>
            <a:r>
              <a:rPr lang="ko-KR" altLang="en-US" sz="1100" dirty="0" smtClean="0"/>
              <a:t>플랫폼 버튼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나타나는 페이지임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 smtClean="0"/>
              <a:t>②데이터를 수집한 전체 플랫폼 리스트를 확인 할 수 </a:t>
            </a:r>
            <a:r>
              <a:rPr lang="ko-KR" altLang="en-US" sz="1100" dirty="0" err="1" smtClean="0"/>
              <a:t>있는페이지임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/>
              <a:t>③ </a:t>
            </a:r>
            <a:r>
              <a:rPr lang="ko-KR" altLang="en-US" sz="1100" dirty="0" smtClean="0"/>
              <a:t>전체보기를 통해서 해당 플랫폼에 있는 </a:t>
            </a:r>
            <a:r>
              <a:rPr lang="ko-KR" altLang="en-US" sz="1100" dirty="0" err="1" smtClean="0"/>
              <a:t>웹툰전체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를</a:t>
            </a:r>
            <a:r>
              <a:rPr lang="ko-KR" altLang="en-US" sz="1100" dirty="0" smtClean="0"/>
              <a:t> 확인 가능함</a:t>
            </a:r>
            <a:endParaRPr lang="en-US" altLang="ko-KR" sz="11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DE7915-8942-4C6A-830E-9C806031E9A3}"/>
              </a:ext>
            </a:extLst>
          </p:cNvPr>
          <p:cNvSpPr/>
          <p:nvPr/>
        </p:nvSpPr>
        <p:spPr>
          <a:xfrm>
            <a:off x="4953000" y="676924"/>
            <a:ext cx="4953000" cy="1839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Group 83">
            <a:extLst>
              <a:ext uri="{FF2B5EF4-FFF2-40B4-BE49-F238E27FC236}">
                <a16:creationId xmlns:a16="http://schemas.microsoft.com/office/drawing/2014/main" id="{6B4F16FB-1615-4ABE-B3AB-BB25A8D3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72777"/>
              </p:ext>
            </p:extLst>
          </p:nvPr>
        </p:nvGraphicFramePr>
        <p:xfrm>
          <a:off x="4952999" y="2517678"/>
          <a:ext cx="4958340" cy="1054203"/>
        </p:xfrm>
        <a:graphic>
          <a:graphicData uri="http://schemas.openxmlformats.org/drawingml/2006/table">
            <a:tbl>
              <a:tblPr/>
              <a:tblGrid>
                <a:gridCol w="3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0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플랫폼버튼</a:t>
                      </a: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plateform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 이동하는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웹툰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리스트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/>
                        <a:t>데이터를 수집한 </a:t>
                      </a:r>
                      <a:r>
                        <a:rPr lang="ko-KR" altLang="en-US" sz="800" dirty="0" err="1" smtClean="0"/>
                        <a:t>웹툰</a:t>
                      </a:r>
                      <a:r>
                        <a:rPr lang="ko-KR" altLang="en-US" sz="800" dirty="0" smtClean="0"/>
                        <a:t> 페이지 모음</a:t>
                      </a:r>
                      <a:endParaRPr lang="en-US" altLang="ko-KR" sz="800" dirty="0" smtClean="0"/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6786" marB="46786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전체보기 버튼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plateformDetail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786" marB="46786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06C37743-3D3E-4E98-8F68-1D7F2EBD08D9}"/>
              </a:ext>
            </a:extLst>
          </p:cNvPr>
          <p:cNvSpPr txBox="1"/>
          <p:nvPr/>
        </p:nvSpPr>
        <p:spPr>
          <a:xfrm>
            <a:off x="59975" y="684512"/>
            <a:ext cx="110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plateform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45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6676</TotalTime>
  <Words>4110</Words>
  <Application>Microsoft Office PowerPoint</Application>
  <PresentationFormat>A4 용지(210x297mm)</PresentationFormat>
  <Paragraphs>1233</Paragraphs>
  <Slides>43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가는둥근제목체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102</cp:revision>
  <dcterms:created xsi:type="dcterms:W3CDTF">2021-07-16T05:18:45Z</dcterms:created>
  <dcterms:modified xsi:type="dcterms:W3CDTF">2021-07-29T07:41:40Z</dcterms:modified>
</cp:coreProperties>
</file>