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94URelMkG3ByGEpG41I0bqrF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46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140" y="1270635"/>
            <a:ext cx="3612515" cy="181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 (해품달)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부제 : 자전거 SNS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i="0" lang="ko-K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105" y="939800"/>
            <a:ext cx="410845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4930775" y="5859780"/>
            <a:ext cx="4461510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해품달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기영민,문경수,김호원,윤상재,안미연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31520" y="6136640"/>
            <a:ext cx="1229995" cy="368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800"/>
              <a:buFont typeface="Calibri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2023.03.14</a:t>
            </a:r>
            <a:endParaRPr b="1" i="0" sz="1800" u="none" cap="none" strike="noStrike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22275" y="408305"/>
            <a:ext cx="2740025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553720" y="1099185"/>
            <a:ext cx="873315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:/Users/seseboom1/AppData/Roaming/PolarisOffice/ETemp/2236_20304200/fImage4760529641.png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20" y="1674495"/>
            <a:ext cx="8383905" cy="4159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22275" y="408305"/>
            <a:ext cx="1918970" cy="584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553720" y="1099185"/>
            <a:ext cx="873315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:/Users/seseboom1/AppData/Roaming/PolarisOffice/ETemp/2236_20304200/fImage512582978467.png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820" y="1398905"/>
            <a:ext cx="8222615" cy="485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276860" y="269875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118" name="Google Shape;118;p4"/>
            <p:cNvSpPr txBox="1"/>
            <p:nvPr/>
          </p:nvSpPr>
          <p:spPr>
            <a:xfrm>
              <a:off x="276860" y="128333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페이지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276860" y="2287905"/>
              <a:ext cx="152844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화면코드(예시)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LoginMain.jsp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276860" y="3105150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020060" y="5412740"/>
            <a:ext cx="100584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600"/>
              <a:buFont typeface="Calibri"/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1" sz="16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020060" y="5748020"/>
            <a:ext cx="5752465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맨처음 유저가 저희 서비스에 접속 했을떄 나오는 화면입니다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회원가입 기능을 통해 저희 서비스에 가입 가능합니다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>
            <a:off x="285115" y="3936365"/>
            <a:ext cx="2179955" cy="1531620"/>
            <a:chOff x="285115" y="3936365"/>
            <a:chExt cx="2179955" cy="1531620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285115" y="393636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293370" y="4267200"/>
              <a:ext cx="2171700" cy="1200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1. 회원가입과 로그인 기능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2. 아이디/ 비밀번호 찿기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기능 넣을것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 회원가입 기능 구현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UserName 은 이메일로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5. pw는 보이지 않도록 만들것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:/Users/seseboom1/AppData/Roaming/PolarisOffice/ETemp/10756_10927536/fImage203623386334.png"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415" y="100965"/>
            <a:ext cx="3090545" cy="50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/>
          <p:nvPr/>
        </p:nvSpPr>
        <p:spPr>
          <a:xfrm>
            <a:off x="7725410" y="2078355"/>
            <a:ext cx="2007235" cy="656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및 로그인 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702175" y="1284605"/>
            <a:ext cx="2804160" cy="2656205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seseboom1/AppData/Roaming/PolarisOffice/ETemp/10756_10927536/fImage2519182916500.png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065" y="8890"/>
            <a:ext cx="3141980" cy="5577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 rot="-2700000">
            <a:off x="4368165" y="4649470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 rot="-2700000">
            <a:off x="4368165" y="4649470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2649220" y="100901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프로필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8890" y="889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145" name="Google Shape;145;p5"/>
            <p:cNvSpPr txBox="1"/>
            <p:nvPr/>
          </p:nvSpPr>
          <p:spPr>
            <a:xfrm>
              <a:off x="276860" y="269875"/>
              <a:ext cx="800735" cy="339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5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148" name="Google Shape;148;p5"/>
            <p:cNvSpPr txBox="1"/>
            <p:nvPr/>
          </p:nvSpPr>
          <p:spPr>
            <a:xfrm>
              <a:off x="276860" y="1283335"/>
              <a:ext cx="1005840" cy="339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메인페이지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151" name="Google Shape;151;p5"/>
            <p:cNvSpPr txBox="1"/>
            <p:nvPr/>
          </p:nvSpPr>
          <p:spPr>
            <a:xfrm>
              <a:off x="276860" y="2287905"/>
              <a:ext cx="1005840" cy="339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main.jsp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5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154" name="Google Shape;154;p5"/>
            <p:cNvSpPr txBox="1"/>
            <p:nvPr/>
          </p:nvSpPr>
          <p:spPr>
            <a:xfrm>
              <a:off x="276860" y="3105150"/>
              <a:ext cx="800735" cy="339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5"/>
          <p:cNvSpPr/>
          <p:nvPr/>
        </p:nvSpPr>
        <p:spPr>
          <a:xfrm>
            <a:off x="2813050" y="5172075"/>
            <a:ext cx="7164070" cy="16871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020060" y="5412740"/>
            <a:ext cx="1005205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3020060" y="5748020"/>
            <a:ext cx="575246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내 프로필이 나오는 화면입니다 . 이 페이지는 로그인 하면 바로 나오는 화면으로, 게시글 및 사진위주로 내가 올린 자전거 관련 게시물을 확인 할 수 있습니다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이 페이지는 나 뿐만이아니라 다른 사람들도 접근이  가능해야합니다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무한스크롤과 AJAX 통신을 통해서 내가 작성한 게시글을 DB를 통해서 화면에 일부만 담기고 나머지는 스크롤 을 통해 게시됩니다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285115" y="3936365"/>
            <a:ext cx="2179955" cy="1901190"/>
            <a:chOff x="285115" y="3936365"/>
            <a:chExt cx="2179955" cy="1901190"/>
          </a:xfrm>
        </p:grpSpPr>
        <p:sp>
          <p:nvSpPr>
            <p:cNvPr id="160" name="Google Shape;160;p5"/>
            <p:cNvSpPr txBox="1"/>
            <p:nvPr/>
          </p:nvSpPr>
          <p:spPr>
            <a:xfrm>
              <a:off x="285115" y="3936365"/>
              <a:ext cx="1005840" cy="339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293370" y="4267200"/>
              <a:ext cx="2171700" cy="1570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1. 사용자 정보는 로그인한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유저 뿐아니라 다른 사용자도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볼수 있어야함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게시글 및 사진을 정리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한 화면엔 최대 9개의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일정한 수량만 나오게 정리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나머지는 스크롤로 밑에 내려오게 정리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5"/>
          <p:cNvSpPr/>
          <p:nvPr/>
        </p:nvSpPr>
        <p:spPr>
          <a:xfrm>
            <a:off x="5034280" y="5339080"/>
            <a:ext cx="1483360" cy="3835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프로필 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" name="Google Shape;163;p5"/>
          <p:cNvGrpSpPr/>
          <p:nvPr/>
        </p:nvGrpSpPr>
        <p:grpSpPr>
          <a:xfrm>
            <a:off x="6560808" y="109843"/>
            <a:ext cx="1114450" cy="1114450"/>
            <a:chOff x="6560808" y="109843"/>
            <a:chExt cx="1114450" cy="1114450"/>
          </a:xfrm>
        </p:grpSpPr>
        <p:sp>
          <p:nvSpPr>
            <p:cNvPr id="164" name="Google Shape;164;p5"/>
            <p:cNvSpPr/>
            <p:nvPr/>
          </p:nvSpPr>
          <p:spPr>
            <a:xfrm rot="-2700000">
              <a:off x="6820535" y="176530"/>
              <a:ext cx="594995" cy="981075"/>
            </a:xfrm>
            <a:custGeom>
              <a:rect b="b" l="l" r="r" t="t"/>
              <a:pathLst>
                <a:path extrusionOk="0" h="666752" w="400052">
                  <a:moveTo>
                    <a:pt x="200025" y="0"/>
                  </a:moveTo>
                  <a:cubicBezTo>
                    <a:pt x="310496" y="0"/>
                    <a:pt x="400050" y="89554"/>
                    <a:pt x="400050" y="200025"/>
                  </a:cubicBezTo>
                  <a:cubicBezTo>
                    <a:pt x="400050" y="297588"/>
                    <a:pt x="330201" y="378837"/>
                    <a:pt x="237782" y="396492"/>
                  </a:cubicBezTo>
                  <a:cubicBezTo>
                    <a:pt x="238010" y="397636"/>
                    <a:pt x="238125" y="398829"/>
                    <a:pt x="238125" y="400050"/>
                  </a:cubicBezTo>
                  <a:lnTo>
                    <a:pt x="238115" y="447675"/>
                  </a:lnTo>
                  <a:lnTo>
                    <a:pt x="257175" y="447675"/>
                  </a:lnTo>
                  <a:cubicBezTo>
                    <a:pt x="262436" y="447675"/>
                    <a:pt x="266700" y="451940"/>
                    <a:pt x="266700" y="457200"/>
                  </a:cubicBezTo>
                  <a:lnTo>
                    <a:pt x="266700" y="628650"/>
                  </a:lnTo>
                  <a:cubicBezTo>
                    <a:pt x="266700" y="649692"/>
                    <a:pt x="249642" y="666750"/>
                    <a:pt x="228600" y="666750"/>
                  </a:cubicBezTo>
                  <a:lnTo>
                    <a:pt x="171450" y="666750"/>
                  </a:lnTo>
                  <a:cubicBezTo>
                    <a:pt x="150408" y="666750"/>
                    <a:pt x="133350" y="649692"/>
                    <a:pt x="133350" y="628650"/>
                  </a:cubicBezTo>
                  <a:lnTo>
                    <a:pt x="133350" y="457200"/>
                  </a:lnTo>
                  <a:cubicBezTo>
                    <a:pt x="133350" y="451940"/>
                    <a:pt x="137615" y="447675"/>
                    <a:pt x="142875" y="447675"/>
                  </a:cubicBezTo>
                  <a:lnTo>
                    <a:pt x="161915" y="447675"/>
                  </a:lnTo>
                  <a:lnTo>
                    <a:pt x="161925" y="400050"/>
                  </a:lnTo>
                  <a:cubicBezTo>
                    <a:pt x="161925" y="398829"/>
                    <a:pt x="162040" y="397636"/>
                    <a:pt x="162259" y="396479"/>
                  </a:cubicBezTo>
                  <a:cubicBezTo>
                    <a:pt x="69849" y="378837"/>
                    <a:pt x="0" y="297588"/>
                    <a:pt x="0" y="200025"/>
                  </a:cubicBezTo>
                  <a:cubicBezTo>
                    <a:pt x="0" y="89554"/>
                    <a:pt x="89554" y="0"/>
                    <a:pt x="200025" y="0"/>
                  </a:cubicBezTo>
                  <a:close/>
                  <a:moveTo>
                    <a:pt x="247640" y="466725"/>
                  </a:moveTo>
                  <a:lnTo>
                    <a:pt x="238115" y="466715"/>
                  </a:lnTo>
                  <a:lnTo>
                    <a:pt x="238115" y="466725"/>
                  </a:lnTo>
                  <a:lnTo>
                    <a:pt x="219065" y="466725"/>
                  </a:lnTo>
                  <a:lnTo>
                    <a:pt x="219065" y="466715"/>
                  </a:lnTo>
                  <a:lnTo>
                    <a:pt x="180965" y="466715"/>
                  </a:lnTo>
                  <a:lnTo>
                    <a:pt x="180965" y="466725"/>
                  </a:lnTo>
                  <a:lnTo>
                    <a:pt x="161915" y="466725"/>
                  </a:lnTo>
                  <a:lnTo>
                    <a:pt x="161915" y="466715"/>
                  </a:lnTo>
                  <a:lnTo>
                    <a:pt x="152390" y="466725"/>
                  </a:lnTo>
                  <a:lnTo>
                    <a:pt x="152400" y="628650"/>
                  </a:lnTo>
                  <a:cubicBezTo>
                    <a:pt x="152400" y="638693"/>
                    <a:pt x="160171" y="646921"/>
                    <a:pt x="170028" y="647648"/>
                  </a:cubicBezTo>
                  <a:lnTo>
                    <a:pt x="171450" y="647700"/>
                  </a:lnTo>
                  <a:lnTo>
                    <a:pt x="228600" y="647700"/>
                  </a:lnTo>
                  <a:cubicBezTo>
                    <a:pt x="238643" y="647700"/>
                    <a:pt x="246871" y="639929"/>
                    <a:pt x="247598" y="630072"/>
                  </a:cubicBezTo>
                  <a:lnTo>
                    <a:pt x="247650" y="628650"/>
                  </a:lnTo>
                  <a:lnTo>
                    <a:pt x="247640" y="466725"/>
                  </a:lnTo>
                  <a:close/>
                  <a:moveTo>
                    <a:pt x="219075" y="400050"/>
                  </a:moveTo>
                  <a:lnTo>
                    <a:pt x="180975" y="400050"/>
                  </a:lnTo>
                  <a:lnTo>
                    <a:pt x="180965" y="447675"/>
                  </a:lnTo>
                  <a:lnTo>
                    <a:pt x="219065" y="447675"/>
                  </a:lnTo>
                  <a:lnTo>
                    <a:pt x="219075" y="400050"/>
                  </a:lnTo>
                  <a:close/>
                  <a:moveTo>
                    <a:pt x="200025" y="19050"/>
                  </a:moveTo>
                  <a:cubicBezTo>
                    <a:pt x="100075" y="19050"/>
                    <a:pt x="19050" y="100075"/>
                    <a:pt x="19050" y="200025"/>
                  </a:cubicBezTo>
                  <a:cubicBezTo>
                    <a:pt x="19050" y="299975"/>
                    <a:pt x="100075" y="381000"/>
                    <a:pt x="200025" y="381000"/>
                  </a:cubicBezTo>
                  <a:cubicBezTo>
                    <a:pt x="299975" y="381000"/>
                    <a:pt x="381000" y="299975"/>
                    <a:pt x="381000" y="200025"/>
                  </a:cubicBezTo>
                  <a:cubicBezTo>
                    <a:pt x="381000" y="100075"/>
                    <a:pt x="299975" y="19050"/>
                    <a:pt x="200025" y="19050"/>
                  </a:cubicBezTo>
                  <a:close/>
                  <a:moveTo>
                    <a:pt x="200025" y="47625"/>
                  </a:moveTo>
                  <a:cubicBezTo>
                    <a:pt x="284193" y="47625"/>
                    <a:pt x="352425" y="115857"/>
                    <a:pt x="352425" y="200025"/>
                  </a:cubicBezTo>
                  <a:cubicBezTo>
                    <a:pt x="352425" y="284193"/>
                    <a:pt x="284193" y="352425"/>
                    <a:pt x="200025" y="352425"/>
                  </a:cubicBezTo>
                  <a:cubicBezTo>
                    <a:pt x="115857" y="352425"/>
                    <a:pt x="47625" y="284193"/>
                    <a:pt x="47625" y="200025"/>
                  </a:cubicBezTo>
                  <a:cubicBezTo>
                    <a:pt x="47625" y="115857"/>
                    <a:pt x="115857" y="47625"/>
                    <a:pt x="200025" y="47625"/>
                  </a:cubicBezTo>
                  <a:close/>
                  <a:moveTo>
                    <a:pt x="200025" y="66675"/>
                  </a:moveTo>
                  <a:cubicBezTo>
                    <a:pt x="126378" y="66675"/>
                    <a:pt x="66675" y="126378"/>
                    <a:pt x="66675" y="200025"/>
                  </a:cubicBezTo>
                  <a:cubicBezTo>
                    <a:pt x="66675" y="273672"/>
                    <a:pt x="126378" y="333375"/>
                    <a:pt x="200025" y="333375"/>
                  </a:cubicBezTo>
                  <a:cubicBezTo>
                    <a:pt x="273672" y="333375"/>
                    <a:pt x="333375" y="273672"/>
                    <a:pt x="333375" y="200025"/>
                  </a:cubicBezTo>
                  <a:cubicBezTo>
                    <a:pt x="333375" y="126378"/>
                    <a:pt x="273672" y="66675"/>
                    <a:pt x="200025" y="6667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206615" y="753745"/>
              <a:ext cx="278765" cy="276225"/>
            </a:xfrm>
            <a:custGeom>
              <a:rect b="b" l="l" r="r" t="t"/>
              <a:pathLst>
                <a:path extrusionOk="0" h="187425" w="187438">
                  <a:moveTo>
                    <a:pt x="181857" y="114492"/>
                  </a:moveTo>
                  <a:lnTo>
                    <a:pt x="67352" y="0"/>
                  </a:lnTo>
                  <a:lnTo>
                    <a:pt x="0" y="67352"/>
                  </a:lnTo>
                  <a:lnTo>
                    <a:pt x="114505" y="181843"/>
                  </a:lnTo>
                  <a:cubicBezTo>
                    <a:pt x="121606" y="188945"/>
                    <a:pt x="132919" y="189268"/>
                    <a:pt x="140404" y="182812"/>
                  </a:cubicBezTo>
                  <a:lnTo>
                    <a:pt x="141446" y="181843"/>
                  </a:lnTo>
                  <a:lnTo>
                    <a:pt x="181857" y="141432"/>
                  </a:lnTo>
                  <a:cubicBezTo>
                    <a:pt x="188958" y="134331"/>
                    <a:pt x="189281" y="123018"/>
                    <a:pt x="182825" y="115534"/>
                  </a:cubicBezTo>
                  <a:lnTo>
                    <a:pt x="181857" y="114492"/>
                  </a:lnTo>
                  <a:close/>
                </a:path>
              </a:pathLst>
            </a:custGeom>
            <a:solidFill>
              <a:srgbClr val="94DC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710045" y="261620"/>
              <a:ext cx="549275" cy="544195"/>
            </a:xfrm>
            <a:custGeom>
              <a:rect b="b" l="l" r="r" t="t"/>
              <a:pathLst>
                <a:path extrusionOk="0" h="369569" w="369555">
                  <a:moveTo>
                    <a:pt x="335884" y="308944"/>
                  </a:moveTo>
                  <a:lnTo>
                    <a:pt x="369554" y="342626"/>
                  </a:lnTo>
                  <a:lnTo>
                    <a:pt x="342613" y="369567"/>
                  </a:lnTo>
                  <a:lnTo>
                    <a:pt x="308944" y="335884"/>
                  </a:lnTo>
                  <a:lnTo>
                    <a:pt x="335884" y="308944"/>
                  </a:lnTo>
                  <a:close/>
                  <a:moveTo>
                    <a:pt x="308944" y="53006"/>
                  </a:moveTo>
                  <a:cubicBezTo>
                    <a:pt x="379619" y="123681"/>
                    <a:pt x="379619" y="238269"/>
                    <a:pt x="308944" y="308944"/>
                  </a:cubicBezTo>
                  <a:cubicBezTo>
                    <a:pt x="238269" y="379619"/>
                    <a:pt x="123681" y="379619"/>
                    <a:pt x="53006" y="308944"/>
                  </a:cubicBezTo>
                  <a:cubicBezTo>
                    <a:pt x="-17669" y="238269"/>
                    <a:pt x="-17669" y="123681"/>
                    <a:pt x="53006" y="53006"/>
                  </a:cubicBezTo>
                  <a:cubicBezTo>
                    <a:pt x="123681" y="-17669"/>
                    <a:pt x="238269" y="-17669"/>
                    <a:pt x="308944" y="53006"/>
                  </a:cubicBezTo>
                  <a:close/>
                  <a:moveTo>
                    <a:pt x="73212" y="73212"/>
                  </a:moveTo>
                  <a:cubicBezTo>
                    <a:pt x="13696" y="132728"/>
                    <a:pt x="13696" y="229222"/>
                    <a:pt x="73212" y="288738"/>
                  </a:cubicBezTo>
                  <a:cubicBezTo>
                    <a:pt x="132728" y="348254"/>
                    <a:pt x="229222" y="348254"/>
                    <a:pt x="288738" y="288738"/>
                  </a:cubicBezTo>
                  <a:cubicBezTo>
                    <a:pt x="348254" y="229222"/>
                    <a:pt x="348254" y="132728"/>
                    <a:pt x="288738" y="73212"/>
                  </a:cubicBezTo>
                  <a:cubicBezTo>
                    <a:pt x="229222" y="13696"/>
                    <a:pt x="132728" y="13696"/>
                    <a:pt x="73212" y="73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>
            <a:off x="7409180" y="27368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169410" y="1831975"/>
            <a:ext cx="2804160" cy="2685415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7347585" y="2838450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 및 사진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5"/>
          <p:cNvSpPr/>
          <p:nvPr/>
        </p:nvSpPr>
        <p:spPr>
          <a:xfrm rot="-2700000">
            <a:off x="4368165" y="4649470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4345940" y="4498340"/>
            <a:ext cx="2804160" cy="852170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52925" y="786130"/>
            <a:ext cx="2804160" cy="998220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557135" y="4578350"/>
            <a:ext cx="1809115" cy="4108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메뉴선택바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864100" y="4304030"/>
            <a:ext cx="632460" cy="1056005"/>
          </a:xfrm>
          <a:custGeom>
            <a:rect b="b" l="l" r="r" t="t"/>
            <a:pathLst>
              <a:path extrusionOk="0" h="187424" w="187437">
                <a:moveTo>
                  <a:pt x="181857" y="114492"/>
                </a:moveTo>
                <a:lnTo>
                  <a:pt x="67352" y="0"/>
                </a:lnTo>
                <a:lnTo>
                  <a:pt x="0" y="67352"/>
                </a:lnTo>
                <a:lnTo>
                  <a:pt x="114505" y="181843"/>
                </a:lnTo>
                <a:cubicBezTo>
                  <a:pt x="121606" y="188945"/>
                  <a:pt x="132919" y="189268"/>
                  <a:pt x="140404" y="182812"/>
                </a:cubicBezTo>
                <a:lnTo>
                  <a:pt x="141446" y="181843"/>
                </a:lnTo>
                <a:lnTo>
                  <a:pt x="181857" y="141432"/>
                </a:lnTo>
                <a:cubicBezTo>
                  <a:pt x="188958" y="134331"/>
                  <a:pt x="189281" y="123018"/>
                  <a:pt x="182825" y="115534"/>
                </a:cubicBezTo>
                <a:lnTo>
                  <a:pt x="181857" y="114492"/>
                </a:lnTo>
                <a:close/>
              </a:path>
            </a:pathLst>
          </a:custGeom>
          <a:solidFill>
            <a:srgbClr val="94DC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4864100" y="4304030"/>
            <a:ext cx="632460" cy="1056005"/>
          </a:xfrm>
          <a:custGeom>
            <a:rect b="b" l="l" r="r" t="t"/>
            <a:pathLst>
              <a:path extrusionOk="0" h="369568" w="369554">
                <a:moveTo>
                  <a:pt x="335884" y="308944"/>
                </a:moveTo>
                <a:lnTo>
                  <a:pt x="369554" y="342626"/>
                </a:lnTo>
                <a:lnTo>
                  <a:pt x="342613" y="369567"/>
                </a:lnTo>
                <a:lnTo>
                  <a:pt x="308944" y="335884"/>
                </a:lnTo>
                <a:lnTo>
                  <a:pt x="335884" y="308944"/>
                </a:lnTo>
                <a:close/>
                <a:moveTo>
                  <a:pt x="308944" y="53006"/>
                </a:moveTo>
                <a:cubicBezTo>
                  <a:pt x="379619" y="123681"/>
                  <a:pt x="379619" y="238269"/>
                  <a:pt x="308944" y="308944"/>
                </a:cubicBezTo>
                <a:cubicBezTo>
                  <a:pt x="238269" y="379619"/>
                  <a:pt x="123681" y="379619"/>
                  <a:pt x="53006" y="308944"/>
                </a:cubicBezTo>
                <a:cubicBezTo>
                  <a:pt x="-17669" y="238269"/>
                  <a:pt x="-17669" y="123681"/>
                  <a:pt x="53006" y="53006"/>
                </a:cubicBezTo>
                <a:cubicBezTo>
                  <a:pt x="123681" y="-17669"/>
                  <a:pt x="238269" y="-17669"/>
                  <a:pt x="308944" y="53006"/>
                </a:cubicBezTo>
                <a:close/>
                <a:moveTo>
                  <a:pt x="73212" y="73212"/>
                </a:moveTo>
                <a:cubicBezTo>
                  <a:pt x="13696" y="132728"/>
                  <a:pt x="13696" y="229222"/>
                  <a:pt x="73212" y="288738"/>
                </a:cubicBezTo>
                <a:cubicBezTo>
                  <a:pt x="132728" y="348254"/>
                  <a:pt x="229222" y="348254"/>
                  <a:pt x="288738" y="288738"/>
                </a:cubicBezTo>
                <a:cubicBezTo>
                  <a:pt x="348254" y="229222"/>
                  <a:pt x="348254" y="132728"/>
                  <a:pt x="288738" y="73212"/>
                </a:cubicBezTo>
                <a:cubicBezTo>
                  <a:pt x="229222" y="13696"/>
                  <a:pt x="132728" y="13696"/>
                  <a:pt x="73212" y="73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276860" y="269875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185" name="Google Shape;185;p6"/>
            <p:cNvSpPr txBox="1"/>
            <p:nvPr/>
          </p:nvSpPr>
          <p:spPr>
            <a:xfrm>
              <a:off x="276860" y="128333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내 자전거 등록화면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188" name="Google Shape;188;p6"/>
            <p:cNvSpPr txBox="1"/>
            <p:nvPr/>
          </p:nvSpPr>
          <p:spPr>
            <a:xfrm>
              <a:off x="276860" y="228790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My_Profile.jsp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191" name="Google Shape;191;p6"/>
            <p:cNvSpPr txBox="1"/>
            <p:nvPr/>
          </p:nvSpPr>
          <p:spPr>
            <a:xfrm>
              <a:off x="276860" y="3105150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3020060" y="5412740"/>
            <a:ext cx="100584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600"/>
              <a:buFont typeface="Calibri"/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1" sz="16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3088005" y="5748020"/>
            <a:ext cx="637857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내 차대번호와 프로필이 나오는 화면입니다 . 차대번호 등록 을 하면 나오는 게시판으로 나의 자전거의 차대번호를 등록하거나 작성한 관련 정보를 확인 할 수 있습니다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6"/>
          <p:cNvGrpSpPr/>
          <p:nvPr/>
        </p:nvGrpSpPr>
        <p:grpSpPr>
          <a:xfrm>
            <a:off x="276860" y="3936365"/>
            <a:ext cx="2179955" cy="977265"/>
            <a:chOff x="276860" y="3936365"/>
            <a:chExt cx="2179955" cy="977265"/>
          </a:xfrm>
        </p:grpSpPr>
        <p:sp>
          <p:nvSpPr>
            <p:cNvPr id="197" name="Google Shape;197;p6"/>
            <p:cNvSpPr txBox="1"/>
            <p:nvPr/>
          </p:nvSpPr>
          <p:spPr>
            <a:xfrm>
              <a:off x="276860" y="393636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285115" y="4267200"/>
              <a:ext cx="2171700" cy="646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내 자전거 기종 및 종류를 확인 할 수 있어야함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C:/Users/seseboom1/AppData/Roaming/PolarisOffice/ETemp/10756_10927536/fImage771282749169.png"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295" y="-96520"/>
            <a:ext cx="3036570" cy="5066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/>
          <p:nvPr/>
        </p:nvSpPr>
        <p:spPr>
          <a:xfrm rot="-2700000">
            <a:off x="4864100" y="4304030"/>
            <a:ext cx="632460" cy="1056005"/>
          </a:xfrm>
          <a:custGeom>
            <a:rect b="b" l="l" r="r" t="t"/>
            <a:pathLst>
              <a:path extrusionOk="0" h="666751" w="400051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5577840" y="5087620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차대번호 등록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6"/>
          <p:cNvGrpSpPr/>
          <p:nvPr/>
        </p:nvGrpSpPr>
        <p:grpSpPr>
          <a:xfrm>
            <a:off x="6407138" y="19673"/>
            <a:ext cx="1114450" cy="1114450"/>
            <a:chOff x="6407138" y="19673"/>
            <a:chExt cx="1114450" cy="1114450"/>
          </a:xfrm>
        </p:grpSpPr>
        <p:sp>
          <p:nvSpPr>
            <p:cNvPr id="203" name="Google Shape;203;p6"/>
            <p:cNvSpPr/>
            <p:nvPr/>
          </p:nvSpPr>
          <p:spPr>
            <a:xfrm rot="-2700000">
              <a:off x="6666865" y="86360"/>
              <a:ext cx="594995" cy="981075"/>
            </a:xfrm>
            <a:custGeom>
              <a:rect b="b" l="l" r="r" t="t"/>
              <a:pathLst>
                <a:path extrusionOk="0" h="666752" w="400052">
                  <a:moveTo>
                    <a:pt x="200025" y="0"/>
                  </a:moveTo>
                  <a:cubicBezTo>
                    <a:pt x="310496" y="0"/>
                    <a:pt x="400050" y="89554"/>
                    <a:pt x="400050" y="200025"/>
                  </a:cubicBezTo>
                  <a:cubicBezTo>
                    <a:pt x="400050" y="297588"/>
                    <a:pt x="330201" y="378837"/>
                    <a:pt x="237782" y="396492"/>
                  </a:cubicBezTo>
                  <a:cubicBezTo>
                    <a:pt x="238010" y="397636"/>
                    <a:pt x="238125" y="398829"/>
                    <a:pt x="238125" y="400050"/>
                  </a:cubicBezTo>
                  <a:lnTo>
                    <a:pt x="238115" y="447675"/>
                  </a:lnTo>
                  <a:lnTo>
                    <a:pt x="257175" y="447675"/>
                  </a:lnTo>
                  <a:cubicBezTo>
                    <a:pt x="262436" y="447675"/>
                    <a:pt x="266700" y="451940"/>
                    <a:pt x="266700" y="457200"/>
                  </a:cubicBezTo>
                  <a:lnTo>
                    <a:pt x="266700" y="628650"/>
                  </a:lnTo>
                  <a:cubicBezTo>
                    <a:pt x="266700" y="649692"/>
                    <a:pt x="249642" y="666750"/>
                    <a:pt x="228600" y="666750"/>
                  </a:cubicBezTo>
                  <a:lnTo>
                    <a:pt x="171450" y="666750"/>
                  </a:lnTo>
                  <a:cubicBezTo>
                    <a:pt x="150408" y="666750"/>
                    <a:pt x="133350" y="649692"/>
                    <a:pt x="133350" y="628650"/>
                  </a:cubicBezTo>
                  <a:lnTo>
                    <a:pt x="133350" y="457200"/>
                  </a:lnTo>
                  <a:cubicBezTo>
                    <a:pt x="133350" y="451940"/>
                    <a:pt x="137615" y="447675"/>
                    <a:pt x="142875" y="447675"/>
                  </a:cubicBezTo>
                  <a:lnTo>
                    <a:pt x="161915" y="447675"/>
                  </a:lnTo>
                  <a:lnTo>
                    <a:pt x="161925" y="400050"/>
                  </a:lnTo>
                  <a:cubicBezTo>
                    <a:pt x="161925" y="398829"/>
                    <a:pt x="162040" y="397636"/>
                    <a:pt x="162259" y="396479"/>
                  </a:cubicBezTo>
                  <a:cubicBezTo>
                    <a:pt x="69849" y="378837"/>
                    <a:pt x="0" y="297588"/>
                    <a:pt x="0" y="200025"/>
                  </a:cubicBezTo>
                  <a:cubicBezTo>
                    <a:pt x="0" y="89554"/>
                    <a:pt x="89554" y="0"/>
                    <a:pt x="200025" y="0"/>
                  </a:cubicBezTo>
                  <a:close/>
                  <a:moveTo>
                    <a:pt x="247640" y="466725"/>
                  </a:moveTo>
                  <a:lnTo>
                    <a:pt x="238115" y="466715"/>
                  </a:lnTo>
                  <a:lnTo>
                    <a:pt x="238115" y="466725"/>
                  </a:lnTo>
                  <a:lnTo>
                    <a:pt x="219065" y="466725"/>
                  </a:lnTo>
                  <a:lnTo>
                    <a:pt x="219065" y="466715"/>
                  </a:lnTo>
                  <a:lnTo>
                    <a:pt x="180965" y="466715"/>
                  </a:lnTo>
                  <a:lnTo>
                    <a:pt x="180965" y="466725"/>
                  </a:lnTo>
                  <a:lnTo>
                    <a:pt x="161915" y="466725"/>
                  </a:lnTo>
                  <a:lnTo>
                    <a:pt x="161915" y="466715"/>
                  </a:lnTo>
                  <a:lnTo>
                    <a:pt x="152390" y="466725"/>
                  </a:lnTo>
                  <a:lnTo>
                    <a:pt x="152400" y="628650"/>
                  </a:lnTo>
                  <a:cubicBezTo>
                    <a:pt x="152400" y="638693"/>
                    <a:pt x="160171" y="646921"/>
                    <a:pt x="170028" y="647648"/>
                  </a:cubicBezTo>
                  <a:lnTo>
                    <a:pt x="171450" y="647700"/>
                  </a:lnTo>
                  <a:lnTo>
                    <a:pt x="228600" y="647700"/>
                  </a:lnTo>
                  <a:cubicBezTo>
                    <a:pt x="238643" y="647700"/>
                    <a:pt x="246871" y="639929"/>
                    <a:pt x="247598" y="630072"/>
                  </a:cubicBezTo>
                  <a:lnTo>
                    <a:pt x="247650" y="628650"/>
                  </a:lnTo>
                  <a:lnTo>
                    <a:pt x="247640" y="466725"/>
                  </a:lnTo>
                  <a:close/>
                  <a:moveTo>
                    <a:pt x="219075" y="400050"/>
                  </a:moveTo>
                  <a:lnTo>
                    <a:pt x="180975" y="400050"/>
                  </a:lnTo>
                  <a:lnTo>
                    <a:pt x="180965" y="447675"/>
                  </a:lnTo>
                  <a:lnTo>
                    <a:pt x="219065" y="447675"/>
                  </a:lnTo>
                  <a:lnTo>
                    <a:pt x="219075" y="400050"/>
                  </a:lnTo>
                  <a:close/>
                  <a:moveTo>
                    <a:pt x="200025" y="19050"/>
                  </a:moveTo>
                  <a:cubicBezTo>
                    <a:pt x="100075" y="19050"/>
                    <a:pt x="19050" y="100075"/>
                    <a:pt x="19050" y="200025"/>
                  </a:cubicBezTo>
                  <a:cubicBezTo>
                    <a:pt x="19050" y="299975"/>
                    <a:pt x="100075" y="381000"/>
                    <a:pt x="200025" y="381000"/>
                  </a:cubicBezTo>
                  <a:cubicBezTo>
                    <a:pt x="299975" y="381000"/>
                    <a:pt x="381000" y="299975"/>
                    <a:pt x="381000" y="200025"/>
                  </a:cubicBezTo>
                  <a:cubicBezTo>
                    <a:pt x="381000" y="100075"/>
                    <a:pt x="299975" y="19050"/>
                    <a:pt x="200025" y="19050"/>
                  </a:cubicBezTo>
                  <a:close/>
                  <a:moveTo>
                    <a:pt x="200025" y="47625"/>
                  </a:moveTo>
                  <a:cubicBezTo>
                    <a:pt x="284193" y="47625"/>
                    <a:pt x="352425" y="115857"/>
                    <a:pt x="352425" y="200025"/>
                  </a:cubicBezTo>
                  <a:cubicBezTo>
                    <a:pt x="352425" y="284193"/>
                    <a:pt x="284193" y="352425"/>
                    <a:pt x="200025" y="352425"/>
                  </a:cubicBezTo>
                  <a:cubicBezTo>
                    <a:pt x="115857" y="352425"/>
                    <a:pt x="47625" y="284193"/>
                    <a:pt x="47625" y="200025"/>
                  </a:cubicBezTo>
                  <a:cubicBezTo>
                    <a:pt x="47625" y="115857"/>
                    <a:pt x="115857" y="47625"/>
                    <a:pt x="200025" y="47625"/>
                  </a:cubicBezTo>
                  <a:close/>
                  <a:moveTo>
                    <a:pt x="200025" y="66675"/>
                  </a:moveTo>
                  <a:cubicBezTo>
                    <a:pt x="126378" y="66675"/>
                    <a:pt x="66675" y="126378"/>
                    <a:pt x="66675" y="200025"/>
                  </a:cubicBezTo>
                  <a:cubicBezTo>
                    <a:pt x="66675" y="273672"/>
                    <a:pt x="126378" y="333375"/>
                    <a:pt x="200025" y="333375"/>
                  </a:cubicBezTo>
                  <a:cubicBezTo>
                    <a:pt x="273672" y="333375"/>
                    <a:pt x="333375" y="273672"/>
                    <a:pt x="333375" y="200025"/>
                  </a:cubicBezTo>
                  <a:cubicBezTo>
                    <a:pt x="333375" y="126378"/>
                    <a:pt x="273672" y="66675"/>
                    <a:pt x="200025" y="6667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052945" y="663575"/>
              <a:ext cx="278765" cy="276225"/>
            </a:xfrm>
            <a:custGeom>
              <a:rect b="b" l="l" r="r" t="t"/>
              <a:pathLst>
                <a:path extrusionOk="0" h="187425" w="187438">
                  <a:moveTo>
                    <a:pt x="181857" y="114492"/>
                  </a:moveTo>
                  <a:lnTo>
                    <a:pt x="67352" y="0"/>
                  </a:lnTo>
                  <a:lnTo>
                    <a:pt x="0" y="67352"/>
                  </a:lnTo>
                  <a:lnTo>
                    <a:pt x="114505" y="181843"/>
                  </a:lnTo>
                  <a:cubicBezTo>
                    <a:pt x="121606" y="188945"/>
                    <a:pt x="132919" y="189268"/>
                    <a:pt x="140404" y="182812"/>
                  </a:cubicBezTo>
                  <a:lnTo>
                    <a:pt x="141446" y="181843"/>
                  </a:lnTo>
                  <a:lnTo>
                    <a:pt x="181857" y="141432"/>
                  </a:lnTo>
                  <a:cubicBezTo>
                    <a:pt x="188958" y="134331"/>
                    <a:pt x="189281" y="123018"/>
                    <a:pt x="182825" y="115534"/>
                  </a:cubicBezTo>
                  <a:lnTo>
                    <a:pt x="181857" y="114492"/>
                  </a:lnTo>
                  <a:close/>
                </a:path>
              </a:pathLst>
            </a:custGeom>
            <a:solidFill>
              <a:srgbClr val="94DC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556375" y="171450"/>
              <a:ext cx="549275" cy="544195"/>
            </a:xfrm>
            <a:custGeom>
              <a:rect b="b" l="l" r="r" t="t"/>
              <a:pathLst>
                <a:path extrusionOk="0" h="369569" w="369555">
                  <a:moveTo>
                    <a:pt x="335884" y="308944"/>
                  </a:moveTo>
                  <a:lnTo>
                    <a:pt x="369554" y="342626"/>
                  </a:lnTo>
                  <a:lnTo>
                    <a:pt x="342613" y="369567"/>
                  </a:lnTo>
                  <a:lnTo>
                    <a:pt x="308944" y="335884"/>
                  </a:lnTo>
                  <a:lnTo>
                    <a:pt x="335884" y="308944"/>
                  </a:lnTo>
                  <a:close/>
                  <a:moveTo>
                    <a:pt x="308944" y="53006"/>
                  </a:moveTo>
                  <a:cubicBezTo>
                    <a:pt x="379619" y="123681"/>
                    <a:pt x="379619" y="238269"/>
                    <a:pt x="308944" y="308944"/>
                  </a:cubicBezTo>
                  <a:cubicBezTo>
                    <a:pt x="238269" y="379619"/>
                    <a:pt x="123681" y="379619"/>
                    <a:pt x="53006" y="308944"/>
                  </a:cubicBezTo>
                  <a:cubicBezTo>
                    <a:pt x="-17669" y="238269"/>
                    <a:pt x="-17669" y="123681"/>
                    <a:pt x="53006" y="53006"/>
                  </a:cubicBezTo>
                  <a:cubicBezTo>
                    <a:pt x="123681" y="-17669"/>
                    <a:pt x="238269" y="-17669"/>
                    <a:pt x="308944" y="53006"/>
                  </a:cubicBezTo>
                  <a:close/>
                  <a:moveTo>
                    <a:pt x="73212" y="73212"/>
                  </a:moveTo>
                  <a:cubicBezTo>
                    <a:pt x="13696" y="132728"/>
                    <a:pt x="13696" y="229222"/>
                    <a:pt x="73212" y="288738"/>
                  </a:cubicBezTo>
                  <a:cubicBezTo>
                    <a:pt x="132728" y="348254"/>
                    <a:pt x="229222" y="348254"/>
                    <a:pt x="288738" y="288738"/>
                  </a:cubicBezTo>
                  <a:cubicBezTo>
                    <a:pt x="348254" y="229222"/>
                    <a:pt x="348254" y="132728"/>
                    <a:pt x="288738" y="73212"/>
                  </a:cubicBezTo>
                  <a:cubicBezTo>
                    <a:pt x="229222" y="13696"/>
                    <a:pt x="132728" y="13696"/>
                    <a:pt x="73212" y="73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6"/>
          <p:cNvSpPr/>
          <p:nvPr/>
        </p:nvSpPr>
        <p:spPr>
          <a:xfrm>
            <a:off x="7243445" y="943610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2789555" y="95059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자전거 사진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7067550" y="2993390"/>
            <a:ext cx="2841625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자전거 기종 및 정보 확인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2743200" y="4518660"/>
            <a:ext cx="1383665" cy="3219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메뉴선택바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4143375" y="2664460"/>
            <a:ext cx="2804160" cy="1608455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143375" y="4307205"/>
            <a:ext cx="2924810" cy="760730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seseboom1/AppData/Roaming/PolarisOffice/ETemp/10756_10927536/fImage452723815724.png"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460" y="-115570"/>
            <a:ext cx="3248660" cy="539940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 rot="-2700000">
            <a:off x="6168390" y="4575175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 rot="-2700000">
            <a:off x="6168390" y="4575175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7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221" name="Google Shape;221;p7"/>
            <p:cNvSpPr txBox="1"/>
            <p:nvPr/>
          </p:nvSpPr>
          <p:spPr>
            <a:xfrm>
              <a:off x="276860" y="269875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7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224" name="Google Shape;224;p7"/>
            <p:cNvSpPr txBox="1"/>
            <p:nvPr/>
          </p:nvSpPr>
          <p:spPr>
            <a:xfrm>
              <a:off x="276860" y="128333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알람확인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7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227" name="Google Shape;227;p7"/>
            <p:cNvSpPr txBox="1"/>
            <p:nvPr/>
          </p:nvSpPr>
          <p:spPr>
            <a:xfrm>
              <a:off x="276860" y="228790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alarm.jsp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7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230" name="Google Shape;230;p7"/>
            <p:cNvSpPr txBox="1"/>
            <p:nvPr/>
          </p:nvSpPr>
          <p:spPr>
            <a:xfrm>
              <a:off x="276860" y="3105150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7"/>
          <p:cNvSpPr/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3020060" y="5412740"/>
            <a:ext cx="100584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600"/>
              <a:buFont typeface="Calibri"/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1" sz="16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3088005" y="5748020"/>
            <a:ext cx="6378575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내가 팔로워하거나 구독한 유저의 사항이나 로그인 기록 글의 등록기능이나 광고같은 알림을 유저에게 알려주는 알람창입니다.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7"/>
          <p:cNvGrpSpPr/>
          <p:nvPr/>
        </p:nvGrpSpPr>
        <p:grpSpPr>
          <a:xfrm>
            <a:off x="276860" y="3936365"/>
            <a:ext cx="2179955" cy="1162050"/>
            <a:chOff x="276860" y="3936365"/>
            <a:chExt cx="2179955" cy="1162050"/>
          </a:xfrm>
        </p:grpSpPr>
        <p:sp>
          <p:nvSpPr>
            <p:cNvPr id="236" name="Google Shape;236;p7"/>
            <p:cNvSpPr txBox="1"/>
            <p:nvPr/>
          </p:nvSpPr>
          <p:spPr>
            <a:xfrm>
              <a:off x="276860" y="393636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285115" y="4267200"/>
              <a:ext cx="2171700" cy="83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 내가 팔로우하거나 팔로잉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같은 각종 알람사항이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나오게 할것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7"/>
          <p:cNvSpPr/>
          <p:nvPr/>
        </p:nvSpPr>
        <p:spPr>
          <a:xfrm rot="-2700000">
            <a:off x="6168390" y="4575175"/>
            <a:ext cx="633095" cy="1056640"/>
          </a:xfrm>
          <a:custGeom>
            <a:rect b="b" l="l" r="r" t="t"/>
            <a:pathLst>
              <a:path extrusionOk="0" h="666752" w="400052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6881495" y="531812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알림창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" name="Google Shape;240;p7"/>
          <p:cNvGrpSpPr/>
          <p:nvPr/>
        </p:nvGrpSpPr>
        <p:grpSpPr>
          <a:xfrm>
            <a:off x="6519029" y="11549"/>
            <a:ext cx="1113552" cy="1113552"/>
            <a:chOff x="6519029" y="11549"/>
            <a:chExt cx="1113552" cy="1113552"/>
          </a:xfrm>
        </p:grpSpPr>
        <p:sp>
          <p:nvSpPr>
            <p:cNvPr id="241" name="Google Shape;241;p7"/>
            <p:cNvSpPr/>
            <p:nvPr/>
          </p:nvSpPr>
          <p:spPr>
            <a:xfrm rot="-2700000">
              <a:off x="6778625" y="78105"/>
              <a:ext cx="594360" cy="980440"/>
            </a:xfrm>
            <a:custGeom>
              <a:rect b="b" l="l" r="r" t="t"/>
              <a:pathLst>
                <a:path extrusionOk="0" h="666751" w="400051">
                  <a:moveTo>
                    <a:pt x="200025" y="0"/>
                  </a:moveTo>
                  <a:cubicBezTo>
                    <a:pt x="310496" y="0"/>
                    <a:pt x="400050" y="89554"/>
                    <a:pt x="400050" y="200025"/>
                  </a:cubicBezTo>
                  <a:cubicBezTo>
                    <a:pt x="400050" y="297588"/>
                    <a:pt x="330201" y="378837"/>
                    <a:pt x="237782" y="396492"/>
                  </a:cubicBezTo>
                  <a:cubicBezTo>
                    <a:pt x="238010" y="397636"/>
                    <a:pt x="238125" y="398829"/>
                    <a:pt x="238125" y="400050"/>
                  </a:cubicBezTo>
                  <a:lnTo>
                    <a:pt x="238115" y="447675"/>
                  </a:lnTo>
                  <a:lnTo>
                    <a:pt x="257175" y="447675"/>
                  </a:lnTo>
                  <a:cubicBezTo>
                    <a:pt x="262436" y="447675"/>
                    <a:pt x="266700" y="451940"/>
                    <a:pt x="266700" y="457200"/>
                  </a:cubicBezTo>
                  <a:lnTo>
                    <a:pt x="266700" y="628650"/>
                  </a:lnTo>
                  <a:cubicBezTo>
                    <a:pt x="266700" y="649692"/>
                    <a:pt x="249642" y="666750"/>
                    <a:pt x="228600" y="666750"/>
                  </a:cubicBezTo>
                  <a:lnTo>
                    <a:pt x="171450" y="666750"/>
                  </a:lnTo>
                  <a:cubicBezTo>
                    <a:pt x="150408" y="666750"/>
                    <a:pt x="133350" y="649692"/>
                    <a:pt x="133350" y="628650"/>
                  </a:cubicBezTo>
                  <a:lnTo>
                    <a:pt x="133350" y="457200"/>
                  </a:lnTo>
                  <a:cubicBezTo>
                    <a:pt x="133350" y="451940"/>
                    <a:pt x="137615" y="447675"/>
                    <a:pt x="142875" y="447675"/>
                  </a:cubicBezTo>
                  <a:lnTo>
                    <a:pt x="161915" y="447675"/>
                  </a:lnTo>
                  <a:lnTo>
                    <a:pt x="161925" y="400050"/>
                  </a:lnTo>
                  <a:cubicBezTo>
                    <a:pt x="161925" y="398829"/>
                    <a:pt x="162040" y="397636"/>
                    <a:pt x="162259" y="396479"/>
                  </a:cubicBezTo>
                  <a:cubicBezTo>
                    <a:pt x="69849" y="378837"/>
                    <a:pt x="0" y="297588"/>
                    <a:pt x="0" y="200025"/>
                  </a:cubicBezTo>
                  <a:cubicBezTo>
                    <a:pt x="0" y="89554"/>
                    <a:pt x="89554" y="0"/>
                    <a:pt x="200025" y="0"/>
                  </a:cubicBezTo>
                  <a:close/>
                  <a:moveTo>
                    <a:pt x="247640" y="466725"/>
                  </a:moveTo>
                  <a:lnTo>
                    <a:pt x="238115" y="466715"/>
                  </a:lnTo>
                  <a:lnTo>
                    <a:pt x="238115" y="466725"/>
                  </a:lnTo>
                  <a:lnTo>
                    <a:pt x="219065" y="466725"/>
                  </a:lnTo>
                  <a:lnTo>
                    <a:pt x="219065" y="466715"/>
                  </a:lnTo>
                  <a:lnTo>
                    <a:pt x="180965" y="466715"/>
                  </a:lnTo>
                  <a:lnTo>
                    <a:pt x="180965" y="466725"/>
                  </a:lnTo>
                  <a:lnTo>
                    <a:pt x="161915" y="466725"/>
                  </a:lnTo>
                  <a:lnTo>
                    <a:pt x="161915" y="466715"/>
                  </a:lnTo>
                  <a:lnTo>
                    <a:pt x="152390" y="466725"/>
                  </a:lnTo>
                  <a:lnTo>
                    <a:pt x="152400" y="628650"/>
                  </a:lnTo>
                  <a:cubicBezTo>
                    <a:pt x="152400" y="638693"/>
                    <a:pt x="160171" y="646921"/>
                    <a:pt x="170028" y="647648"/>
                  </a:cubicBezTo>
                  <a:lnTo>
                    <a:pt x="171450" y="647700"/>
                  </a:lnTo>
                  <a:lnTo>
                    <a:pt x="228600" y="647700"/>
                  </a:lnTo>
                  <a:cubicBezTo>
                    <a:pt x="238643" y="647700"/>
                    <a:pt x="246871" y="639929"/>
                    <a:pt x="247598" y="630072"/>
                  </a:cubicBezTo>
                  <a:lnTo>
                    <a:pt x="247650" y="628650"/>
                  </a:lnTo>
                  <a:lnTo>
                    <a:pt x="247640" y="466725"/>
                  </a:lnTo>
                  <a:close/>
                  <a:moveTo>
                    <a:pt x="219075" y="400050"/>
                  </a:moveTo>
                  <a:lnTo>
                    <a:pt x="180975" y="400050"/>
                  </a:lnTo>
                  <a:lnTo>
                    <a:pt x="180965" y="447675"/>
                  </a:lnTo>
                  <a:lnTo>
                    <a:pt x="219065" y="447675"/>
                  </a:lnTo>
                  <a:lnTo>
                    <a:pt x="219075" y="400050"/>
                  </a:lnTo>
                  <a:close/>
                  <a:moveTo>
                    <a:pt x="200025" y="19050"/>
                  </a:moveTo>
                  <a:cubicBezTo>
                    <a:pt x="100075" y="19050"/>
                    <a:pt x="19050" y="100075"/>
                    <a:pt x="19050" y="200025"/>
                  </a:cubicBezTo>
                  <a:cubicBezTo>
                    <a:pt x="19050" y="299975"/>
                    <a:pt x="100075" y="381000"/>
                    <a:pt x="200025" y="381000"/>
                  </a:cubicBezTo>
                  <a:cubicBezTo>
                    <a:pt x="299975" y="381000"/>
                    <a:pt x="381000" y="299975"/>
                    <a:pt x="381000" y="200025"/>
                  </a:cubicBezTo>
                  <a:cubicBezTo>
                    <a:pt x="381000" y="100075"/>
                    <a:pt x="299975" y="19050"/>
                    <a:pt x="200025" y="19050"/>
                  </a:cubicBezTo>
                  <a:close/>
                  <a:moveTo>
                    <a:pt x="200025" y="47625"/>
                  </a:moveTo>
                  <a:cubicBezTo>
                    <a:pt x="284193" y="47625"/>
                    <a:pt x="352425" y="115857"/>
                    <a:pt x="352425" y="200025"/>
                  </a:cubicBezTo>
                  <a:cubicBezTo>
                    <a:pt x="352425" y="284193"/>
                    <a:pt x="284193" y="352425"/>
                    <a:pt x="200025" y="352425"/>
                  </a:cubicBezTo>
                  <a:cubicBezTo>
                    <a:pt x="115857" y="352425"/>
                    <a:pt x="47625" y="284193"/>
                    <a:pt x="47625" y="200025"/>
                  </a:cubicBezTo>
                  <a:cubicBezTo>
                    <a:pt x="47625" y="115857"/>
                    <a:pt x="115857" y="47625"/>
                    <a:pt x="200025" y="47625"/>
                  </a:cubicBezTo>
                  <a:close/>
                  <a:moveTo>
                    <a:pt x="200025" y="66675"/>
                  </a:moveTo>
                  <a:cubicBezTo>
                    <a:pt x="126378" y="66675"/>
                    <a:pt x="66675" y="126378"/>
                    <a:pt x="66675" y="200025"/>
                  </a:cubicBezTo>
                  <a:cubicBezTo>
                    <a:pt x="66675" y="273672"/>
                    <a:pt x="126378" y="333375"/>
                    <a:pt x="200025" y="333375"/>
                  </a:cubicBezTo>
                  <a:cubicBezTo>
                    <a:pt x="273672" y="333375"/>
                    <a:pt x="333375" y="273672"/>
                    <a:pt x="333375" y="200025"/>
                  </a:cubicBezTo>
                  <a:cubicBezTo>
                    <a:pt x="333375" y="126378"/>
                    <a:pt x="273672" y="66675"/>
                    <a:pt x="200025" y="6667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164705" y="655320"/>
              <a:ext cx="278130" cy="275590"/>
            </a:xfrm>
            <a:custGeom>
              <a:rect b="b" l="l" r="r" t="t"/>
              <a:pathLst>
                <a:path extrusionOk="0" h="187424" w="187437">
                  <a:moveTo>
                    <a:pt x="181857" y="114492"/>
                  </a:moveTo>
                  <a:lnTo>
                    <a:pt x="67352" y="0"/>
                  </a:lnTo>
                  <a:lnTo>
                    <a:pt x="0" y="67352"/>
                  </a:lnTo>
                  <a:lnTo>
                    <a:pt x="114505" y="181843"/>
                  </a:lnTo>
                  <a:cubicBezTo>
                    <a:pt x="121606" y="188945"/>
                    <a:pt x="132919" y="189268"/>
                    <a:pt x="140404" y="182812"/>
                  </a:cubicBezTo>
                  <a:lnTo>
                    <a:pt x="141446" y="181843"/>
                  </a:lnTo>
                  <a:lnTo>
                    <a:pt x="181857" y="141432"/>
                  </a:lnTo>
                  <a:cubicBezTo>
                    <a:pt x="188958" y="134331"/>
                    <a:pt x="189281" y="123018"/>
                    <a:pt x="182825" y="115534"/>
                  </a:cubicBezTo>
                  <a:lnTo>
                    <a:pt x="181857" y="114492"/>
                  </a:lnTo>
                  <a:close/>
                </a:path>
              </a:pathLst>
            </a:custGeom>
            <a:solidFill>
              <a:srgbClr val="94D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6668135" y="163195"/>
              <a:ext cx="548640" cy="543560"/>
            </a:xfrm>
            <a:custGeom>
              <a:rect b="b" l="l" r="r" t="t"/>
              <a:pathLst>
                <a:path extrusionOk="0" h="369568" w="369554">
                  <a:moveTo>
                    <a:pt x="335884" y="308944"/>
                  </a:moveTo>
                  <a:lnTo>
                    <a:pt x="369554" y="342626"/>
                  </a:lnTo>
                  <a:lnTo>
                    <a:pt x="342613" y="369567"/>
                  </a:lnTo>
                  <a:lnTo>
                    <a:pt x="308944" y="335884"/>
                  </a:lnTo>
                  <a:lnTo>
                    <a:pt x="335884" y="308944"/>
                  </a:lnTo>
                  <a:close/>
                  <a:moveTo>
                    <a:pt x="308944" y="53006"/>
                  </a:moveTo>
                  <a:cubicBezTo>
                    <a:pt x="379619" y="123681"/>
                    <a:pt x="379619" y="238269"/>
                    <a:pt x="308944" y="308944"/>
                  </a:cubicBezTo>
                  <a:cubicBezTo>
                    <a:pt x="238269" y="379619"/>
                    <a:pt x="123681" y="379619"/>
                    <a:pt x="53006" y="308944"/>
                  </a:cubicBezTo>
                  <a:cubicBezTo>
                    <a:pt x="-17669" y="238269"/>
                    <a:pt x="-17669" y="123681"/>
                    <a:pt x="53006" y="53006"/>
                  </a:cubicBezTo>
                  <a:cubicBezTo>
                    <a:pt x="123681" y="-17669"/>
                    <a:pt x="238269" y="-17669"/>
                    <a:pt x="308944" y="53006"/>
                  </a:cubicBezTo>
                  <a:close/>
                  <a:moveTo>
                    <a:pt x="73212" y="73212"/>
                  </a:moveTo>
                  <a:cubicBezTo>
                    <a:pt x="13696" y="132728"/>
                    <a:pt x="13696" y="229222"/>
                    <a:pt x="73212" y="288738"/>
                  </a:cubicBezTo>
                  <a:cubicBezTo>
                    <a:pt x="132728" y="348254"/>
                    <a:pt x="229222" y="348254"/>
                    <a:pt x="288738" y="288738"/>
                  </a:cubicBezTo>
                  <a:cubicBezTo>
                    <a:pt x="348254" y="229222"/>
                    <a:pt x="348254" y="132728"/>
                    <a:pt x="288738" y="73212"/>
                  </a:cubicBezTo>
                  <a:cubicBezTo>
                    <a:pt x="229222" y="13696"/>
                    <a:pt x="132728" y="13696"/>
                    <a:pt x="73212" y="73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7"/>
          <p:cNvSpPr/>
          <p:nvPr/>
        </p:nvSpPr>
        <p:spPr>
          <a:xfrm>
            <a:off x="7452995" y="27114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7446010" y="1789430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알림기능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7417435" y="4726305"/>
            <a:ext cx="1651635" cy="44640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메뉴선택바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4161155" y="725170"/>
            <a:ext cx="2804160" cy="2613025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175" y="-310515"/>
            <a:ext cx="3232150" cy="5357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/>
          <p:nvPr/>
        </p:nvSpPr>
        <p:spPr>
          <a:xfrm>
            <a:off x="8913475" y="3712855"/>
            <a:ext cx="632861" cy="1056041"/>
          </a:xfrm>
          <a:custGeom>
            <a:rect b="b" l="l" r="r" t="t"/>
            <a:pathLst>
              <a:path extrusionOk="0" h="369568" w="369554">
                <a:moveTo>
                  <a:pt x="335884" y="308944"/>
                </a:moveTo>
                <a:lnTo>
                  <a:pt x="369554" y="342626"/>
                </a:lnTo>
                <a:lnTo>
                  <a:pt x="342613" y="369567"/>
                </a:lnTo>
                <a:lnTo>
                  <a:pt x="308944" y="335884"/>
                </a:lnTo>
                <a:lnTo>
                  <a:pt x="335884" y="308944"/>
                </a:lnTo>
                <a:close/>
                <a:moveTo>
                  <a:pt x="308944" y="53006"/>
                </a:moveTo>
                <a:cubicBezTo>
                  <a:pt x="379619" y="123681"/>
                  <a:pt x="379619" y="238269"/>
                  <a:pt x="308944" y="308944"/>
                </a:cubicBezTo>
                <a:cubicBezTo>
                  <a:pt x="238269" y="379619"/>
                  <a:pt x="123681" y="379619"/>
                  <a:pt x="53006" y="308944"/>
                </a:cubicBezTo>
                <a:cubicBezTo>
                  <a:pt x="-17669" y="238269"/>
                  <a:pt x="-17669" y="123681"/>
                  <a:pt x="53006" y="53006"/>
                </a:cubicBezTo>
                <a:cubicBezTo>
                  <a:pt x="123681" y="-17669"/>
                  <a:pt x="238269" y="-17669"/>
                  <a:pt x="308944" y="53006"/>
                </a:cubicBezTo>
                <a:close/>
                <a:moveTo>
                  <a:pt x="73212" y="73212"/>
                </a:moveTo>
                <a:cubicBezTo>
                  <a:pt x="13696" y="132728"/>
                  <a:pt x="13696" y="229222"/>
                  <a:pt x="73212" y="288738"/>
                </a:cubicBezTo>
                <a:cubicBezTo>
                  <a:pt x="132728" y="348254"/>
                  <a:pt x="229222" y="348254"/>
                  <a:pt x="288738" y="288738"/>
                </a:cubicBezTo>
                <a:cubicBezTo>
                  <a:pt x="348254" y="229222"/>
                  <a:pt x="348254" y="132728"/>
                  <a:pt x="288738" y="73212"/>
                </a:cubicBezTo>
                <a:cubicBezTo>
                  <a:pt x="229222" y="13696"/>
                  <a:pt x="132728" y="13696"/>
                  <a:pt x="73212" y="732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256" name="Google Shape;256;p8"/>
            <p:cNvSpPr txBox="1"/>
            <p:nvPr/>
          </p:nvSpPr>
          <p:spPr>
            <a:xfrm>
              <a:off x="276860" y="269875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8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259" name="Google Shape;259;p8"/>
            <p:cNvSpPr txBox="1"/>
            <p:nvPr/>
          </p:nvSpPr>
          <p:spPr>
            <a:xfrm>
              <a:off x="276860" y="128333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설정화면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8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262" name="Google Shape;262;p8"/>
            <p:cNvSpPr txBox="1"/>
            <p:nvPr/>
          </p:nvSpPr>
          <p:spPr>
            <a:xfrm>
              <a:off x="276860" y="228790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setting.jsp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8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265" name="Google Shape;265;p8"/>
            <p:cNvSpPr txBox="1"/>
            <p:nvPr/>
          </p:nvSpPr>
          <p:spPr>
            <a:xfrm>
              <a:off x="276860" y="3105150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8"/>
          <p:cNvSpPr/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3020060" y="5412740"/>
            <a:ext cx="100584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600"/>
              <a:buFont typeface="Calibri"/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1" sz="16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3088005" y="5748020"/>
            <a:ext cx="6378575" cy="8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이 페이지는 오로지 로그인한 유저 개인만 접근이 허용되는 개인 개시판입니다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내 자전거 관리에서 자전거 차대번호를 등록 할 수 있으며 한사람이 오직 1개의 자전거만 등록가능한게 아닌, 여러개의 자전거를 동시에 등록 할 수 있습니다 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회원정보 수정은 프로필화면에 나오는 내용을 수정할 수 있습니다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8"/>
          <p:cNvGrpSpPr/>
          <p:nvPr/>
        </p:nvGrpSpPr>
        <p:grpSpPr>
          <a:xfrm>
            <a:off x="276860" y="3936365"/>
            <a:ext cx="2179955" cy="2270760"/>
            <a:chOff x="276860" y="3936365"/>
            <a:chExt cx="2179955" cy="2270760"/>
          </a:xfrm>
        </p:grpSpPr>
        <p:sp>
          <p:nvSpPr>
            <p:cNvPr id="271" name="Google Shape;271;p8"/>
            <p:cNvSpPr txBox="1"/>
            <p:nvPr/>
          </p:nvSpPr>
          <p:spPr>
            <a:xfrm>
              <a:off x="276860" y="393636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285115" y="4267200"/>
              <a:ext cx="2171700" cy="193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내 자전거의 차대번호가 포함된 사진을 업로드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할 수 있어야함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 한사람이 1개의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차대번호(자전거)만 입력이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가능한게 아닌, 한사람이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여러대의 자전거를 등록가능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프로필 편집에서 프로필 </a:t>
              </a:r>
              <a:b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화면을 수정할 수 있습니다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8"/>
          <p:cNvSpPr/>
          <p:nvPr/>
        </p:nvSpPr>
        <p:spPr>
          <a:xfrm rot="-2700000">
            <a:off x="6897360" y="4426899"/>
            <a:ext cx="632234" cy="1056080"/>
          </a:xfrm>
          <a:custGeom>
            <a:rect b="b" l="l" r="r" t="t"/>
            <a:pathLst>
              <a:path extrusionOk="0" h="666751" w="400051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7426335" y="5095630"/>
            <a:ext cx="1744200" cy="43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설정창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5" name="Google Shape;275;p8"/>
          <p:cNvGrpSpPr/>
          <p:nvPr/>
        </p:nvGrpSpPr>
        <p:grpSpPr>
          <a:xfrm>
            <a:off x="6696829" y="-191651"/>
            <a:ext cx="1113552" cy="1113552"/>
            <a:chOff x="6696829" y="-191651"/>
            <a:chExt cx="1113552" cy="1113552"/>
          </a:xfrm>
        </p:grpSpPr>
        <p:sp>
          <p:nvSpPr>
            <p:cNvPr id="276" name="Google Shape;276;p8"/>
            <p:cNvSpPr/>
            <p:nvPr/>
          </p:nvSpPr>
          <p:spPr>
            <a:xfrm rot="-2700000">
              <a:off x="6956425" y="-125095"/>
              <a:ext cx="594360" cy="980440"/>
            </a:xfrm>
            <a:custGeom>
              <a:rect b="b" l="l" r="r" t="t"/>
              <a:pathLst>
                <a:path extrusionOk="0" h="666751" w="400051">
                  <a:moveTo>
                    <a:pt x="200025" y="0"/>
                  </a:moveTo>
                  <a:cubicBezTo>
                    <a:pt x="310496" y="0"/>
                    <a:pt x="400050" y="89554"/>
                    <a:pt x="400050" y="200025"/>
                  </a:cubicBezTo>
                  <a:cubicBezTo>
                    <a:pt x="400050" y="297588"/>
                    <a:pt x="330201" y="378837"/>
                    <a:pt x="237782" y="396492"/>
                  </a:cubicBezTo>
                  <a:cubicBezTo>
                    <a:pt x="238010" y="397636"/>
                    <a:pt x="238125" y="398829"/>
                    <a:pt x="238125" y="400050"/>
                  </a:cubicBezTo>
                  <a:lnTo>
                    <a:pt x="238115" y="447675"/>
                  </a:lnTo>
                  <a:lnTo>
                    <a:pt x="257175" y="447675"/>
                  </a:lnTo>
                  <a:cubicBezTo>
                    <a:pt x="262436" y="447675"/>
                    <a:pt x="266700" y="451940"/>
                    <a:pt x="266700" y="457200"/>
                  </a:cubicBezTo>
                  <a:lnTo>
                    <a:pt x="266700" y="628650"/>
                  </a:lnTo>
                  <a:cubicBezTo>
                    <a:pt x="266700" y="649692"/>
                    <a:pt x="249642" y="666750"/>
                    <a:pt x="228600" y="666750"/>
                  </a:cubicBezTo>
                  <a:lnTo>
                    <a:pt x="171450" y="666750"/>
                  </a:lnTo>
                  <a:cubicBezTo>
                    <a:pt x="150408" y="666750"/>
                    <a:pt x="133350" y="649692"/>
                    <a:pt x="133350" y="628650"/>
                  </a:cubicBezTo>
                  <a:lnTo>
                    <a:pt x="133350" y="457200"/>
                  </a:lnTo>
                  <a:cubicBezTo>
                    <a:pt x="133350" y="451940"/>
                    <a:pt x="137615" y="447675"/>
                    <a:pt x="142875" y="447675"/>
                  </a:cubicBezTo>
                  <a:lnTo>
                    <a:pt x="161915" y="447675"/>
                  </a:lnTo>
                  <a:lnTo>
                    <a:pt x="161925" y="400050"/>
                  </a:lnTo>
                  <a:cubicBezTo>
                    <a:pt x="161925" y="398829"/>
                    <a:pt x="162040" y="397636"/>
                    <a:pt x="162259" y="396479"/>
                  </a:cubicBezTo>
                  <a:cubicBezTo>
                    <a:pt x="69849" y="378837"/>
                    <a:pt x="0" y="297588"/>
                    <a:pt x="0" y="200025"/>
                  </a:cubicBezTo>
                  <a:cubicBezTo>
                    <a:pt x="0" y="89554"/>
                    <a:pt x="89554" y="0"/>
                    <a:pt x="200025" y="0"/>
                  </a:cubicBezTo>
                  <a:close/>
                  <a:moveTo>
                    <a:pt x="247640" y="466725"/>
                  </a:moveTo>
                  <a:lnTo>
                    <a:pt x="238115" y="466715"/>
                  </a:lnTo>
                  <a:lnTo>
                    <a:pt x="238115" y="466725"/>
                  </a:lnTo>
                  <a:lnTo>
                    <a:pt x="219065" y="466725"/>
                  </a:lnTo>
                  <a:lnTo>
                    <a:pt x="219065" y="466715"/>
                  </a:lnTo>
                  <a:lnTo>
                    <a:pt x="180965" y="466715"/>
                  </a:lnTo>
                  <a:lnTo>
                    <a:pt x="180965" y="466725"/>
                  </a:lnTo>
                  <a:lnTo>
                    <a:pt x="161915" y="466725"/>
                  </a:lnTo>
                  <a:lnTo>
                    <a:pt x="161915" y="466715"/>
                  </a:lnTo>
                  <a:lnTo>
                    <a:pt x="152390" y="466725"/>
                  </a:lnTo>
                  <a:lnTo>
                    <a:pt x="152400" y="628650"/>
                  </a:lnTo>
                  <a:cubicBezTo>
                    <a:pt x="152400" y="638693"/>
                    <a:pt x="160171" y="646921"/>
                    <a:pt x="170028" y="647648"/>
                  </a:cubicBezTo>
                  <a:lnTo>
                    <a:pt x="171450" y="647700"/>
                  </a:lnTo>
                  <a:lnTo>
                    <a:pt x="228600" y="647700"/>
                  </a:lnTo>
                  <a:cubicBezTo>
                    <a:pt x="238643" y="647700"/>
                    <a:pt x="246871" y="639929"/>
                    <a:pt x="247598" y="630072"/>
                  </a:cubicBezTo>
                  <a:lnTo>
                    <a:pt x="247650" y="628650"/>
                  </a:lnTo>
                  <a:lnTo>
                    <a:pt x="247640" y="466725"/>
                  </a:lnTo>
                  <a:close/>
                  <a:moveTo>
                    <a:pt x="219075" y="400050"/>
                  </a:moveTo>
                  <a:lnTo>
                    <a:pt x="180975" y="400050"/>
                  </a:lnTo>
                  <a:lnTo>
                    <a:pt x="180965" y="447675"/>
                  </a:lnTo>
                  <a:lnTo>
                    <a:pt x="219065" y="447675"/>
                  </a:lnTo>
                  <a:lnTo>
                    <a:pt x="219075" y="400050"/>
                  </a:lnTo>
                  <a:close/>
                  <a:moveTo>
                    <a:pt x="200025" y="19050"/>
                  </a:moveTo>
                  <a:cubicBezTo>
                    <a:pt x="100075" y="19050"/>
                    <a:pt x="19050" y="100075"/>
                    <a:pt x="19050" y="200025"/>
                  </a:cubicBezTo>
                  <a:cubicBezTo>
                    <a:pt x="19050" y="299975"/>
                    <a:pt x="100075" y="381000"/>
                    <a:pt x="200025" y="381000"/>
                  </a:cubicBezTo>
                  <a:cubicBezTo>
                    <a:pt x="299975" y="381000"/>
                    <a:pt x="381000" y="299975"/>
                    <a:pt x="381000" y="200025"/>
                  </a:cubicBezTo>
                  <a:cubicBezTo>
                    <a:pt x="381000" y="100075"/>
                    <a:pt x="299975" y="19050"/>
                    <a:pt x="200025" y="19050"/>
                  </a:cubicBezTo>
                  <a:close/>
                  <a:moveTo>
                    <a:pt x="200025" y="47625"/>
                  </a:moveTo>
                  <a:cubicBezTo>
                    <a:pt x="284193" y="47625"/>
                    <a:pt x="352425" y="115857"/>
                    <a:pt x="352425" y="200025"/>
                  </a:cubicBezTo>
                  <a:cubicBezTo>
                    <a:pt x="352425" y="284193"/>
                    <a:pt x="284193" y="352425"/>
                    <a:pt x="200025" y="352425"/>
                  </a:cubicBezTo>
                  <a:cubicBezTo>
                    <a:pt x="115857" y="352425"/>
                    <a:pt x="47625" y="284193"/>
                    <a:pt x="47625" y="200025"/>
                  </a:cubicBezTo>
                  <a:cubicBezTo>
                    <a:pt x="47625" y="115857"/>
                    <a:pt x="115857" y="47625"/>
                    <a:pt x="200025" y="47625"/>
                  </a:cubicBezTo>
                  <a:close/>
                  <a:moveTo>
                    <a:pt x="200025" y="66675"/>
                  </a:moveTo>
                  <a:cubicBezTo>
                    <a:pt x="126378" y="66675"/>
                    <a:pt x="66675" y="126378"/>
                    <a:pt x="66675" y="200025"/>
                  </a:cubicBezTo>
                  <a:cubicBezTo>
                    <a:pt x="66675" y="273672"/>
                    <a:pt x="126378" y="333375"/>
                    <a:pt x="200025" y="333375"/>
                  </a:cubicBezTo>
                  <a:cubicBezTo>
                    <a:pt x="273672" y="333375"/>
                    <a:pt x="333375" y="273672"/>
                    <a:pt x="333375" y="200025"/>
                  </a:cubicBezTo>
                  <a:cubicBezTo>
                    <a:pt x="333375" y="126378"/>
                    <a:pt x="273672" y="66675"/>
                    <a:pt x="200025" y="6667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342505" y="452120"/>
              <a:ext cx="278130" cy="275590"/>
            </a:xfrm>
            <a:custGeom>
              <a:rect b="b" l="l" r="r" t="t"/>
              <a:pathLst>
                <a:path extrusionOk="0" h="187424" w="187437">
                  <a:moveTo>
                    <a:pt x="181857" y="114492"/>
                  </a:moveTo>
                  <a:lnTo>
                    <a:pt x="67352" y="0"/>
                  </a:lnTo>
                  <a:lnTo>
                    <a:pt x="0" y="67352"/>
                  </a:lnTo>
                  <a:lnTo>
                    <a:pt x="114505" y="181843"/>
                  </a:lnTo>
                  <a:cubicBezTo>
                    <a:pt x="121606" y="188945"/>
                    <a:pt x="132919" y="189268"/>
                    <a:pt x="140404" y="182812"/>
                  </a:cubicBezTo>
                  <a:lnTo>
                    <a:pt x="141446" y="181843"/>
                  </a:lnTo>
                  <a:lnTo>
                    <a:pt x="181857" y="141432"/>
                  </a:lnTo>
                  <a:cubicBezTo>
                    <a:pt x="188958" y="134331"/>
                    <a:pt x="189281" y="123018"/>
                    <a:pt x="182825" y="115534"/>
                  </a:cubicBezTo>
                  <a:lnTo>
                    <a:pt x="181857" y="114492"/>
                  </a:lnTo>
                  <a:close/>
                </a:path>
              </a:pathLst>
            </a:custGeom>
            <a:solidFill>
              <a:srgbClr val="94D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845935" y="-40005"/>
              <a:ext cx="548640" cy="543560"/>
            </a:xfrm>
            <a:custGeom>
              <a:rect b="b" l="l" r="r" t="t"/>
              <a:pathLst>
                <a:path extrusionOk="0" h="369568" w="369554">
                  <a:moveTo>
                    <a:pt x="335884" y="308944"/>
                  </a:moveTo>
                  <a:lnTo>
                    <a:pt x="369554" y="342626"/>
                  </a:lnTo>
                  <a:lnTo>
                    <a:pt x="342613" y="369567"/>
                  </a:lnTo>
                  <a:lnTo>
                    <a:pt x="308944" y="335884"/>
                  </a:lnTo>
                  <a:lnTo>
                    <a:pt x="335884" y="308944"/>
                  </a:lnTo>
                  <a:close/>
                  <a:moveTo>
                    <a:pt x="308944" y="53006"/>
                  </a:moveTo>
                  <a:cubicBezTo>
                    <a:pt x="379619" y="123681"/>
                    <a:pt x="379619" y="238269"/>
                    <a:pt x="308944" y="308944"/>
                  </a:cubicBezTo>
                  <a:cubicBezTo>
                    <a:pt x="238269" y="379619"/>
                    <a:pt x="123681" y="379619"/>
                    <a:pt x="53006" y="308944"/>
                  </a:cubicBezTo>
                  <a:cubicBezTo>
                    <a:pt x="-17669" y="238269"/>
                    <a:pt x="-17669" y="123681"/>
                    <a:pt x="53006" y="53006"/>
                  </a:cubicBezTo>
                  <a:cubicBezTo>
                    <a:pt x="123681" y="-17669"/>
                    <a:pt x="238269" y="-17669"/>
                    <a:pt x="308944" y="53006"/>
                  </a:cubicBezTo>
                  <a:close/>
                  <a:moveTo>
                    <a:pt x="73212" y="73212"/>
                  </a:moveTo>
                  <a:cubicBezTo>
                    <a:pt x="13696" y="132728"/>
                    <a:pt x="13696" y="229222"/>
                    <a:pt x="73212" y="288738"/>
                  </a:cubicBezTo>
                  <a:cubicBezTo>
                    <a:pt x="132728" y="348254"/>
                    <a:pt x="229222" y="348254"/>
                    <a:pt x="288738" y="288738"/>
                  </a:cubicBezTo>
                  <a:cubicBezTo>
                    <a:pt x="348254" y="229222"/>
                    <a:pt x="348254" y="132728"/>
                    <a:pt x="288738" y="73212"/>
                  </a:cubicBezTo>
                  <a:cubicBezTo>
                    <a:pt x="229222" y="13696"/>
                    <a:pt x="132728" y="13696"/>
                    <a:pt x="73212" y="73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7607935" y="63055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7621270" y="158813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7626985" y="4499610"/>
            <a:ext cx="1721485" cy="3759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메뉴선택바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4426600" y="4232903"/>
            <a:ext cx="2804100" cy="909300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seseboom1/AppData/Roaming/PolarisOffice/ETemp/10756_10927536/fImage1150794639358.png" id="287" name="Google Shape;2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5640" y="72390"/>
            <a:ext cx="3051175" cy="5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/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9"/>
          <p:cNvGrpSpPr/>
          <p:nvPr/>
        </p:nvGrpSpPr>
        <p:grpSpPr>
          <a:xfrm>
            <a:off x="276860" y="269875"/>
            <a:ext cx="2171700" cy="792480"/>
            <a:chOff x="276860" y="269875"/>
            <a:chExt cx="2171700" cy="792480"/>
          </a:xfrm>
        </p:grpSpPr>
        <p:sp>
          <p:nvSpPr>
            <p:cNvPr id="290" name="Google Shape;290;p9"/>
            <p:cNvSpPr txBox="1"/>
            <p:nvPr/>
          </p:nvSpPr>
          <p:spPr>
            <a:xfrm>
              <a:off x="276860" y="269875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276860" y="600710"/>
              <a:ext cx="2171700" cy="46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자전거 사용자를 위한 SNS  서비스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9"/>
          <p:cNvGrpSpPr/>
          <p:nvPr/>
        </p:nvGrpSpPr>
        <p:grpSpPr>
          <a:xfrm>
            <a:off x="276860" y="1283335"/>
            <a:ext cx="2171700" cy="608330"/>
            <a:chOff x="276860" y="1283335"/>
            <a:chExt cx="2171700" cy="608330"/>
          </a:xfrm>
        </p:grpSpPr>
        <p:sp>
          <p:nvSpPr>
            <p:cNvPr id="293" name="Google Shape;293;p9"/>
            <p:cNvSpPr txBox="1"/>
            <p:nvPr/>
          </p:nvSpPr>
          <p:spPr>
            <a:xfrm>
              <a:off x="276860" y="128333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 txBox="1"/>
            <p:nvPr/>
          </p:nvSpPr>
          <p:spPr>
            <a:xfrm>
              <a:off x="276860" y="161480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피드화면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9"/>
          <p:cNvGrpSpPr/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296" name="Google Shape;296;p9"/>
            <p:cNvSpPr txBox="1"/>
            <p:nvPr/>
          </p:nvSpPr>
          <p:spPr>
            <a:xfrm>
              <a:off x="276860" y="228790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feedPage.jsp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9"/>
          <p:cNvGrpSpPr/>
          <p:nvPr/>
        </p:nvGrpSpPr>
        <p:grpSpPr>
          <a:xfrm>
            <a:off x="276860" y="3105150"/>
            <a:ext cx="2171700" cy="607695"/>
            <a:chOff x="276860" y="3105150"/>
            <a:chExt cx="2171700" cy="607695"/>
          </a:xfrm>
        </p:grpSpPr>
        <p:sp>
          <p:nvSpPr>
            <p:cNvPr id="299" name="Google Shape;299;p9"/>
            <p:cNvSpPr txBox="1"/>
            <p:nvPr/>
          </p:nvSpPr>
          <p:spPr>
            <a:xfrm>
              <a:off x="276860" y="3105150"/>
              <a:ext cx="800735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 txBox="1"/>
            <p:nvPr/>
          </p:nvSpPr>
          <p:spPr>
            <a:xfrm>
              <a:off x="276860" y="3435985"/>
              <a:ext cx="2171700" cy="276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기영민/ 팀원 - 윤상재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9"/>
          <p:cNvSpPr/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3020060" y="5412740"/>
            <a:ext cx="1005840" cy="33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0D0"/>
              </a:buClr>
              <a:buSzPts val="1600"/>
              <a:buFont typeface="Calibri"/>
              <a:buNone/>
            </a:pPr>
            <a:r>
              <a:rPr b="1" lang="ko-KR" sz="1600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1" sz="1600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3088005" y="5730875"/>
            <a:ext cx="6378575" cy="13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이 화면은 피드검색으로 다른유저의 게시글을 검색하거나 확인 할 수 있으며 타 유저의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해시태그 및 이미지로 내용을 미리 볼 수 있습니다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이 화면에서 나오는 게시글은 팔로워한 유저이거나 , 좋아요가 많이 찍힌 해시태그등 유저의 연관성으로 관련 화면이 나오게 설정됩니다.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9"/>
          <p:cNvGrpSpPr/>
          <p:nvPr/>
        </p:nvGrpSpPr>
        <p:grpSpPr>
          <a:xfrm>
            <a:off x="276860" y="3936365"/>
            <a:ext cx="2179955" cy="1901190"/>
            <a:chOff x="276860" y="3936365"/>
            <a:chExt cx="2179955" cy="1901190"/>
          </a:xfrm>
        </p:grpSpPr>
        <p:sp>
          <p:nvSpPr>
            <p:cNvPr id="305" name="Google Shape;305;p9"/>
            <p:cNvSpPr txBox="1"/>
            <p:nvPr/>
          </p:nvSpPr>
          <p:spPr>
            <a:xfrm>
              <a:off x="276860" y="3936365"/>
              <a:ext cx="1005840" cy="338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1" lang="ko-KR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 txBox="1"/>
            <p:nvPr/>
          </p:nvSpPr>
          <p:spPr>
            <a:xfrm>
              <a:off x="285115" y="4267200"/>
              <a:ext cx="2171700" cy="1570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- 피드페이지에서는 다른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사람의  게시글을 볼 수 있음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노래 추천 누르면 추천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노래와 노래목록 나오게 수정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 한 화면에는 3~4개정도의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글을 사용자가 팔로우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좋아요 한 유저의 글을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우선적으로 배치할 것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9"/>
          <p:cNvSpPr/>
          <p:nvPr/>
        </p:nvSpPr>
        <p:spPr>
          <a:xfrm>
            <a:off x="6790180" y="5236535"/>
            <a:ext cx="1744200" cy="432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 검색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9"/>
          <p:cNvSpPr/>
          <p:nvPr/>
        </p:nvSpPr>
        <p:spPr>
          <a:xfrm rot="-2700000">
            <a:off x="5877140" y="4556406"/>
            <a:ext cx="632234" cy="1056080"/>
          </a:xfrm>
          <a:custGeom>
            <a:rect b="b" l="l" r="r" t="t"/>
            <a:pathLst>
              <a:path extrusionOk="0" h="666751" w="400051">
                <a:moveTo>
                  <a:pt x="200025" y="0"/>
                </a:moveTo>
                <a:cubicBezTo>
                  <a:pt x="310496" y="0"/>
                  <a:pt x="400050" y="89554"/>
                  <a:pt x="400050" y="200025"/>
                </a:cubicBezTo>
                <a:cubicBezTo>
                  <a:pt x="400050" y="297588"/>
                  <a:pt x="330201" y="378837"/>
                  <a:pt x="237782" y="396492"/>
                </a:cubicBezTo>
                <a:cubicBezTo>
                  <a:pt x="238010" y="397636"/>
                  <a:pt x="238125" y="398829"/>
                  <a:pt x="238125" y="400050"/>
                </a:cubicBezTo>
                <a:lnTo>
                  <a:pt x="238115" y="447675"/>
                </a:lnTo>
                <a:lnTo>
                  <a:pt x="257175" y="447675"/>
                </a:lnTo>
                <a:cubicBezTo>
                  <a:pt x="262436" y="447675"/>
                  <a:pt x="266700" y="451940"/>
                  <a:pt x="266700" y="457200"/>
                </a:cubicBezTo>
                <a:lnTo>
                  <a:pt x="266700" y="628650"/>
                </a:lnTo>
                <a:cubicBezTo>
                  <a:pt x="266700" y="649692"/>
                  <a:pt x="249642" y="666750"/>
                  <a:pt x="228600" y="666750"/>
                </a:cubicBezTo>
                <a:lnTo>
                  <a:pt x="171450" y="666750"/>
                </a:lnTo>
                <a:cubicBezTo>
                  <a:pt x="150408" y="666750"/>
                  <a:pt x="133350" y="649692"/>
                  <a:pt x="133350" y="628650"/>
                </a:cubicBezTo>
                <a:lnTo>
                  <a:pt x="133350" y="457200"/>
                </a:lnTo>
                <a:cubicBezTo>
                  <a:pt x="133350" y="451940"/>
                  <a:pt x="137615" y="447675"/>
                  <a:pt x="142875" y="447675"/>
                </a:cubicBezTo>
                <a:lnTo>
                  <a:pt x="161915" y="447675"/>
                </a:lnTo>
                <a:lnTo>
                  <a:pt x="161925" y="400050"/>
                </a:lnTo>
                <a:cubicBezTo>
                  <a:pt x="161925" y="398829"/>
                  <a:pt x="162040" y="397636"/>
                  <a:pt x="162259" y="396479"/>
                </a:cubicBezTo>
                <a:cubicBezTo>
                  <a:pt x="69849" y="378837"/>
                  <a:pt x="0" y="297588"/>
                  <a:pt x="0" y="200025"/>
                </a:cubicBezTo>
                <a:cubicBezTo>
                  <a:pt x="0" y="89554"/>
                  <a:pt x="89554" y="0"/>
                  <a:pt x="200025" y="0"/>
                </a:cubicBezTo>
                <a:close/>
                <a:moveTo>
                  <a:pt x="247640" y="466725"/>
                </a:moveTo>
                <a:lnTo>
                  <a:pt x="238115" y="466715"/>
                </a:lnTo>
                <a:lnTo>
                  <a:pt x="238115" y="466725"/>
                </a:lnTo>
                <a:lnTo>
                  <a:pt x="219065" y="466725"/>
                </a:lnTo>
                <a:lnTo>
                  <a:pt x="219065" y="466715"/>
                </a:lnTo>
                <a:lnTo>
                  <a:pt x="180965" y="466715"/>
                </a:lnTo>
                <a:lnTo>
                  <a:pt x="180965" y="466725"/>
                </a:lnTo>
                <a:lnTo>
                  <a:pt x="161915" y="466725"/>
                </a:lnTo>
                <a:lnTo>
                  <a:pt x="161915" y="466715"/>
                </a:lnTo>
                <a:lnTo>
                  <a:pt x="152390" y="466725"/>
                </a:lnTo>
                <a:lnTo>
                  <a:pt x="152400" y="628650"/>
                </a:lnTo>
                <a:cubicBezTo>
                  <a:pt x="152400" y="638693"/>
                  <a:pt x="160171" y="646921"/>
                  <a:pt x="170028" y="647648"/>
                </a:cubicBezTo>
                <a:lnTo>
                  <a:pt x="171450" y="647700"/>
                </a:lnTo>
                <a:lnTo>
                  <a:pt x="228600" y="647700"/>
                </a:lnTo>
                <a:cubicBezTo>
                  <a:pt x="238643" y="647700"/>
                  <a:pt x="246871" y="639929"/>
                  <a:pt x="247598" y="630072"/>
                </a:cubicBezTo>
                <a:lnTo>
                  <a:pt x="247650" y="628650"/>
                </a:lnTo>
                <a:lnTo>
                  <a:pt x="247640" y="466725"/>
                </a:lnTo>
                <a:close/>
                <a:moveTo>
                  <a:pt x="219075" y="400050"/>
                </a:moveTo>
                <a:lnTo>
                  <a:pt x="180975" y="400050"/>
                </a:lnTo>
                <a:lnTo>
                  <a:pt x="180965" y="447675"/>
                </a:lnTo>
                <a:lnTo>
                  <a:pt x="219065" y="447675"/>
                </a:lnTo>
                <a:lnTo>
                  <a:pt x="219075" y="400050"/>
                </a:lnTo>
                <a:close/>
                <a:moveTo>
                  <a:pt x="200025" y="19050"/>
                </a:moveTo>
                <a:cubicBezTo>
                  <a:pt x="100075" y="19050"/>
                  <a:pt x="19050" y="100075"/>
                  <a:pt x="19050" y="200025"/>
                </a:cubicBezTo>
                <a:cubicBezTo>
                  <a:pt x="19050" y="299975"/>
                  <a:pt x="100075" y="381000"/>
                  <a:pt x="200025" y="381000"/>
                </a:cubicBezTo>
                <a:cubicBezTo>
                  <a:pt x="299975" y="381000"/>
                  <a:pt x="381000" y="299975"/>
                  <a:pt x="381000" y="200025"/>
                </a:cubicBezTo>
                <a:cubicBezTo>
                  <a:pt x="381000" y="100075"/>
                  <a:pt x="299975" y="19050"/>
                  <a:pt x="200025" y="19050"/>
                </a:cubicBezTo>
                <a:close/>
                <a:moveTo>
                  <a:pt x="200025" y="47625"/>
                </a:moveTo>
                <a:cubicBezTo>
                  <a:pt x="284193" y="47625"/>
                  <a:pt x="352425" y="115857"/>
                  <a:pt x="352425" y="200025"/>
                </a:cubicBezTo>
                <a:cubicBezTo>
                  <a:pt x="352425" y="284193"/>
                  <a:pt x="284193" y="352425"/>
                  <a:pt x="200025" y="352425"/>
                </a:cubicBezTo>
                <a:cubicBezTo>
                  <a:pt x="115857" y="352425"/>
                  <a:pt x="47625" y="284193"/>
                  <a:pt x="47625" y="200025"/>
                </a:cubicBezTo>
                <a:cubicBezTo>
                  <a:pt x="47625" y="115857"/>
                  <a:pt x="115857" y="47625"/>
                  <a:pt x="200025" y="47625"/>
                </a:cubicBezTo>
                <a:close/>
                <a:moveTo>
                  <a:pt x="200025" y="66675"/>
                </a:moveTo>
                <a:cubicBezTo>
                  <a:pt x="126378" y="66675"/>
                  <a:pt x="66675" y="126378"/>
                  <a:pt x="66675" y="200025"/>
                </a:cubicBezTo>
                <a:cubicBezTo>
                  <a:pt x="66675" y="273672"/>
                  <a:pt x="126378" y="333375"/>
                  <a:pt x="200025" y="333375"/>
                </a:cubicBezTo>
                <a:cubicBezTo>
                  <a:pt x="273672" y="333375"/>
                  <a:pt x="333375" y="273672"/>
                  <a:pt x="333375" y="200025"/>
                </a:cubicBezTo>
                <a:cubicBezTo>
                  <a:pt x="333375" y="126378"/>
                  <a:pt x="273672" y="66675"/>
                  <a:pt x="200025" y="6667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793990" y="1003300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7788910" y="2760345"/>
            <a:ext cx="1744980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2430780" y="1122045"/>
            <a:ext cx="2054225" cy="4330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음악 및 명소 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2" name="Google Shape;312;p9"/>
          <p:cNvGrpSpPr/>
          <p:nvPr/>
        </p:nvGrpSpPr>
        <p:grpSpPr>
          <a:xfrm>
            <a:off x="6790174" y="104894"/>
            <a:ext cx="1113552" cy="1113552"/>
            <a:chOff x="6790174" y="104894"/>
            <a:chExt cx="1113552" cy="1113552"/>
          </a:xfrm>
        </p:grpSpPr>
        <p:sp>
          <p:nvSpPr>
            <p:cNvPr id="313" name="Google Shape;313;p9"/>
            <p:cNvSpPr/>
            <p:nvPr/>
          </p:nvSpPr>
          <p:spPr>
            <a:xfrm rot="-2700000">
              <a:off x="7049770" y="171450"/>
              <a:ext cx="594360" cy="980440"/>
            </a:xfrm>
            <a:custGeom>
              <a:rect b="b" l="l" r="r" t="t"/>
              <a:pathLst>
                <a:path extrusionOk="0" h="666751" w="400051">
                  <a:moveTo>
                    <a:pt x="200025" y="0"/>
                  </a:moveTo>
                  <a:cubicBezTo>
                    <a:pt x="310496" y="0"/>
                    <a:pt x="400050" y="89554"/>
                    <a:pt x="400050" y="200025"/>
                  </a:cubicBezTo>
                  <a:cubicBezTo>
                    <a:pt x="400050" y="297588"/>
                    <a:pt x="330201" y="378837"/>
                    <a:pt x="237782" y="396492"/>
                  </a:cubicBezTo>
                  <a:cubicBezTo>
                    <a:pt x="238010" y="397636"/>
                    <a:pt x="238125" y="398829"/>
                    <a:pt x="238125" y="400050"/>
                  </a:cubicBezTo>
                  <a:lnTo>
                    <a:pt x="238115" y="447675"/>
                  </a:lnTo>
                  <a:lnTo>
                    <a:pt x="257175" y="447675"/>
                  </a:lnTo>
                  <a:cubicBezTo>
                    <a:pt x="262436" y="447675"/>
                    <a:pt x="266700" y="451940"/>
                    <a:pt x="266700" y="457200"/>
                  </a:cubicBezTo>
                  <a:lnTo>
                    <a:pt x="266700" y="628650"/>
                  </a:lnTo>
                  <a:cubicBezTo>
                    <a:pt x="266700" y="649692"/>
                    <a:pt x="249642" y="666750"/>
                    <a:pt x="228600" y="666750"/>
                  </a:cubicBezTo>
                  <a:lnTo>
                    <a:pt x="171450" y="666750"/>
                  </a:lnTo>
                  <a:cubicBezTo>
                    <a:pt x="150408" y="666750"/>
                    <a:pt x="133350" y="649692"/>
                    <a:pt x="133350" y="628650"/>
                  </a:cubicBezTo>
                  <a:lnTo>
                    <a:pt x="133350" y="457200"/>
                  </a:lnTo>
                  <a:cubicBezTo>
                    <a:pt x="133350" y="451940"/>
                    <a:pt x="137615" y="447675"/>
                    <a:pt x="142875" y="447675"/>
                  </a:cubicBezTo>
                  <a:lnTo>
                    <a:pt x="161915" y="447675"/>
                  </a:lnTo>
                  <a:lnTo>
                    <a:pt x="161925" y="400050"/>
                  </a:lnTo>
                  <a:cubicBezTo>
                    <a:pt x="161925" y="398829"/>
                    <a:pt x="162040" y="397636"/>
                    <a:pt x="162259" y="396479"/>
                  </a:cubicBezTo>
                  <a:cubicBezTo>
                    <a:pt x="69849" y="378837"/>
                    <a:pt x="0" y="297588"/>
                    <a:pt x="0" y="200025"/>
                  </a:cubicBezTo>
                  <a:cubicBezTo>
                    <a:pt x="0" y="89554"/>
                    <a:pt x="89554" y="0"/>
                    <a:pt x="200025" y="0"/>
                  </a:cubicBezTo>
                  <a:close/>
                  <a:moveTo>
                    <a:pt x="247640" y="466725"/>
                  </a:moveTo>
                  <a:lnTo>
                    <a:pt x="238115" y="466715"/>
                  </a:lnTo>
                  <a:lnTo>
                    <a:pt x="238115" y="466725"/>
                  </a:lnTo>
                  <a:lnTo>
                    <a:pt x="219065" y="466725"/>
                  </a:lnTo>
                  <a:lnTo>
                    <a:pt x="219065" y="466715"/>
                  </a:lnTo>
                  <a:lnTo>
                    <a:pt x="180965" y="466715"/>
                  </a:lnTo>
                  <a:lnTo>
                    <a:pt x="180965" y="466725"/>
                  </a:lnTo>
                  <a:lnTo>
                    <a:pt x="161915" y="466725"/>
                  </a:lnTo>
                  <a:lnTo>
                    <a:pt x="161915" y="466715"/>
                  </a:lnTo>
                  <a:lnTo>
                    <a:pt x="152390" y="466725"/>
                  </a:lnTo>
                  <a:lnTo>
                    <a:pt x="152400" y="628650"/>
                  </a:lnTo>
                  <a:cubicBezTo>
                    <a:pt x="152400" y="638693"/>
                    <a:pt x="160171" y="646921"/>
                    <a:pt x="170028" y="647648"/>
                  </a:cubicBezTo>
                  <a:lnTo>
                    <a:pt x="171450" y="647700"/>
                  </a:lnTo>
                  <a:lnTo>
                    <a:pt x="228600" y="647700"/>
                  </a:lnTo>
                  <a:cubicBezTo>
                    <a:pt x="238643" y="647700"/>
                    <a:pt x="246871" y="639929"/>
                    <a:pt x="247598" y="630072"/>
                  </a:cubicBezTo>
                  <a:lnTo>
                    <a:pt x="247650" y="628650"/>
                  </a:lnTo>
                  <a:lnTo>
                    <a:pt x="247640" y="466725"/>
                  </a:lnTo>
                  <a:close/>
                  <a:moveTo>
                    <a:pt x="219075" y="400050"/>
                  </a:moveTo>
                  <a:lnTo>
                    <a:pt x="180975" y="400050"/>
                  </a:lnTo>
                  <a:lnTo>
                    <a:pt x="180965" y="447675"/>
                  </a:lnTo>
                  <a:lnTo>
                    <a:pt x="219065" y="447675"/>
                  </a:lnTo>
                  <a:lnTo>
                    <a:pt x="219075" y="400050"/>
                  </a:lnTo>
                  <a:close/>
                  <a:moveTo>
                    <a:pt x="200025" y="19050"/>
                  </a:moveTo>
                  <a:cubicBezTo>
                    <a:pt x="100075" y="19050"/>
                    <a:pt x="19050" y="100075"/>
                    <a:pt x="19050" y="200025"/>
                  </a:cubicBezTo>
                  <a:cubicBezTo>
                    <a:pt x="19050" y="299975"/>
                    <a:pt x="100075" y="381000"/>
                    <a:pt x="200025" y="381000"/>
                  </a:cubicBezTo>
                  <a:cubicBezTo>
                    <a:pt x="299975" y="381000"/>
                    <a:pt x="381000" y="299975"/>
                    <a:pt x="381000" y="200025"/>
                  </a:cubicBezTo>
                  <a:cubicBezTo>
                    <a:pt x="381000" y="100075"/>
                    <a:pt x="299975" y="19050"/>
                    <a:pt x="200025" y="19050"/>
                  </a:cubicBezTo>
                  <a:close/>
                  <a:moveTo>
                    <a:pt x="200025" y="47625"/>
                  </a:moveTo>
                  <a:cubicBezTo>
                    <a:pt x="284193" y="47625"/>
                    <a:pt x="352425" y="115857"/>
                    <a:pt x="352425" y="200025"/>
                  </a:cubicBezTo>
                  <a:cubicBezTo>
                    <a:pt x="352425" y="284193"/>
                    <a:pt x="284193" y="352425"/>
                    <a:pt x="200025" y="352425"/>
                  </a:cubicBezTo>
                  <a:cubicBezTo>
                    <a:pt x="115857" y="352425"/>
                    <a:pt x="47625" y="284193"/>
                    <a:pt x="47625" y="200025"/>
                  </a:cubicBezTo>
                  <a:cubicBezTo>
                    <a:pt x="47625" y="115857"/>
                    <a:pt x="115857" y="47625"/>
                    <a:pt x="200025" y="47625"/>
                  </a:cubicBezTo>
                  <a:close/>
                  <a:moveTo>
                    <a:pt x="200025" y="66675"/>
                  </a:moveTo>
                  <a:cubicBezTo>
                    <a:pt x="126378" y="66675"/>
                    <a:pt x="66675" y="126378"/>
                    <a:pt x="66675" y="200025"/>
                  </a:cubicBezTo>
                  <a:cubicBezTo>
                    <a:pt x="66675" y="273672"/>
                    <a:pt x="126378" y="333375"/>
                    <a:pt x="200025" y="333375"/>
                  </a:cubicBezTo>
                  <a:cubicBezTo>
                    <a:pt x="273672" y="333375"/>
                    <a:pt x="333375" y="273672"/>
                    <a:pt x="333375" y="200025"/>
                  </a:cubicBezTo>
                  <a:cubicBezTo>
                    <a:pt x="333375" y="126378"/>
                    <a:pt x="273672" y="66675"/>
                    <a:pt x="200025" y="66675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7435850" y="748665"/>
              <a:ext cx="278130" cy="275590"/>
            </a:xfrm>
            <a:custGeom>
              <a:rect b="b" l="l" r="r" t="t"/>
              <a:pathLst>
                <a:path extrusionOk="0" h="187424" w="187437">
                  <a:moveTo>
                    <a:pt x="181857" y="114492"/>
                  </a:moveTo>
                  <a:lnTo>
                    <a:pt x="67352" y="0"/>
                  </a:lnTo>
                  <a:lnTo>
                    <a:pt x="0" y="67352"/>
                  </a:lnTo>
                  <a:lnTo>
                    <a:pt x="114505" y="181843"/>
                  </a:lnTo>
                  <a:cubicBezTo>
                    <a:pt x="121606" y="188945"/>
                    <a:pt x="132919" y="189268"/>
                    <a:pt x="140404" y="182812"/>
                  </a:cubicBezTo>
                  <a:lnTo>
                    <a:pt x="141446" y="181843"/>
                  </a:lnTo>
                  <a:lnTo>
                    <a:pt x="181857" y="141432"/>
                  </a:lnTo>
                  <a:cubicBezTo>
                    <a:pt x="188958" y="134331"/>
                    <a:pt x="189281" y="123018"/>
                    <a:pt x="182825" y="115534"/>
                  </a:cubicBezTo>
                  <a:lnTo>
                    <a:pt x="181857" y="114492"/>
                  </a:lnTo>
                  <a:close/>
                </a:path>
              </a:pathLst>
            </a:custGeom>
            <a:solidFill>
              <a:srgbClr val="94DC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6939280" y="256540"/>
              <a:ext cx="548640" cy="543560"/>
            </a:xfrm>
            <a:custGeom>
              <a:rect b="b" l="l" r="r" t="t"/>
              <a:pathLst>
                <a:path extrusionOk="0" h="369568" w="369554">
                  <a:moveTo>
                    <a:pt x="335884" y="308944"/>
                  </a:moveTo>
                  <a:lnTo>
                    <a:pt x="369554" y="342626"/>
                  </a:lnTo>
                  <a:lnTo>
                    <a:pt x="342613" y="369567"/>
                  </a:lnTo>
                  <a:lnTo>
                    <a:pt x="308944" y="335884"/>
                  </a:lnTo>
                  <a:lnTo>
                    <a:pt x="335884" y="308944"/>
                  </a:lnTo>
                  <a:close/>
                  <a:moveTo>
                    <a:pt x="308944" y="53006"/>
                  </a:moveTo>
                  <a:cubicBezTo>
                    <a:pt x="379619" y="123681"/>
                    <a:pt x="379619" y="238269"/>
                    <a:pt x="308944" y="308944"/>
                  </a:cubicBezTo>
                  <a:cubicBezTo>
                    <a:pt x="238269" y="379619"/>
                    <a:pt x="123681" y="379619"/>
                    <a:pt x="53006" y="308944"/>
                  </a:cubicBezTo>
                  <a:cubicBezTo>
                    <a:pt x="-17669" y="238269"/>
                    <a:pt x="-17669" y="123681"/>
                    <a:pt x="53006" y="53006"/>
                  </a:cubicBezTo>
                  <a:cubicBezTo>
                    <a:pt x="123681" y="-17669"/>
                    <a:pt x="238269" y="-17669"/>
                    <a:pt x="308944" y="53006"/>
                  </a:cubicBezTo>
                  <a:close/>
                  <a:moveTo>
                    <a:pt x="73212" y="73212"/>
                  </a:moveTo>
                  <a:cubicBezTo>
                    <a:pt x="13696" y="132728"/>
                    <a:pt x="13696" y="229222"/>
                    <a:pt x="73212" y="288738"/>
                  </a:cubicBezTo>
                  <a:cubicBezTo>
                    <a:pt x="132728" y="348254"/>
                    <a:pt x="229222" y="348254"/>
                    <a:pt x="288738" y="288738"/>
                  </a:cubicBezTo>
                  <a:cubicBezTo>
                    <a:pt x="348254" y="229222"/>
                    <a:pt x="348254" y="132728"/>
                    <a:pt x="288738" y="73212"/>
                  </a:cubicBezTo>
                  <a:cubicBezTo>
                    <a:pt x="229222" y="13696"/>
                    <a:pt x="132728" y="13696"/>
                    <a:pt x="73212" y="73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9"/>
          <p:cNvSpPr/>
          <p:nvPr/>
        </p:nvSpPr>
        <p:spPr>
          <a:xfrm>
            <a:off x="7784465" y="4316095"/>
            <a:ext cx="1686560" cy="39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D009A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rgbClr val="4D009A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메뉴선택바</a:t>
            </a:r>
            <a:endParaRPr sz="1800">
              <a:solidFill>
                <a:srgbClr val="4D009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4536440" y="628650"/>
            <a:ext cx="2804160" cy="1171575"/>
          </a:xfrm>
          <a:prstGeom prst="ellipse">
            <a:avLst/>
          </a:prstGeom>
          <a:noFill/>
          <a:ln cap="flat" cmpd="sng" w="1905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ysj93148375</dc:creator>
</cp:coreProperties>
</file>