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7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EE59-8E5C-4C5F-9CAB-A10248C1C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D62BD-6058-4EE5-A388-84978A68A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E9BC2-6329-4603-96C1-F1240D47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A891-980A-42D2-8652-CD86EEE1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37805-C82A-4E58-B2D4-3E048700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70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47009-2499-4EB6-BA46-12F8B557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C04EC-F355-412C-B48F-C810413F5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84965-B761-4879-8A38-C705CB02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A296F-3426-4530-A205-C27A086E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EF641-2B7C-40F9-9509-25FABC9D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F86EF6-CBFB-4141-974F-14BEB5A12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C42157-14E0-4ACD-8F24-C255D0644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DB414-835A-4D5E-BEAC-DE889D70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D1940-8B63-4602-B1C8-11E19715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7C112-462D-45F3-AA93-67C42A2B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2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19D1A-BB55-4D52-A202-B6167FBB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1D732-56A7-43B0-9496-75BDAD52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C1A45-CB4D-4661-89B8-F53084B0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9D586-C323-4DB6-8194-2C270013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188F4-DAA9-4A24-9F8E-A19CBB06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7B773-6464-49B0-8E97-36D600D0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140A2D-2234-49FD-9DC1-0B252D9FC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A028D-2C02-4CE7-9E5A-0F3E6C91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6CBEF-198B-42A3-82F7-2F4F54A0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E616B-EC28-4317-84B7-46889218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7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FC8C7-64FF-405E-8544-161FDB99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6B490-81B2-4806-A46E-17F6634E5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A58816-D232-4258-A41F-A57A0DBE4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8E7E81-A72E-4293-A9EB-F5AFC129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38F0A7-B5FF-4498-B765-638EE95A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7E187-AC29-4CA3-AF45-69F0EB67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9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370F5-2844-470F-B6C7-4B27A752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A27D4-85FD-42B1-AE3A-EA2AC8567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BB4BAF-9BEA-48DA-AC04-2180AB4A9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92226D-15F9-4D79-A636-B1DB67E77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9967FF-2326-40BB-A5BD-0943D156C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6B68ED-0301-4D41-BBB9-EF2B53E4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C8F2F8-BDB1-41D9-8B88-60FA333F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248400-41AB-4252-AB51-C0307EC9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4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0BD00-E6FF-4C66-8EB4-E6D3454E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1676BC-7D83-4A16-8BB5-D9B2082A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3E0CB6-BB7C-4E96-8B8C-9703B0D3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308B7B-8A64-434A-BCDA-F6B983E0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2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229DC7-69DA-4D99-9CA1-47565D70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4B01A-D461-4371-89F9-56F24B0E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8D2205-0D27-4940-BE61-8D8D4FB2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9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A9B8F-2297-4F85-8913-EC7B7874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08FAB-2859-439A-8069-DD9832C05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A61C8-9D4A-4C7E-849D-B3465ACEC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5C52D-DEB7-49E6-909F-20EDA368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B7FEE-9993-45B9-9105-3F9DB956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131E9-788E-47A7-A1F8-50196113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2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FEC50-088B-4C3C-9476-D8F68E01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8B1DA5-539A-4FF6-9E63-BFF3466FE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9DD214-B167-4FB7-BD1D-7A7B3421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5FFC8-0B67-445B-8004-B6FE2B5D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5A6F1-E106-4759-9468-7AA34BCB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713453-C6CF-4570-A770-2637FA54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0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1D31-5486-4D75-9955-03A76B33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8DA53-C45C-424E-A2CD-F5ACFA705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EF71A-A8B9-46B3-ADB4-C4F786B1E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CD11A-A55B-456D-BA70-631A83624B9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42129-2402-49FE-8834-349B5427C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C3AA8-3CE8-48C6-AB10-790F80207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3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7505" y="755009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872455"/>
            <a:ext cx="2667699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페이지 이름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258349"/>
            <a:ext cx="2667699" cy="410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</a:rPr>
              <a:t>회원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 : </a:t>
            </a:r>
            <a:r>
              <a:rPr lang="ko-KR" altLang="en-US" sz="1000" dirty="0">
                <a:solidFill>
                  <a:schemeClr val="tx1"/>
                </a:solidFill>
              </a:rPr>
              <a:t>메뉴 탭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(1. </a:t>
            </a:r>
            <a:r>
              <a:rPr lang="ko-KR" altLang="en-US" sz="1000" dirty="0">
                <a:solidFill>
                  <a:schemeClr val="tx1"/>
                </a:solidFill>
              </a:rPr>
              <a:t>메인</a:t>
            </a:r>
            <a:r>
              <a:rPr lang="en-US" altLang="ko-KR" sz="1000" dirty="0">
                <a:solidFill>
                  <a:schemeClr val="tx1"/>
                </a:solidFill>
              </a:rPr>
              <a:t>, 2.</a:t>
            </a:r>
            <a:r>
              <a:rPr lang="ko-KR" altLang="en-US" sz="1000" dirty="0">
                <a:solidFill>
                  <a:schemeClr val="tx1"/>
                </a:solidFill>
              </a:rPr>
              <a:t>옷장 </a:t>
            </a:r>
            <a:r>
              <a:rPr lang="en-US" altLang="ko-KR" sz="1000" dirty="0">
                <a:solidFill>
                  <a:schemeClr val="tx1"/>
                </a:solidFill>
              </a:rPr>
              <a:t>, 3.</a:t>
            </a:r>
            <a:r>
              <a:rPr lang="ko-KR" altLang="en-US" sz="1000" dirty="0">
                <a:solidFill>
                  <a:schemeClr val="tx1"/>
                </a:solidFill>
              </a:rPr>
              <a:t>커뮤니티</a:t>
            </a:r>
            <a:r>
              <a:rPr lang="en-US" altLang="ko-KR" sz="1000" dirty="0">
                <a:solidFill>
                  <a:schemeClr val="tx1"/>
                </a:solidFill>
              </a:rPr>
              <a:t>, 4.</a:t>
            </a:r>
            <a:r>
              <a:rPr lang="ko-KR" altLang="en-US" sz="1000" dirty="0">
                <a:solidFill>
                  <a:schemeClr val="tx1"/>
                </a:solidFill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325460" y="2060872"/>
            <a:ext cx="5964572" cy="256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기본 메인 창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베스트 코디 </a:t>
            </a:r>
            <a:r>
              <a:rPr lang="en-US" altLang="ko-KR" dirty="0" smtClean="0">
                <a:solidFill>
                  <a:schemeClr val="tx1"/>
                </a:solidFill>
              </a:rPr>
              <a:t>TOP3~5)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이벤트 및 배너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12887" y="1309496"/>
            <a:ext cx="1425147" cy="532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2125417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옷장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637947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792433" y="1309496"/>
            <a:ext cx="1237135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5252653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3309" y="595617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872455"/>
            <a:ext cx="2667699" cy="593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커뮤니티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721224"/>
            <a:ext cx="2667699" cy="3639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</a:rPr>
              <a:t>회원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 : </a:t>
            </a:r>
            <a:r>
              <a:rPr lang="ko-KR" altLang="en-US" sz="1000" dirty="0">
                <a:solidFill>
                  <a:schemeClr val="tx1"/>
                </a:solidFill>
              </a:rPr>
              <a:t>메뉴 탭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(1. </a:t>
            </a:r>
            <a:r>
              <a:rPr lang="ko-KR" altLang="en-US" sz="1000" dirty="0">
                <a:solidFill>
                  <a:schemeClr val="tx1"/>
                </a:solidFill>
              </a:rPr>
              <a:t>메인</a:t>
            </a:r>
            <a:r>
              <a:rPr lang="en-US" altLang="ko-KR" sz="1000" dirty="0">
                <a:solidFill>
                  <a:schemeClr val="tx1"/>
                </a:solidFill>
              </a:rPr>
              <a:t>, 2.</a:t>
            </a:r>
            <a:r>
              <a:rPr lang="ko-KR" altLang="en-US" sz="1000" dirty="0">
                <a:solidFill>
                  <a:schemeClr val="tx1"/>
                </a:solidFill>
              </a:rPr>
              <a:t>옷장 </a:t>
            </a:r>
            <a:r>
              <a:rPr lang="en-US" altLang="ko-KR" sz="1000" dirty="0">
                <a:solidFill>
                  <a:schemeClr val="tx1"/>
                </a:solidFill>
              </a:rPr>
              <a:t>, 3.</a:t>
            </a:r>
            <a:r>
              <a:rPr lang="ko-KR" altLang="en-US" sz="1000" dirty="0">
                <a:solidFill>
                  <a:schemeClr val="tx1"/>
                </a:solidFill>
              </a:rPr>
              <a:t>커뮤니티</a:t>
            </a:r>
            <a:r>
              <a:rPr lang="en-US" altLang="ko-KR" sz="1000" dirty="0">
                <a:solidFill>
                  <a:schemeClr val="tx1"/>
                </a:solidFill>
              </a:rPr>
              <a:t>, 4.</a:t>
            </a:r>
            <a:r>
              <a:rPr lang="ko-KR" altLang="en-US" sz="1000" dirty="0">
                <a:solidFill>
                  <a:schemeClr val="tx1"/>
                </a:solidFill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325460" y="2163177"/>
            <a:ext cx="5964572" cy="256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12887" y="1309496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2125417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옷장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637947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792433" y="1309496"/>
            <a:ext cx="1237135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5252653" y="1305537"/>
            <a:ext cx="1425147" cy="532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30" y="2214997"/>
            <a:ext cx="4142633" cy="238089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5864879" y="4266773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 작성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7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3309" y="595617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872455"/>
            <a:ext cx="2667699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커뮤니티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글작성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258349"/>
            <a:ext cx="2667699" cy="410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</a:rPr>
              <a:t>글쓸때</a:t>
            </a:r>
            <a:r>
              <a:rPr lang="ko-KR" altLang="en-US" sz="1600" dirty="0" smtClean="0">
                <a:solidFill>
                  <a:schemeClr val="tx1"/>
                </a:solidFill>
              </a:rPr>
              <a:t> 추가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하는거</a:t>
            </a:r>
            <a:r>
              <a:rPr lang="ko-KR" altLang="en-US" sz="1600" dirty="0" smtClean="0">
                <a:solidFill>
                  <a:schemeClr val="tx1"/>
                </a:solidFill>
              </a:rPr>
              <a:t> 생각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999066" y="2010439"/>
            <a:ext cx="6358699" cy="2815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12887" y="1309496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2125417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옷장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637947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792433" y="1309496"/>
            <a:ext cx="1237135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5252653" y="1305537"/>
            <a:ext cx="1425147" cy="532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03" y="2165278"/>
            <a:ext cx="4457567" cy="252525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5530913" y="4291753"/>
            <a:ext cx="1123428" cy="255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9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3309" y="595617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872455"/>
            <a:ext cx="2667699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커뮤니티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게시글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258349"/>
            <a:ext cx="2667699" cy="410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999066" y="2010439"/>
            <a:ext cx="6358699" cy="2815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12887" y="1309496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2125417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옷장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637947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792433" y="1309496"/>
            <a:ext cx="1237135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5252653" y="1305537"/>
            <a:ext cx="1425147" cy="532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61" y="2095469"/>
            <a:ext cx="4125770" cy="264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7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3309" y="595617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6" y="872455"/>
            <a:ext cx="2667699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258349"/>
            <a:ext cx="2667699" cy="410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999066" y="2010439"/>
            <a:ext cx="6358699" cy="2815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12887" y="1309496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2125417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옷장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637947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792433" y="1309496"/>
            <a:ext cx="1237135" cy="532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5252653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60" y="2073396"/>
            <a:ext cx="5352340" cy="26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2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7505" y="755009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872455"/>
            <a:ext cx="2667699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로그인 및 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258349"/>
            <a:ext cx="2667699" cy="410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</a:rPr>
              <a:t>로그인 기능 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 : </a:t>
            </a:r>
            <a:r>
              <a:rPr lang="ko-KR" altLang="en-US" sz="1000" dirty="0">
                <a:solidFill>
                  <a:schemeClr val="tx1"/>
                </a:solidFill>
              </a:rPr>
              <a:t>회원가입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 찾기 등등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325461" y="2002520"/>
            <a:ext cx="5964572" cy="256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350702" y="1357268"/>
            <a:ext cx="1922476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33B490-F516-4CB5-B5BB-400E5F34C86B}"/>
              </a:ext>
            </a:extLst>
          </p:cNvPr>
          <p:cNvSpPr/>
          <p:nvPr/>
        </p:nvSpPr>
        <p:spPr>
          <a:xfrm>
            <a:off x="3053593" y="973123"/>
            <a:ext cx="2600586" cy="438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08B7F2-3C2A-439A-869D-577E7EAA9E52}"/>
              </a:ext>
            </a:extLst>
          </p:cNvPr>
          <p:cNvSpPr/>
          <p:nvPr/>
        </p:nvSpPr>
        <p:spPr>
          <a:xfrm>
            <a:off x="3277999" y="1187799"/>
            <a:ext cx="2129405" cy="705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0B6F42-05D3-43D9-A9E6-8C619A02FB6F}"/>
              </a:ext>
            </a:extLst>
          </p:cNvPr>
          <p:cNvSpPr/>
          <p:nvPr/>
        </p:nvSpPr>
        <p:spPr>
          <a:xfrm>
            <a:off x="3256490" y="4502439"/>
            <a:ext cx="2150913" cy="403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회원가입완료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08B7F2-3C2A-439A-869D-577E7EAA9E52}"/>
              </a:ext>
            </a:extLst>
          </p:cNvPr>
          <p:cNvSpPr/>
          <p:nvPr/>
        </p:nvSpPr>
        <p:spPr>
          <a:xfrm>
            <a:off x="3243044" y="2905926"/>
            <a:ext cx="2030134" cy="151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0B6F42-05D3-43D9-A9E6-8C619A02FB6F}"/>
              </a:ext>
            </a:extLst>
          </p:cNvPr>
          <p:cNvSpPr/>
          <p:nvPr/>
        </p:nvSpPr>
        <p:spPr>
          <a:xfrm>
            <a:off x="3292680" y="2107732"/>
            <a:ext cx="2030134" cy="403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완료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3309" y="595617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872455"/>
            <a:ext cx="2667699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마이 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258349"/>
            <a:ext cx="2667699" cy="410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</a:rPr>
              <a:t>회원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 : </a:t>
            </a:r>
            <a:r>
              <a:rPr lang="ko-KR" altLang="en-US" sz="1000" dirty="0">
                <a:solidFill>
                  <a:schemeClr val="tx1"/>
                </a:solidFill>
              </a:rPr>
              <a:t>메뉴 탭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(1. </a:t>
            </a:r>
            <a:r>
              <a:rPr lang="ko-KR" altLang="en-US" sz="1000" dirty="0">
                <a:solidFill>
                  <a:schemeClr val="tx1"/>
                </a:solidFill>
              </a:rPr>
              <a:t>메인</a:t>
            </a:r>
            <a:r>
              <a:rPr lang="en-US" altLang="ko-KR" sz="1000" dirty="0">
                <a:solidFill>
                  <a:schemeClr val="tx1"/>
                </a:solidFill>
              </a:rPr>
              <a:t>, 2.</a:t>
            </a:r>
            <a:r>
              <a:rPr lang="ko-KR" altLang="en-US" sz="1000" dirty="0">
                <a:solidFill>
                  <a:schemeClr val="tx1"/>
                </a:solidFill>
              </a:rPr>
              <a:t>옷장 </a:t>
            </a:r>
            <a:r>
              <a:rPr lang="en-US" altLang="ko-KR" sz="1000" dirty="0">
                <a:solidFill>
                  <a:schemeClr val="tx1"/>
                </a:solidFill>
              </a:rPr>
              <a:t>, 3.</a:t>
            </a:r>
            <a:r>
              <a:rPr lang="ko-KR" altLang="en-US" sz="1000" dirty="0">
                <a:solidFill>
                  <a:schemeClr val="tx1"/>
                </a:solidFill>
              </a:rPr>
              <a:t>커뮤니티</a:t>
            </a:r>
            <a:r>
              <a:rPr lang="en-US" altLang="ko-KR" sz="1000" dirty="0">
                <a:solidFill>
                  <a:schemeClr val="tx1"/>
                </a:solidFill>
              </a:rPr>
              <a:t>, 4.</a:t>
            </a:r>
            <a:r>
              <a:rPr lang="ko-KR" altLang="en-US" sz="1000" dirty="0">
                <a:solidFill>
                  <a:schemeClr val="tx1"/>
                </a:solidFill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325460" y="2060872"/>
            <a:ext cx="5964572" cy="256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12887" y="1309496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2125417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옷장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637947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792433" y="1309496"/>
            <a:ext cx="1237135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5252653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1509240" y="2224643"/>
            <a:ext cx="785073" cy="2241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커뮤니티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게시글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커뮤니티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게시글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댓글 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옷장 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코디 관리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2478093" y="2215230"/>
            <a:ext cx="4564061" cy="2241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&lt;</a:t>
            </a:r>
            <a:r>
              <a:rPr lang="ko-KR" altLang="en-US" sz="3600" dirty="0" smtClean="0">
                <a:solidFill>
                  <a:schemeClr val="tx1"/>
                </a:solidFill>
              </a:rPr>
              <a:t>선택한 관리 정보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499286" y="2792627"/>
            <a:ext cx="799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stCxn id="19" idx="1"/>
            <a:endCxn id="19" idx="3"/>
          </p:cNvCxnSpPr>
          <p:nvPr/>
        </p:nvCxnSpPr>
        <p:spPr>
          <a:xfrm>
            <a:off x="1509240" y="3345612"/>
            <a:ext cx="785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99286" y="3707027"/>
            <a:ext cx="795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499286" y="4028303"/>
            <a:ext cx="795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5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3309" y="595617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872455"/>
            <a:ext cx="2667699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메인 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( </a:t>
            </a:r>
            <a:r>
              <a:rPr lang="ko-KR" altLang="en-US" sz="1000" dirty="0" smtClean="0">
                <a:solidFill>
                  <a:schemeClr val="tx1"/>
                </a:solidFill>
              </a:rPr>
              <a:t>로그인 후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258349"/>
            <a:ext cx="2667699" cy="410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</a:rPr>
              <a:t>회원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 : </a:t>
            </a:r>
            <a:r>
              <a:rPr lang="ko-KR" altLang="en-US" sz="1000" dirty="0">
                <a:solidFill>
                  <a:schemeClr val="tx1"/>
                </a:solidFill>
              </a:rPr>
              <a:t>메뉴 탭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(1. </a:t>
            </a:r>
            <a:r>
              <a:rPr lang="ko-KR" altLang="en-US" sz="1000" dirty="0">
                <a:solidFill>
                  <a:schemeClr val="tx1"/>
                </a:solidFill>
              </a:rPr>
              <a:t>메인</a:t>
            </a:r>
            <a:r>
              <a:rPr lang="en-US" altLang="ko-KR" sz="1000" dirty="0">
                <a:solidFill>
                  <a:schemeClr val="tx1"/>
                </a:solidFill>
              </a:rPr>
              <a:t>, 2.</a:t>
            </a:r>
            <a:r>
              <a:rPr lang="ko-KR" altLang="en-US" sz="1000" dirty="0">
                <a:solidFill>
                  <a:schemeClr val="tx1"/>
                </a:solidFill>
              </a:rPr>
              <a:t>옷장 </a:t>
            </a:r>
            <a:r>
              <a:rPr lang="en-US" altLang="ko-KR" sz="1000" dirty="0">
                <a:solidFill>
                  <a:schemeClr val="tx1"/>
                </a:solidFill>
              </a:rPr>
              <a:t>, 3.</a:t>
            </a:r>
            <a:r>
              <a:rPr lang="ko-KR" altLang="en-US" sz="1000" dirty="0">
                <a:solidFill>
                  <a:schemeClr val="tx1"/>
                </a:solidFill>
              </a:rPr>
              <a:t>커뮤니티</a:t>
            </a:r>
            <a:r>
              <a:rPr lang="en-US" altLang="ko-KR" sz="1000" dirty="0">
                <a:solidFill>
                  <a:schemeClr val="tx1"/>
                </a:solidFill>
              </a:rPr>
              <a:t>, 4.</a:t>
            </a:r>
            <a:r>
              <a:rPr lang="ko-KR" altLang="en-US" sz="1000" dirty="0">
                <a:solidFill>
                  <a:schemeClr val="tx1"/>
                </a:solidFill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325460" y="2060872"/>
            <a:ext cx="5964572" cy="256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12887" y="1309496"/>
            <a:ext cx="1425147" cy="532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2125417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옷장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637947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792433" y="1309496"/>
            <a:ext cx="1237135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5252653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1509240" y="2224643"/>
            <a:ext cx="2657499" cy="2241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회원 정보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4384654" y="2215230"/>
            <a:ext cx="2657499" cy="2241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프로필 사진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0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3309" y="595617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872455"/>
            <a:ext cx="2667699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옷장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258349"/>
            <a:ext cx="2667699" cy="410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</a:rPr>
              <a:t>회원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 : </a:t>
            </a:r>
            <a:r>
              <a:rPr lang="ko-KR" altLang="en-US" sz="1000" dirty="0">
                <a:solidFill>
                  <a:schemeClr val="tx1"/>
                </a:solidFill>
              </a:rPr>
              <a:t>메뉴 탭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(1. </a:t>
            </a:r>
            <a:r>
              <a:rPr lang="ko-KR" altLang="en-US" sz="1000" dirty="0">
                <a:solidFill>
                  <a:schemeClr val="tx1"/>
                </a:solidFill>
              </a:rPr>
              <a:t>메인</a:t>
            </a:r>
            <a:r>
              <a:rPr lang="en-US" altLang="ko-KR" sz="1000" dirty="0">
                <a:solidFill>
                  <a:schemeClr val="tx1"/>
                </a:solidFill>
              </a:rPr>
              <a:t>, 2.</a:t>
            </a:r>
            <a:r>
              <a:rPr lang="ko-KR" altLang="en-US" sz="1000" dirty="0">
                <a:solidFill>
                  <a:schemeClr val="tx1"/>
                </a:solidFill>
              </a:rPr>
              <a:t>옷장 </a:t>
            </a:r>
            <a:r>
              <a:rPr lang="en-US" altLang="ko-KR" sz="1000" dirty="0">
                <a:solidFill>
                  <a:schemeClr val="tx1"/>
                </a:solidFill>
              </a:rPr>
              <a:t>, 3.</a:t>
            </a:r>
            <a:r>
              <a:rPr lang="ko-KR" altLang="en-US" sz="1000" dirty="0">
                <a:solidFill>
                  <a:schemeClr val="tx1"/>
                </a:solidFill>
              </a:rPr>
              <a:t>커뮤니티</a:t>
            </a:r>
            <a:r>
              <a:rPr lang="en-US" altLang="ko-KR" sz="1000" dirty="0">
                <a:solidFill>
                  <a:schemeClr val="tx1"/>
                </a:solidFill>
              </a:rPr>
              <a:t>, 4.</a:t>
            </a:r>
            <a:r>
              <a:rPr lang="ko-KR" altLang="en-US" sz="1000" dirty="0">
                <a:solidFill>
                  <a:schemeClr val="tx1"/>
                </a:solidFill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325460" y="2060872"/>
            <a:ext cx="5964572" cy="256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12887" y="1309496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2125417" y="1305537"/>
            <a:ext cx="1425147" cy="532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옷장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637947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792433" y="1309496"/>
            <a:ext cx="1237135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5252653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1509241" y="3345612"/>
            <a:ext cx="1494666" cy="1120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옷 사진</a:t>
            </a:r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3160988" y="3345612"/>
            <a:ext cx="1494666" cy="1120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옷 사진</a:t>
            </a:r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4812736" y="3345612"/>
            <a:ext cx="1494666" cy="1120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옷 사진</a:t>
            </a:r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1494625" y="2157612"/>
            <a:ext cx="3568469" cy="805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문구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6583295" y="3112033"/>
            <a:ext cx="516417" cy="1255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5920095" y="2148564"/>
            <a:ext cx="1179617" cy="399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옷 등록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버튼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5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3309" y="595617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470648"/>
            <a:ext cx="2842468" cy="5049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699247"/>
            <a:ext cx="2667699" cy="441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옷장 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옷 등록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258349"/>
            <a:ext cx="2667699" cy="410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</a:rPr>
              <a:t>회원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 : </a:t>
            </a:r>
            <a:r>
              <a:rPr lang="ko-KR" altLang="en-US" sz="1000" dirty="0">
                <a:solidFill>
                  <a:schemeClr val="tx1"/>
                </a:solidFill>
              </a:rPr>
              <a:t>메뉴 탭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(1. </a:t>
            </a:r>
            <a:r>
              <a:rPr lang="ko-KR" altLang="en-US" sz="1000" dirty="0">
                <a:solidFill>
                  <a:schemeClr val="tx1"/>
                </a:solidFill>
              </a:rPr>
              <a:t>메인</a:t>
            </a:r>
            <a:r>
              <a:rPr lang="en-US" altLang="ko-KR" sz="1000" dirty="0">
                <a:solidFill>
                  <a:schemeClr val="tx1"/>
                </a:solidFill>
              </a:rPr>
              <a:t>, 2.</a:t>
            </a:r>
            <a:r>
              <a:rPr lang="ko-KR" altLang="en-US" sz="1000" dirty="0">
                <a:solidFill>
                  <a:schemeClr val="tx1"/>
                </a:solidFill>
              </a:rPr>
              <a:t>옷장 </a:t>
            </a:r>
            <a:r>
              <a:rPr lang="en-US" altLang="ko-KR" sz="1000" dirty="0">
                <a:solidFill>
                  <a:schemeClr val="tx1"/>
                </a:solidFill>
              </a:rPr>
              <a:t>, 3.</a:t>
            </a:r>
            <a:r>
              <a:rPr lang="ko-KR" altLang="en-US" sz="1000" dirty="0">
                <a:solidFill>
                  <a:schemeClr val="tx1"/>
                </a:solidFill>
              </a:rPr>
              <a:t>커뮤니티</a:t>
            </a:r>
            <a:r>
              <a:rPr lang="en-US" altLang="ko-KR" sz="1000" dirty="0">
                <a:solidFill>
                  <a:schemeClr val="tx1"/>
                </a:solidFill>
              </a:rPr>
              <a:t>, 4.</a:t>
            </a:r>
            <a:r>
              <a:rPr lang="ko-KR" altLang="en-US" sz="1000" dirty="0">
                <a:solidFill>
                  <a:schemeClr val="tx1"/>
                </a:solidFill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325460" y="2060872"/>
            <a:ext cx="5964572" cy="256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12887" y="1309496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2125417" y="1305537"/>
            <a:ext cx="1425147" cy="532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옷장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637947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792433" y="1309496"/>
            <a:ext cx="1237135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5252653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477860" y="2213272"/>
            <a:ext cx="1762881" cy="1363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웹 캡 연동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438178" y="3800188"/>
            <a:ext cx="1762882" cy="386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 찍기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4697581" y="4172768"/>
            <a:ext cx="1762882" cy="386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4626087" y="2165768"/>
            <a:ext cx="2447066" cy="440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옷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4599060" y="2694782"/>
            <a:ext cx="2457877" cy="1406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옷 메모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5965226" y="4802252"/>
            <a:ext cx="1762882" cy="386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뒤로 가기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취소 버튼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3309" y="595617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389966"/>
            <a:ext cx="2842468" cy="5129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595617"/>
            <a:ext cx="2667699" cy="545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700" dirty="0" smtClean="0">
                <a:solidFill>
                  <a:schemeClr val="tx1"/>
                </a:solidFill>
              </a:rPr>
              <a:t>옷장 </a:t>
            </a:r>
            <a:r>
              <a:rPr lang="en-US" altLang="ko-KR" sz="1700" dirty="0" smtClean="0">
                <a:solidFill>
                  <a:schemeClr val="tx1"/>
                </a:solidFill>
              </a:rPr>
              <a:t>(</a:t>
            </a:r>
            <a:r>
              <a:rPr lang="ko-KR" altLang="en-US" sz="1700" dirty="0" smtClean="0">
                <a:solidFill>
                  <a:schemeClr val="tx1"/>
                </a:solidFill>
              </a:rPr>
              <a:t>선택</a:t>
            </a:r>
            <a:r>
              <a:rPr lang="en-US" altLang="ko-KR" sz="1700" dirty="0" smtClean="0">
                <a:solidFill>
                  <a:schemeClr val="tx1"/>
                </a:solidFill>
              </a:rPr>
              <a:t>, </a:t>
            </a:r>
            <a:r>
              <a:rPr lang="ko-KR" altLang="en-US" sz="1700" dirty="0" smtClean="0">
                <a:solidFill>
                  <a:schemeClr val="tx1"/>
                </a:solidFill>
              </a:rPr>
              <a:t>수정 및 삭제</a:t>
            </a:r>
            <a:r>
              <a:rPr lang="en-US" altLang="ko-KR" sz="1700" dirty="0" smtClean="0">
                <a:solidFill>
                  <a:schemeClr val="tx1"/>
                </a:solidFill>
              </a:rPr>
              <a:t>)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75109" y="1258349"/>
            <a:ext cx="2667699" cy="410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선택 버튼 누를 시 하드웨어 동작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325460" y="2060872"/>
            <a:ext cx="5964572" cy="256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12887" y="1309496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2125417" y="1305537"/>
            <a:ext cx="1425147" cy="532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옷장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637947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792433" y="1309496"/>
            <a:ext cx="1237135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5252653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477860" y="2213273"/>
            <a:ext cx="1830116" cy="1753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옷 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4523122" y="4212324"/>
            <a:ext cx="1267645" cy="358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4626086" y="2165768"/>
            <a:ext cx="1573007" cy="418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옷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4599060" y="2694782"/>
            <a:ext cx="2457877" cy="1406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5965226" y="4802252"/>
            <a:ext cx="1762882" cy="386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뒤로 가기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취소 버튼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6412096" y="2163990"/>
            <a:ext cx="765946" cy="358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475197" y="4033725"/>
            <a:ext cx="1830116" cy="439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촬영 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5906577" y="4212323"/>
            <a:ext cx="1267645" cy="358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2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3309" y="595617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872455"/>
            <a:ext cx="2667699" cy="593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코디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메인창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721224"/>
            <a:ext cx="2667699" cy="3639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</a:rPr>
              <a:t>회원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 : </a:t>
            </a:r>
            <a:r>
              <a:rPr lang="ko-KR" altLang="en-US" sz="1000" dirty="0">
                <a:solidFill>
                  <a:schemeClr val="tx1"/>
                </a:solidFill>
              </a:rPr>
              <a:t>메뉴 탭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(1. </a:t>
            </a:r>
            <a:r>
              <a:rPr lang="ko-KR" altLang="en-US" sz="1000" dirty="0">
                <a:solidFill>
                  <a:schemeClr val="tx1"/>
                </a:solidFill>
              </a:rPr>
              <a:t>메인</a:t>
            </a:r>
            <a:r>
              <a:rPr lang="en-US" altLang="ko-KR" sz="1000" dirty="0">
                <a:solidFill>
                  <a:schemeClr val="tx1"/>
                </a:solidFill>
              </a:rPr>
              <a:t>, 2.</a:t>
            </a:r>
            <a:r>
              <a:rPr lang="ko-KR" altLang="en-US" sz="1000" dirty="0">
                <a:solidFill>
                  <a:schemeClr val="tx1"/>
                </a:solidFill>
              </a:rPr>
              <a:t>옷장 </a:t>
            </a:r>
            <a:r>
              <a:rPr lang="en-US" altLang="ko-KR" sz="1000" dirty="0">
                <a:solidFill>
                  <a:schemeClr val="tx1"/>
                </a:solidFill>
              </a:rPr>
              <a:t>, 3.</a:t>
            </a:r>
            <a:r>
              <a:rPr lang="ko-KR" altLang="en-US" sz="1000" dirty="0">
                <a:solidFill>
                  <a:schemeClr val="tx1"/>
                </a:solidFill>
              </a:rPr>
              <a:t>커뮤니티</a:t>
            </a:r>
            <a:r>
              <a:rPr lang="en-US" altLang="ko-KR" sz="1000" dirty="0">
                <a:solidFill>
                  <a:schemeClr val="tx1"/>
                </a:solidFill>
              </a:rPr>
              <a:t>, 4.</a:t>
            </a:r>
            <a:r>
              <a:rPr lang="ko-KR" altLang="en-US" sz="1000" dirty="0">
                <a:solidFill>
                  <a:schemeClr val="tx1"/>
                </a:solidFill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325460" y="2060872"/>
            <a:ext cx="5964572" cy="256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12887" y="1309496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2125417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옷장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637947" y="1305537"/>
            <a:ext cx="1425147" cy="532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792433" y="1309496"/>
            <a:ext cx="1237135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5252653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486024" y="2212921"/>
            <a:ext cx="1189942" cy="920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2895375" y="2195191"/>
            <a:ext cx="1189942" cy="920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4439927" y="2209999"/>
            <a:ext cx="1189942" cy="920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486024" y="3285214"/>
            <a:ext cx="1189942" cy="920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2895375" y="3303142"/>
            <a:ext cx="1189942" cy="920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4439927" y="3345612"/>
            <a:ext cx="1189942" cy="920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12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416083" y="745493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872455"/>
            <a:ext cx="2667699" cy="593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코디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메인창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721224"/>
            <a:ext cx="2667699" cy="3639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</a:rPr>
              <a:t>회원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 : </a:t>
            </a:r>
            <a:r>
              <a:rPr lang="ko-KR" altLang="en-US" sz="1000" dirty="0">
                <a:solidFill>
                  <a:schemeClr val="tx1"/>
                </a:solidFill>
              </a:rPr>
              <a:t>메뉴 탭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(1. </a:t>
            </a:r>
            <a:r>
              <a:rPr lang="ko-KR" altLang="en-US" sz="1000" dirty="0">
                <a:solidFill>
                  <a:schemeClr val="tx1"/>
                </a:solidFill>
              </a:rPr>
              <a:t>메인</a:t>
            </a:r>
            <a:r>
              <a:rPr lang="en-US" altLang="ko-KR" sz="1000" dirty="0">
                <a:solidFill>
                  <a:schemeClr val="tx1"/>
                </a:solidFill>
              </a:rPr>
              <a:t>, 2.</a:t>
            </a:r>
            <a:r>
              <a:rPr lang="ko-KR" altLang="en-US" sz="1000" dirty="0">
                <a:solidFill>
                  <a:schemeClr val="tx1"/>
                </a:solidFill>
              </a:rPr>
              <a:t>옷장 </a:t>
            </a:r>
            <a:r>
              <a:rPr lang="en-US" altLang="ko-KR" sz="1000" dirty="0">
                <a:solidFill>
                  <a:schemeClr val="tx1"/>
                </a:solidFill>
              </a:rPr>
              <a:t>, 3.</a:t>
            </a:r>
            <a:r>
              <a:rPr lang="ko-KR" altLang="en-US" sz="1000" dirty="0">
                <a:solidFill>
                  <a:schemeClr val="tx1"/>
                </a:solidFill>
              </a:rPr>
              <a:t>커뮤니티</a:t>
            </a:r>
            <a:r>
              <a:rPr lang="en-US" altLang="ko-KR" sz="1000" dirty="0">
                <a:solidFill>
                  <a:schemeClr val="tx1"/>
                </a:solidFill>
              </a:rPr>
              <a:t>, 4.</a:t>
            </a:r>
            <a:r>
              <a:rPr lang="ko-KR" altLang="en-US" sz="1000" dirty="0">
                <a:solidFill>
                  <a:schemeClr val="tx1"/>
                </a:solidFill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12887" y="1309496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2125417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옷장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637947" y="1305537"/>
            <a:ext cx="1425147" cy="532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6792433" y="1309496"/>
            <a:ext cx="1237135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5252653" y="1305537"/>
            <a:ext cx="1425147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1961" y="2249615"/>
            <a:ext cx="5964572" cy="2569480"/>
            <a:chOff x="1103031" y="2060872"/>
            <a:chExt cx="5964572" cy="256948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1A757E-F406-44EE-8EFA-086796C53265}"/>
                </a:ext>
              </a:extLst>
            </p:cNvPr>
            <p:cNvSpPr/>
            <p:nvPr/>
          </p:nvSpPr>
          <p:spPr>
            <a:xfrm>
              <a:off x="1103031" y="2060872"/>
              <a:ext cx="5964572" cy="25694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01A757E-F406-44EE-8EFA-086796C53265}"/>
                </a:ext>
              </a:extLst>
            </p:cNvPr>
            <p:cNvSpPr/>
            <p:nvPr/>
          </p:nvSpPr>
          <p:spPr>
            <a:xfrm>
              <a:off x="1486024" y="2212921"/>
              <a:ext cx="1189942" cy="92024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01A757E-F406-44EE-8EFA-086796C53265}"/>
                </a:ext>
              </a:extLst>
            </p:cNvPr>
            <p:cNvSpPr/>
            <p:nvPr/>
          </p:nvSpPr>
          <p:spPr>
            <a:xfrm>
              <a:off x="2895375" y="2195191"/>
              <a:ext cx="1189942" cy="9202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1A757E-F406-44EE-8EFA-086796C53265}"/>
                </a:ext>
              </a:extLst>
            </p:cNvPr>
            <p:cNvSpPr/>
            <p:nvPr/>
          </p:nvSpPr>
          <p:spPr>
            <a:xfrm>
              <a:off x="4439927" y="2209999"/>
              <a:ext cx="1189942" cy="9202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01A757E-F406-44EE-8EFA-086796C53265}"/>
                </a:ext>
              </a:extLst>
            </p:cNvPr>
            <p:cNvSpPr/>
            <p:nvPr/>
          </p:nvSpPr>
          <p:spPr>
            <a:xfrm>
              <a:off x="1486024" y="3285214"/>
              <a:ext cx="1189942" cy="9202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01A757E-F406-44EE-8EFA-086796C53265}"/>
                </a:ext>
              </a:extLst>
            </p:cNvPr>
            <p:cNvSpPr/>
            <p:nvPr/>
          </p:nvSpPr>
          <p:spPr>
            <a:xfrm>
              <a:off x="2895375" y="3303142"/>
              <a:ext cx="1189942" cy="9202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01A757E-F406-44EE-8EFA-086796C53265}"/>
                </a:ext>
              </a:extLst>
            </p:cNvPr>
            <p:cNvSpPr/>
            <p:nvPr/>
          </p:nvSpPr>
          <p:spPr>
            <a:xfrm>
              <a:off x="4439927" y="3345612"/>
              <a:ext cx="1189942" cy="9202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2186902" y="1700947"/>
            <a:ext cx="5421612" cy="3534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2273473" y="1728334"/>
            <a:ext cx="2723792" cy="3507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5104001" y="1939158"/>
            <a:ext cx="2350486" cy="3080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5216674" y="2048733"/>
            <a:ext cx="2001187" cy="744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내용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5146133" y="2927575"/>
            <a:ext cx="2071728" cy="1153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댓글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5167471" y="4145198"/>
            <a:ext cx="2050390" cy="34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Like &amp; view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5124933" y="4534549"/>
            <a:ext cx="2329553" cy="480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 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66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507</Words>
  <Application>Microsoft Office PowerPoint</Application>
  <PresentationFormat>와이드스크린</PresentationFormat>
  <Paragraphs>197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rufn41</cp:lastModifiedBy>
  <cp:revision>35</cp:revision>
  <dcterms:created xsi:type="dcterms:W3CDTF">2021-05-25T09:09:47Z</dcterms:created>
  <dcterms:modified xsi:type="dcterms:W3CDTF">2021-05-28T08:56:28Z</dcterms:modified>
</cp:coreProperties>
</file>