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58" r:id="rId4"/>
    <p:sldId id="264" r:id="rId5"/>
    <p:sldId id="257" r:id="rId6"/>
    <p:sldId id="256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BEE59-8E5C-4C5F-9CAB-A10248C1C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5D62BD-6058-4EE5-A388-84978A68A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2E9BC2-6329-4603-96C1-F1240D47D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D11A-A55B-456D-BA70-631A83624B93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9A891-980A-42D2-8652-CD86EEE1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637805-C82A-4E58-B2D4-3E048700A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2E69-5BD4-4959-9B4B-E669582B1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705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47009-2499-4EB6-BA46-12F8B557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1C04EC-F355-412C-B48F-C810413F5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684965-B761-4879-8A38-C705CB025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D11A-A55B-456D-BA70-631A83624B93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DA296F-3426-4530-A205-C27A086E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9EF641-2B7C-40F9-9509-25FABC9D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2E69-5BD4-4959-9B4B-E669582B1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94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F86EF6-CBFB-4141-974F-14BEB5A12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C42157-14E0-4ACD-8F24-C255D0644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5DB414-835A-4D5E-BEAC-DE889D701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D11A-A55B-456D-BA70-631A83624B93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CD1940-8B63-4602-B1C8-11E197150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C7C112-462D-45F3-AA93-67C42A2BB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2E69-5BD4-4959-9B4B-E669582B1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12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19D1A-BB55-4D52-A202-B6167FBBF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51D732-56A7-43B0-9496-75BDAD526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AC1A45-CB4D-4661-89B8-F53084B0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D11A-A55B-456D-BA70-631A83624B93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F9D586-C323-4DB6-8194-2C2700134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2188F4-DAA9-4A24-9F8E-A19CBB069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2E69-5BD4-4959-9B4B-E669582B1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3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7B773-6464-49B0-8E97-36D600D0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140A2D-2234-49FD-9DC1-0B252D9FC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A028D-2C02-4CE7-9E5A-0F3E6C919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D11A-A55B-456D-BA70-631A83624B93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6CBEF-198B-42A3-82F7-2F4F54A05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0E616B-EC28-4317-84B7-46889218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2E69-5BD4-4959-9B4B-E669582B1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972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FC8C7-64FF-405E-8544-161FDB993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86B490-81B2-4806-A46E-17F6634E5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A58816-D232-4258-A41F-A57A0DBE4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8E7E81-A72E-4293-A9EB-F5AFC129C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D11A-A55B-456D-BA70-631A83624B93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38F0A7-B5FF-4498-B765-638EE95A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A7E187-AC29-4CA3-AF45-69F0EB67A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2E69-5BD4-4959-9B4B-E669582B1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9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370F5-2844-470F-B6C7-4B27A752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A27D4-85FD-42B1-AE3A-EA2AC8567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BB4BAF-9BEA-48DA-AC04-2180AB4A9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92226D-15F9-4D79-A636-B1DB67E77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9967FF-2326-40BB-A5BD-0943D156C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6B68ED-0301-4D41-BBB9-EF2B53E41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D11A-A55B-456D-BA70-631A83624B93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C8F2F8-BDB1-41D9-8B88-60FA333F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248400-41AB-4252-AB51-C0307EC9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2E69-5BD4-4959-9B4B-E669582B1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647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0BD00-E6FF-4C66-8EB4-E6D3454E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1676BC-7D83-4A16-8BB5-D9B2082A4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D11A-A55B-456D-BA70-631A83624B93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3E0CB6-BB7C-4E96-8B8C-9703B0D36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308B7B-8A64-434A-BCDA-F6B983E0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2E69-5BD4-4959-9B4B-E669582B1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52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229DC7-69DA-4D99-9CA1-47565D701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D11A-A55B-456D-BA70-631A83624B93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F4B01A-D461-4371-89F9-56F24B0E8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8D2205-0D27-4940-BE61-8D8D4FB29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2E69-5BD4-4959-9B4B-E669582B1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19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A9B8F-2297-4F85-8913-EC7B7874B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108FAB-2859-439A-8069-DD9832C05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EA61C8-9D4A-4C7E-849D-B3465ACEC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55C52D-DEB7-49E6-909F-20EDA3688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D11A-A55B-456D-BA70-631A83624B93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CB7FEE-9993-45B9-9105-3F9DB956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F131E9-788E-47A7-A1F8-50196113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2E69-5BD4-4959-9B4B-E669582B1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32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FEC50-088B-4C3C-9476-D8F68E01C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8B1DA5-539A-4FF6-9E63-BFF3466FE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9DD214-B167-4FB7-BD1D-7A7B3421A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5FFC8-0B67-445B-8004-B6FE2B5D6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D11A-A55B-456D-BA70-631A83624B93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A5A6F1-E106-4759-9468-7AA34BCB0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713453-C6CF-4570-A770-2637FA54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2E69-5BD4-4959-9B4B-E669582B1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90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CE1D31-5486-4D75-9955-03A76B339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48DA53-C45C-424E-A2CD-F5ACFA705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0EF71A-A8B9-46B3-ADB4-C4F786B1E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CD11A-A55B-456D-BA70-631A83624B93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842129-2402-49FE-8834-349B5427C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2C3AA8-3CE8-48C6-AB10-790F80207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22E69-5BD4-4959-9B4B-E669582B1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33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A42EF86-5B76-413D-8E43-623A24A6729C}"/>
              </a:ext>
            </a:extLst>
          </p:cNvPr>
          <p:cNvSpPr/>
          <p:nvPr/>
        </p:nvSpPr>
        <p:spPr>
          <a:xfrm>
            <a:off x="377505" y="755009"/>
            <a:ext cx="7868873" cy="4764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9764DB-0D48-47E9-928E-2F3FEB552339}"/>
              </a:ext>
            </a:extLst>
          </p:cNvPr>
          <p:cNvSpPr/>
          <p:nvPr/>
        </p:nvSpPr>
        <p:spPr>
          <a:xfrm>
            <a:off x="8776284" y="755008"/>
            <a:ext cx="2842468" cy="4764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E21-DC9D-430A-A451-7F9027F2A977}"/>
              </a:ext>
            </a:extLst>
          </p:cNvPr>
          <p:cNvSpPr/>
          <p:nvPr/>
        </p:nvSpPr>
        <p:spPr>
          <a:xfrm>
            <a:off x="8863668" y="872455"/>
            <a:ext cx="2667699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페이지 이름 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메인 페이지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921265-ECD7-4910-819B-264C15E0BFB4}"/>
              </a:ext>
            </a:extLst>
          </p:cNvPr>
          <p:cNvSpPr/>
          <p:nvPr/>
        </p:nvSpPr>
        <p:spPr>
          <a:xfrm>
            <a:off x="8863667" y="1258349"/>
            <a:ext cx="2667699" cy="4102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1 : </a:t>
            </a:r>
            <a:r>
              <a:rPr lang="ko-KR" altLang="en-US" sz="1000" dirty="0">
                <a:solidFill>
                  <a:schemeClr val="tx1"/>
                </a:solidFill>
              </a:rPr>
              <a:t>회원 기능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 : </a:t>
            </a:r>
            <a:r>
              <a:rPr lang="ko-KR" altLang="en-US" sz="1000" dirty="0">
                <a:solidFill>
                  <a:schemeClr val="tx1"/>
                </a:solidFill>
              </a:rPr>
              <a:t>메뉴 탭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(1. </a:t>
            </a:r>
            <a:r>
              <a:rPr lang="ko-KR" altLang="en-US" sz="1000" dirty="0">
                <a:solidFill>
                  <a:schemeClr val="tx1"/>
                </a:solidFill>
              </a:rPr>
              <a:t>메인</a:t>
            </a:r>
            <a:r>
              <a:rPr lang="en-US" altLang="ko-KR" sz="1000" dirty="0">
                <a:solidFill>
                  <a:schemeClr val="tx1"/>
                </a:solidFill>
              </a:rPr>
              <a:t>, 2.</a:t>
            </a:r>
            <a:r>
              <a:rPr lang="ko-KR" altLang="en-US" sz="1000" dirty="0">
                <a:solidFill>
                  <a:schemeClr val="tx1"/>
                </a:solidFill>
              </a:rPr>
              <a:t>옷장 </a:t>
            </a:r>
            <a:r>
              <a:rPr lang="en-US" altLang="ko-KR" sz="1000" dirty="0">
                <a:solidFill>
                  <a:schemeClr val="tx1"/>
                </a:solidFill>
              </a:rPr>
              <a:t>, 3.</a:t>
            </a:r>
            <a:r>
              <a:rPr lang="ko-KR" altLang="en-US" sz="1000" dirty="0">
                <a:solidFill>
                  <a:schemeClr val="tx1"/>
                </a:solidFill>
              </a:rPr>
              <a:t>커뮤니티</a:t>
            </a:r>
            <a:r>
              <a:rPr lang="en-US" altLang="ko-KR" sz="1000" dirty="0">
                <a:solidFill>
                  <a:schemeClr val="tx1"/>
                </a:solidFill>
              </a:rPr>
              <a:t>, 4.</a:t>
            </a:r>
            <a:r>
              <a:rPr lang="ko-KR" altLang="en-US" sz="1000" dirty="0">
                <a:solidFill>
                  <a:schemeClr val="tx1"/>
                </a:solidFill>
              </a:rPr>
              <a:t>고객센터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3 : </a:t>
            </a:r>
            <a:r>
              <a:rPr lang="ko-KR" altLang="en-US" sz="1000" dirty="0">
                <a:solidFill>
                  <a:schemeClr val="tx1"/>
                </a:solidFill>
              </a:rPr>
              <a:t>메인 화면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1A757E-F406-44EE-8EFA-086796C53265}"/>
              </a:ext>
            </a:extLst>
          </p:cNvPr>
          <p:cNvSpPr/>
          <p:nvPr/>
        </p:nvSpPr>
        <p:spPr>
          <a:xfrm>
            <a:off x="1325461" y="2002520"/>
            <a:ext cx="5964572" cy="2569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3350702" y="1357268"/>
            <a:ext cx="1922476" cy="532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BDB84E-450F-4030-861C-E88D889EE358}"/>
              </a:ext>
            </a:extLst>
          </p:cNvPr>
          <p:cNvSpPr/>
          <p:nvPr/>
        </p:nvSpPr>
        <p:spPr>
          <a:xfrm>
            <a:off x="6610524" y="872455"/>
            <a:ext cx="1269537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2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A42EF86-5B76-413D-8E43-623A24A6729C}"/>
              </a:ext>
            </a:extLst>
          </p:cNvPr>
          <p:cNvSpPr/>
          <p:nvPr/>
        </p:nvSpPr>
        <p:spPr>
          <a:xfrm>
            <a:off x="377505" y="755009"/>
            <a:ext cx="7868873" cy="4764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9764DB-0D48-47E9-928E-2F3FEB552339}"/>
              </a:ext>
            </a:extLst>
          </p:cNvPr>
          <p:cNvSpPr/>
          <p:nvPr/>
        </p:nvSpPr>
        <p:spPr>
          <a:xfrm>
            <a:off x="8776284" y="755008"/>
            <a:ext cx="2842468" cy="4764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E21-DC9D-430A-A451-7F9027F2A977}"/>
              </a:ext>
            </a:extLst>
          </p:cNvPr>
          <p:cNvSpPr/>
          <p:nvPr/>
        </p:nvSpPr>
        <p:spPr>
          <a:xfrm>
            <a:off x="8863668" y="872455"/>
            <a:ext cx="2667699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페이지 이름 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메인 페이지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921265-ECD7-4910-819B-264C15E0BFB4}"/>
              </a:ext>
            </a:extLst>
          </p:cNvPr>
          <p:cNvSpPr/>
          <p:nvPr/>
        </p:nvSpPr>
        <p:spPr>
          <a:xfrm>
            <a:off x="8863667" y="1258349"/>
            <a:ext cx="2667699" cy="4102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1 : </a:t>
            </a:r>
            <a:r>
              <a:rPr lang="ko-KR" altLang="en-US" sz="1000" dirty="0">
                <a:solidFill>
                  <a:schemeClr val="tx1"/>
                </a:solidFill>
              </a:rPr>
              <a:t>로그인 기능 영역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 : </a:t>
            </a:r>
            <a:r>
              <a:rPr lang="ko-KR" altLang="en-US" sz="1000" dirty="0">
                <a:solidFill>
                  <a:schemeClr val="tx1"/>
                </a:solidFill>
              </a:rPr>
              <a:t>회원가입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회원정보 찾기 등등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1A757E-F406-44EE-8EFA-086796C53265}"/>
              </a:ext>
            </a:extLst>
          </p:cNvPr>
          <p:cNvSpPr/>
          <p:nvPr/>
        </p:nvSpPr>
        <p:spPr>
          <a:xfrm>
            <a:off x="1325461" y="2002520"/>
            <a:ext cx="5964572" cy="2569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3350702" y="1357268"/>
            <a:ext cx="1922476" cy="532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BDB84E-450F-4030-861C-E88D889EE358}"/>
              </a:ext>
            </a:extLst>
          </p:cNvPr>
          <p:cNvSpPr/>
          <p:nvPr/>
        </p:nvSpPr>
        <p:spPr>
          <a:xfrm>
            <a:off x="6610524" y="872455"/>
            <a:ext cx="1269537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33B490-F516-4CB5-B5BB-400E5F34C86B}"/>
              </a:ext>
            </a:extLst>
          </p:cNvPr>
          <p:cNvSpPr/>
          <p:nvPr/>
        </p:nvSpPr>
        <p:spPr>
          <a:xfrm>
            <a:off x="3053593" y="973123"/>
            <a:ext cx="2600586" cy="43874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08B7F2-3C2A-439A-869D-577E7EAA9E52}"/>
              </a:ext>
            </a:extLst>
          </p:cNvPr>
          <p:cNvSpPr/>
          <p:nvPr/>
        </p:nvSpPr>
        <p:spPr>
          <a:xfrm>
            <a:off x="3289183" y="1889618"/>
            <a:ext cx="2129405" cy="1788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0B6F42-05D3-43D9-A9E6-8C619A02FB6F}"/>
              </a:ext>
            </a:extLst>
          </p:cNvPr>
          <p:cNvSpPr/>
          <p:nvPr/>
        </p:nvSpPr>
        <p:spPr>
          <a:xfrm>
            <a:off x="3289183" y="3964136"/>
            <a:ext cx="2129404" cy="575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A42EF86-5B76-413D-8E43-623A24A6729C}"/>
              </a:ext>
            </a:extLst>
          </p:cNvPr>
          <p:cNvSpPr/>
          <p:nvPr/>
        </p:nvSpPr>
        <p:spPr>
          <a:xfrm>
            <a:off x="377505" y="755009"/>
            <a:ext cx="7868873" cy="4764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9764DB-0D48-47E9-928E-2F3FEB552339}"/>
              </a:ext>
            </a:extLst>
          </p:cNvPr>
          <p:cNvSpPr/>
          <p:nvPr/>
        </p:nvSpPr>
        <p:spPr>
          <a:xfrm>
            <a:off x="8776284" y="755008"/>
            <a:ext cx="2842468" cy="4764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E21-DC9D-430A-A451-7F9027F2A977}"/>
              </a:ext>
            </a:extLst>
          </p:cNvPr>
          <p:cNvSpPr/>
          <p:nvPr/>
        </p:nvSpPr>
        <p:spPr>
          <a:xfrm>
            <a:off x="8863668" y="872455"/>
            <a:ext cx="2667699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페이지 이름 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옷장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921265-ECD7-4910-819B-264C15E0BFB4}"/>
              </a:ext>
            </a:extLst>
          </p:cNvPr>
          <p:cNvSpPr/>
          <p:nvPr/>
        </p:nvSpPr>
        <p:spPr>
          <a:xfrm>
            <a:off x="8863667" y="1258350"/>
            <a:ext cx="2667699" cy="4102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1 : </a:t>
            </a:r>
            <a:r>
              <a:rPr lang="ko-KR" altLang="en-US" sz="1000" dirty="0">
                <a:solidFill>
                  <a:schemeClr val="tx1"/>
                </a:solidFill>
              </a:rPr>
              <a:t>회원 기능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 : </a:t>
            </a:r>
            <a:r>
              <a:rPr lang="ko-KR" altLang="en-US" sz="1000" dirty="0">
                <a:solidFill>
                  <a:schemeClr val="tx1"/>
                </a:solidFill>
              </a:rPr>
              <a:t>메뉴 탭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3 : </a:t>
            </a:r>
            <a:r>
              <a:rPr lang="ko-KR" altLang="en-US" sz="1000" dirty="0">
                <a:solidFill>
                  <a:schemeClr val="tx1"/>
                </a:solidFill>
              </a:rPr>
              <a:t>보유 옷 사진 목록 출력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스크롤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1A757E-F406-44EE-8EFA-086796C53265}"/>
              </a:ext>
            </a:extLst>
          </p:cNvPr>
          <p:cNvSpPr/>
          <p:nvPr/>
        </p:nvSpPr>
        <p:spPr>
          <a:xfrm>
            <a:off x="1325461" y="2002520"/>
            <a:ext cx="5964572" cy="2569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3350702" y="1357268"/>
            <a:ext cx="1922476" cy="532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BDB84E-450F-4030-861C-E88D889EE358}"/>
              </a:ext>
            </a:extLst>
          </p:cNvPr>
          <p:cNvSpPr/>
          <p:nvPr/>
        </p:nvSpPr>
        <p:spPr>
          <a:xfrm>
            <a:off x="6610524" y="872455"/>
            <a:ext cx="1269537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4CCC040-02F8-4CA8-A5C7-FFE19CDA0EA1}"/>
              </a:ext>
            </a:extLst>
          </p:cNvPr>
          <p:cNvSpPr/>
          <p:nvPr/>
        </p:nvSpPr>
        <p:spPr>
          <a:xfrm>
            <a:off x="1561751" y="2225180"/>
            <a:ext cx="5510168" cy="2044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CAAD0EE4-9A1F-47D0-B82B-93F6E6C87FE9}"/>
              </a:ext>
            </a:extLst>
          </p:cNvPr>
          <p:cNvSpPr/>
          <p:nvPr/>
        </p:nvSpPr>
        <p:spPr>
          <a:xfrm>
            <a:off x="6799452" y="3429000"/>
            <a:ext cx="218114" cy="690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FA98FFDF-61D2-44BB-A512-452D81CDEDA7}"/>
              </a:ext>
            </a:extLst>
          </p:cNvPr>
          <p:cNvSpPr/>
          <p:nvPr/>
        </p:nvSpPr>
        <p:spPr>
          <a:xfrm rot="10800000">
            <a:off x="6791063" y="2447135"/>
            <a:ext cx="216366" cy="690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16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A42EF86-5B76-413D-8E43-623A24A6729C}"/>
              </a:ext>
            </a:extLst>
          </p:cNvPr>
          <p:cNvSpPr/>
          <p:nvPr/>
        </p:nvSpPr>
        <p:spPr>
          <a:xfrm>
            <a:off x="377505" y="755009"/>
            <a:ext cx="7868873" cy="4764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9764DB-0D48-47E9-928E-2F3FEB552339}"/>
              </a:ext>
            </a:extLst>
          </p:cNvPr>
          <p:cNvSpPr/>
          <p:nvPr/>
        </p:nvSpPr>
        <p:spPr>
          <a:xfrm>
            <a:off x="8776284" y="755008"/>
            <a:ext cx="2842468" cy="4764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E21-DC9D-430A-A451-7F9027F2A977}"/>
              </a:ext>
            </a:extLst>
          </p:cNvPr>
          <p:cNvSpPr/>
          <p:nvPr/>
        </p:nvSpPr>
        <p:spPr>
          <a:xfrm>
            <a:off x="8863668" y="872455"/>
            <a:ext cx="2667699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페이지 이름 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옷 보기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옷장에서 옷 </a:t>
            </a:r>
            <a:r>
              <a:rPr lang="ko-KR" altLang="en-US" sz="1000" dirty="0" err="1">
                <a:solidFill>
                  <a:schemeClr val="tx1"/>
                </a:solidFill>
              </a:rPr>
              <a:t>선택후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921265-ECD7-4910-819B-264C15E0BFB4}"/>
              </a:ext>
            </a:extLst>
          </p:cNvPr>
          <p:cNvSpPr/>
          <p:nvPr/>
        </p:nvSpPr>
        <p:spPr>
          <a:xfrm>
            <a:off x="8863667" y="1258349"/>
            <a:ext cx="2667699" cy="4102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1 : </a:t>
            </a:r>
            <a:r>
              <a:rPr lang="ko-KR" altLang="en-US" sz="1000" dirty="0">
                <a:solidFill>
                  <a:schemeClr val="tx1"/>
                </a:solidFill>
              </a:rPr>
              <a:t>회원 기능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 : </a:t>
            </a:r>
            <a:r>
              <a:rPr lang="ko-KR" altLang="en-US" sz="1000" dirty="0">
                <a:solidFill>
                  <a:schemeClr val="tx1"/>
                </a:solidFill>
              </a:rPr>
              <a:t>메뉴 탭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(1. </a:t>
            </a:r>
            <a:r>
              <a:rPr lang="ko-KR" altLang="en-US" sz="1000" dirty="0">
                <a:solidFill>
                  <a:schemeClr val="tx1"/>
                </a:solidFill>
              </a:rPr>
              <a:t>메인</a:t>
            </a:r>
            <a:r>
              <a:rPr lang="en-US" altLang="ko-KR" sz="1000" dirty="0">
                <a:solidFill>
                  <a:schemeClr val="tx1"/>
                </a:solidFill>
              </a:rPr>
              <a:t>, 2.</a:t>
            </a:r>
            <a:r>
              <a:rPr lang="ko-KR" altLang="en-US" sz="1000" dirty="0">
                <a:solidFill>
                  <a:schemeClr val="tx1"/>
                </a:solidFill>
              </a:rPr>
              <a:t>옷장 </a:t>
            </a:r>
            <a:r>
              <a:rPr lang="en-US" altLang="ko-KR" sz="1000" dirty="0">
                <a:solidFill>
                  <a:schemeClr val="tx1"/>
                </a:solidFill>
              </a:rPr>
              <a:t>, 3.</a:t>
            </a:r>
            <a:r>
              <a:rPr lang="ko-KR" altLang="en-US" sz="1000" dirty="0">
                <a:solidFill>
                  <a:schemeClr val="tx1"/>
                </a:solidFill>
              </a:rPr>
              <a:t>커뮤니티</a:t>
            </a:r>
            <a:r>
              <a:rPr lang="en-US" altLang="ko-KR" sz="1000" dirty="0">
                <a:solidFill>
                  <a:schemeClr val="tx1"/>
                </a:solidFill>
              </a:rPr>
              <a:t>, 4.</a:t>
            </a:r>
            <a:r>
              <a:rPr lang="ko-KR" altLang="en-US" sz="1000" dirty="0">
                <a:solidFill>
                  <a:schemeClr val="tx1"/>
                </a:solidFill>
              </a:rPr>
              <a:t>고객센터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3 : </a:t>
            </a:r>
            <a:r>
              <a:rPr lang="ko-KR" altLang="en-US" sz="1000" dirty="0">
                <a:solidFill>
                  <a:schemeClr val="tx1"/>
                </a:solidFill>
              </a:rPr>
              <a:t>등록된 옷 사진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4 : </a:t>
            </a:r>
            <a:r>
              <a:rPr lang="ko-KR" altLang="en-US" sz="1000" dirty="0">
                <a:solidFill>
                  <a:schemeClr val="tx1"/>
                </a:solidFill>
              </a:rPr>
              <a:t>옷 설명 영역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5 : </a:t>
            </a:r>
            <a:r>
              <a:rPr lang="ko-KR" altLang="en-US" sz="1000" dirty="0">
                <a:solidFill>
                  <a:schemeClr val="tx1"/>
                </a:solidFill>
              </a:rPr>
              <a:t>옷 이름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6 : </a:t>
            </a:r>
            <a:r>
              <a:rPr lang="ko-KR" altLang="en-US" sz="1000" dirty="0">
                <a:solidFill>
                  <a:schemeClr val="tx1"/>
                </a:solidFill>
              </a:rPr>
              <a:t>기타사항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1A757E-F406-44EE-8EFA-086796C53265}"/>
              </a:ext>
            </a:extLst>
          </p:cNvPr>
          <p:cNvSpPr/>
          <p:nvPr/>
        </p:nvSpPr>
        <p:spPr>
          <a:xfrm>
            <a:off x="1325461" y="2002520"/>
            <a:ext cx="5964572" cy="2569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3350702" y="1357268"/>
            <a:ext cx="1922476" cy="532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BDB84E-450F-4030-861C-E88D889EE358}"/>
              </a:ext>
            </a:extLst>
          </p:cNvPr>
          <p:cNvSpPr/>
          <p:nvPr/>
        </p:nvSpPr>
        <p:spPr>
          <a:xfrm>
            <a:off x="6610524" y="872455"/>
            <a:ext cx="1269537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86B31B-7328-4791-B294-E1FBDA4CB16A}"/>
              </a:ext>
            </a:extLst>
          </p:cNvPr>
          <p:cNvSpPr/>
          <p:nvPr/>
        </p:nvSpPr>
        <p:spPr>
          <a:xfrm>
            <a:off x="1436614" y="2103183"/>
            <a:ext cx="2892105" cy="23429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421017-8340-4400-9512-68ED6D0F4CCC}"/>
              </a:ext>
            </a:extLst>
          </p:cNvPr>
          <p:cNvSpPr/>
          <p:nvPr/>
        </p:nvSpPr>
        <p:spPr>
          <a:xfrm>
            <a:off x="4416103" y="2103183"/>
            <a:ext cx="2748096" cy="23429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0F2C58-16E4-4674-8E94-1F51F7FE494D}"/>
              </a:ext>
            </a:extLst>
          </p:cNvPr>
          <p:cNvSpPr/>
          <p:nvPr/>
        </p:nvSpPr>
        <p:spPr>
          <a:xfrm>
            <a:off x="4758658" y="2225702"/>
            <a:ext cx="1922476" cy="532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C10056-780C-4D57-81E5-55D35542EF1C}"/>
              </a:ext>
            </a:extLst>
          </p:cNvPr>
          <p:cNvSpPr/>
          <p:nvPr/>
        </p:nvSpPr>
        <p:spPr>
          <a:xfrm>
            <a:off x="4828913" y="3619669"/>
            <a:ext cx="1922476" cy="532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4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A42EF86-5B76-413D-8E43-623A24A6729C}"/>
              </a:ext>
            </a:extLst>
          </p:cNvPr>
          <p:cNvSpPr/>
          <p:nvPr/>
        </p:nvSpPr>
        <p:spPr>
          <a:xfrm>
            <a:off x="377505" y="755009"/>
            <a:ext cx="7868873" cy="4764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9764DB-0D48-47E9-928E-2F3FEB552339}"/>
              </a:ext>
            </a:extLst>
          </p:cNvPr>
          <p:cNvSpPr/>
          <p:nvPr/>
        </p:nvSpPr>
        <p:spPr>
          <a:xfrm>
            <a:off x="8776284" y="755008"/>
            <a:ext cx="2842468" cy="4764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E21-DC9D-430A-A451-7F9027F2A977}"/>
              </a:ext>
            </a:extLst>
          </p:cNvPr>
          <p:cNvSpPr/>
          <p:nvPr/>
        </p:nvSpPr>
        <p:spPr>
          <a:xfrm>
            <a:off x="8863668" y="872455"/>
            <a:ext cx="2667699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페이지 이름 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옷 등록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921265-ECD7-4910-819B-264C15E0BFB4}"/>
              </a:ext>
            </a:extLst>
          </p:cNvPr>
          <p:cNvSpPr/>
          <p:nvPr/>
        </p:nvSpPr>
        <p:spPr>
          <a:xfrm>
            <a:off x="8863667" y="1258349"/>
            <a:ext cx="2667699" cy="4102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1 : </a:t>
            </a:r>
            <a:r>
              <a:rPr lang="ko-KR" altLang="en-US" sz="1000" dirty="0" err="1">
                <a:solidFill>
                  <a:schemeClr val="tx1"/>
                </a:solidFill>
              </a:rPr>
              <a:t>웹캠</a:t>
            </a:r>
            <a:r>
              <a:rPr lang="ko-KR" altLang="en-US" sz="1000" dirty="0">
                <a:solidFill>
                  <a:schemeClr val="tx1"/>
                </a:solidFill>
              </a:rPr>
              <a:t> 출력 영역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 : </a:t>
            </a:r>
            <a:r>
              <a:rPr lang="ko-KR" altLang="en-US" sz="1000" dirty="0">
                <a:solidFill>
                  <a:schemeClr val="tx1"/>
                </a:solidFill>
              </a:rPr>
              <a:t>옷 정보 입력 영역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1A757E-F406-44EE-8EFA-086796C53265}"/>
              </a:ext>
            </a:extLst>
          </p:cNvPr>
          <p:cNvSpPr/>
          <p:nvPr/>
        </p:nvSpPr>
        <p:spPr>
          <a:xfrm>
            <a:off x="1325461" y="2002520"/>
            <a:ext cx="5964572" cy="2569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CE6739-8BFA-42AB-B98B-55EB91A22F70}"/>
              </a:ext>
            </a:extLst>
          </p:cNvPr>
          <p:cNvSpPr/>
          <p:nvPr/>
        </p:nvSpPr>
        <p:spPr>
          <a:xfrm>
            <a:off x="1673605" y="2259785"/>
            <a:ext cx="2204906" cy="18805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7FE565-C1F7-4A9A-96F3-0961C1640AA8}"/>
              </a:ext>
            </a:extLst>
          </p:cNvPr>
          <p:cNvSpPr/>
          <p:nvPr/>
        </p:nvSpPr>
        <p:spPr>
          <a:xfrm>
            <a:off x="4742577" y="2259785"/>
            <a:ext cx="2204906" cy="18805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79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A42EF86-5B76-413D-8E43-623A24A6729C}"/>
              </a:ext>
            </a:extLst>
          </p:cNvPr>
          <p:cNvSpPr/>
          <p:nvPr/>
        </p:nvSpPr>
        <p:spPr>
          <a:xfrm>
            <a:off x="377505" y="755009"/>
            <a:ext cx="7868873" cy="4764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9764DB-0D48-47E9-928E-2F3FEB552339}"/>
              </a:ext>
            </a:extLst>
          </p:cNvPr>
          <p:cNvSpPr/>
          <p:nvPr/>
        </p:nvSpPr>
        <p:spPr>
          <a:xfrm>
            <a:off x="8776284" y="755008"/>
            <a:ext cx="2842468" cy="4764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E21-DC9D-430A-A451-7F9027F2A977}"/>
              </a:ext>
            </a:extLst>
          </p:cNvPr>
          <p:cNvSpPr/>
          <p:nvPr/>
        </p:nvSpPr>
        <p:spPr>
          <a:xfrm>
            <a:off x="8863668" y="872455"/>
            <a:ext cx="2667699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페이지 이름 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커뮤니티 목록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921265-ECD7-4910-819B-264C15E0BFB4}"/>
              </a:ext>
            </a:extLst>
          </p:cNvPr>
          <p:cNvSpPr/>
          <p:nvPr/>
        </p:nvSpPr>
        <p:spPr>
          <a:xfrm>
            <a:off x="8863667" y="1258349"/>
            <a:ext cx="2667699" cy="4102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1 : </a:t>
            </a:r>
            <a:r>
              <a:rPr lang="ko-KR" altLang="en-US" sz="1000" dirty="0">
                <a:solidFill>
                  <a:schemeClr val="tx1"/>
                </a:solidFill>
              </a:rPr>
              <a:t>회원 기능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 : </a:t>
            </a:r>
            <a:r>
              <a:rPr lang="ko-KR" altLang="en-US" sz="1000" dirty="0">
                <a:solidFill>
                  <a:schemeClr val="tx1"/>
                </a:solidFill>
              </a:rPr>
              <a:t>메뉴 탭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(1. </a:t>
            </a:r>
            <a:r>
              <a:rPr lang="ko-KR" altLang="en-US" sz="1000" dirty="0">
                <a:solidFill>
                  <a:schemeClr val="tx1"/>
                </a:solidFill>
              </a:rPr>
              <a:t>메인</a:t>
            </a:r>
            <a:r>
              <a:rPr lang="en-US" altLang="ko-KR" sz="1000" dirty="0">
                <a:solidFill>
                  <a:schemeClr val="tx1"/>
                </a:solidFill>
              </a:rPr>
              <a:t>, 2.</a:t>
            </a:r>
            <a:r>
              <a:rPr lang="ko-KR" altLang="en-US" sz="1000" dirty="0">
                <a:solidFill>
                  <a:schemeClr val="tx1"/>
                </a:solidFill>
              </a:rPr>
              <a:t>옷장 </a:t>
            </a:r>
            <a:r>
              <a:rPr lang="en-US" altLang="ko-KR" sz="1000" dirty="0">
                <a:solidFill>
                  <a:schemeClr val="tx1"/>
                </a:solidFill>
              </a:rPr>
              <a:t>, 3.</a:t>
            </a:r>
            <a:r>
              <a:rPr lang="ko-KR" altLang="en-US" sz="1000" dirty="0">
                <a:solidFill>
                  <a:schemeClr val="tx1"/>
                </a:solidFill>
              </a:rPr>
              <a:t>커뮤니티</a:t>
            </a:r>
            <a:r>
              <a:rPr lang="en-US" altLang="ko-KR" sz="1000" dirty="0">
                <a:solidFill>
                  <a:schemeClr val="tx1"/>
                </a:solidFill>
              </a:rPr>
              <a:t>, 4.</a:t>
            </a:r>
            <a:r>
              <a:rPr lang="ko-KR" altLang="en-US" sz="1000" dirty="0">
                <a:solidFill>
                  <a:schemeClr val="tx1"/>
                </a:solidFill>
              </a:rPr>
              <a:t>고객센터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3 : </a:t>
            </a:r>
            <a:r>
              <a:rPr lang="ko-KR" altLang="en-US" sz="1000" dirty="0">
                <a:solidFill>
                  <a:schemeClr val="tx1"/>
                </a:solidFill>
              </a:rPr>
              <a:t>커뮤니티 페이지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4 : </a:t>
            </a:r>
            <a:r>
              <a:rPr lang="ko-KR" altLang="en-US" sz="1000" dirty="0">
                <a:solidFill>
                  <a:schemeClr val="tx1"/>
                </a:solidFill>
              </a:rPr>
              <a:t>사용자가 등록한 옷 사진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(</a:t>
            </a:r>
            <a:r>
              <a:rPr lang="ko-KR" altLang="en-US" sz="1000" dirty="0">
                <a:solidFill>
                  <a:schemeClr val="tx1"/>
                </a:solidFill>
              </a:rPr>
              <a:t>누르면 글 보기 페이지로 이동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1A757E-F406-44EE-8EFA-086796C53265}"/>
              </a:ext>
            </a:extLst>
          </p:cNvPr>
          <p:cNvSpPr/>
          <p:nvPr/>
        </p:nvSpPr>
        <p:spPr>
          <a:xfrm>
            <a:off x="1325461" y="2002520"/>
            <a:ext cx="5964572" cy="2569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3350702" y="1357268"/>
            <a:ext cx="1922476" cy="532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BDB84E-450F-4030-861C-E88D889EE358}"/>
              </a:ext>
            </a:extLst>
          </p:cNvPr>
          <p:cNvSpPr/>
          <p:nvPr/>
        </p:nvSpPr>
        <p:spPr>
          <a:xfrm>
            <a:off x="6610524" y="872455"/>
            <a:ext cx="1269537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FEFE49-C5CF-44E6-B249-A52BC8E54F65}"/>
              </a:ext>
            </a:extLst>
          </p:cNvPr>
          <p:cNvSpPr/>
          <p:nvPr/>
        </p:nvSpPr>
        <p:spPr>
          <a:xfrm>
            <a:off x="1428227" y="2103360"/>
            <a:ext cx="947952" cy="9418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A832FAB-2F3D-4C4D-8A7D-E422ED5E0445}"/>
              </a:ext>
            </a:extLst>
          </p:cNvPr>
          <p:cNvSpPr/>
          <p:nvPr/>
        </p:nvSpPr>
        <p:spPr>
          <a:xfrm>
            <a:off x="2531544" y="2103360"/>
            <a:ext cx="947952" cy="9418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ACEE899-FDA6-4818-875A-B817F4A4A610}"/>
              </a:ext>
            </a:extLst>
          </p:cNvPr>
          <p:cNvSpPr/>
          <p:nvPr/>
        </p:nvSpPr>
        <p:spPr>
          <a:xfrm>
            <a:off x="3659492" y="2103360"/>
            <a:ext cx="947952" cy="9418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F78ADBC-D1C0-438E-8529-9D35320769DC}"/>
              </a:ext>
            </a:extLst>
          </p:cNvPr>
          <p:cNvSpPr/>
          <p:nvPr/>
        </p:nvSpPr>
        <p:spPr>
          <a:xfrm>
            <a:off x="4833099" y="2103360"/>
            <a:ext cx="947952" cy="9418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98BCDF-D005-4FA7-9EB0-9DCD48F70FB9}"/>
              </a:ext>
            </a:extLst>
          </p:cNvPr>
          <p:cNvSpPr/>
          <p:nvPr/>
        </p:nvSpPr>
        <p:spPr>
          <a:xfrm>
            <a:off x="6091795" y="2103360"/>
            <a:ext cx="947952" cy="9418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49DC9CC4-1177-4569-8B44-A15B392F15BC}"/>
              </a:ext>
            </a:extLst>
          </p:cNvPr>
          <p:cNvSpPr/>
          <p:nvPr/>
        </p:nvSpPr>
        <p:spPr>
          <a:xfrm rot="5400000">
            <a:off x="6111381" y="3452067"/>
            <a:ext cx="947952" cy="318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952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A42EF86-5B76-413D-8E43-623A24A6729C}"/>
              </a:ext>
            </a:extLst>
          </p:cNvPr>
          <p:cNvSpPr/>
          <p:nvPr/>
        </p:nvSpPr>
        <p:spPr>
          <a:xfrm>
            <a:off x="377505" y="755009"/>
            <a:ext cx="7868873" cy="4764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9764DB-0D48-47E9-928E-2F3FEB552339}"/>
              </a:ext>
            </a:extLst>
          </p:cNvPr>
          <p:cNvSpPr/>
          <p:nvPr/>
        </p:nvSpPr>
        <p:spPr>
          <a:xfrm>
            <a:off x="8776284" y="755008"/>
            <a:ext cx="2842468" cy="4764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E21-DC9D-430A-A451-7F9027F2A977}"/>
              </a:ext>
            </a:extLst>
          </p:cNvPr>
          <p:cNvSpPr/>
          <p:nvPr/>
        </p:nvSpPr>
        <p:spPr>
          <a:xfrm>
            <a:off x="8863668" y="872455"/>
            <a:ext cx="2667699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페이지 이름 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커뮤니티 글 보기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921265-ECD7-4910-819B-264C15E0BFB4}"/>
              </a:ext>
            </a:extLst>
          </p:cNvPr>
          <p:cNvSpPr/>
          <p:nvPr/>
        </p:nvSpPr>
        <p:spPr>
          <a:xfrm>
            <a:off x="8863667" y="1258349"/>
            <a:ext cx="2667699" cy="4102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1 : </a:t>
            </a:r>
            <a:r>
              <a:rPr lang="ko-KR" altLang="en-US" sz="1000" dirty="0">
                <a:solidFill>
                  <a:schemeClr val="tx1"/>
                </a:solidFill>
              </a:rPr>
              <a:t>회원 기능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 : </a:t>
            </a:r>
            <a:r>
              <a:rPr lang="ko-KR" altLang="en-US" sz="1000" dirty="0">
                <a:solidFill>
                  <a:schemeClr val="tx1"/>
                </a:solidFill>
              </a:rPr>
              <a:t>메뉴 탭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(1. </a:t>
            </a:r>
            <a:r>
              <a:rPr lang="ko-KR" altLang="en-US" sz="1000" dirty="0">
                <a:solidFill>
                  <a:schemeClr val="tx1"/>
                </a:solidFill>
              </a:rPr>
              <a:t>메인</a:t>
            </a:r>
            <a:r>
              <a:rPr lang="en-US" altLang="ko-KR" sz="1000" dirty="0">
                <a:solidFill>
                  <a:schemeClr val="tx1"/>
                </a:solidFill>
              </a:rPr>
              <a:t>, 2.</a:t>
            </a:r>
            <a:r>
              <a:rPr lang="ko-KR" altLang="en-US" sz="1000" dirty="0">
                <a:solidFill>
                  <a:schemeClr val="tx1"/>
                </a:solidFill>
              </a:rPr>
              <a:t>옷장 </a:t>
            </a:r>
            <a:r>
              <a:rPr lang="en-US" altLang="ko-KR" sz="1000" dirty="0">
                <a:solidFill>
                  <a:schemeClr val="tx1"/>
                </a:solidFill>
              </a:rPr>
              <a:t>, 3.</a:t>
            </a:r>
            <a:r>
              <a:rPr lang="ko-KR" altLang="en-US" sz="1000" dirty="0">
                <a:solidFill>
                  <a:schemeClr val="tx1"/>
                </a:solidFill>
              </a:rPr>
              <a:t>커뮤니티</a:t>
            </a:r>
            <a:r>
              <a:rPr lang="en-US" altLang="ko-KR" sz="1000" dirty="0">
                <a:solidFill>
                  <a:schemeClr val="tx1"/>
                </a:solidFill>
              </a:rPr>
              <a:t>, 4.</a:t>
            </a:r>
            <a:r>
              <a:rPr lang="ko-KR" altLang="en-US" sz="1000" dirty="0">
                <a:solidFill>
                  <a:schemeClr val="tx1"/>
                </a:solidFill>
              </a:rPr>
              <a:t>고객센터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3 : </a:t>
            </a:r>
            <a:r>
              <a:rPr lang="ko-KR" altLang="en-US" sz="1000" dirty="0">
                <a:solidFill>
                  <a:schemeClr val="tx1"/>
                </a:solidFill>
              </a:rPr>
              <a:t>사용자가 업로드한 사진 추력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4 : </a:t>
            </a:r>
            <a:r>
              <a:rPr lang="ko-KR" altLang="en-US" sz="1000" dirty="0">
                <a:solidFill>
                  <a:schemeClr val="tx1"/>
                </a:solidFill>
              </a:rPr>
              <a:t>사용자가 작성한 글 출력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( </a:t>
            </a:r>
            <a:r>
              <a:rPr lang="ko-KR" altLang="en-US" sz="1000" dirty="0">
                <a:solidFill>
                  <a:schemeClr val="tx1"/>
                </a:solidFill>
              </a:rPr>
              <a:t>조회수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댓글 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1A757E-F406-44EE-8EFA-086796C53265}"/>
              </a:ext>
            </a:extLst>
          </p:cNvPr>
          <p:cNvSpPr/>
          <p:nvPr/>
        </p:nvSpPr>
        <p:spPr>
          <a:xfrm>
            <a:off x="1325461" y="2002520"/>
            <a:ext cx="5964572" cy="2569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3350702" y="1357268"/>
            <a:ext cx="1922476" cy="532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BDB84E-450F-4030-861C-E88D889EE358}"/>
              </a:ext>
            </a:extLst>
          </p:cNvPr>
          <p:cNvSpPr/>
          <p:nvPr/>
        </p:nvSpPr>
        <p:spPr>
          <a:xfrm>
            <a:off x="6610524" y="872455"/>
            <a:ext cx="1269537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FFB837-8B92-404B-A167-93DBFB63FAA9}"/>
              </a:ext>
            </a:extLst>
          </p:cNvPr>
          <p:cNvSpPr/>
          <p:nvPr/>
        </p:nvSpPr>
        <p:spPr>
          <a:xfrm>
            <a:off x="1498134" y="2218884"/>
            <a:ext cx="3652706" cy="21266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2F18D0-AEBA-4097-A58C-66E5B91D898E}"/>
              </a:ext>
            </a:extLst>
          </p:cNvPr>
          <p:cNvSpPr/>
          <p:nvPr/>
        </p:nvSpPr>
        <p:spPr>
          <a:xfrm>
            <a:off x="5273178" y="2218884"/>
            <a:ext cx="1891020" cy="21266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262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A42EF86-5B76-413D-8E43-623A24A6729C}"/>
              </a:ext>
            </a:extLst>
          </p:cNvPr>
          <p:cNvSpPr/>
          <p:nvPr/>
        </p:nvSpPr>
        <p:spPr>
          <a:xfrm>
            <a:off x="377505" y="755009"/>
            <a:ext cx="7868873" cy="4764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9764DB-0D48-47E9-928E-2F3FEB552339}"/>
              </a:ext>
            </a:extLst>
          </p:cNvPr>
          <p:cNvSpPr/>
          <p:nvPr/>
        </p:nvSpPr>
        <p:spPr>
          <a:xfrm>
            <a:off x="8776284" y="755008"/>
            <a:ext cx="2842468" cy="4764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E21-DC9D-430A-A451-7F9027F2A977}"/>
              </a:ext>
            </a:extLst>
          </p:cNvPr>
          <p:cNvSpPr/>
          <p:nvPr/>
        </p:nvSpPr>
        <p:spPr>
          <a:xfrm>
            <a:off x="8863668" y="872455"/>
            <a:ext cx="2667699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페이지 이름 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고객센터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921265-ECD7-4910-819B-264C15E0BFB4}"/>
              </a:ext>
            </a:extLst>
          </p:cNvPr>
          <p:cNvSpPr/>
          <p:nvPr/>
        </p:nvSpPr>
        <p:spPr>
          <a:xfrm>
            <a:off x="8863667" y="1258349"/>
            <a:ext cx="2667699" cy="4102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1 : </a:t>
            </a:r>
            <a:r>
              <a:rPr lang="ko-KR" altLang="en-US" sz="1000" dirty="0">
                <a:solidFill>
                  <a:schemeClr val="tx1"/>
                </a:solidFill>
              </a:rPr>
              <a:t>회원 기능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 : </a:t>
            </a:r>
            <a:r>
              <a:rPr lang="ko-KR" altLang="en-US" sz="1000" dirty="0">
                <a:solidFill>
                  <a:schemeClr val="tx1"/>
                </a:solidFill>
              </a:rPr>
              <a:t>메뉴 탭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(1. </a:t>
            </a:r>
            <a:r>
              <a:rPr lang="ko-KR" altLang="en-US" sz="1000" dirty="0">
                <a:solidFill>
                  <a:schemeClr val="tx1"/>
                </a:solidFill>
              </a:rPr>
              <a:t>메인</a:t>
            </a:r>
            <a:r>
              <a:rPr lang="en-US" altLang="ko-KR" sz="1000" dirty="0">
                <a:solidFill>
                  <a:schemeClr val="tx1"/>
                </a:solidFill>
              </a:rPr>
              <a:t>, 2.</a:t>
            </a:r>
            <a:r>
              <a:rPr lang="ko-KR" altLang="en-US" sz="1000" dirty="0">
                <a:solidFill>
                  <a:schemeClr val="tx1"/>
                </a:solidFill>
              </a:rPr>
              <a:t>옷장 </a:t>
            </a:r>
            <a:r>
              <a:rPr lang="en-US" altLang="ko-KR" sz="1000" dirty="0">
                <a:solidFill>
                  <a:schemeClr val="tx1"/>
                </a:solidFill>
              </a:rPr>
              <a:t>, 3.</a:t>
            </a:r>
            <a:r>
              <a:rPr lang="ko-KR" altLang="en-US" sz="1000" dirty="0">
                <a:solidFill>
                  <a:schemeClr val="tx1"/>
                </a:solidFill>
              </a:rPr>
              <a:t>커뮤니티</a:t>
            </a:r>
            <a:r>
              <a:rPr lang="en-US" altLang="ko-KR" sz="1000" dirty="0">
                <a:solidFill>
                  <a:schemeClr val="tx1"/>
                </a:solidFill>
              </a:rPr>
              <a:t>, 4.</a:t>
            </a:r>
            <a:r>
              <a:rPr lang="ko-KR" altLang="en-US" sz="1000" dirty="0">
                <a:solidFill>
                  <a:schemeClr val="tx1"/>
                </a:solidFill>
              </a:rPr>
              <a:t>고객센터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3 : </a:t>
            </a:r>
            <a:r>
              <a:rPr lang="ko-KR" altLang="en-US" sz="1000" dirty="0">
                <a:solidFill>
                  <a:schemeClr val="tx1"/>
                </a:solidFill>
              </a:rPr>
              <a:t>고객센터 글 목록 영역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4 : </a:t>
            </a:r>
            <a:r>
              <a:rPr lang="ko-KR" altLang="en-US" sz="1000" dirty="0">
                <a:solidFill>
                  <a:schemeClr val="tx1"/>
                </a:solidFill>
              </a:rPr>
              <a:t>작성한 글 출력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1A757E-F406-44EE-8EFA-086796C53265}"/>
              </a:ext>
            </a:extLst>
          </p:cNvPr>
          <p:cNvSpPr/>
          <p:nvPr/>
        </p:nvSpPr>
        <p:spPr>
          <a:xfrm>
            <a:off x="1325461" y="2002520"/>
            <a:ext cx="5964572" cy="2569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3350702" y="1357268"/>
            <a:ext cx="1922476" cy="532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BDB84E-450F-4030-861C-E88D889EE358}"/>
              </a:ext>
            </a:extLst>
          </p:cNvPr>
          <p:cNvSpPr/>
          <p:nvPr/>
        </p:nvSpPr>
        <p:spPr>
          <a:xfrm>
            <a:off x="6610524" y="872455"/>
            <a:ext cx="1269537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082C24-C03F-439E-A06B-FE929B90464C}"/>
              </a:ext>
            </a:extLst>
          </p:cNvPr>
          <p:cNvSpPr/>
          <p:nvPr/>
        </p:nvSpPr>
        <p:spPr>
          <a:xfrm>
            <a:off x="1615578" y="2241603"/>
            <a:ext cx="5364061" cy="4009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856229D2-BFEF-4BD5-9D07-B6EF8BF0AD02}"/>
              </a:ext>
            </a:extLst>
          </p:cNvPr>
          <p:cNvSpPr/>
          <p:nvPr/>
        </p:nvSpPr>
        <p:spPr>
          <a:xfrm>
            <a:off x="5645791" y="3150772"/>
            <a:ext cx="335559" cy="1065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21EF6B-EA78-452D-8E80-3D344D43CA67}"/>
              </a:ext>
            </a:extLst>
          </p:cNvPr>
          <p:cNvSpPr/>
          <p:nvPr/>
        </p:nvSpPr>
        <p:spPr>
          <a:xfrm>
            <a:off x="1615577" y="2642532"/>
            <a:ext cx="5364061" cy="4009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567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A42EF86-5B76-413D-8E43-623A24A6729C}"/>
              </a:ext>
            </a:extLst>
          </p:cNvPr>
          <p:cNvSpPr/>
          <p:nvPr/>
        </p:nvSpPr>
        <p:spPr>
          <a:xfrm>
            <a:off x="377505" y="755009"/>
            <a:ext cx="7868873" cy="4764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9764DB-0D48-47E9-928E-2F3FEB552339}"/>
              </a:ext>
            </a:extLst>
          </p:cNvPr>
          <p:cNvSpPr/>
          <p:nvPr/>
        </p:nvSpPr>
        <p:spPr>
          <a:xfrm>
            <a:off x="8776284" y="755008"/>
            <a:ext cx="2842468" cy="4764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E21-DC9D-430A-A451-7F9027F2A977}"/>
              </a:ext>
            </a:extLst>
          </p:cNvPr>
          <p:cNvSpPr/>
          <p:nvPr/>
        </p:nvSpPr>
        <p:spPr>
          <a:xfrm>
            <a:off x="8863668" y="872455"/>
            <a:ext cx="2667699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페이지 이름 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관리자 페이지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921265-ECD7-4910-819B-264C15E0BFB4}"/>
              </a:ext>
            </a:extLst>
          </p:cNvPr>
          <p:cNvSpPr/>
          <p:nvPr/>
        </p:nvSpPr>
        <p:spPr>
          <a:xfrm>
            <a:off x="8863667" y="1258349"/>
            <a:ext cx="2667699" cy="4102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1 : </a:t>
            </a:r>
            <a:r>
              <a:rPr lang="ko-KR" altLang="en-US" sz="1000" dirty="0">
                <a:solidFill>
                  <a:schemeClr val="tx1"/>
                </a:solidFill>
              </a:rPr>
              <a:t>회원 기능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 : </a:t>
            </a:r>
            <a:r>
              <a:rPr lang="ko-KR" altLang="en-US" sz="1000" dirty="0">
                <a:solidFill>
                  <a:schemeClr val="tx1"/>
                </a:solidFill>
              </a:rPr>
              <a:t>메뉴 탭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(1. </a:t>
            </a:r>
            <a:r>
              <a:rPr lang="ko-KR" altLang="en-US" sz="1000" dirty="0">
                <a:solidFill>
                  <a:schemeClr val="tx1"/>
                </a:solidFill>
              </a:rPr>
              <a:t>메인</a:t>
            </a:r>
            <a:r>
              <a:rPr lang="en-US" altLang="ko-KR" sz="1000" dirty="0">
                <a:solidFill>
                  <a:schemeClr val="tx1"/>
                </a:solidFill>
              </a:rPr>
              <a:t>, 2.</a:t>
            </a:r>
            <a:r>
              <a:rPr lang="ko-KR" altLang="en-US" sz="1000" dirty="0">
                <a:solidFill>
                  <a:schemeClr val="tx1"/>
                </a:solidFill>
              </a:rPr>
              <a:t>옷장 </a:t>
            </a:r>
            <a:r>
              <a:rPr lang="en-US" altLang="ko-KR" sz="1000" dirty="0">
                <a:solidFill>
                  <a:schemeClr val="tx1"/>
                </a:solidFill>
              </a:rPr>
              <a:t>, 3.</a:t>
            </a:r>
            <a:r>
              <a:rPr lang="ko-KR" altLang="en-US" sz="1000" dirty="0">
                <a:solidFill>
                  <a:schemeClr val="tx1"/>
                </a:solidFill>
              </a:rPr>
              <a:t>커뮤니티</a:t>
            </a:r>
            <a:r>
              <a:rPr lang="en-US" altLang="ko-KR" sz="1000" dirty="0">
                <a:solidFill>
                  <a:schemeClr val="tx1"/>
                </a:solidFill>
              </a:rPr>
              <a:t>, 4.</a:t>
            </a:r>
            <a:r>
              <a:rPr lang="ko-KR" altLang="en-US" sz="1000" dirty="0">
                <a:solidFill>
                  <a:schemeClr val="tx1"/>
                </a:solidFill>
              </a:rPr>
              <a:t>고객센터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3 : </a:t>
            </a:r>
            <a:r>
              <a:rPr lang="ko-KR" altLang="en-US" sz="1000" dirty="0">
                <a:solidFill>
                  <a:schemeClr val="tx1"/>
                </a:solidFill>
              </a:rPr>
              <a:t>커뮤니티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회원 등등 분류 선택 아이콘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4. </a:t>
            </a:r>
            <a:r>
              <a:rPr lang="ko-KR" altLang="en-US" sz="1000" dirty="0">
                <a:solidFill>
                  <a:schemeClr val="tx1"/>
                </a:solidFill>
              </a:rPr>
              <a:t>분류를 선택 </a:t>
            </a:r>
            <a:r>
              <a:rPr lang="en-US" altLang="ko-KR" sz="1000" dirty="0">
                <a:solidFill>
                  <a:schemeClr val="tx1"/>
                </a:solidFill>
              </a:rPr>
              <a:t>&gt;</a:t>
            </a:r>
            <a:r>
              <a:rPr lang="ko-KR" altLang="en-US" sz="1000" dirty="0">
                <a:solidFill>
                  <a:schemeClr val="tx1"/>
                </a:solidFill>
              </a:rPr>
              <a:t> 해당 관리 기능 출력 영영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1A757E-F406-44EE-8EFA-086796C53265}"/>
              </a:ext>
            </a:extLst>
          </p:cNvPr>
          <p:cNvSpPr/>
          <p:nvPr/>
        </p:nvSpPr>
        <p:spPr>
          <a:xfrm>
            <a:off x="1325461" y="2002520"/>
            <a:ext cx="5964572" cy="2569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16EDC6-E1E5-4112-93D3-357061D9F515}"/>
              </a:ext>
            </a:extLst>
          </p:cNvPr>
          <p:cNvSpPr/>
          <p:nvPr/>
        </p:nvSpPr>
        <p:spPr>
          <a:xfrm>
            <a:off x="3350702" y="1357268"/>
            <a:ext cx="1922476" cy="532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BDB84E-450F-4030-861C-E88D889EE358}"/>
              </a:ext>
            </a:extLst>
          </p:cNvPr>
          <p:cNvSpPr/>
          <p:nvPr/>
        </p:nvSpPr>
        <p:spPr>
          <a:xfrm>
            <a:off x="6610524" y="872455"/>
            <a:ext cx="1269537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442478-54B0-42EB-9334-CBD50719DF71}"/>
              </a:ext>
            </a:extLst>
          </p:cNvPr>
          <p:cNvSpPr/>
          <p:nvPr/>
        </p:nvSpPr>
        <p:spPr>
          <a:xfrm>
            <a:off x="1419837" y="2109827"/>
            <a:ext cx="702578" cy="23363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9B47C1-4030-4907-A472-D554DD83C1B2}"/>
              </a:ext>
            </a:extLst>
          </p:cNvPr>
          <p:cNvSpPr/>
          <p:nvPr/>
        </p:nvSpPr>
        <p:spPr>
          <a:xfrm>
            <a:off x="2249297" y="2119091"/>
            <a:ext cx="4889733" cy="23270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434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370</Words>
  <Application>Microsoft Office PowerPoint</Application>
  <PresentationFormat>와이드스크린</PresentationFormat>
  <Paragraphs>121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smhrd</dc:creator>
  <cp:lastModifiedBy>smhrd</cp:lastModifiedBy>
  <cp:revision>21</cp:revision>
  <dcterms:created xsi:type="dcterms:W3CDTF">2021-05-25T09:09:47Z</dcterms:created>
  <dcterms:modified xsi:type="dcterms:W3CDTF">2021-05-25T09:35:31Z</dcterms:modified>
</cp:coreProperties>
</file>