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Nils\Desktop\Physik\(S4)%20Hollywood%20Tour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Nils\Desktop\Physik\(S4)%20Hollywood%20Tour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'Raw Data'!$E$1</c:f>
              <c:strCache>
                <c:ptCount val="1"/>
                <c:pt idx="0">
                  <c:v>Absolute acceleration (m/s^2)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'Raw Data'!$E$2:$E$58217</c:f>
            </c:numRef>
          </c:val>
          <c:smooth val="0"/>
          <c:extLst>
            <c:ext xmlns:c16="http://schemas.microsoft.com/office/drawing/2014/chart" uri="{C3380CC4-5D6E-409C-BE32-E72D297353CC}">
              <c16:uniqueId val="{00000000-6C7F-4526-AAC5-751305887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084191"/>
        <c:axId val="429258047"/>
      </c:lineChart>
      <c:catAx>
        <c:axId val="4230841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9258047"/>
        <c:crosses val="autoZero"/>
        <c:auto val="1"/>
        <c:lblAlgn val="ctr"/>
        <c:lblOffset val="100"/>
        <c:noMultiLvlLbl val="0"/>
      </c:catAx>
      <c:valAx>
        <c:axId val="42925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308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Absolute Beschleunigung </a:t>
            </a:r>
            <a:r>
              <a:rPr lang="de-DE" sz="1000" b="0" dirty="0"/>
              <a:t>(m/s^2)</a:t>
            </a:r>
            <a:endParaRPr lang="de-DE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'Raw Data'!$E$1</c:f>
              <c:strCache>
                <c:ptCount val="1"/>
                <c:pt idx="0">
                  <c:v>Absolute acceleration (m/s^2)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'Raw Data'!$E$2:$E$58217</c:f>
              <c:numCache>
                <c:formatCode>General</c:formatCode>
                <c:ptCount val="58216"/>
                <c:pt idx="0">
                  <c:v>11.458574597325732</c:v>
                </c:pt>
                <c:pt idx="1">
                  <c:v>11.082425460198383</c:v>
                </c:pt>
                <c:pt idx="2">
                  <c:v>10.623052997440805</c:v>
                </c:pt>
                <c:pt idx="3">
                  <c:v>10.13515187013591</c:v>
                </c:pt>
                <c:pt idx="4">
                  <c:v>9.7280379600936193</c:v>
                </c:pt>
                <c:pt idx="5">
                  <c:v>9.4404390756661911</c:v>
                </c:pt>
                <c:pt idx="6">
                  <c:v>9.1727850286040855</c:v>
                </c:pt>
                <c:pt idx="7">
                  <c:v>8.9043733063742998</c:v>
                </c:pt>
                <c:pt idx="8">
                  <c:v>8.7135428162624304</c:v>
                </c:pt>
                <c:pt idx="9">
                  <c:v>8.6156879129153303</c:v>
                </c:pt>
                <c:pt idx="10">
                  <c:v>8.5914273503785772</c:v>
                </c:pt>
                <c:pt idx="11">
                  <c:v>8.6830452735323806</c:v>
                </c:pt>
                <c:pt idx="12">
                  <c:v>8.9451000271329395</c:v>
                </c:pt>
                <c:pt idx="13">
                  <c:v>9.3820290570561298</c:v>
                </c:pt>
                <c:pt idx="14">
                  <c:v>9.9844769949349619</c:v>
                </c:pt>
                <c:pt idx="15">
                  <c:v>10.523329214581198</c:v>
                </c:pt>
                <c:pt idx="16">
                  <c:v>10.876075694422854</c:v>
                </c:pt>
                <c:pt idx="17">
                  <c:v>11.12224331713904</c:v>
                </c:pt>
                <c:pt idx="18">
                  <c:v>11.142025533910711</c:v>
                </c:pt>
                <c:pt idx="19">
                  <c:v>10.847254944202248</c:v>
                </c:pt>
                <c:pt idx="20">
                  <c:v>10.361106531960425</c:v>
                </c:pt>
                <c:pt idx="21">
                  <c:v>9.9302414569914923</c:v>
                </c:pt>
                <c:pt idx="22">
                  <c:v>9.5871694231856637</c:v>
                </c:pt>
                <c:pt idx="23">
                  <c:v>9.2774933261788703</c:v>
                </c:pt>
                <c:pt idx="24">
                  <c:v>8.9934036258586723</c:v>
                </c:pt>
                <c:pt idx="25">
                  <c:v>8.8059727031315074</c:v>
                </c:pt>
                <c:pt idx="26">
                  <c:v>8.8368981927656414</c:v>
                </c:pt>
                <c:pt idx="27">
                  <c:v>9.315468795735411</c:v>
                </c:pt>
                <c:pt idx="28">
                  <c:v>10.141901292135787</c:v>
                </c:pt>
                <c:pt idx="29">
                  <c:v>11.134646716794457</c:v>
                </c:pt>
                <c:pt idx="30">
                  <c:v>12.247881131454628</c:v>
                </c:pt>
                <c:pt idx="31">
                  <c:v>12.533794234940405</c:v>
                </c:pt>
                <c:pt idx="32">
                  <c:v>12.599556008702338</c:v>
                </c:pt>
                <c:pt idx="33">
                  <c:v>12.265405675325395</c:v>
                </c:pt>
                <c:pt idx="34">
                  <c:v>11.926853544898281</c:v>
                </c:pt>
                <c:pt idx="35">
                  <c:v>10.855640131610034</c:v>
                </c:pt>
                <c:pt idx="36">
                  <c:v>7.6086754013574467</c:v>
                </c:pt>
                <c:pt idx="37">
                  <c:v>7.1854480482982703</c:v>
                </c:pt>
                <c:pt idx="38">
                  <c:v>5.5414319804369496</c:v>
                </c:pt>
                <c:pt idx="39">
                  <c:v>5.0993599830097089</c:v>
                </c:pt>
                <c:pt idx="40">
                  <c:v>5.6163019580036959</c:v>
                </c:pt>
                <c:pt idx="41">
                  <c:v>6.9246102717731119</c:v>
                </c:pt>
                <c:pt idx="42">
                  <c:v>7.1195360588636678</c:v>
                </c:pt>
                <c:pt idx="43">
                  <c:v>7.5608904137644908</c:v>
                </c:pt>
                <c:pt idx="44">
                  <c:v>12.022808303928718</c:v>
                </c:pt>
                <c:pt idx="45">
                  <c:v>12.714533629945974</c:v>
                </c:pt>
                <c:pt idx="46">
                  <c:v>13.635187979216479</c:v>
                </c:pt>
                <c:pt idx="47">
                  <c:v>13.910120219471038</c:v>
                </c:pt>
                <c:pt idx="48">
                  <c:v>13.118204038554724</c:v>
                </c:pt>
                <c:pt idx="49">
                  <c:v>11.859735800796996</c:v>
                </c:pt>
                <c:pt idx="50">
                  <c:v>10.716019551594039</c:v>
                </c:pt>
                <c:pt idx="51">
                  <c:v>9.753291695008862</c:v>
                </c:pt>
                <c:pt idx="52">
                  <c:v>8.9847008893896501</c:v>
                </c:pt>
                <c:pt idx="53">
                  <c:v>8.474475384392397</c:v>
                </c:pt>
                <c:pt idx="54">
                  <c:v>8.1634344118037969</c:v>
                </c:pt>
                <c:pt idx="55">
                  <c:v>8.2660380604724342</c:v>
                </c:pt>
                <c:pt idx="56">
                  <c:v>8.577425400688929</c:v>
                </c:pt>
                <c:pt idx="57">
                  <c:v>8.9354057775403568</c:v>
                </c:pt>
                <c:pt idx="58">
                  <c:v>9.3923062303390132</c:v>
                </c:pt>
                <c:pt idx="59">
                  <c:v>9.8651265474360788</c:v>
                </c:pt>
                <c:pt idx="60">
                  <c:v>10.271590406962375</c:v>
                </c:pt>
                <c:pt idx="61">
                  <c:v>10.581630346321003</c:v>
                </c:pt>
                <c:pt idx="62">
                  <c:v>10.697831243746466</c:v>
                </c:pt>
                <c:pt idx="63">
                  <c:v>10.632861456460239</c:v>
                </c:pt>
                <c:pt idx="64">
                  <c:v>10.426702272666432</c:v>
                </c:pt>
                <c:pt idx="65">
                  <c:v>10.10807074238604</c:v>
                </c:pt>
                <c:pt idx="66">
                  <c:v>9.8367477718142808</c:v>
                </c:pt>
                <c:pt idx="67">
                  <c:v>9.6355379771129197</c:v>
                </c:pt>
                <c:pt idx="68">
                  <c:v>9.4807122322934987</c:v>
                </c:pt>
                <c:pt idx="69">
                  <c:v>9.3861447505752409</c:v>
                </c:pt>
                <c:pt idx="70">
                  <c:v>9.3383464001844469</c:v>
                </c:pt>
                <c:pt idx="71">
                  <c:v>9.339970345903156</c:v>
                </c:pt>
                <c:pt idx="72">
                  <c:v>9.4153972483433481</c:v>
                </c:pt>
                <c:pt idx="73">
                  <c:v>9.5699084584668945</c:v>
                </c:pt>
                <c:pt idx="74">
                  <c:v>9.7832222551211068</c:v>
                </c:pt>
                <c:pt idx="75">
                  <c:v>10.002924292198593</c:v>
                </c:pt>
                <c:pt idx="76">
                  <c:v>10.144093165436072</c:v>
                </c:pt>
                <c:pt idx="77">
                  <c:v>10.190307957410685</c:v>
                </c:pt>
                <c:pt idx="78">
                  <c:v>10.175944289103699</c:v>
                </c:pt>
                <c:pt idx="79">
                  <c:v>10.094655437503178</c:v>
                </c:pt>
                <c:pt idx="80">
                  <c:v>9.839238467161767</c:v>
                </c:pt>
                <c:pt idx="81">
                  <c:v>9.5259433841300432</c:v>
                </c:pt>
                <c:pt idx="82">
                  <c:v>9.3274133716151635</c:v>
                </c:pt>
                <c:pt idx="83">
                  <c:v>9.3332951350265851</c:v>
                </c:pt>
                <c:pt idx="84">
                  <c:v>9.5142414482356497</c:v>
                </c:pt>
                <c:pt idx="85">
                  <c:v>9.7808396768250887</c:v>
                </c:pt>
                <c:pt idx="86">
                  <c:v>10.034763701884573</c:v>
                </c:pt>
                <c:pt idx="87">
                  <c:v>10.236668538949614</c:v>
                </c:pt>
                <c:pt idx="88">
                  <c:v>10.364264425146876</c:v>
                </c:pt>
                <c:pt idx="89">
                  <c:v>10.327236513397272</c:v>
                </c:pt>
                <c:pt idx="90">
                  <c:v>10.178401868750463</c:v>
                </c:pt>
                <c:pt idx="91">
                  <c:v>9.9690457916060993</c:v>
                </c:pt>
                <c:pt idx="92">
                  <c:v>9.8209838731537342</c:v>
                </c:pt>
                <c:pt idx="93">
                  <c:v>9.7523352962661392</c:v>
                </c:pt>
                <c:pt idx="94">
                  <c:v>9.7416615658429446</c:v>
                </c:pt>
                <c:pt idx="95">
                  <c:v>9.6905295585518214</c:v>
                </c:pt>
                <c:pt idx="96">
                  <c:v>9.6412630438133373</c:v>
                </c:pt>
                <c:pt idx="97">
                  <c:v>9.6402909427655246</c:v>
                </c:pt>
                <c:pt idx="98">
                  <c:v>9.5711312682611371</c:v>
                </c:pt>
                <c:pt idx="99">
                  <c:v>9.5624621312038816</c:v>
                </c:pt>
                <c:pt idx="100">
                  <c:v>9.5014058705286715</c:v>
                </c:pt>
                <c:pt idx="101">
                  <c:v>9.4958041067336776</c:v>
                </c:pt>
                <c:pt idx="102">
                  <c:v>9.3483506675524257</c:v>
                </c:pt>
                <c:pt idx="103">
                  <c:v>9.3472450935950224</c:v>
                </c:pt>
                <c:pt idx="104">
                  <c:v>9.5566046449526496</c:v>
                </c:pt>
                <c:pt idx="105">
                  <c:v>9.766710194908887</c:v>
                </c:pt>
                <c:pt idx="106">
                  <c:v>9.9261050215307449</c:v>
                </c:pt>
                <c:pt idx="107">
                  <c:v>10.024106913710817</c:v>
                </c:pt>
                <c:pt idx="108">
                  <c:v>10.099048117619326</c:v>
                </c:pt>
                <c:pt idx="109">
                  <c:v>10.089786181402562</c:v>
                </c:pt>
                <c:pt idx="110">
                  <c:v>10.010017288763242</c:v>
                </c:pt>
                <c:pt idx="111">
                  <c:v>9.8896924708001492</c:v>
                </c:pt>
                <c:pt idx="112">
                  <c:v>9.8329032812095036</c:v>
                </c:pt>
                <c:pt idx="113">
                  <c:v>9.7667554511920365</c:v>
                </c:pt>
                <c:pt idx="114">
                  <c:v>9.7426187122559593</c:v>
                </c:pt>
                <c:pt idx="115">
                  <c:v>9.7052600227852306</c:v>
                </c:pt>
                <c:pt idx="116">
                  <c:v>9.7634473081624442</c:v>
                </c:pt>
                <c:pt idx="117">
                  <c:v>9.7921607356388218</c:v>
                </c:pt>
                <c:pt idx="118">
                  <c:v>9.833101927959655</c:v>
                </c:pt>
                <c:pt idx="119">
                  <c:v>9.8987890035805606</c:v>
                </c:pt>
                <c:pt idx="120">
                  <c:v>9.9611336634537562</c:v>
                </c:pt>
                <c:pt idx="121">
                  <c:v>9.9780347462852053</c:v>
                </c:pt>
                <c:pt idx="122">
                  <c:v>9.9476018919616305</c:v>
                </c:pt>
                <c:pt idx="123">
                  <c:v>9.949898900059436</c:v>
                </c:pt>
                <c:pt idx="124">
                  <c:v>9.9342522164876392</c:v>
                </c:pt>
                <c:pt idx="125">
                  <c:v>9.9414656537686952</c:v>
                </c:pt>
                <c:pt idx="126">
                  <c:v>9.9057960424029137</c:v>
                </c:pt>
                <c:pt idx="127">
                  <c:v>9.8026125105102562</c:v>
                </c:pt>
                <c:pt idx="128">
                  <c:v>9.7377640677363946</c:v>
                </c:pt>
                <c:pt idx="129">
                  <c:v>9.7539967706727762</c:v>
                </c:pt>
                <c:pt idx="130">
                  <c:v>9.8090936968108817</c:v>
                </c:pt>
                <c:pt idx="131">
                  <c:v>9.8006480200748651</c:v>
                </c:pt>
                <c:pt idx="132">
                  <c:v>9.7328303556569455</c:v>
                </c:pt>
                <c:pt idx="133">
                  <c:v>9.6045525303243782</c:v>
                </c:pt>
                <c:pt idx="134">
                  <c:v>9.4822040630198927</c:v>
                </c:pt>
                <c:pt idx="135">
                  <c:v>9.4292538471890026</c:v>
                </c:pt>
                <c:pt idx="136">
                  <c:v>9.4840822053905018</c:v>
                </c:pt>
                <c:pt idx="137">
                  <c:v>9.6286307821452688</c:v>
                </c:pt>
                <c:pt idx="138">
                  <c:v>9.7868398721572714</c:v>
                </c:pt>
                <c:pt idx="139">
                  <c:v>9.9587463296479886</c:v>
                </c:pt>
                <c:pt idx="140">
                  <c:v>10.055462809033552</c:v>
                </c:pt>
                <c:pt idx="141">
                  <c:v>10.076119475807328</c:v>
                </c:pt>
                <c:pt idx="142">
                  <c:v>10.089065689080922</c:v>
                </c:pt>
                <c:pt idx="143">
                  <c:v>10.155086463462878</c:v>
                </c:pt>
                <c:pt idx="144">
                  <c:v>10.244886556167168</c:v>
                </c:pt>
                <c:pt idx="145">
                  <c:v>10.339325311222497</c:v>
                </c:pt>
                <c:pt idx="146">
                  <c:v>10.335120295620143</c:v>
                </c:pt>
                <c:pt idx="147">
                  <c:v>10.184098717485504</c:v>
                </c:pt>
                <c:pt idx="148">
                  <c:v>9.9524592076930034</c:v>
                </c:pt>
                <c:pt idx="149">
                  <c:v>9.6907700746724856</c:v>
                </c:pt>
                <c:pt idx="150">
                  <c:v>9.4521884350871765</c:v>
                </c:pt>
                <c:pt idx="151">
                  <c:v>9.3214410582604952</c:v>
                </c:pt>
                <c:pt idx="152">
                  <c:v>9.3307064191507276</c:v>
                </c:pt>
                <c:pt idx="153">
                  <c:v>9.3803724001845836</c:v>
                </c:pt>
                <c:pt idx="154">
                  <c:v>9.4584731015585213</c:v>
                </c:pt>
                <c:pt idx="155">
                  <c:v>9.5218753094793858</c:v>
                </c:pt>
                <c:pt idx="156">
                  <c:v>9.5474908831220251</c:v>
                </c:pt>
                <c:pt idx="157">
                  <c:v>9.5690333916513612</c:v>
                </c:pt>
                <c:pt idx="158">
                  <c:v>9.662986445166263</c:v>
                </c:pt>
                <c:pt idx="159">
                  <c:v>9.8091028510573022</c:v>
                </c:pt>
                <c:pt idx="160">
                  <c:v>9.9840121534291519</c:v>
                </c:pt>
                <c:pt idx="161">
                  <c:v>10.128044184058837</c:v>
                </c:pt>
                <c:pt idx="162">
                  <c:v>10.199748727752526</c:v>
                </c:pt>
                <c:pt idx="163">
                  <c:v>10.193052732844505</c:v>
                </c:pt>
                <c:pt idx="164">
                  <c:v>10.111218384542203</c:v>
                </c:pt>
                <c:pt idx="165">
                  <c:v>10.015329224856098</c:v>
                </c:pt>
                <c:pt idx="166">
                  <c:v>9.938887245901542</c:v>
                </c:pt>
                <c:pt idx="167">
                  <c:v>9.9307755758942857</c:v>
                </c:pt>
                <c:pt idx="168">
                  <c:v>9.9662343376866964</c:v>
                </c:pt>
                <c:pt idx="169">
                  <c:v>9.8876650777622501</c:v>
                </c:pt>
                <c:pt idx="170">
                  <c:v>9.8158326852020572</c:v>
                </c:pt>
                <c:pt idx="171">
                  <c:v>9.7689709769429331</c:v>
                </c:pt>
                <c:pt idx="172">
                  <c:v>9.8229469791478436</c:v>
                </c:pt>
                <c:pt idx="173">
                  <c:v>9.8966871663546279</c:v>
                </c:pt>
                <c:pt idx="174">
                  <c:v>9.9835690762965523</c:v>
                </c:pt>
                <c:pt idx="175">
                  <c:v>10.005289963559102</c:v>
                </c:pt>
                <c:pt idx="176">
                  <c:v>9.9268560378349093</c:v>
                </c:pt>
                <c:pt idx="177">
                  <c:v>9.7225749942830042</c:v>
                </c:pt>
                <c:pt idx="178">
                  <c:v>9.4898833923447317</c:v>
                </c:pt>
                <c:pt idx="179">
                  <c:v>9.2818979881674419</c:v>
                </c:pt>
                <c:pt idx="180">
                  <c:v>9.2364963755483576</c:v>
                </c:pt>
                <c:pt idx="181">
                  <c:v>9.3117792903205849</c:v>
                </c:pt>
                <c:pt idx="182">
                  <c:v>9.4315586632675519</c:v>
                </c:pt>
                <c:pt idx="183">
                  <c:v>9.5391839460611827</c:v>
                </c:pt>
                <c:pt idx="184">
                  <c:v>9.6702130576933918</c:v>
                </c:pt>
                <c:pt idx="185">
                  <c:v>9.8149827881083027</c:v>
                </c:pt>
                <c:pt idx="186">
                  <c:v>9.9254766688395684</c:v>
                </c:pt>
                <c:pt idx="187">
                  <c:v>9.9648307597252312</c:v>
                </c:pt>
                <c:pt idx="188">
                  <c:v>9.9411411720468408</c:v>
                </c:pt>
                <c:pt idx="189">
                  <c:v>9.9042980074823959</c:v>
                </c:pt>
                <c:pt idx="190">
                  <c:v>9.8808369742471687</c:v>
                </c:pt>
                <c:pt idx="191">
                  <c:v>9.841607466502257</c:v>
                </c:pt>
                <c:pt idx="192">
                  <c:v>9.7685480521502317</c:v>
                </c:pt>
                <c:pt idx="193">
                  <c:v>9.7555822446421061</c:v>
                </c:pt>
                <c:pt idx="194">
                  <c:v>9.783359981421281</c:v>
                </c:pt>
                <c:pt idx="195">
                  <c:v>9.8277195007607805</c:v>
                </c:pt>
                <c:pt idx="196">
                  <c:v>9.8868388628872594</c:v>
                </c:pt>
                <c:pt idx="197">
                  <c:v>9.9358833892609173</c:v>
                </c:pt>
                <c:pt idx="198">
                  <c:v>9.9785517371402541</c:v>
                </c:pt>
                <c:pt idx="199">
                  <c:v>9.9674412759210664</c:v>
                </c:pt>
                <c:pt idx="200">
                  <c:v>9.9125675574613705</c:v>
                </c:pt>
                <c:pt idx="201">
                  <c:v>9.8593463777176833</c:v>
                </c:pt>
                <c:pt idx="202">
                  <c:v>9.8378153731872633</c:v>
                </c:pt>
                <c:pt idx="203">
                  <c:v>9.8245144234713564</c:v>
                </c:pt>
                <c:pt idx="204">
                  <c:v>9.7985225482168197</c:v>
                </c:pt>
                <c:pt idx="205">
                  <c:v>9.7620114439821588</c:v>
                </c:pt>
                <c:pt idx="206">
                  <c:v>9.6653377994418648</c:v>
                </c:pt>
                <c:pt idx="207">
                  <c:v>9.5790432534370176</c:v>
                </c:pt>
                <c:pt idx="208">
                  <c:v>9.4905612657148222</c:v>
                </c:pt>
                <c:pt idx="209">
                  <c:v>9.4659026431101125</c:v>
                </c:pt>
                <c:pt idx="210">
                  <c:v>9.5944725967001467</c:v>
                </c:pt>
                <c:pt idx="211">
                  <c:v>9.7608871933946464</c:v>
                </c:pt>
                <c:pt idx="212">
                  <c:v>9.904689657480052</c:v>
                </c:pt>
                <c:pt idx="213">
                  <c:v>9.96919890900935</c:v>
                </c:pt>
                <c:pt idx="214">
                  <c:v>9.9448295144605368</c:v>
                </c:pt>
                <c:pt idx="215">
                  <c:v>9.8221288983275556</c:v>
                </c:pt>
                <c:pt idx="216">
                  <c:v>9.697648123864802</c:v>
                </c:pt>
                <c:pt idx="217">
                  <c:v>9.613519096152185</c:v>
                </c:pt>
                <c:pt idx="218">
                  <c:v>9.6387367926470624</c:v>
                </c:pt>
                <c:pt idx="219">
                  <c:v>9.8060618749608661</c:v>
                </c:pt>
                <c:pt idx="220">
                  <c:v>9.9395867508434872</c:v>
                </c:pt>
                <c:pt idx="221">
                  <c:v>9.9820257245338073</c:v>
                </c:pt>
                <c:pt idx="222">
                  <c:v>9.9129669456481597</c:v>
                </c:pt>
                <c:pt idx="223">
                  <c:v>9.7707764389637628</c:v>
                </c:pt>
                <c:pt idx="224">
                  <c:v>9.6455280981116118</c:v>
                </c:pt>
                <c:pt idx="225">
                  <c:v>9.5830128000112023</c:v>
                </c:pt>
                <c:pt idx="226">
                  <c:v>9.6358233059246992</c:v>
                </c:pt>
                <c:pt idx="227">
                  <c:v>9.7508517581483662</c:v>
                </c:pt>
                <c:pt idx="228">
                  <c:v>9.8518656124996689</c:v>
                </c:pt>
                <c:pt idx="229">
                  <c:v>9.928122786432489</c:v>
                </c:pt>
                <c:pt idx="230">
                  <c:v>9.9113677805337002</c:v>
                </c:pt>
                <c:pt idx="231">
                  <c:v>9.845833645295258</c:v>
                </c:pt>
                <c:pt idx="232">
                  <c:v>9.7490018437278234</c:v>
                </c:pt>
                <c:pt idx="233">
                  <c:v>9.6881563336300776</c:v>
                </c:pt>
                <c:pt idx="234">
                  <c:v>9.6157947579235348</c:v>
                </c:pt>
                <c:pt idx="235">
                  <c:v>9.5398004112756176</c:v>
                </c:pt>
                <c:pt idx="236">
                  <c:v>9.4537312515698648</c:v>
                </c:pt>
                <c:pt idx="237">
                  <c:v>9.4035199331267307</c:v>
                </c:pt>
                <c:pt idx="238">
                  <c:v>9.4790999386797008</c:v>
                </c:pt>
                <c:pt idx="239">
                  <c:v>9.7571252053157878</c:v>
                </c:pt>
                <c:pt idx="240">
                  <c:v>10.065176148132407</c:v>
                </c:pt>
                <c:pt idx="241">
                  <c:v>10.281570833371845</c:v>
                </c:pt>
                <c:pt idx="242">
                  <c:v>10.455020478430864</c:v>
                </c:pt>
                <c:pt idx="243">
                  <c:v>10.470446812712842</c:v>
                </c:pt>
                <c:pt idx="244">
                  <c:v>10.294932374701501</c:v>
                </c:pt>
                <c:pt idx="245">
                  <c:v>9.9327782321425211</c:v>
                </c:pt>
                <c:pt idx="246">
                  <c:v>9.4999095370708293</c:v>
                </c:pt>
                <c:pt idx="247">
                  <c:v>9.1595059103626433</c:v>
                </c:pt>
                <c:pt idx="248">
                  <c:v>9.0758450685899277</c:v>
                </c:pt>
                <c:pt idx="249">
                  <c:v>9.1825250994544838</c:v>
                </c:pt>
                <c:pt idx="250">
                  <c:v>9.3984127465968985</c:v>
                </c:pt>
                <c:pt idx="251">
                  <c:v>9.598767012110681</c:v>
                </c:pt>
                <c:pt idx="252">
                  <c:v>9.7653667381014984</c:v>
                </c:pt>
                <c:pt idx="253">
                  <c:v>9.8665688945448249</c:v>
                </c:pt>
                <c:pt idx="254">
                  <c:v>9.9506029789199353</c:v>
                </c:pt>
                <c:pt idx="255">
                  <c:v>10.029191820985114</c:v>
                </c:pt>
                <c:pt idx="256">
                  <c:v>10.07243008336744</c:v>
                </c:pt>
                <c:pt idx="257">
                  <c:v>10.142461763652253</c:v>
                </c:pt>
                <c:pt idx="258">
                  <c:v>10.153512133749047</c:v>
                </c:pt>
                <c:pt idx="259">
                  <c:v>10.093189010718236</c:v>
                </c:pt>
                <c:pt idx="260">
                  <c:v>10.003034245032641</c:v>
                </c:pt>
                <c:pt idx="261">
                  <c:v>9.8626583190782462</c:v>
                </c:pt>
                <c:pt idx="262">
                  <c:v>9.717006334729426</c:v>
                </c:pt>
                <c:pt idx="263">
                  <c:v>9.5777093110187472</c:v>
                </c:pt>
                <c:pt idx="264">
                  <c:v>9.4399217183449515</c:v>
                </c:pt>
                <c:pt idx="265">
                  <c:v>9.3349536921994787</c:v>
                </c:pt>
                <c:pt idx="266">
                  <c:v>9.3565362014103197</c:v>
                </c:pt>
                <c:pt idx="267">
                  <c:v>9.4570945158570794</c:v>
                </c:pt>
                <c:pt idx="268">
                  <c:v>9.6170710174662606</c:v>
                </c:pt>
                <c:pt idx="269">
                  <c:v>9.8772058709497657</c:v>
                </c:pt>
                <c:pt idx="270">
                  <c:v>10.191320329025027</c:v>
                </c:pt>
                <c:pt idx="271">
                  <c:v>10.501425844772118</c:v>
                </c:pt>
                <c:pt idx="272">
                  <c:v>10.716724119580089</c:v>
                </c:pt>
                <c:pt idx="273">
                  <c:v>10.678773489751576</c:v>
                </c:pt>
                <c:pt idx="274">
                  <c:v>10.391714099921666</c:v>
                </c:pt>
                <c:pt idx="275">
                  <c:v>9.9524720270112859</c:v>
                </c:pt>
                <c:pt idx="276">
                  <c:v>9.5073214337377703</c:v>
                </c:pt>
                <c:pt idx="277">
                  <c:v>9.1943155039342379</c:v>
                </c:pt>
                <c:pt idx="278">
                  <c:v>8.9693271026491832</c:v>
                </c:pt>
                <c:pt idx="279">
                  <c:v>8.8380574486533803</c:v>
                </c:pt>
                <c:pt idx="280">
                  <c:v>8.9257185739853089</c:v>
                </c:pt>
                <c:pt idx="281">
                  <c:v>9.2418902829401706</c:v>
                </c:pt>
                <c:pt idx="282">
                  <c:v>9.649448605263121</c:v>
                </c:pt>
                <c:pt idx="283">
                  <c:v>10.052818390311391</c:v>
                </c:pt>
                <c:pt idx="284">
                  <c:v>10.337412875072985</c:v>
                </c:pt>
                <c:pt idx="285">
                  <c:v>10.601306040275018</c:v>
                </c:pt>
                <c:pt idx="286">
                  <c:v>10.732432327910727</c:v>
                </c:pt>
                <c:pt idx="287">
                  <c:v>10.640380437381715</c:v>
                </c:pt>
                <c:pt idx="288">
                  <c:v>10.371264572721415</c:v>
                </c:pt>
                <c:pt idx="289">
                  <c:v>10.007624437768037</c:v>
                </c:pt>
                <c:pt idx="290">
                  <c:v>9.6091308800992259</c:v>
                </c:pt>
                <c:pt idx="291">
                  <c:v>9.2787305829951841</c:v>
                </c:pt>
                <c:pt idx="292">
                  <c:v>9.0890831735116731</c:v>
                </c:pt>
                <c:pt idx="293">
                  <c:v>8.9902028694879554</c:v>
                </c:pt>
                <c:pt idx="294">
                  <c:v>9.057231345638618</c:v>
                </c:pt>
                <c:pt idx="295">
                  <c:v>9.3009685313660828</c:v>
                </c:pt>
                <c:pt idx="296">
                  <c:v>9.6375573127098253</c:v>
                </c:pt>
                <c:pt idx="297">
                  <c:v>9.9326976511180778</c:v>
                </c:pt>
                <c:pt idx="298">
                  <c:v>10.094872139571992</c:v>
                </c:pt>
                <c:pt idx="299">
                  <c:v>10.131874746435576</c:v>
                </c:pt>
                <c:pt idx="300">
                  <c:v>10.115141684078198</c:v>
                </c:pt>
                <c:pt idx="301">
                  <c:v>9.9930748212927085</c:v>
                </c:pt>
                <c:pt idx="302">
                  <c:v>9.8949490948554537</c:v>
                </c:pt>
                <c:pt idx="303">
                  <c:v>9.8961174961173324</c:v>
                </c:pt>
                <c:pt idx="304">
                  <c:v>9.8668736589774948</c:v>
                </c:pt>
                <c:pt idx="305">
                  <c:v>9.8367534573458233</c:v>
                </c:pt>
                <c:pt idx="306">
                  <c:v>9.8226694993335908</c:v>
                </c:pt>
                <c:pt idx="307">
                  <c:v>9.7874392929791263</c:v>
                </c:pt>
                <c:pt idx="308">
                  <c:v>9.69819023544758</c:v>
                </c:pt>
                <c:pt idx="309">
                  <c:v>9.6652857962164216</c:v>
                </c:pt>
                <c:pt idx="310">
                  <c:v>9.6782154366631108</c:v>
                </c:pt>
                <c:pt idx="311">
                  <c:v>9.7443845925247299</c:v>
                </c:pt>
                <c:pt idx="312">
                  <c:v>9.8229369185357935</c:v>
                </c:pt>
                <c:pt idx="313">
                  <c:v>9.8863155065317549</c:v>
                </c:pt>
                <c:pt idx="314">
                  <c:v>9.8961486592790866</c:v>
                </c:pt>
                <c:pt idx="315">
                  <c:v>9.9116859158883024</c:v>
                </c:pt>
                <c:pt idx="316">
                  <c:v>9.9475130134515108</c:v>
                </c:pt>
                <c:pt idx="317">
                  <c:v>9.9534356169493563</c:v>
                </c:pt>
                <c:pt idx="318">
                  <c:v>9.885284007355672</c:v>
                </c:pt>
                <c:pt idx="319">
                  <c:v>9.7805033735492461</c:v>
                </c:pt>
                <c:pt idx="320">
                  <c:v>9.6576181096612146</c:v>
                </c:pt>
                <c:pt idx="321">
                  <c:v>9.5434514385371241</c:v>
                </c:pt>
                <c:pt idx="322">
                  <c:v>9.49530668084053</c:v>
                </c:pt>
                <c:pt idx="323">
                  <c:v>9.5124271535425748</c:v>
                </c:pt>
                <c:pt idx="324">
                  <c:v>9.6257124115684398</c:v>
                </c:pt>
                <c:pt idx="325">
                  <c:v>9.8144261180506742</c:v>
                </c:pt>
                <c:pt idx="326">
                  <c:v>9.9246415118370859</c:v>
                </c:pt>
                <c:pt idx="327">
                  <c:v>9.9269809088294458</c:v>
                </c:pt>
                <c:pt idx="328">
                  <c:v>9.8338509089186221</c:v>
                </c:pt>
                <c:pt idx="329">
                  <c:v>9.6832424069735623</c:v>
                </c:pt>
                <c:pt idx="330">
                  <c:v>9.5398020037355806</c:v>
                </c:pt>
                <c:pt idx="331">
                  <c:v>9.4526084282807847</c:v>
                </c:pt>
                <c:pt idx="332">
                  <c:v>9.4815305052442813</c:v>
                </c:pt>
                <c:pt idx="333">
                  <c:v>9.6514206914720706</c:v>
                </c:pt>
                <c:pt idx="334">
                  <c:v>9.8834051711244477</c:v>
                </c:pt>
                <c:pt idx="335">
                  <c:v>10.093508311444982</c:v>
                </c:pt>
                <c:pt idx="336">
                  <c:v>10.200847558189267</c:v>
                </c:pt>
                <c:pt idx="337">
                  <c:v>10.231767393787431</c:v>
                </c:pt>
                <c:pt idx="338">
                  <c:v>10.260962393083899</c:v>
                </c:pt>
                <c:pt idx="339">
                  <c:v>10.17828025509575</c:v>
                </c:pt>
                <c:pt idx="340">
                  <c:v>9.9478397165698809</c:v>
                </c:pt>
                <c:pt idx="341">
                  <c:v>9.6899028817431834</c:v>
                </c:pt>
                <c:pt idx="342">
                  <c:v>9.5179528742170447</c:v>
                </c:pt>
                <c:pt idx="343">
                  <c:v>9.4162182357951369</c:v>
                </c:pt>
                <c:pt idx="344">
                  <c:v>9.4056684389011043</c:v>
                </c:pt>
                <c:pt idx="345">
                  <c:v>9.4395029991239543</c:v>
                </c:pt>
                <c:pt idx="346">
                  <c:v>9.5273652048190716</c:v>
                </c:pt>
                <c:pt idx="347">
                  <c:v>9.6972686175580822</c:v>
                </c:pt>
                <c:pt idx="348">
                  <c:v>9.9128857933236816</c:v>
                </c:pt>
                <c:pt idx="349">
                  <c:v>10.133584562687908</c:v>
                </c:pt>
                <c:pt idx="350">
                  <c:v>10.261290486560174</c:v>
                </c:pt>
                <c:pt idx="351">
                  <c:v>10.26301715426213</c:v>
                </c:pt>
                <c:pt idx="352">
                  <c:v>10.128361232261209</c:v>
                </c:pt>
                <c:pt idx="353">
                  <c:v>9.8715156133396018</c:v>
                </c:pt>
                <c:pt idx="354">
                  <c:v>9.5885075305596601</c:v>
                </c:pt>
                <c:pt idx="355">
                  <c:v>9.4025963237802515</c:v>
                </c:pt>
                <c:pt idx="356">
                  <c:v>9.337447811021482</c:v>
                </c:pt>
                <c:pt idx="357">
                  <c:v>9.3682345467150441</c:v>
                </c:pt>
                <c:pt idx="358">
                  <c:v>9.4678733258395642</c:v>
                </c:pt>
                <c:pt idx="359">
                  <c:v>9.6490832005992093</c:v>
                </c:pt>
                <c:pt idx="360">
                  <c:v>9.8854435968947687</c:v>
                </c:pt>
                <c:pt idx="361">
                  <c:v>10.018959936827679</c:v>
                </c:pt>
                <c:pt idx="362">
                  <c:v>10.02658322622904</c:v>
                </c:pt>
                <c:pt idx="363">
                  <c:v>9.8878896972015902</c:v>
                </c:pt>
                <c:pt idx="364">
                  <c:v>9.6902238633243574</c:v>
                </c:pt>
                <c:pt idx="365">
                  <c:v>9.5402327743585627</c:v>
                </c:pt>
                <c:pt idx="366">
                  <c:v>9.5274927423585023</c:v>
                </c:pt>
                <c:pt idx="367">
                  <c:v>9.6694920846394687</c:v>
                </c:pt>
                <c:pt idx="368">
                  <c:v>9.8999674500305179</c:v>
                </c:pt>
                <c:pt idx="369">
                  <c:v>10.140893965273824</c:v>
                </c:pt>
                <c:pt idx="370">
                  <c:v>10.346827888885805</c:v>
                </c:pt>
                <c:pt idx="371">
                  <c:v>10.403915927314889</c:v>
                </c:pt>
                <c:pt idx="372">
                  <c:v>10.387313584336097</c:v>
                </c:pt>
                <c:pt idx="373">
                  <c:v>10.298642469419708</c:v>
                </c:pt>
                <c:pt idx="374">
                  <c:v>10.041587534921701</c:v>
                </c:pt>
                <c:pt idx="375">
                  <c:v>9.7200059688649212</c:v>
                </c:pt>
                <c:pt idx="376">
                  <c:v>9.4026847136955638</c:v>
                </c:pt>
                <c:pt idx="377">
                  <c:v>9.2060378488423797</c:v>
                </c:pt>
                <c:pt idx="378">
                  <c:v>9.1264152443410662</c:v>
                </c:pt>
                <c:pt idx="379">
                  <c:v>9.1209118517286498</c:v>
                </c:pt>
                <c:pt idx="380">
                  <c:v>9.2485045452428523</c:v>
                </c:pt>
                <c:pt idx="381">
                  <c:v>9.4942146888796177</c:v>
                </c:pt>
                <c:pt idx="382">
                  <c:v>9.8028153539828065</c:v>
                </c:pt>
                <c:pt idx="383">
                  <c:v>10.096782658566639</c:v>
                </c:pt>
                <c:pt idx="384">
                  <c:v>10.239068799696293</c:v>
                </c:pt>
                <c:pt idx="385">
                  <c:v>10.328124865720895</c:v>
                </c:pt>
                <c:pt idx="386">
                  <c:v>10.274249042156431</c:v>
                </c:pt>
                <c:pt idx="387">
                  <c:v>10.146084121987396</c:v>
                </c:pt>
                <c:pt idx="388">
                  <c:v>9.9838059498683887</c:v>
                </c:pt>
                <c:pt idx="389">
                  <c:v>9.8516058973550589</c:v>
                </c:pt>
                <c:pt idx="390">
                  <c:v>9.7086231355449666</c:v>
                </c:pt>
                <c:pt idx="391">
                  <c:v>9.5927053006690635</c:v>
                </c:pt>
                <c:pt idx="392">
                  <c:v>9.5370982379937228</c:v>
                </c:pt>
                <c:pt idx="393">
                  <c:v>9.5731940342638513</c:v>
                </c:pt>
                <c:pt idx="394">
                  <c:v>9.5211298367002897</c:v>
                </c:pt>
                <c:pt idx="395">
                  <c:v>9.4773136876788939</c:v>
                </c:pt>
                <c:pt idx="396">
                  <c:v>9.4523235508773009</c:v>
                </c:pt>
                <c:pt idx="397">
                  <c:v>9.4692332590693873</c:v>
                </c:pt>
                <c:pt idx="398">
                  <c:v>9.5477532407284826</c:v>
                </c:pt>
                <c:pt idx="399">
                  <c:v>9.6757503940173084</c:v>
                </c:pt>
                <c:pt idx="400">
                  <c:v>9.8289070768358986</c:v>
                </c:pt>
                <c:pt idx="401">
                  <c:v>9.918330163081654</c:v>
                </c:pt>
                <c:pt idx="402">
                  <c:v>9.9906814279644074</c:v>
                </c:pt>
                <c:pt idx="403">
                  <c:v>10.038907721305812</c:v>
                </c:pt>
                <c:pt idx="404">
                  <c:v>10.139458147476947</c:v>
                </c:pt>
                <c:pt idx="405">
                  <c:v>10.311523331768337</c:v>
                </c:pt>
                <c:pt idx="406">
                  <c:v>10.388213263044417</c:v>
                </c:pt>
                <c:pt idx="407">
                  <c:v>10.347872875356176</c:v>
                </c:pt>
                <c:pt idx="408">
                  <c:v>10.228965314536309</c:v>
                </c:pt>
                <c:pt idx="409">
                  <c:v>9.9619309520697996</c:v>
                </c:pt>
                <c:pt idx="410">
                  <c:v>9.6313940335448773</c:v>
                </c:pt>
                <c:pt idx="411">
                  <c:v>9.3771860853275246</c:v>
                </c:pt>
                <c:pt idx="412">
                  <c:v>9.29487818568637</c:v>
                </c:pt>
                <c:pt idx="413">
                  <c:v>9.3061446914385524</c:v>
                </c:pt>
                <c:pt idx="414">
                  <c:v>9.3391240628173726</c:v>
                </c:pt>
                <c:pt idx="415">
                  <c:v>9.3997467845821632</c:v>
                </c:pt>
                <c:pt idx="416">
                  <c:v>9.5568152608495645</c:v>
                </c:pt>
                <c:pt idx="417">
                  <c:v>9.8454556111026879</c:v>
                </c:pt>
                <c:pt idx="418">
                  <c:v>10.12089783076336</c:v>
                </c:pt>
                <c:pt idx="419">
                  <c:v>10.291381101895789</c:v>
                </c:pt>
                <c:pt idx="420">
                  <c:v>10.35551872746702</c:v>
                </c:pt>
                <c:pt idx="421">
                  <c:v>10.313924190760423</c:v>
                </c:pt>
                <c:pt idx="422">
                  <c:v>10.219246559313767</c:v>
                </c:pt>
                <c:pt idx="423">
                  <c:v>9.9661064365723266</c:v>
                </c:pt>
                <c:pt idx="424">
                  <c:v>9.7339749533906854</c:v>
                </c:pt>
                <c:pt idx="425">
                  <c:v>9.5867611518556419</c:v>
                </c:pt>
                <c:pt idx="426">
                  <c:v>9.632375537017019</c:v>
                </c:pt>
                <c:pt idx="427">
                  <c:v>9.8582474534161726</c:v>
                </c:pt>
                <c:pt idx="428">
                  <c:v>10.278827185555864</c:v>
                </c:pt>
                <c:pt idx="429">
                  <c:v>10.767208394575359</c:v>
                </c:pt>
                <c:pt idx="430">
                  <c:v>10.894040563083632</c:v>
                </c:pt>
                <c:pt idx="431">
                  <c:v>10.492538865705752</c:v>
                </c:pt>
                <c:pt idx="432">
                  <c:v>9.080078415024019</c:v>
                </c:pt>
                <c:pt idx="433">
                  <c:v>7.9390299761803744</c:v>
                </c:pt>
                <c:pt idx="434">
                  <c:v>8.0736848804144987</c:v>
                </c:pt>
                <c:pt idx="435">
                  <c:v>8.7230811859001864</c:v>
                </c:pt>
                <c:pt idx="436">
                  <c:v>9.5805058907302652</c:v>
                </c:pt>
                <c:pt idx="437">
                  <c:v>10.405696492006854</c:v>
                </c:pt>
                <c:pt idx="438">
                  <c:v>10.798188871736111</c:v>
                </c:pt>
                <c:pt idx="439">
                  <c:v>10.751424001763093</c:v>
                </c:pt>
                <c:pt idx="440">
                  <c:v>10.552816664868102</c:v>
                </c:pt>
                <c:pt idx="441">
                  <c:v>10.215567484989563</c:v>
                </c:pt>
                <c:pt idx="442">
                  <c:v>9.8823526163114437</c:v>
                </c:pt>
                <c:pt idx="443">
                  <c:v>9.6639198370520543</c:v>
                </c:pt>
                <c:pt idx="444">
                  <c:v>9.6721124238723313</c:v>
                </c:pt>
                <c:pt idx="445">
                  <c:v>9.801428062606707</c:v>
                </c:pt>
                <c:pt idx="446">
                  <c:v>9.8982792715733972</c:v>
                </c:pt>
                <c:pt idx="447">
                  <c:v>9.9138444479837418</c:v>
                </c:pt>
                <c:pt idx="448">
                  <c:v>9.8136978839271958</c:v>
                </c:pt>
                <c:pt idx="449">
                  <c:v>9.6530311467280594</c:v>
                </c:pt>
                <c:pt idx="450">
                  <c:v>9.5136192311125214</c:v>
                </c:pt>
                <c:pt idx="451">
                  <c:v>9.4525492255094115</c:v>
                </c:pt>
                <c:pt idx="452">
                  <c:v>9.4597758930044051</c:v>
                </c:pt>
                <c:pt idx="453">
                  <c:v>9.4856925939159495</c:v>
                </c:pt>
                <c:pt idx="454">
                  <c:v>9.5536767649943304</c:v>
                </c:pt>
                <c:pt idx="455">
                  <c:v>9.6647711399907337</c:v>
                </c:pt>
                <c:pt idx="456">
                  <c:v>9.6861653496935212</c:v>
                </c:pt>
                <c:pt idx="457">
                  <c:v>9.593721679303286</c:v>
                </c:pt>
                <c:pt idx="458">
                  <c:v>9.4278584818091691</c:v>
                </c:pt>
                <c:pt idx="459">
                  <c:v>9.2526571241072908</c:v>
                </c:pt>
                <c:pt idx="460">
                  <c:v>9.1831313303596875</c:v>
                </c:pt>
                <c:pt idx="461">
                  <c:v>9.2746398387029654</c:v>
                </c:pt>
                <c:pt idx="462">
                  <c:v>9.4744327868712883</c:v>
                </c:pt>
                <c:pt idx="463">
                  <c:v>9.7527835656486559</c:v>
                </c:pt>
                <c:pt idx="464">
                  <c:v>10.129257878222083</c:v>
                </c:pt>
                <c:pt idx="465">
                  <c:v>10.447469443024309</c:v>
                </c:pt>
                <c:pt idx="466">
                  <c:v>10.555493027230117</c:v>
                </c:pt>
                <c:pt idx="467">
                  <c:v>10.456457031930197</c:v>
                </c:pt>
                <c:pt idx="468">
                  <c:v>10.218654185126049</c:v>
                </c:pt>
                <c:pt idx="469">
                  <c:v>9.9645109616323051</c:v>
                </c:pt>
                <c:pt idx="470">
                  <c:v>9.7623732598226134</c:v>
                </c:pt>
                <c:pt idx="471">
                  <c:v>9.6833073320701644</c:v>
                </c:pt>
                <c:pt idx="472">
                  <c:v>9.8965085110076156</c:v>
                </c:pt>
                <c:pt idx="473">
                  <c:v>10.241315352204492</c:v>
                </c:pt>
                <c:pt idx="474">
                  <c:v>10.414292160619038</c:v>
                </c:pt>
                <c:pt idx="475">
                  <c:v>10.204066366108826</c:v>
                </c:pt>
                <c:pt idx="476">
                  <c:v>9.7119903335596511</c:v>
                </c:pt>
                <c:pt idx="477">
                  <c:v>9.220279464145607</c:v>
                </c:pt>
                <c:pt idx="478">
                  <c:v>8.9409273676165384</c:v>
                </c:pt>
                <c:pt idx="479">
                  <c:v>8.9319784455634714</c:v>
                </c:pt>
                <c:pt idx="480">
                  <c:v>9.1509109104573536</c:v>
                </c:pt>
                <c:pt idx="481">
                  <c:v>9.5395811542462923</c:v>
                </c:pt>
                <c:pt idx="482">
                  <c:v>9.9074209337033299</c:v>
                </c:pt>
                <c:pt idx="483">
                  <c:v>10.051804096653138</c:v>
                </c:pt>
                <c:pt idx="484">
                  <c:v>10.033840486679763</c:v>
                </c:pt>
                <c:pt idx="485">
                  <c:v>9.9334179822602771</c:v>
                </c:pt>
                <c:pt idx="486">
                  <c:v>9.7634125750408334</c:v>
                </c:pt>
                <c:pt idx="487">
                  <c:v>9.568041285230878</c:v>
                </c:pt>
                <c:pt idx="488">
                  <c:v>9.4058782180534592</c:v>
                </c:pt>
                <c:pt idx="489">
                  <c:v>9.2867924988130302</c:v>
                </c:pt>
                <c:pt idx="490">
                  <c:v>9.2149334810527126</c:v>
                </c:pt>
                <c:pt idx="491">
                  <c:v>8.5970044716349854</c:v>
                </c:pt>
                <c:pt idx="492">
                  <c:v>7.5775634731693371</c:v>
                </c:pt>
                <c:pt idx="493">
                  <c:v>9.7036525090632431</c:v>
                </c:pt>
                <c:pt idx="494">
                  <c:v>11.187113881088822</c:v>
                </c:pt>
                <c:pt idx="495">
                  <c:v>11.281901162746294</c:v>
                </c:pt>
                <c:pt idx="496">
                  <c:v>10.311006431454844</c:v>
                </c:pt>
                <c:pt idx="497">
                  <c:v>9.8235555545896922</c:v>
                </c:pt>
                <c:pt idx="498">
                  <c:v>9.6330167839662053</c:v>
                </c:pt>
                <c:pt idx="499">
                  <c:v>9.2285706226280908</c:v>
                </c:pt>
                <c:pt idx="500">
                  <c:v>9.4057958744575192</c:v>
                </c:pt>
                <c:pt idx="501">
                  <c:v>10.025930826782314</c:v>
                </c:pt>
                <c:pt idx="502">
                  <c:v>10.321722049529106</c:v>
                </c:pt>
                <c:pt idx="503">
                  <c:v>10.10531063947851</c:v>
                </c:pt>
                <c:pt idx="504">
                  <c:v>9.7624458203749249</c:v>
                </c:pt>
                <c:pt idx="505">
                  <c:v>9.7277964789475906</c:v>
                </c:pt>
                <c:pt idx="506">
                  <c:v>9.7836599587598414</c:v>
                </c:pt>
                <c:pt idx="507">
                  <c:v>9.9500956772187106</c:v>
                </c:pt>
                <c:pt idx="508">
                  <c:v>10.204982315311328</c:v>
                </c:pt>
                <c:pt idx="509">
                  <c:v>10.447949374583079</c:v>
                </c:pt>
                <c:pt idx="510">
                  <c:v>10.555626086968921</c:v>
                </c:pt>
                <c:pt idx="511">
                  <c:v>10.517831944643419</c:v>
                </c:pt>
                <c:pt idx="512">
                  <c:v>10.346976130392381</c:v>
                </c:pt>
                <c:pt idx="513">
                  <c:v>10.104517673467488</c:v>
                </c:pt>
                <c:pt idx="514">
                  <c:v>9.9431793849349575</c:v>
                </c:pt>
                <c:pt idx="515">
                  <c:v>9.8407834322208156</c:v>
                </c:pt>
                <c:pt idx="516">
                  <c:v>9.7925167983019552</c:v>
                </c:pt>
                <c:pt idx="517">
                  <c:v>9.8577014423611224</c:v>
                </c:pt>
                <c:pt idx="518">
                  <c:v>10.040491532751009</c:v>
                </c:pt>
                <c:pt idx="519">
                  <c:v>10.213212179402705</c:v>
                </c:pt>
                <c:pt idx="520">
                  <c:v>10.240068153862588</c:v>
                </c:pt>
                <c:pt idx="521">
                  <c:v>10.153778800378667</c:v>
                </c:pt>
                <c:pt idx="522">
                  <c:v>10.139804994563812</c:v>
                </c:pt>
                <c:pt idx="523">
                  <c:v>10.158675034345631</c:v>
                </c:pt>
                <c:pt idx="524">
                  <c:v>10.031877581453145</c:v>
                </c:pt>
                <c:pt idx="525">
                  <c:v>9.9502837684180765</c:v>
                </c:pt>
                <c:pt idx="526">
                  <c:v>10.011316953792956</c:v>
                </c:pt>
                <c:pt idx="527">
                  <c:v>10.013743506778308</c:v>
                </c:pt>
                <c:pt idx="528">
                  <c:v>10.038860127414846</c:v>
                </c:pt>
                <c:pt idx="529">
                  <c:v>10.035687676121722</c:v>
                </c:pt>
                <c:pt idx="530">
                  <c:v>9.9182238877882156</c:v>
                </c:pt>
                <c:pt idx="531">
                  <c:v>9.7303523435778736</c:v>
                </c:pt>
                <c:pt idx="532">
                  <c:v>9.583843423459145</c:v>
                </c:pt>
                <c:pt idx="533">
                  <c:v>9.4463033544169193</c:v>
                </c:pt>
                <c:pt idx="534">
                  <c:v>9.3404943620730396</c:v>
                </c:pt>
                <c:pt idx="535">
                  <c:v>9.3381575858904053</c:v>
                </c:pt>
                <c:pt idx="536">
                  <c:v>9.4108889079014748</c:v>
                </c:pt>
                <c:pt idx="537">
                  <c:v>9.5274183536053521</c:v>
                </c:pt>
                <c:pt idx="538">
                  <c:v>9.6023229143368685</c:v>
                </c:pt>
                <c:pt idx="539">
                  <c:v>9.5485565534186794</c:v>
                </c:pt>
                <c:pt idx="540">
                  <c:v>8.7037918187100463</c:v>
                </c:pt>
                <c:pt idx="541">
                  <c:v>8.1765593094885212</c:v>
                </c:pt>
                <c:pt idx="542">
                  <c:v>9.1599842580765465</c:v>
                </c:pt>
                <c:pt idx="543">
                  <c:v>9.5621879910375238</c:v>
                </c:pt>
                <c:pt idx="544">
                  <c:v>9.6753466224629765</c:v>
                </c:pt>
                <c:pt idx="545">
                  <c:v>9.9040262196776219</c:v>
                </c:pt>
                <c:pt idx="546">
                  <c:v>9.997356354778832</c:v>
                </c:pt>
                <c:pt idx="547">
                  <c:v>10.154443274406537</c:v>
                </c:pt>
                <c:pt idx="548">
                  <c:v>10.374904763368454</c:v>
                </c:pt>
                <c:pt idx="549">
                  <c:v>10.373055993291114</c:v>
                </c:pt>
                <c:pt idx="550">
                  <c:v>10.256875978361876</c:v>
                </c:pt>
                <c:pt idx="551">
                  <c:v>10.083618055552456</c:v>
                </c:pt>
                <c:pt idx="552">
                  <c:v>9.9446946946953183</c:v>
                </c:pt>
                <c:pt idx="553">
                  <c:v>9.8968922882439792</c:v>
                </c:pt>
                <c:pt idx="554">
                  <c:v>9.8922310291413211</c:v>
                </c:pt>
                <c:pt idx="555">
                  <c:v>9.8441580150463572</c:v>
                </c:pt>
                <c:pt idx="556">
                  <c:v>9.7324619586804335</c:v>
                </c:pt>
                <c:pt idx="557">
                  <c:v>9.5933670915266536</c:v>
                </c:pt>
                <c:pt idx="558">
                  <c:v>9.4018458774040017</c:v>
                </c:pt>
                <c:pt idx="559">
                  <c:v>9.2476142487571131</c:v>
                </c:pt>
                <c:pt idx="560">
                  <c:v>9.2064532771093894</c:v>
                </c:pt>
                <c:pt idx="561">
                  <c:v>9.3123974662259421</c:v>
                </c:pt>
                <c:pt idx="562">
                  <c:v>9.4965928745040724</c:v>
                </c:pt>
                <c:pt idx="563">
                  <c:v>9.7155306192458735</c:v>
                </c:pt>
                <c:pt idx="564">
                  <c:v>9.9472355890465778</c:v>
                </c:pt>
                <c:pt idx="565">
                  <c:v>10.049687199459159</c:v>
                </c:pt>
                <c:pt idx="566">
                  <c:v>10.033732015913914</c:v>
                </c:pt>
                <c:pt idx="567">
                  <c:v>10.028404774105908</c:v>
                </c:pt>
                <c:pt idx="568">
                  <c:v>10.016779871543415</c:v>
                </c:pt>
                <c:pt idx="569">
                  <c:v>9.9486876568710283</c:v>
                </c:pt>
                <c:pt idx="570">
                  <c:v>9.8970105110078457</c:v>
                </c:pt>
                <c:pt idx="571">
                  <c:v>9.8644641671799036</c:v>
                </c:pt>
                <c:pt idx="572">
                  <c:v>9.8933255218374931</c:v>
                </c:pt>
                <c:pt idx="573">
                  <c:v>9.9719090953308669</c:v>
                </c:pt>
                <c:pt idx="574">
                  <c:v>10.039279041213993</c:v>
                </c:pt>
                <c:pt idx="575">
                  <c:v>9.995679993191759</c:v>
                </c:pt>
                <c:pt idx="576">
                  <c:v>9.8524151604661228</c:v>
                </c:pt>
                <c:pt idx="577">
                  <c:v>9.6078214372577975</c:v>
                </c:pt>
                <c:pt idx="578">
                  <c:v>9.3664108832221178</c:v>
                </c:pt>
                <c:pt idx="579">
                  <c:v>9.2434718701332237</c:v>
                </c:pt>
                <c:pt idx="580">
                  <c:v>9.3384454109591353</c:v>
                </c:pt>
                <c:pt idx="581">
                  <c:v>9.5042607405182959</c:v>
                </c:pt>
                <c:pt idx="582">
                  <c:v>9.5941006105993658</c:v>
                </c:pt>
                <c:pt idx="583">
                  <c:v>9.5811245837925743</c:v>
                </c:pt>
                <c:pt idx="584">
                  <c:v>9.5462860781332477</c:v>
                </c:pt>
                <c:pt idx="585">
                  <c:v>9.7292111323353776</c:v>
                </c:pt>
                <c:pt idx="586">
                  <c:v>10.163844949554178</c:v>
                </c:pt>
                <c:pt idx="587">
                  <c:v>10.678655300043921</c:v>
                </c:pt>
                <c:pt idx="588">
                  <c:v>11.034806499095911</c:v>
                </c:pt>
                <c:pt idx="589">
                  <c:v>11.061786959598745</c:v>
                </c:pt>
                <c:pt idx="590">
                  <c:v>10.622674171897989</c:v>
                </c:pt>
                <c:pt idx="591">
                  <c:v>9.8565239952135002</c:v>
                </c:pt>
                <c:pt idx="592">
                  <c:v>9.1810888311612864</c:v>
                </c:pt>
                <c:pt idx="593">
                  <c:v>8.9924946314681549</c:v>
                </c:pt>
                <c:pt idx="594">
                  <c:v>9.2516957462328708</c:v>
                </c:pt>
                <c:pt idx="595">
                  <c:v>9.6744249128842466</c:v>
                </c:pt>
                <c:pt idx="596">
                  <c:v>10.039550963860608</c:v>
                </c:pt>
                <c:pt idx="597">
                  <c:v>10.271105975020236</c:v>
                </c:pt>
                <c:pt idx="598">
                  <c:v>10.432255807919033</c:v>
                </c:pt>
                <c:pt idx="599">
                  <c:v>10.313351783861961</c:v>
                </c:pt>
                <c:pt idx="600">
                  <c:v>9.8031105817716906</c:v>
                </c:pt>
                <c:pt idx="601">
                  <c:v>9.1311738878419746</c:v>
                </c:pt>
                <c:pt idx="602">
                  <c:v>8.663738860567463</c:v>
                </c:pt>
                <c:pt idx="603">
                  <c:v>8.6406295070707504</c:v>
                </c:pt>
                <c:pt idx="604">
                  <c:v>9.0072462884291102</c:v>
                </c:pt>
                <c:pt idx="605">
                  <c:v>9.7441898824558759</c:v>
                </c:pt>
                <c:pt idx="606">
                  <c:v>10.572685501592726</c:v>
                </c:pt>
                <c:pt idx="607">
                  <c:v>11.065444294007369</c:v>
                </c:pt>
                <c:pt idx="608">
                  <c:v>11.175180442392163</c:v>
                </c:pt>
                <c:pt idx="609">
                  <c:v>11.002102905152727</c:v>
                </c:pt>
                <c:pt idx="610">
                  <c:v>10.524095393309279</c:v>
                </c:pt>
                <c:pt idx="611">
                  <c:v>9.8481673144774042</c:v>
                </c:pt>
                <c:pt idx="612">
                  <c:v>9.2315115768072857</c:v>
                </c:pt>
                <c:pt idx="613">
                  <c:v>8.8659737984490672</c:v>
                </c:pt>
                <c:pt idx="614">
                  <c:v>8.767851472436142</c:v>
                </c:pt>
                <c:pt idx="615">
                  <c:v>8.935827346994575</c:v>
                </c:pt>
                <c:pt idx="616">
                  <c:v>9.2939820610968784</c:v>
                </c:pt>
                <c:pt idx="617">
                  <c:v>9.774556958465519</c:v>
                </c:pt>
                <c:pt idx="618">
                  <c:v>10.072104035627945</c:v>
                </c:pt>
                <c:pt idx="619">
                  <c:v>10.224933192593067</c:v>
                </c:pt>
                <c:pt idx="620">
                  <c:v>10.329644230962304</c:v>
                </c:pt>
                <c:pt idx="621">
                  <c:v>10.346822387270199</c:v>
                </c:pt>
                <c:pt idx="622">
                  <c:v>10.226404466863556</c:v>
                </c:pt>
                <c:pt idx="623">
                  <c:v>10.048158519880044</c:v>
                </c:pt>
                <c:pt idx="624">
                  <c:v>9.8487344629866218</c:v>
                </c:pt>
                <c:pt idx="625">
                  <c:v>9.731209390295767</c:v>
                </c:pt>
                <c:pt idx="626">
                  <c:v>9.7515028599771423</c:v>
                </c:pt>
                <c:pt idx="627">
                  <c:v>9.8859036738516597</c:v>
                </c:pt>
                <c:pt idx="628">
                  <c:v>10.017125111485768</c:v>
                </c:pt>
                <c:pt idx="629">
                  <c:v>10.054337818208065</c:v>
                </c:pt>
                <c:pt idx="630">
                  <c:v>9.9540626695589864</c:v>
                </c:pt>
                <c:pt idx="631">
                  <c:v>9.6897049922396103</c:v>
                </c:pt>
                <c:pt idx="632">
                  <c:v>9.3401760386372708</c:v>
                </c:pt>
                <c:pt idx="633">
                  <c:v>9.1065723234848726</c:v>
                </c:pt>
                <c:pt idx="634">
                  <c:v>9.0708511389659527</c:v>
                </c:pt>
                <c:pt idx="635">
                  <c:v>9.1933078550634502</c:v>
                </c:pt>
                <c:pt idx="636">
                  <c:v>9.4538694359341786</c:v>
                </c:pt>
                <c:pt idx="637">
                  <c:v>9.8351153837982945</c:v>
                </c:pt>
                <c:pt idx="638">
                  <c:v>10.211177161171127</c:v>
                </c:pt>
                <c:pt idx="639">
                  <c:v>10.4618153961517</c:v>
                </c:pt>
                <c:pt idx="640">
                  <c:v>10.491718560919525</c:v>
                </c:pt>
                <c:pt idx="641">
                  <c:v>10.330984185397664</c:v>
                </c:pt>
                <c:pt idx="642">
                  <c:v>10.064545582451618</c:v>
                </c:pt>
                <c:pt idx="643">
                  <c:v>9.7438492500508929</c:v>
                </c:pt>
                <c:pt idx="644">
                  <c:v>9.4936658932437972</c:v>
                </c:pt>
                <c:pt idx="645">
                  <c:v>9.350951852057138</c:v>
                </c:pt>
                <c:pt idx="646">
                  <c:v>9.3060299104796727</c:v>
                </c:pt>
                <c:pt idx="647">
                  <c:v>9.3420867267723207</c:v>
                </c:pt>
                <c:pt idx="648">
                  <c:v>9.4905858573079627</c:v>
                </c:pt>
                <c:pt idx="649">
                  <c:v>9.6983790003429213</c:v>
                </c:pt>
                <c:pt idx="650">
                  <c:v>9.8894088226819825</c:v>
                </c:pt>
                <c:pt idx="651">
                  <c:v>9.9969000846877165</c:v>
                </c:pt>
                <c:pt idx="652">
                  <c:v>10.053897465926187</c:v>
                </c:pt>
                <c:pt idx="653">
                  <c:v>10.172979078857882</c:v>
                </c:pt>
                <c:pt idx="654">
                  <c:v>10.216963051843148</c:v>
                </c:pt>
                <c:pt idx="655">
                  <c:v>10.207500815480307</c:v>
                </c:pt>
                <c:pt idx="656">
                  <c:v>10.176770187276524</c:v>
                </c:pt>
                <c:pt idx="657">
                  <c:v>10.054904845281287</c:v>
                </c:pt>
                <c:pt idx="658">
                  <c:v>9.8025439822881886</c:v>
                </c:pt>
                <c:pt idx="659">
                  <c:v>9.4871196332919077</c:v>
                </c:pt>
                <c:pt idx="660">
                  <c:v>9.2330268933806039</c:v>
                </c:pt>
                <c:pt idx="661">
                  <c:v>9.1396428249253177</c:v>
                </c:pt>
                <c:pt idx="662">
                  <c:v>9.2352143656689432</c:v>
                </c:pt>
                <c:pt idx="663">
                  <c:v>9.4741072247635145</c:v>
                </c:pt>
                <c:pt idx="664">
                  <c:v>9.7619026841829211</c:v>
                </c:pt>
                <c:pt idx="665">
                  <c:v>9.9309140513646597</c:v>
                </c:pt>
                <c:pt idx="666">
                  <c:v>10.002465622672538</c:v>
                </c:pt>
                <c:pt idx="667">
                  <c:v>10.095001061661566</c:v>
                </c:pt>
                <c:pt idx="668">
                  <c:v>10.18758028523488</c:v>
                </c:pt>
                <c:pt idx="669">
                  <c:v>10.187607947235104</c:v>
                </c:pt>
                <c:pt idx="670">
                  <c:v>10.053349070380657</c:v>
                </c:pt>
                <c:pt idx="671">
                  <c:v>9.9104078960142292</c:v>
                </c:pt>
                <c:pt idx="672">
                  <c:v>9.7516648456895165</c:v>
                </c:pt>
                <c:pt idx="673">
                  <c:v>9.5741823197526408</c:v>
                </c:pt>
                <c:pt idx="674">
                  <c:v>9.3949549014917846</c:v>
                </c:pt>
                <c:pt idx="675">
                  <c:v>9.2752821784528301</c:v>
                </c:pt>
                <c:pt idx="676">
                  <c:v>9.2542905087404996</c:v>
                </c:pt>
                <c:pt idx="677">
                  <c:v>9.3365747241918911</c:v>
                </c:pt>
                <c:pt idx="678">
                  <c:v>9.492565629179774</c:v>
                </c:pt>
                <c:pt idx="679">
                  <c:v>9.7069001986536314</c:v>
                </c:pt>
                <c:pt idx="680">
                  <c:v>9.9284375243881833</c:v>
                </c:pt>
                <c:pt idx="681">
                  <c:v>10.076845293143077</c:v>
                </c:pt>
                <c:pt idx="682">
                  <c:v>10.202606054561313</c:v>
                </c:pt>
                <c:pt idx="683">
                  <c:v>10.321667500746257</c:v>
                </c:pt>
                <c:pt idx="684">
                  <c:v>10.385332503969705</c:v>
                </c:pt>
                <c:pt idx="685">
                  <c:v>10.350015052301423</c:v>
                </c:pt>
                <c:pt idx="686">
                  <c:v>10.110815437788533</c:v>
                </c:pt>
                <c:pt idx="687">
                  <c:v>9.7610240296858901</c:v>
                </c:pt>
                <c:pt idx="688">
                  <c:v>9.5013323517259707</c:v>
                </c:pt>
                <c:pt idx="689">
                  <c:v>9.3743266828685083</c:v>
                </c:pt>
                <c:pt idx="690">
                  <c:v>9.3790524848799741</c:v>
                </c:pt>
                <c:pt idx="691">
                  <c:v>9.5098642780487062</c:v>
                </c:pt>
                <c:pt idx="692">
                  <c:v>9.6600845655818262</c:v>
                </c:pt>
                <c:pt idx="693">
                  <c:v>9.7277178957127362</c:v>
                </c:pt>
                <c:pt idx="694">
                  <c:v>9.8029191272925313</c:v>
                </c:pt>
                <c:pt idx="695">
                  <c:v>9.8482733082820815</c:v>
                </c:pt>
                <c:pt idx="696">
                  <c:v>9.8471487486085874</c:v>
                </c:pt>
                <c:pt idx="697">
                  <c:v>9.7318949286604663</c:v>
                </c:pt>
                <c:pt idx="698">
                  <c:v>9.5690764673675446</c:v>
                </c:pt>
                <c:pt idx="699">
                  <c:v>9.426936254001582</c:v>
                </c:pt>
                <c:pt idx="700">
                  <c:v>9.3816981054257198</c:v>
                </c:pt>
                <c:pt idx="701">
                  <c:v>9.5063841117906644</c:v>
                </c:pt>
                <c:pt idx="702">
                  <c:v>9.8474237558823265</c:v>
                </c:pt>
                <c:pt idx="703">
                  <c:v>10.307594964896866</c:v>
                </c:pt>
                <c:pt idx="704">
                  <c:v>10.613393550052155</c:v>
                </c:pt>
                <c:pt idx="705">
                  <c:v>10.647696643738707</c:v>
                </c:pt>
                <c:pt idx="706">
                  <c:v>10.509074791789104</c:v>
                </c:pt>
                <c:pt idx="707">
                  <c:v>10.300212597249024</c:v>
                </c:pt>
                <c:pt idx="708">
                  <c:v>9.9585471246747375</c:v>
                </c:pt>
                <c:pt idx="709">
                  <c:v>9.5725143664881553</c:v>
                </c:pt>
                <c:pt idx="710">
                  <c:v>9.31286244745659</c:v>
                </c:pt>
                <c:pt idx="711">
                  <c:v>9.147909338958204</c:v>
                </c:pt>
                <c:pt idx="712">
                  <c:v>9.1023408086331212</c:v>
                </c:pt>
                <c:pt idx="713">
                  <c:v>9.1847679235632409</c:v>
                </c:pt>
                <c:pt idx="714">
                  <c:v>9.4306303454109894</c:v>
                </c:pt>
                <c:pt idx="715">
                  <c:v>9.80106161535201</c:v>
                </c:pt>
                <c:pt idx="716">
                  <c:v>10.174692662859719</c:v>
                </c:pt>
                <c:pt idx="717">
                  <c:v>10.437470700002141</c:v>
                </c:pt>
                <c:pt idx="718">
                  <c:v>10.464812987275987</c:v>
                </c:pt>
                <c:pt idx="719">
                  <c:v>10.171940347102305</c:v>
                </c:pt>
                <c:pt idx="720">
                  <c:v>9.7888303957881533</c:v>
                </c:pt>
                <c:pt idx="721">
                  <c:v>9.4759278182715825</c:v>
                </c:pt>
                <c:pt idx="722">
                  <c:v>9.2209652649830272</c:v>
                </c:pt>
                <c:pt idx="723">
                  <c:v>9.1533260459636114</c:v>
                </c:pt>
                <c:pt idx="724">
                  <c:v>9.321988582876898</c:v>
                </c:pt>
                <c:pt idx="725">
                  <c:v>9.5737159456706937</c:v>
                </c:pt>
                <c:pt idx="726">
                  <c:v>9.7712935366275584</c:v>
                </c:pt>
                <c:pt idx="727">
                  <c:v>9.8500430803129131</c:v>
                </c:pt>
                <c:pt idx="728">
                  <c:v>9.8173851611410559</c:v>
                </c:pt>
                <c:pt idx="729">
                  <c:v>9.8277278886947599</c:v>
                </c:pt>
                <c:pt idx="730">
                  <c:v>9.8057620653753794</c:v>
                </c:pt>
                <c:pt idx="731">
                  <c:v>9.7633322244607488</c:v>
                </c:pt>
                <c:pt idx="732">
                  <c:v>9.8149584248726018</c:v>
                </c:pt>
                <c:pt idx="733">
                  <c:v>9.8794669756285938</c:v>
                </c:pt>
                <c:pt idx="734">
                  <c:v>9.8985586939596555</c:v>
                </c:pt>
                <c:pt idx="735">
                  <c:v>9.9755533767351245</c:v>
                </c:pt>
                <c:pt idx="736">
                  <c:v>10.102275549894234</c:v>
                </c:pt>
                <c:pt idx="737">
                  <c:v>10.22123113492796</c:v>
                </c:pt>
                <c:pt idx="738">
                  <c:v>10.21788718558688</c:v>
                </c:pt>
                <c:pt idx="739">
                  <c:v>10.125986923716095</c:v>
                </c:pt>
                <c:pt idx="740">
                  <c:v>10.007762084983604</c:v>
                </c:pt>
                <c:pt idx="741">
                  <c:v>9.8464203904837966</c:v>
                </c:pt>
                <c:pt idx="742">
                  <c:v>9.6838569368809839</c:v>
                </c:pt>
                <c:pt idx="743">
                  <c:v>9.6606801419006931</c:v>
                </c:pt>
                <c:pt idx="744">
                  <c:v>9.7573473288426289</c:v>
                </c:pt>
                <c:pt idx="745">
                  <c:v>9.8130093321553833</c:v>
                </c:pt>
                <c:pt idx="746">
                  <c:v>9.8143444819604468</c:v>
                </c:pt>
                <c:pt idx="747">
                  <c:v>9.8541220470144726</c:v>
                </c:pt>
                <c:pt idx="748">
                  <c:v>9.9185825997555614</c:v>
                </c:pt>
                <c:pt idx="749">
                  <c:v>9.7928157618168239</c:v>
                </c:pt>
                <c:pt idx="750">
                  <c:v>9.5484369554788664</c:v>
                </c:pt>
                <c:pt idx="751">
                  <c:v>9.3367837363063426</c:v>
                </c:pt>
                <c:pt idx="752">
                  <c:v>9.1900819223375247</c:v>
                </c:pt>
                <c:pt idx="753">
                  <c:v>9.1647114878584706</c:v>
                </c:pt>
                <c:pt idx="754">
                  <c:v>9.4107997271842336</c:v>
                </c:pt>
                <c:pt idx="755">
                  <c:v>9.9232971658586884</c:v>
                </c:pt>
                <c:pt idx="756">
                  <c:v>10.426346318042418</c:v>
                </c:pt>
                <c:pt idx="757">
                  <c:v>10.649435864987687</c:v>
                </c:pt>
                <c:pt idx="758">
                  <c:v>10.523031216575362</c:v>
                </c:pt>
                <c:pt idx="759">
                  <c:v>10.365168479145549</c:v>
                </c:pt>
                <c:pt idx="760">
                  <c:v>10.153568558013346</c:v>
                </c:pt>
                <c:pt idx="761">
                  <c:v>9.7970724348072533</c:v>
                </c:pt>
                <c:pt idx="762">
                  <c:v>9.5220337809024791</c:v>
                </c:pt>
                <c:pt idx="763">
                  <c:v>9.3274575391496537</c:v>
                </c:pt>
                <c:pt idx="764">
                  <c:v>9.23215679469957</c:v>
                </c:pt>
                <c:pt idx="765">
                  <c:v>9.2817876377025481</c:v>
                </c:pt>
                <c:pt idx="766">
                  <c:v>9.4544003624645541</c:v>
                </c:pt>
                <c:pt idx="767">
                  <c:v>9.635479083239872</c:v>
                </c:pt>
                <c:pt idx="768">
                  <c:v>9.8084067544604334</c:v>
                </c:pt>
                <c:pt idx="769">
                  <c:v>9.9192962643638598</c:v>
                </c:pt>
                <c:pt idx="770">
                  <c:v>9.9004638882358922</c:v>
                </c:pt>
                <c:pt idx="771">
                  <c:v>9.7872686674626532</c:v>
                </c:pt>
                <c:pt idx="772">
                  <c:v>9.6486213467942559</c:v>
                </c:pt>
                <c:pt idx="773">
                  <c:v>9.5740584548282524</c:v>
                </c:pt>
                <c:pt idx="774">
                  <c:v>9.5930872758418992</c:v>
                </c:pt>
                <c:pt idx="775">
                  <c:v>9.6830339474511167</c:v>
                </c:pt>
                <c:pt idx="776">
                  <c:v>9.8056408755516298</c:v>
                </c:pt>
                <c:pt idx="777">
                  <c:v>9.9274943120516177</c:v>
                </c:pt>
                <c:pt idx="778">
                  <c:v>10.049113205541227</c:v>
                </c:pt>
                <c:pt idx="779">
                  <c:v>10.163807807213454</c:v>
                </c:pt>
                <c:pt idx="780">
                  <c:v>10.2496705687754</c:v>
                </c:pt>
                <c:pt idx="781">
                  <c:v>10.196988802996279</c:v>
                </c:pt>
                <c:pt idx="782">
                  <c:v>10.026881912530177</c:v>
                </c:pt>
                <c:pt idx="783">
                  <c:v>9.8907955845202125</c:v>
                </c:pt>
                <c:pt idx="784">
                  <c:v>9.8975373586901494</c:v>
                </c:pt>
                <c:pt idx="785">
                  <c:v>9.8791796919122543</c:v>
                </c:pt>
                <c:pt idx="786">
                  <c:v>9.8828923274279035</c:v>
                </c:pt>
                <c:pt idx="787">
                  <c:v>9.8833339883185829</c:v>
                </c:pt>
                <c:pt idx="788">
                  <c:v>9.8205274753144831</c:v>
                </c:pt>
                <c:pt idx="789">
                  <c:v>9.6670936203965141</c:v>
                </c:pt>
                <c:pt idx="790">
                  <c:v>9.4944171674119104</c:v>
                </c:pt>
                <c:pt idx="791">
                  <c:v>9.3654936303435026</c:v>
                </c:pt>
                <c:pt idx="792">
                  <c:v>9.3498141732394675</c:v>
                </c:pt>
                <c:pt idx="793">
                  <c:v>9.4468268730514886</c:v>
                </c:pt>
                <c:pt idx="794">
                  <c:v>9.5943277169750107</c:v>
                </c:pt>
                <c:pt idx="795">
                  <c:v>9.7619856964569518</c:v>
                </c:pt>
                <c:pt idx="796">
                  <c:v>9.9059958365626031</c:v>
                </c:pt>
                <c:pt idx="797">
                  <c:v>10.110586711250262</c:v>
                </c:pt>
                <c:pt idx="798">
                  <c:v>10.370161852588557</c:v>
                </c:pt>
                <c:pt idx="799">
                  <c:v>10.533450323361102</c:v>
                </c:pt>
                <c:pt idx="800">
                  <c:v>10.471765206854979</c:v>
                </c:pt>
                <c:pt idx="801">
                  <c:v>10.191401505687104</c:v>
                </c:pt>
                <c:pt idx="802">
                  <c:v>9.8107977379137452</c:v>
                </c:pt>
                <c:pt idx="803">
                  <c:v>9.3718474292671967</c:v>
                </c:pt>
                <c:pt idx="804">
                  <c:v>9.014156720559793</c:v>
                </c:pt>
                <c:pt idx="805">
                  <c:v>8.8392491844797512</c:v>
                </c:pt>
                <c:pt idx="806">
                  <c:v>8.8957036729750261</c:v>
                </c:pt>
                <c:pt idx="807">
                  <c:v>9.2553071649325727</c:v>
                </c:pt>
                <c:pt idx="808">
                  <c:v>9.7792378173999008</c:v>
                </c:pt>
                <c:pt idx="809">
                  <c:v>10.249784383694918</c:v>
                </c:pt>
                <c:pt idx="810">
                  <c:v>10.519756369405266</c:v>
                </c:pt>
                <c:pt idx="811">
                  <c:v>10.531979059321909</c:v>
                </c:pt>
                <c:pt idx="812">
                  <c:v>10.397263270896032</c:v>
                </c:pt>
                <c:pt idx="813">
                  <c:v>10.123286338751138</c:v>
                </c:pt>
                <c:pt idx="814">
                  <c:v>9.8056894003329145</c:v>
                </c:pt>
                <c:pt idx="815">
                  <c:v>9.557224159661228</c:v>
                </c:pt>
                <c:pt idx="816">
                  <c:v>9.3857552820611403</c:v>
                </c:pt>
                <c:pt idx="817">
                  <c:v>9.2904721118776852</c:v>
                </c:pt>
                <c:pt idx="818">
                  <c:v>9.2782169115378839</c:v>
                </c:pt>
                <c:pt idx="819">
                  <c:v>9.4164920913736907</c:v>
                </c:pt>
                <c:pt idx="820">
                  <c:v>9.6914627785218332</c:v>
                </c:pt>
                <c:pt idx="821">
                  <c:v>9.9681012899260342</c:v>
                </c:pt>
                <c:pt idx="822">
                  <c:v>10.207617470200393</c:v>
                </c:pt>
                <c:pt idx="823">
                  <c:v>10.292355960942704</c:v>
                </c:pt>
                <c:pt idx="824">
                  <c:v>10.108673410464531</c:v>
                </c:pt>
                <c:pt idx="825">
                  <c:v>9.7684372387880494</c:v>
                </c:pt>
                <c:pt idx="826">
                  <c:v>9.495900707690442</c:v>
                </c:pt>
                <c:pt idx="827">
                  <c:v>9.5450921564822888</c:v>
                </c:pt>
                <c:pt idx="828">
                  <c:v>10.076850010475667</c:v>
                </c:pt>
                <c:pt idx="829">
                  <c:v>10.814162512484035</c:v>
                </c:pt>
                <c:pt idx="830">
                  <c:v>11.224230128095073</c:v>
                </c:pt>
                <c:pt idx="831">
                  <c:v>11.228732555658153</c:v>
                </c:pt>
                <c:pt idx="832">
                  <c:v>10.980442810527435</c:v>
                </c:pt>
                <c:pt idx="833">
                  <c:v>10.253579129280558</c:v>
                </c:pt>
                <c:pt idx="834">
                  <c:v>9.1118874840383235</c:v>
                </c:pt>
                <c:pt idx="835">
                  <c:v>8.1312585506754314</c:v>
                </c:pt>
                <c:pt idx="836">
                  <c:v>7.3706814416046873</c:v>
                </c:pt>
                <c:pt idx="837">
                  <c:v>7.0244990002153997</c:v>
                </c:pt>
                <c:pt idx="838">
                  <c:v>7.2844158862052995</c:v>
                </c:pt>
                <c:pt idx="839">
                  <c:v>8.1812285520917793</c:v>
                </c:pt>
                <c:pt idx="840">
                  <c:v>9.3550804117911515</c:v>
                </c:pt>
                <c:pt idx="841">
                  <c:v>10.334537017635851</c:v>
                </c:pt>
                <c:pt idx="842">
                  <c:v>11.117954606645672</c:v>
                </c:pt>
                <c:pt idx="843">
                  <c:v>11.680729638130392</c:v>
                </c:pt>
                <c:pt idx="844">
                  <c:v>11.702012552356786</c:v>
                </c:pt>
                <c:pt idx="845">
                  <c:v>11.087705114725358</c:v>
                </c:pt>
                <c:pt idx="846">
                  <c:v>10.233463479077104</c:v>
                </c:pt>
                <c:pt idx="847">
                  <c:v>9.7057303135048247</c:v>
                </c:pt>
                <c:pt idx="848">
                  <c:v>9.6776485680746305</c:v>
                </c:pt>
                <c:pt idx="849">
                  <c:v>10.060281668034927</c:v>
                </c:pt>
                <c:pt idx="850">
                  <c:v>10.47278973051713</c:v>
                </c:pt>
                <c:pt idx="851">
                  <c:v>10.513275731036057</c:v>
                </c:pt>
                <c:pt idx="852">
                  <c:v>10.475221796690285</c:v>
                </c:pt>
                <c:pt idx="853">
                  <c:v>10.361931810667274</c:v>
                </c:pt>
                <c:pt idx="854">
                  <c:v>10.093130613883229</c:v>
                </c:pt>
                <c:pt idx="855">
                  <c:v>9.5030809110017671</c:v>
                </c:pt>
                <c:pt idx="856">
                  <c:v>8.8486953487544078</c:v>
                </c:pt>
                <c:pt idx="857">
                  <c:v>8.5057810025041807</c:v>
                </c:pt>
                <c:pt idx="858">
                  <c:v>8.5351971782373361</c:v>
                </c:pt>
                <c:pt idx="859">
                  <c:v>8.7632926736351209</c:v>
                </c:pt>
                <c:pt idx="860">
                  <c:v>9.1855784641126235</c:v>
                </c:pt>
                <c:pt idx="861">
                  <c:v>9.7633763707162444</c:v>
                </c:pt>
                <c:pt idx="862">
                  <c:v>10.287009042498395</c:v>
                </c:pt>
                <c:pt idx="863">
                  <c:v>10.602860528128856</c:v>
                </c:pt>
                <c:pt idx="864">
                  <c:v>10.740907646435067</c:v>
                </c:pt>
                <c:pt idx="865">
                  <c:v>10.726872620497506</c:v>
                </c:pt>
                <c:pt idx="866">
                  <c:v>10.54865217334369</c:v>
                </c:pt>
                <c:pt idx="867">
                  <c:v>10.277276566210867</c:v>
                </c:pt>
                <c:pt idx="868">
                  <c:v>9.9825589379596344</c:v>
                </c:pt>
                <c:pt idx="869">
                  <c:v>9.7213322673810421</c:v>
                </c:pt>
                <c:pt idx="870">
                  <c:v>9.4500598905037716</c:v>
                </c:pt>
                <c:pt idx="871">
                  <c:v>9.2223826356722398</c:v>
                </c:pt>
                <c:pt idx="872">
                  <c:v>9.1306740601175047</c:v>
                </c:pt>
                <c:pt idx="873">
                  <c:v>9.1531270857389</c:v>
                </c:pt>
                <c:pt idx="874">
                  <c:v>9.2113801756284435</c:v>
                </c:pt>
                <c:pt idx="875">
                  <c:v>9.3127034855297239</c:v>
                </c:pt>
                <c:pt idx="876">
                  <c:v>9.450177072587497</c:v>
                </c:pt>
                <c:pt idx="877">
                  <c:v>9.6059359259734105</c:v>
                </c:pt>
                <c:pt idx="878">
                  <c:v>9.7804790802105739</c:v>
                </c:pt>
                <c:pt idx="879">
                  <c:v>9.944163515828718</c:v>
                </c:pt>
                <c:pt idx="880">
                  <c:v>9.9835004727392977</c:v>
                </c:pt>
                <c:pt idx="881">
                  <c:v>9.9493763103116777</c:v>
                </c:pt>
                <c:pt idx="882">
                  <c:v>9.9636922231962419</c:v>
                </c:pt>
                <c:pt idx="883">
                  <c:v>9.8015430922092257</c:v>
                </c:pt>
                <c:pt idx="884">
                  <c:v>9.5387362292148197</c:v>
                </c:pt>
                <c:pt idx="885">
                  <c:v>9.3158775425798552</c:v>
                </c:pt>
                <c:pt idx="886">
                  <c:v>9.2321778928393439</c:v>
                </c:pt>
                <c:pt idx="887">
                  <c:v>9.286897304483583</c:v>
                </c:pt>
                <c:pt idx="888">
                  <c:v>9.5042331560344184</c:v>
                </c:pt>
                <c:pt idx="889">
                  <c:v>9.8269659151986541</c:v>
                </c:pt>
                <c:pt idx="890">
                  <c:v>10.268713678491093</c:v>
                </c:pt>
                <c:pt idx="891">
                  <c:v>10.619561291392193</c:v>
                </c:pt>
                <c:pt idx="892">
                  <c:v>10.724777949346894</c:v>
                </c:pt>
                <c:pt idx="893">
                  <c:v>10.664090295734958</c:v>
                </c:pt>
                <c:pt idx="894">
                  <c:v>10.437838566089516</c:v>
                </c:pt>
                <c:pt idx="895">
                  <c:v>9.9841453773888187</c:v>
                </c:pt>
                <c:pt idx="896">
                  <c:v>9.4139010345932324</c:v>
                </c:pt>
                <c:pt idx="897">
                  <c:v>8.8806236491208423</c:v>
                </c:pt>
                <c:pt idx="898">
                  <c:v>8.5683052743458461</c:v>
                </c:pt>
                <c:pt idx="899">
                  <c:v>8.5198628134502599</c:v>
                </c:pt>
                <c:pt idx="900">
                  <c:v>8.7333000155967433</c:v>
                </c:pt>
                <c:pt idx="901">
                  <c:v>9.1190737393986865</c:v>
                </c:pt>
                <c:pt idx="902">
                  <c:v>9.5090625001144371</c:v>
                </c:pt>
                <c:pt idx="903">
                  <c:v>9.7905519436729698</c:v>
                </c:pt>
                <c:pt idx="904">
                  <c:v>10.092269825763125</c:v>
                </c:pt>
                <c:pt idx="905">
                  <c:v>10.436181709663705</c:v>
                </c:pt>
                <c:pt idx="906">
                  <c:v>10.616151105118368</c:v>
                </c:pt>
                <c:pt idx="907">
                  <c:v>10.602942272289278</c:v>
                </c:pt>
                <c:pt idx="908">
                  <c:v>10.457459007294263</c:v>
                </c:pt>
                <c:pt idx="909">
                  <c:v>10.148704043360933</c:v>
                </c:pt>
                <c:pt idx="910">
                  <c:v>9.7428775276372424</c:v>
                </c:pt>
                <c:pt idx="911">
                  <c:v>9.3830097227701099</c:v>
                </c:pt>
                <c:pt idx="912">
                  <c:v>9.0640505083589051</c:v>
                </c:pt>
                <c:pt idx="913">
                  <c:v>8.803074299649607</c:v>
                </c:pt>
                <c:pt idx="914">
                  <c:v>8.6083356304651542</c:v>
                </c:pt>
                <c:pt idx="915">
                  <c:v>8.6341169583693311</c:v>
                </c:pt>
                <c:pt idx="916">
                  <c:v>8.9265201730908892</c:v>
                </c:pt>
                <c:pt idx="917">
                  <c:v>9.3853885314661927</c:v>
                </c:pt>
                <c:pt idx="918">
                  <c:v>9.8268715802639957</c:v>
                </c:pt>
                <c:pt idx="919">
                  <c:v>10.157702219895755</c:v>
                </c:pt>
                <c:pt idx="920">
                  <c:v>10.32275346829516</c:v>
                </c:pt>
                <c:pt idx="921">
                  <c:v>10.328200602168382</c:v>
                </c:pt>
                <c:pt idx="922">
                  <c:v>10.234630369980103</c:v>
                </c:pt>
                <c:pt idx="923">
                  <c:v>10.126435310845405</c:v>
                </c:pt>
                <c:pt idx="924">
                  <c:v>10.002641767277407</c:v>
                </c:pt>
                <c:pt idx="925">
                  <c:v>9.8283210883029906</c:v>
                </c:pt>
                <c:pt idx="926">
                  <c:v>9.6763154483651164</c:v>
                </c:pt>
                <c:pt idx="927">
                  <c:v>9.5437595259696977</c:v>
                </c:pt>
                <c:pt idx="928">
                  <c:v>9.4429489782144511</c:v>
                </c:pt>
                <c:pt idx="929">
                  <c:v>9.4211215776240795</c:v>
                </c:pt>
                <c:pt idx="930">
                  <c:v>9.4490945613741246</c:v>
                </c:pt>
                <c:pt idx="931">
                  <c:v>9.5855429645157013</c:v>
                </c:pt>
                <c:pt idx="932">
                  <c:v>9.762017803099722</c:v>
                </c:pt>
                <c:pt idx="933">
                  <c:v>9.9174154545592739</c:v>
                </c:pt>
                <c:pt idx="934">
                  <c:v>10.09673822356007</c:v>
                </c:pt>
                <c:pt idx="935">
                  <c:v>10.221001241288807</c:v>
                </c:pt>
                <c:pt idx="936">
                  <c:v>10.276363168677801</c:v>
                </c:pt>
                <c:pt idx="937">
                  <c:v>10.355811578785648</c:v>
                </c:pt>
                <c:pt idx="938">
                  <c:v>10.335754685524625</c:v>
                </c:pt>
                <c:pt idx="939">
                  <c:v>10.08022431207743</c:v>
                </c:pt>
                <c:pt idx="940">
                  <c:v>9.7450301816196117</c:v>
                </c:pt>
                <c:pt idx="941">
                  <c:v>9.3067194513596085</c:v>
                </c:pt>
                <c:pt idx="942">
                  <c:v>8.97827264802131</c:v>
                </c:pt>
                <c:pt idx="943">
                  <c:v>8.8831169810481647</c:v>
                </c:pt>
                <c:pt idx="944">
                  <c:v>8.9902630395492356</c:v>
                </c:pt>
                <c:pt idx="945">
                  <c:v>9.203331815142354</c:v>
                </c:pt>
                <c:pt idx="946">
                  <c:v>9.5245492991956375</c:v>
                </c:pt>
                <c:pt idx="947">
                  <c:v>9.8994893738481462</c:v>
                </c:pt>
                <c:pt idx="948">
                  <c:v>10.223196575960998</c:v>
                </c:pt>
                <c:pt idx="949">
                  <c:v>10.415298397792107</c:v>
                </c:pt>
                <c:pt idx="950">
                  <c:v>10.485901077569602</c:v>
                </c:pt>
                <c:pt idx="951">
                  <c:v>10.381444684438854</c:v>
                </c:pt>
                <c:pt idx="952">
                  <c:v>10.111250462561758</c:v>
                </c:pt>
                <c:pt idx="953">
                  <c:v>9.7480192052061589</c:v>
                </c:pt>
                <c:pt idx="954">
                  <c:v>9.3956512460437409</c:v>
                </c:pt>
                <c:pt idx="955">
                  <c:v>9.09251047284347</c:v>
                </c:pt>
                <c:pt idx="956">
                  <c:v>8.8728547254270715</c:v>
                </c:pt>
                <c:pt idx="957">
                  <c:v>8.702373350519526</c:v>
                </c:pt>
                <c:pt idx="958">
                  <c:v>8.5733039558125057</c:v>
                </c:pt>
                <c:pt idx="959">
                  <c:v>8.5318599834271858</c:v>
                </c:pt>
                <c:pt idx="960">
                  <c:v>8.6067555679288308</c:v>
                </c:pt>
                <c:pt idx="961">
                  <c:v>8.8026276226737767</c:v>
                </c:pt>
                <c:pt idx="962">
                  <c:v>9.1273652321525702</c:v>
                </c:pt>
                <c:pt idx="963">
                  <c:v>9.5399719444617617</c:v>
                </c:pt>
                <c:pt idx="964">
                  <c:v>9.9895071915866378</c:v>
                </c:pt>
                <c:pt idx="965">
                  <c:v>10.371001404702739</c:v>
                </c:pt>
                <c:pt idx="966">
                  <c:v>10.805792537875966</c:v>
                </c:pt>
                <c:pt idx="967">
                  <c:v>11.126960589459422</c:v>
                </c:pt>
                <c:pt idx="968">
                  <c:v>11.327735234824788</c:v>
                </c:pt>
                <c:pt idx="969">
                  <c:v>11.297752720345883</c:v>
                </c:pt>
                <c:pt idx="970">
                  <c:v>10.906865627409168</c:v>
                </c:pt>
                <c:pt idx="971">
                  <c:v>10.39014006957245</c:v>
                </c:pt>
                <c:pt idx="972">
                  <c:v>9.9446701907244996</c:v>
                </c:pt>
                <c:pt idx="973">
                  <c:v>9.6592662790218053</c:v>
                </c:pt>
                <c:pt idx="974">
                  <c:v>9.5254931101939206</c:v>
                </c:pt>
                <c:pt idx="975">
                  <c:v>9.6629016421181788</c:v>
                </c:pt>
                <c:pt idx="976">
                  <c:v>9.9253460786721472</c:v>
                </c:pt>
                <c:pt idx="977">
                  <c:v>10.169016615701016</c:v>
                </c:pt>
                <c:pt idx="978">
                  <c:v>10.522389427462416</c:v>
                </c:pt>
                <c:pt idx="979">
                  <c:v>10.835804598592116</c:v>
                </c:pt>
                <c:pt idx="980">
                  <c:v>10.947914210461359</c:v>
                </c:pt>
                <c:pt idx="981">
                  <c:v>10.878792292358947</c:v>
                </c:pt>
                <c:pt idx="982">
                  <c:v>10.784493971484672</c:v>
                </c:pt>
                <c:pt idx="983">
                  <c:v>10.588446195076388</c:v>
                </c:pt>
                <c:pt idx="984">
                  <c:v>10.097864325351736</c:v>
                </c:pt>
                <c:pt idx="985">
                  <c:v>9.5524493447043195</c:v>
                </c:pt>
                <c:pt idx="986">
                  <c:v>9.2217429589832047</c:v>
                </c:pt>
                <c:pt idx="987">
                  <c:v>9.1126486025946001</c:v>
                </c:pt>
                <c:pt idx="988">
                  <c:v>9.1049757501928035</c:v>
                </c:pt>
                <c:pt idx="989">
                  <c:v>9.0394885460921071</c:v>
                </c:pt>
                <c:pt idx="990">
                  <c:v>8.9477169996989154</c:v>
                </c:pt>
                <c:pt idx="991">
                  <c:v>8.9334878008810659</c:v>
                </c:pt>
                <c:pt idx="992">
                  <c:v>8.945127270544404</c:v>
                </c:pt>
                <c:pt idx="993">
                  <c:v>9.0413335695089678</c:v>
                </c:pt>
                <c:pt idx="994">
                  <c:v>9.1937958840968363</c:v>
                </c:pt>
                <c:pt idx="995">
                  <c:v>9.2919242220949805</c:v>
                </c:pt>
                <c:pt idx="996">
                  <c:v>9.2883108488599717</c:v>
                </c:pt>
                <c:pt idx="997">
                  <c:v>9.216340311426233</c:v>
                </c:pt>
                <c:pt idx="998">
                  <c:v>9.101493760959432</c:v>
                </c:pt>
                <c:pt idx="999">
                  <c:v>8.994614847718065</c:v>
                </c:pt>
                <c:pt idx="1000">
                  <c:v>8.9511889856386766</c:v>
                </c:pt>
                <c:pt idx="1001">
                  <c:v>8.9284732824688913</c:v>
                </c:pt>
                <c:pt idx="1002">
                  <c:v>8.9398473807650305</c:v>
                </c:pt>
                <c:pt idx="1003">
                  <c:v>8.9544973060687489</c:v>
                </c:pt>
                <c:pt idx="1004">
                  <c:v>9.0042274516988776</c:v>
                </c:pt>
                <c:pt idx="1005">
                  <c:v>8.9767292792791782</c:v>
                </c:pt>
                <c:pt idx="1006">
                  <c:v>8.9338242606394633</c:v>
                </c:pt>
                <c:pt idx="1007">
                  <c:v>8.90898315792003</c:v>
                </c:pt>
                <c:pt idx="1008">
                  <c:v>8.8705620028545695</c:v>
                </c:pt>
                <c:pt idx="1009">
                  <c:v>8.8039593230402442</c:v>
                </c:pt>
                <c:pt idx="1010">
                  <c:v>8.7766700297322533</c:v>
                </c:pt>
                <c:pt idx="1011">
                  <c:v>8.8284909416015935</c:v>
                </c:pt>
                <c:pt idx="1012">
                  <c:v>9.0020144881255533</c:v>
                </c:pt>
                <c:pt idx="1013">
                  <c:v>9.3546370407927988</c:v>
                </c:pt>
                <c:pt idx="1014">
                  <c:v>9.8227975310657492</c:v>
                </c:pt>
                <c:pt idx="1015">
                  <c:v>10.225583071669627</c:v>
                </c:pt>
                <c:pt idx="1016">
                  <c:v>10.433751908088508</c:v>
                </c:pt>
                <c:pt idx="1017">
                  <c:v>10.583616263035802</c:v>
                </c:pt>
                <c:pt idx="1018">
                  <c:v>10.735832330406895</c:v>
                </c:pt>
                <c:pt idx="1019">
                  <c:v>10.811173761432519</c:v>
                </c:pt>
                <c:pt idx="1020">
                  <c:v>10.759865045381227</c:v>
                </c:pt>
                <c:pt idx="1021">
                  <c:v>10.718065532288376</c:v>
                </c:pt>
                <c:pt idx="1022">
                  <c:v>10.957463226500041</c:v>
                </c:pt>
                <c:pt idx="1023">
                  <c:v>11.445555756740733</c:v>
                </c:pt>
                <c:pt idx="1024">
                  <c:v>11.773671605183157</c:v>
                </c:pt>
                <c:pt idx="1025">
                  <c:v>11.406949977788781</c:v>
                </c:pt>
                <c:pt idx="1026">
                  <c:v>10.292785256905676</c:v>
                </c:pt>
                <c:pt idx="1027">
                  <c:v>9.1777016173142503</c:v>
                </c:pt>
                <c:pt idx="1028">
                  <c:v>9.0007859772702368</c:v>
                </c:pt>
                <c:pt idx="1029">
                  <c:v>9.7358982467686666</c:v>
                </c:pt>
                <c:pt idx="1030">
                  <c:v>10.992979556367187</c:v>
                </c:pt>
                <c:pt idx="1031">
                  <c:v>12.006271803816869</c:v>
                </c:pt>
                <c:pt idx="1032">
                  <c:v>12.286809866986321</c:v>
                </c:pt>
                <c:pt idx="1033">
                  <c:v>11.844927275780796</c:v>
                </c:pt>
                <c:pt idx="1034">
                  <c:v>11.20841901564655</c:v>
                </c:pt>
                <c:pt idx="1035">
                  <c:v>10.482471734893583</c:v>
                </c:pt>
                <c:pt idx="1036">
                  <c:v>9.6895603339644083</c:v>
                </c:pt>
                <c:pt idx="1037">
                  <c:v>9.0216511775423065</c:v>
                </c:pt>
                <c:pt idx="1038">
                  <c:v>8.5801202547473494</c:v>
                </c:pt>
                <c:pt idx="1039">
                  <c:v>8.174656071265531</c:v>
                </c:pt>
                <c:pt idx="1040">
                  <c:v>7.9562661604324818</c:v>
                </c:pt>
                <c:pt idx="1041">
                  <c:v>8.1453556683740285</c:v>
                </c:pt>
                <c:pt idx="1042">
                  <c:v>8.731310113928016</c:v>
                </c:pt>
                <c:pt idx="1043">
                  <c:v>9.7128587010839613</c:v>
                </c:pt>
                <c:pt idx="1044">
                  <c:v>10.690482825573463</c:v>
                </c:pt>
                <c:pt idx="1045">
                  <c:v>11.431712218625535</c:v>
                </c:pt>
                <c:pt idx="1046">
                  <c:v>11.940308476831467</c:v>
                </c:pt>
                <c:pt idx="1047">
                  <c:v>11.97571946482759</c:v>
                </c:pt>
                <c:pt idx="1048">
                  <c:v>11.630216659565592</c:v>
                </c:pt>
                <c:pt idx="1049">
                  <c:v>11.045963189973325</c:v>
                </c:pt>
                <c:pt idx="1050">
                  <c:v>10.251081626211038</c:v>
                </c:pt>
                <c:pt idx="1051">
                  <c:v>9.4459204072089946</c:v>
                </c:pt>
                <c:pt idx="1052">
                  <c:v>8.8132931630439533</c:v>
                </c:pt>
                <c:pt idx="1053">
                  <c:v>8.4572092969320991</c:v>
                </c:pt>
                <c:pt idx="1054">
                  <c:v>8.3784964920968363</c:v>
                </c:pt>
                <c:pt idx="1055">
                  <c:v>8.7358257210088759</c:v>
                </c:pt>
                <c:pt idx="1056">
                  <c:v>9.5613485227055524</c:v>
                </c:pt>
                <c:pt idx="1057">
                  <c:v>10.392391202047985</c:v>
                </c:pt>
                <c:pt idx="1058">
                  <c:v>10.965059889927613</c:v>
                </c:pt>
                <c:pt idx="1059">
                  <c:v>11.386361571729545</c:v>
                </c:pt>
                <c:pt idx="1060">
                  <c:v>11.382316805192888</c:v>
                </c:pt>
                <c:pt idx="1061">
                  <c:v>10.662799038497674</c:v>
                </c:pt>
                <c:pt idx="1062">
                  <c:v>9.6741926596842411</c:v>
                </c:pt>
                <c:pt idx="1063">
                  <c:v>8.9078975801762343</c:v>
                </c:pt>
                <c:pt idx="1064">
                  <c:v>8.3854000585106334</c:v>
                </c:pt>
                <c:pt idx="1065">
                  <c:v>8.123017252196842</c:v>
                </c:pt>
                <c:pt idx="1066">
                  <c:v>8.1916368685873877</c:v>
                </c:pt>
                <c:pt idx="1067">
                  <c:v>8.5309091553554968</c:v>
                </c:pt>
                <c:pt idx="1068">
                  <c:v>9.129685835562805</c:v>
                </c:pt>
                <c:pt idx="1069">
                  <c:v>9.6363618571218428</c:v>
                </c:pt>
                <c:pt idx="1070">
                  <c:v>9.9955031621214889</c:v>
                </c:pt>
                <c:pt idx="1071">
                  <c:v>10.457262917289594</c:v>
                </c:pt>
                <c:pt idx="1072">
                  <c:v>10.990787144669326</c:v>
                </c:pt>
                <c:pt idx="1073">
                  <c:v>11.315712197189352</c:v>
                </c:pt>
                <c:pt idx="1074">
                  <c:v>11.403502719856887</c:v>
                </c:pt>
                <c:pt idx="1075">
                  <c:v>11.348955553960163</c:v>
                </c:pt>
                <c:pt idx="1076">
                  <c:v>11.225664212390717</c:v>
                </c:pt>
                <c:pt idx="1077">
                  <c:v>11.090339168218804</c:v>
                </c:pt>
                <c:pt idx="1078">
                  <c:v>10.903387035257923</c:v>
                </c:pt>
                <c:pt idx="1079">
                  <c:v>10.498208351173709</c:v>
                </c:pt>
                <c:pt idx="1080">
                  <c:v>9.8973052088072428</c:v>
                </c:pt>
                <c:pt idx="1081">
                  <c:v>9.1838144803267223</c:v>
                </c:pt>
                <c:pt idx="1082">
                  <c:v>8.6072673173633678</c:v>
                </c:pt>
                <c:pt idx="1083">
                  <c:v>8.1483587005006104</c:v>
                </c:pt>
                <c:pt idx="1084">
                  <c:v>7.7199782360381395</c:v>
                </c:pt>
                <c:pt idx="1085">
                  <c:v>7.4852516535355713</c:v>
                </c:pt>
                <c:pt idx="1086">
                  <c:v>7.5685050922357471</c:v>
                </c:pt>
                <c:pt idx="1087">
                  <c:v>8.1250773256542335</c:v>
                </c:pt>
                <c:pt idx="1088">
                  <c:v>8.9801949699251775</c:v>
                </c:pt>
                <c:pt idx="1089">
                  <c:v>9.8000754205082359</c:v>
                </c:pt>
                <c:pt idx="1090">
                  <c:v>10.703894197841933</c:v>
                </c:pt>
                <c:pt idx="1091">
                  <c:v>11.562303459361342</c:v>
                </c:pt>
                <c:pt idx="1092">
                  <c:v>12.220397077352162</c:v>
                </c:pt>
                <c:pt idx="1093">
                  <c:v>12.426165900589421</c:v>
                </c:pt>
                <c:pt idx="1094">
                  <c:v>12.002723694671742</c:v>
                </c:pt>
                <c:pt idx="1095">
                  <c:v>11.147350295097652</c:v>
                </c:pt>
                <c:pt idx="1096">
                  <c:v>10.165788279274032</c:v>
                </c:pt>
                <c:pt idx="1097">
                  <c:v>9.3570183690979256</c:v>
                </c:pt>
                <c:pt idx="1098">
                  <c:v>8.6852385927460407</c:v>
                </c:pt>
                <c:pt idx="1099">
                  <c:v>8.158460318669956</c:v>
                </c:pt>
                <c:pt idx="1100">
                  <c:v>7.8843096694592356</c:v>
                </c:pt>
                <c:pt idx="1101">
                  <c:v>7.9247323072276981</c:v>
                </c:pt>
                <c:pt idx="1102">
                  <c:v>8.2222667454221128</c:v>
                </c:pt>
                <c:pt idx="1103">
                  <c:v>8.8372092377374276</c:v>
                </c:pt>
                <c:pt idx="1104">
                  <c:v>9.5225910713652269</c:v>
                </c:pt>
                <c:pt idx="1105">
                  <c:v>9.9874553992938324</c:v>
                </c:pt>
                <c:pt idx="1106">
                  <c:v>10.267222603996693</c:v>
                </c:pt>
                <c:pt idx="1107">
                  <c:v>10.454470023911666</c:v>
                </c:pt>
                <c:pt idx="1108">
                  <c:v>10.628349755043965</c:v>
                </c:pt>
                <c:pt idx="1109">
                  <c:v>10.820156793555013</c:v>
                </c:pt>
                <c:pt idx="1110">
                  <c:v>10.98922002190838</c:v>
                </c:pt>
                <c:pt idx="1111">
                  <c:v>10.988982417920033</c:v>
                </c:pt>
                <c:pt idx="1112">
                  <c:v>10.731140256192083</c:v>
                </c:pt>
                <c:pt idx="1113">
                  <c:v>10.3386115862066</c:v>
                </c:pt>
                <c:pt idx="1114">
                  <c:v>9.875111439584364</c:v>
                </c:pt>
                <c:pt idx="1115">
                  <c:v>9.464913583840751</c:v>
                </c:pt>
                <c:pt idx="1116">
                  <c:v>9.1842141152900147</c:v>
                </c:pt>
                <c:pt idx="1117">
                  <c:v>9.1075216206805116</c:v>
                </c:pt>
                <c:pt idx="1118">
                  <c:v>9.146507825745962</c:v>
                </c:pt>
                <c:pt idx="1119">
                  <c:v>9.3025011079977737</c:v>
                </c:pt>
                <c:pt idx="1120">
                  <c:v>9.50045753100426</c:v>
                </c:pt>
                <c:pt idx="1121">
                  <c:v>9.7121282405921683</c:v>
                </c:pt>
                <c:pt idx="1122">
                  <c:v>9.9182085109009126</c:v>
                </c:pt>
                <c:pt idx="1123">
                  <c:v>10.094008211326058</c:v>
                </c:pt>
                <c:pt idx="1124">
                  <c:v>10.13997606967648</c:v>
                </c:pt>
                <c:pt idx="1125">
                  <c:v>10.152748135976568</c:v>
                </c:pt>
                <c:pt idx="1126">
                  <c:v>10.153334467595938</c:v>
                </c:pt>
                <c:pt idx="1127">
                  <c:v>10.108285216164031</c:v>
                </c:pt>
                <c:pt idx="1128">
                  <c:v>10.251827619076899</c:v>
                </c:pt>
                <c:pt idx="1129">
                  <c:v>10.661625440384091</c:v>
                </c:pt>
                <c:pt idx="1130">
                  <c:v>11.211727219333447</c:v>
                </c:pt>
                <c:pt idx="1131">
                  <c:v>11.867761035183452</c:v>
                </c:pt>
                <c:pt idx="1132">
                  <c:v>12.294768812837717</c:v>
                </c:pt>
                <c:pt idx="1133">
                  <c:v>12.277225255914205</c:v>
                </c:pt>
                <c:pt idx="1134">
                  <c:v>11.606473667501794</c:v>
                </c:pt>
                <c:pt idx="1135">
                  <c:v>10.426421794465186</c:v>
                </c:pt>
                <c:pt idx="1136">
                  <c:v>9.1639182969313975</c:v>
                </c:pt>
                <c:pt idx="1137">
                  <c:v>8.2686375151431601</c:v>
                </c:pt>
                <c:pt idx="1138">
                  <c:v>7.6352135095739273</c:v>
                </c:pt>
                <c:pt idx="1139">
                  <c:v>7.4482398009760757</c:v>
                </c:pt>
                <c:pt idx="1140">
                  <c:v>7.8658126446433414</c:v>
                </c:pt>
                <c:pt idx="1141">
                  <c:v>8.820119733848415</c:v>
                </c:pt>
                <c:pt idx="1142">
                  <c:v>10.070229408375685</c:v>
                </c:pt>
                <c:pt idx="1143">
                  <c:v>11.167140124079774</c:v>
                </c:pt>
                <c:pt idx="1144">
                  <c:v>11.885958409289653</c:v>
                </c:pt>
                <c:pt idx="1145">
                  <c:v>12.006680883665856</c:v>
                </c:pt>
                <c:pt idx="1146">
                  <c:v>11.54714651821145</c:v>
                </c:pt>
                <c:pt idx="1147">
                  <c:v>10.702863702425375</c:v>
                </c:pt>
                <c:pt idx="1148">
                  <c:v>9.878395502466315</c:v>
                </c:pt>
                <c:pt idx="1149">
                  <c:v>9.1716240144488665</c:v>
                </c:pt>
                <c:pt idx="1150">
                  <c:v>8.5721871389424908</c:v>
                </c:pt>
                <c:pt idx="1151">
                  <c:v>8.3336589901073932</c:v>
                </c:pt>
                <c:pt idx="1152">
                  <c:v>8.4676289020624189</c:v>
                </c:pt>
                <c:pt idx="1153">
                  <c:v>8.7847993943583376</c:v>
                </c:pt>
                <c:pt idx="1154">
                  <c:v>9.1840652644207097</c:v>
                </c:pt>
                <c:pt idx="1155">
                  <c:v>9.5461508546252922</c:v>
                </c:pt>
                <c:pt idx="1156">
                  <c:v>9.6948635369729228</c:v>
                </c:pt>
                <c:pt idx="1157">
                  <c:v>9.629468521057591</c:v>
                </c:pt>
                <c:pt idx="1158">
                  <c:v>9.4901514472101471</c:v>
                </c:pt>
                <c:pt idx="1159">
                  <c:v>9.5295764227251567</c:v>
                </c:pt>
                <c:pt idx="1160">
                  <c:v>9.8018757041467062</c:v>
                </c:pt>
                <c:pt idx="1161">
                  <c:v>10.19842987498205</c:v>
                </c:pt>
                <c:pt idx="1162">
                  <c:v>10.481049268366515</c:v>
                </c:pt>
                <c:pt idx="1163">
                  <c:v>10.5322780742368</c:v>
                </c:pt>
                <c:pt idx="1164">
                  <c:v>10.350659923538196</c:v>
                </c:pt>
                <c:pt idx="1165">
                  <c:v>9.9925534625636239</c:v>
                </c:pt>
                <c:pt idx="1166">
                  <c:v>9.6155247260382772</c:v>
                </c:pt>
                <c:pt idx="1167">
                  <c:v>9.4575648805045525</c:v>
                </c:pt>
                <c:pt idx="1168">
                  <c:v>9.4088765968819548</c:v>
                </c:pt>
                <c:pt idx="1169">
                  <c:v>9.4630302364822736</c:v>
                </c:pt>
                <c:pt idx="1170">
                  <c:v>9.6471465618386336</c:v>
                </c:pt>
                <c:pt idx="1171">
                  <c:v>9.9034405932453939</c:v>
                </c:pt>
                <c:pt idx="1172">
                  <c:v>10.241198080363827</c:v>
                </c:pt>
                <c:pt idx="1173">
                  <c:v>10.503601855364899</c:v>
                </c:pt>
                <c:pt idx="1174">
                  <c:v>10.588112262805783</c:v>
                </c:pt>
                <c:pt idx="1175">
                  <c:v>10.542610966048095</c:v>
                </c:pt>
                <c:pt idx="1176">
                  <c:v>10.57511957031633</c:v>
                </c:pt>
                <c:pt idx="1177">
                  <c:v>10.646330005362602</c:v>
                </c:pt>
                <c:pt idx="1178">
                  <c:v>10.692924180319947</c:v>
                </c:pt>
                <c:pt idx="1179">
                  <c:v>10.645695975713302</c:v>
                </c:pt>
                <c:pt idx="1180">
                  <c:v>10.439012058602771</c:v>
                </c:pt>
                <c:pt idx="1181">
                  <c:v>10.039966047046267</c:v>
                </c:pt>
                <c:pt idx="1182">
                  <c:v>9.6766681694381269</c:v>
                </c:pt>
                <c:pt idx="1183">
                  <c:v>9.4625947010648623</c:v>
                </c:pt>
                <c:pt idx="1184">
                  <c:v>9.2332895665165093</c:v>
                </c:pt>
                <c:pt idx="1185">
                  <c:v>8.9721639514261646</c:v>
                </c:pt>
                <c:pt idx="1186">
                  <c:v>8.7311423258442584</c:v>
                </c:pt>
                <c:pt idx="1187">
                  <c:v>8.6960307611245504</c:v>
                </c:pt>
                <c:pt idx="1188">
                  <c:v>8.9441463301938846</c:v>
                </c:pt>
                <c:pt idx="1189">
                  <c:v>9.3393223787216861</c:v>
                </c:pt>
                <c:pt idx="1190">
                  <c:v>9.7971414255520735</c:v>
                </c:pt>
                <c:pt idx="1191">
                  <c:v>10.279275648912408</c:v>
                </c:pt>
                <c:pt idx="1192">
                  <c:v>10.793144744111968</c:v>
                </c:pt>
                <c:pt idx="1193">
                  <c:v>11.194383924401452</c:v>
                </c:pt>
                <c:pt idx="1194">
                  <c:v>11.310075586400606</c:v>
                </c:pt>
                <c:pt idx="1195">
                  <c:v>11.035313390610558</c:v>
                </c:pt>
                <c:pt idx="1196">
                  <c:v>10.331549016926346</c:v>
                </c:pt>
                <c:pt idx="1197">
                  <c:v>9.4435604421794235</c:v>
                </c:pt>
                <c:pt idx="1198">
                  <c:v>8.7094744721234623</c:v>
                </c:pt>
                <c:pt idx="1199">
                  <c:v>8.1486145089479844</c:v>
                </c:pt>
                <c:pt idx="1200">
                  <c:v>7.7947863972771572</c:v>
                </c:pt>
                <c:pt idx="1201">
                  <c:v>8.0804545677268749</c:v>
                </c:pt>
                <c:pt idx="1202">
                  <c:v>9.0017341277427079</c:v>
                </c:pt>
                <c:pt idx="1203">
                  <c:v>9.9318877654809388</c:v>
                </c:pt>
                <c:pt idx="1204">
                  <c:v>10.644646016529089</c:v>
                </c:pt>
                <c:pt idx="1205">
                  <c:v>11.210886168161307</c:v>
                </c:pt>
                <c:pt idx="1206">
                  <c:v>11.614515940366489</c:v>
                </c:pt>
                <c:pt idx="1207">
                  <c:v>11.632854467665972</c:v>
                </c:pt>
                <c:pt idx="1208">
                  <c:v>11.426101965526952</c:v>
                </c:pt>
                <c:pt idx="1209">
                  <c:v>11.602817564172867</c:v>
                </c:pt>
                <c:pt idx="1210">
                  <c:v>11.503110718237647</c:v>
                </c:pt>
                <c:pt idx="1211">
                  <c:v>10.73662351205628</c:v>
                </c:pt>
                <c:pt idx="1212">
                  <c:v>9.4766095591288391</c:v>
                </c:pt>
                <c:pt idx="1213">
                  <c:v>8.0857898475683054</c:v>
                </c:pt>
                <c:pt idx="1214">
                  <c:v>6.889268053350234</c:v>
                </c:pt>
                <c:pt idx="1215">
                  <c:v>6.2634028245836371</c:v>
                </c:pt>
                <c:pt idx="1216">
                  <c:v>6.1024655248986104</c:v>
                </c:pt>
                <c:pt idx="1217">
                  <c:v>6.7069992520315855</c:v>
                </c:pt>
                <c:pt idx="1218">
                  <c:v>8.1888163176247684</c:v>
                </c:pt>
                <c:pt idx="1219">
                  <c:v>10.220586306451379</c:v>
                </c:pt>
                <c:pt idx="1220">
                  <c:v>12.156763833912361</c:v>
                </c:pt>
                <c:pt idx="1221">
                  <c:v>13.239849888679826</c:v>
                </c:pt>
                <c:pt idx="1222">
                  <c:v>13.471831855591681</c:v>
                </c:pt>
                <c:pt idx="1223">
                  <c:v>13.13829935407165</c:v>
                </c:pt>
                <c:pt idx="1224">
                  <c:v>12.179775349893417</c:v>
                </c:pt>
                <c:pt idx="1225">
                  <c:v>10.62420707298998</c:v>
                </c:pt>
                <c:pt idx="1226">
                  <c:v>9.165844698964932</c:v>
                </c:pt>
                <c:pt idx="1227">
                  <c:v>8.723318038420361</c:v>
                </c:pt>
                <c:pt idx="1228">
                  <c:v>8.6523409043448041</c:v>
                </c:pt>
                <c:pt idx="1229">
                  <c:v>8.3030303848657923</c:v>
                </c:pt>
                <c:pt idx="1230">
                  <c:v>7.9028621479331038</c:v>
                </c:pt>
                <c:pt idx="1231">
                  <c:v>8.9916489592300461</c:v>
                </c:pt>
                <c:pt idx="1232">
                  <c:v>9.7876354994887258</c:v>
                </c:pt>
                <c:pt idx="1233">
                  <c:v>9.8229686674246395</c:v>
                </c:pt>
                <c:pt idx="1234">
                  <c:v>9.9706252875437471</c:v>
                </c:pt>
                <c:pt idx="1235">
                  <c:v>9.7555491843114304</c:v>
                </c:pt>
                <c:pt idx="1236">
                  <c:v>9.3948920274325669</c:v>
                </c:pt>
                <c:pt idx="1237">
                  <c:v>10.077206768058232</c:v>
                </c:pt>
                <c:pt idx="1238">
                  <c:v>10.813705885383609</c:v>
                </c:pt>
                <c:pt idx="1239">
                  <c:v>10.816503579342694</c:v>
                </c:pt>
                <c:pt idx="1240">
                  <c:v>10.357761158806776</c:v>
                </c:pt>
                <c:pt idx="1241">
                  <c:v>9.6434947212148128</c:v>
                </c:pt>
                <c:pt idx="1242">
                  <c:v>9.024179374089039</c:v>
                </c:pt>
                <c:pt idx="1243">
                  <c:v>8.5609622883410346</c:v>
                </c:pt>
                <c:pt idx="1244">
                  <c:v>8.6062652594445535</c:v>
                </c:pt>
                <c:pt idx="1245">
                  <c:v>9.2085161375733762</c:v>
                </c:pt>
                <c:pt idx="1246">
                  <c:v>10.154245754920765</c:v>
                </c:pt>
                <c:pt idx="1247">
                  <c:v>10.96206993220747</c:v>
                </c:pt>
                <c:pt idx="1248">
                  <c:v>11.502485571074917</c:v>
                </c:pt>
                <c:pt idx="1249">
                  <c:v>11.445157553207206</c:v>
                </c:pt>
                <c:pt idx="1250">
                  <c:v>11.124660799085468</c:v>
                </c:pt>
                <c:pt idx="1251">
                  <c:v>10.909948207175091</c:v>
                </c:pt>
                <c:pt idx="1252">
                  <c:v>10.694164526663302</c:v>
                </c:pt>
                <c:pt idx="1253">
                  <c:v>10.176595453722692</c:v>
                </c:pt>
                <c:pt idx="1254">
                  <c:v>9.3055219682091224</c:v>
                </c:pt>
                <c:pt idx="1255">
                  <c:v>8.4698777943419934</c:v>
                </c:pt>
                <c:pt idx="1256">
                  <c:v>7.9610007742189604</c:v>
                </c:pt>
                <c:pt idx="1257">
                  <c:v>7.8983357720611274</c:v>
                </c:pt>
                <c:pt idx="1258">
                  <c:v>8.3188942263647068</c:v>
                </c:pt>
                <c:pt idx="1259">
                  <c:v>8.7837721970675311</c:v>
                </c:pt>
                <c:pt idx="1260">
                  <c:v>9.8876038422661363</c:v>
                </c:pt>
                <c:pt idx="1261">
                  <c:v>11.758637571406418</c:v>
                </c:pt>
                <c:pt idx="1262">
                  <c:v>13.439425735693387</c:v>
                </c:pt>
                <c:pt idx="1263">
                  <c:v>14.107740299651049</c:v>
                </c:pt>
                <c:pt idx="1264">
                  <c:v>13.666049162173445</c:v>
                </c:pt>
                <c:pt idx="1265">
                  <c:v>12.487304601096595</c:v>
                </c:pt>
                <c:pt idx="1266">
                  <c:v>10.787452408673294</c:v>
                </c:pt>
                <c:pt idx="1267">
                  <c:v>8.6954391386151144</c:v>
                </c:pt>
                <c:pt idx="1268">
                  <c:v>6.7875665733172763</c:v>
                </c:pt>
                <c:pt idx="1269">
                  <c:v>5.1889744979331427</c:v>
                </c:pt>
                <c:pt idx="1270">
                  <c:v>4.1939278057085181</c:v>
                </c:pt>
                <c:pt idx="1271">
                  <c:v>3.8001975525690495</c:v>
                </c:pt>
                <c:pt idx="1272">
                  <c:v>4.0499523147277738</c:v>
                </c:pt>
                <c:pt idx="1273">
                  <c:v>5.3049560319165385</c:v>
                </c:pt>
                <c:pt idx="1274">
                  <c:v>7.9006045457823113</c:v>
                </c:pt>
                <c:pt idx="1275">
                  <c:v>11.057304003458388</c:v>
                </c:pt>
                <c:pt idx="1276">
                  <c:v>13.606858064591805</c:v>
                </c:pt>
                <c:pt idx="1277">
                  <c:v>14.684994467481852</c:v>
                </c:pt>
                <c:pt idx="1278">
                  <c:v>16.328624590685127</c:v>
                </c:pt>
                <c:pt idx="1279">
                  <c:v>17.189100711819201</c:v>
                </c:pt>
                <c:pt idx="1280">
                  <c:v>16.383589533169467</c:v>
                </c:pt>
                <c:pt idx="1281">
                  <c:v>15.140528869771273</c:v>
                </c:pt>
                <c:pt idx="1282">
                  <c:v>12.436320217679786</c:v>
                </c:pt>
                <c:pt idx="1283">
                  <c:v>9.2320957122428737</c:v>
                </c:pt>
                <c:pt idx="1284">
                  <c:v>7.0236119594555655</c:v>
                </c:pt>
                <c:pt idx="1285">
                  <c:v>5.5158881754702058</c:v>
                </c:pt>
                <c:pt idx="1286">
                  <c:v>4.9165717605134303</c:v>
                </c:pt>
                <c:pt idx="1287">
                  <c:v>5.3964367085841891</c:v>
                </c:pt>
                <c:pt idx="1288">
                  <c:v>6.1635313488572541</c:v>
                </c:pt>
                <c:pt idx="1289">
                  <c:v>6.8820737896001534</c:v>
                </c:pt>
                <c:pt idx="1290">
                  <c:v>7.7180709239975176</c:v>
                </c:pt>
                <c:pt idx="1291">
                  <c:v>9.3044862174483765</c:v>
                </c:pt>
                <c:pt idx="1292">
                  <c:v>11.518838944494648</c:v>
                </c:pt>
                <c:pt idx="1293">
                  <c:v>12.43632278152093</c:v>
                </c:pt>
                <c:pt idx="1294">
                  <c:v>12.192668908618774</c:v>
                </c:pt>
                <c:pt idx="1295">
                  <c:v>12.225850330894469</c:v>
                </c:pt>
                <c:pt idx="1296">
                  <c:v>12.428109494180893</c:v>
                </c:pt>
                <c:pt idx="1297">
                  <c:v>11.869765800122069</c:v>
                </c:pt>
                <c:pt idx="1298">
                  <c:v>11.685605720965276</c:v>
                </c:pt>
                <c:pt idx="1299">
                  <c:v>11.546498465821804</c:v>
                </c:pt>
                <c:pt idx="1300">
                  <c:v>10.765789293921531</c:v>
                </c:pt>
                <c:pt idx="1301">
                  <c:v>9.9892798449705094</c:v>
                </c:pt>
                <c:pt idx="1302">
                  <c:v>9.7164700568669584</c:v>
                </c:pt>
                <c:pt idx="1303">
                  <c:v>9.1732477961402772</c:v>
                </c:pt>
                <c:pt idx="1304">
                  <c:v>8.5554068825327327</c:v>
                </c:pt>
                <c:pt idx="1305">
                  <c:v>8.1520854594281786</c:v>
                </c:pt>
                <c:pt idx="1306">
                  <c:v>8.2503870730554816</c:v>
                </c:pt>
                <c:pt idx="1307">
                  <c:v>8.5970616871144312</c:v>
                </c:pt>
                <c:pt idx="1308">
                  <c:v>8.5567349825645476</c:v>
                </c:pt>
                <c:pt idx="1309">
                  <c:v>8.0510476648222316</c:v>
                </c:pt>
                <c:pt idx="1310">
                  <c:v>8.8083463520650511</c:v>
                </c:pt>
                <c:pt idx="1311">
                  <c:v>10.867938633496575</c:v>
                </c:pt>
                <c:pt idx="1312">
                  <c:v>12.269435619294228</c:v>
                </c:pt>
                <c:pt idx="1313">
                  <c:v>12.611821777450052</c:v>
                </c:pt>
                <c:pt idx="1314">
                  <c:v>13.362019290565295</c:v>
                </c:pt>
                <c:pt idx="1315">
                  <c:v>12.822417217805858</c:v>
                </c:pt>
                <c:pt idx="1316">
                  <c:v>11.076638747896128</c:v>
                </c:pt>
                <c:pt idx="1317">
                  <c:v>9.9831415717408554</c:v>
                </c:pt>
                <c:pt idx="1318">
                  <c:v>9.0071483983385026</c:v>
                </c:pt>
                <c:pt idx="1319">
                  <c:v>8.4365621877946442</c:v>
                </c:pt>
                <c:pt idx="1320">
                  <c:v>8.2342179470981307</c:v>
                </c:pt>
                <c:pt idx="1321">
                  <c:v>8.2271051633678045</c:v>
                </c:pt>
                <c:pt idx="1322">
                  <c:v>8.3104415578384394</c:v>
                </c:pt>
                <c:pt idx="1323">
                  <c:v>8.7639247992211189</c:v>
                </c:pt>
                <c:pt idx="1324">
                  <c:v>9.5829207469849873</c:v>
                </c:pt>
                <c:pt idx="1325">
                  <c:v>10.705152390288298</c:v>
                </c:pt>
                <c:pt idx="1326">
                  <c:v>11.382741387944689</c:v>
                </c:pt>
                <c:pt idx="1327">
                  <c:v>11.815820802756605</c:v>
                </c:pt>
                <c:pt idx="1328">
                  <c:v>12.005371718425115</c:v>
                </c:pt>
                <c:pt idx="1329">
                  <c:v>11.62426406262801</c:v>
                </c:pt>
                <c:pt idx="1330">
                  <c:v>11.565801431938835</c:v>
                </c:pt>
                <c:pt idx="1331">
                  <c:v>11.220007512711437</c:v>
                </c:pt>
                <c:pt idx="1332">
                  <c:v>11.213717418569519</c:v>
                </c:pt>
                <c:pt idx="1333">
                  <c:v>11.290011955566044</c:v>
                </c:pt>
                <c:pt idx="1334">
                  <c:v>10.985981308285226</c:v>
                </c:pt>
                <c:pt idx="1335">
                  <c:v>10.84386234694121</c:v>
                </c:pt>
                <c:pt idx="1336">
                  <c:v>10.482132678000729</c:v>
                </c:pt>
                <c:pt idx="1337">
                  <c:v>9.982717622202415</c:v>
                </c:pt>
                <c:pt idx="1338">
                  <c:v>9.8233633649392633</c:v>
                </c:pt>
                <c:pt idx="1339">
                  <c:v>10.743192798216834</c:v>
                </c:pt>
                <c:pt idx="1340">
                  <c:v>12.373229403359483</c:v>
                </c:pt>
                <c:pt idx="1341">
                  <c:v>10.950234004804907</c:v>
                </c:pt>
                <c:pt idx="1342">
                  <c:v>9.2996892388196333</c:v>
                </c:pt>
                <c:pt idx="1343">
                  <c:v>8.8956739319093394</c:v>
                </c:pt>
                <c:pt idx="1344">
                  <c:v>9.7506905597680511</c:v>
                </c:pt>
                <c:pt idx="1345">
                  <c:v>10.568139299643141</c:v>
                </c:pt>
                <c:pt idx="1346">
                  <c:v>10.367482190387957</c:v>
                </c:pt>
                <c:pt idx="1347">
                  <c:v>9.9149960497530198</c:v>
                </c:pt>
                <c:pt idx="1348">
                  <c:v>9.9006125351163607</c:v>
                </c:pt>
                <c:pt idx="1349">
                  <c:v>10.38569317382697</c:v>
                </c:pt>
                <c:pt idx="1350">
                  <c:v>10.970619812490808</c:v>
                </c:pt>
                <c:pt idx="1351">
                  <c:v>10.784024627164728</c:v>
                </c:pt>
                <c:pt idx="1352">
                  <c:v>9.0148434454836828</c:v>
                </c:pt>
                <c:pt idx="1353">
                  <c:v>7.8647242169431761</c:v>
                </c:pt>
                <c:pt idx="1354">
                  <c:v>5.9227742923569044</c:v>
                </c:pt>
                <c:pt idx="1355">
                  <c:v>5.9135761489434948</c:v>
                </c:pt>
                <c:pt idx="1356">
                  <c:v>6.2840341956208459</c:v>
                </c:pt>
                <c:pt idx="1357">
                  <c:v>7.8554058937036597</c:v>
                </c:pt>
                <c:pt idx="1358">
                  <c:v>10.360763248188649</c:v>
                </c:pt>
                <c:pt idx="1359">
                  <c:v>11.703464766868599</c:v>
                </c:pt>
                <c:pt idx="1360">
                  <c:v>10.032111626978704</c:v>
                </c:pt>
                <c:pt idx="1361">
                  <c:v>7.8638834150079449</c:v>
                </c:pt>
                <c:pt idx="1362">
                  <c:v>7.5518592720470341</c:v>
                </c:pt>
                <c:pt idx="1363">
                  <c:v>10.443945218335175</c:v>
                </c:pt>
                <c:pt idx="1364">
                  <c:v>12.33629878700755</c:v>
                </c:pt>
                <c:pt idx="1365">
                  <c:v>11.497485822469283</c:v>
                </c:pt>
                <c:pt idx="1366">
                  <c:v>11.547173809702347</c:v>
                </c:pt>
                <c:pt idx="1367">
                  <c:v>11.756481290398423</c:v>
                </c:pt>
                <c:pt idx="1368">
                  <c:v>11.397047475050666</c:v>
                </c:pt>
                <c:pt idx="1369">
                  <c:v>11.205714210359385</c:v>
                </c:pt>
                <c:pt idx="1370">
                  <c:v>11.155314125249419</c:v>
                </c:pt>
                <c:pt idx="1371">
                  <c:v>11.062993375341145</c:v>
                </c:pt>
                <c:pt idx="1372">
                  <c:v>10.981132291957561</c:v>
                </c:pt>
                <c:pt idx="1373">
                  <c:v>11.043173580086547</c:v>
                </c:pt>
                <c:pt idx="1374">
                  <c:v>11.113172631624604</c:v>
                </c:pt>
                <c:pt idx="1375">
                  <c:v>11.014719579056695</c:v>
                </c:pt>
                <c:pt idx="1376">
                  <c:v>10.84263954173715</c:v>
                </c:pt>
                <c:pt idx="1377">
                  <c:v>10.636899866734435</c:v>
                </c:pt>
                <c:pt idx="1378">
                  <c:v>10.540092814871869</c:v>
                </c:pt>
                <c:pt idx="1379">
                  <c:v>10.379970150140567</c:v>
                </c:pt>
                <c:pt idx="1380">
                  <c:v>10.257408191046357</c:v>
                </c:pt>
                <c:pt idx="1381">
                  <c:v>9.8659826617442334</c:v>
                </c:pt>
                <c:pt idx="1382">
                  <c:v>9.1575991622489159</c:v>
                </c:pt>
                <c:pt idx="1383">
                  <c:v>9.3729738599598278</c:v>
                </c:pt>
                <c:pt idx="1384">
                  <c:v>10.009036646535218</c:v>
                </c:pt>
                <c:pt idx="1385">
                  <c:v>10.474223192337957</c:v>
                </c:pt>
                <c:pt idx="1386">
                  <c:v>10.852499432098812</c:v>
                </c:pt>
                <c:pt idx="1387">
                  <c:v>10.676380007277107</c:v>
                </c:pt>
                <c:pt idx="1388">
                  <c:v>10.396543523170825</c:v>
                </c:pt>
                <c:pt idx="1389">
                  <c:v>10.232122636920376</c:v>
                </c:pt>
                <c:pt idx="1390">
                  <c:v>10.179806151505099</c:v>
                </c:pt>
                <c:pt idx="1391">
                  <c:v>10.292733337989787</c:v>
                </c:pt>
                <c:pt idx="1392">
                  <c:v>10.306184887795174</c:v>
                </c:pt>
                <c:pt idx="1393">
                  <c:v>10.243741545673307</c:v>
                </c:pt>
                <c:pt idx="1394">
                  <c:v>9.8887198972091586</c:v>
                </c:pt>
                <c:pt idx="1395">
                  <c:v>9.4710035944089039</c:v>
                </c:pt>
                <c:pt idx="1396">
                  <c:v>9.2818824177075072</c:v>
                </c:pt>
                <c:pt idx="1397">
                  <c:v>9.3293952961593849</c:v>
                </c:pt>
                <c:pt idx="1398">
                  <c:v>9.6996677193779952</c:v>
                </c:pt>
                <c:pt idx="1399">
                  <c:v>10.205009941119387</c:v>
                </c:pt>
                <c:pt idx="1400">
                  <c:v>10.620094720108845</c:v>
                </c:pt>
                <c:pt idx="1401">
                  <c:v>10.892264277398271</c:v>
                </c:pt>
                <c:pt idx="1402">
                  <c:v>10.858890508421377</c:v>
                </c:pt>
                <c:pt idx="1403">
                  <c:v>10.493658476542704</c:v>
                </c:pt>
                <c:pt idx="1404">
                  <c:v>10.061397612960045</c:v>
                </c:pt>
                <c:pt idx="1405">
                  <c:v>9.6900167471655241</c:v>
                </c:pt>
                <c:pt idx="1406">
                  <c:v>9.4225116912847291</c:v>
                </c:pt>
                <c:pt idx="1407">
                  <c:v>9.1215193845466693</c:v>
                </c:pt>
                <c:pt idx="1408">
                  <c:v>8.8392971778260971</c:v>
                </c:pt>
                <c:pt idx="1409">
                  <c:v>8.6914457093268123</c:v>
                </c:pt>
                <c:pt idx="1410">
                  <c:v>8.6108295508755308</c:v>
                </c:pt>
                <c:pt idx="1411">
                  <c:v>8.8181435009011562</c:v>
                </c:pt>
                <c:pt idx="1412">
                  <c:v>9.3614912691171064</c:v>
                </c:pt>
                <c:pt idx="1413">
                  <c:v>9.9524957080355332</c:v>
                </c:pt>
                <c:pt idx="1414">
                  <c:v>10.444356045416033</c:v>
                </c:pt>
                <c:pt idx="1415">
                  <c:v>10.923965308843838</c:v>
                </c:pt>
                <c:pt idx="1416">
                  <c:v>11.18883388572595</c:v>
                </c:pt>
                <c:pt idx="1417">
                  <c:v>11.294282720161547</c:v>
                </c:pt>
                <c:pt idx="1418">
                  <c:v>11.272991408490734</c:v>
                </c:pt>
                <c:pt idx="1419">
                  <c:v>10.97135193251389</c:v>
                </c:pt>
                <c:pt idx="1420">
                  <c:v>10.379388295874424</c:v>
                </c:pt>
                <c:pt idx="1421">
                  <c:v>9.3353255600654581</c:v>
                </c:pt>
                <c:pt idx="1422">
                  <c:v>8.4256037997607311</c:v>
                </c:pt>
                <c:pt idx="1423">
                  <c:v>7.4018847289689607</c:v>
                </c:pt>
                <c:pt idx="1424">
                  <c:v>6.6131647753615397</c:v>
                </c:pt>
                <c:pt idx="1425">
                  <c:v>6.1830562022433355</c:v>
                </c:pt>
                <c:pt idx="1426">
                  <c:v>5.9755511833751713</c:v>
                </c:pt>
                <c:pt idx="1427">
                  <c:v>5.8393087475408478</c:v>
                </c:pt>
                <c:pt idx="1428">
                  <c:v>5.7676817279210644</c:v>
                </c:pt>
                <c:pt idx="1429">
                  <c:v>5.9287227803399833</c:v>
                </c:pt>
                <c:pt idx="1430">
                  <c:v>6.2264220316924055</c:v>
                </c:pt>
                <c:pt idx="1431">
                  <c:v>6.5872491756951419</c:v>
                </c:pt>
                <c:pt idx="1432">
                  <c:v>7.0872222767559103</c:v>
                </c:pt>
                <c:pt idx="1433">
                  <c:v>7.6238369765931342</c:v>
                </c:pt>
                <c:pt idx="1434">
                  <c:v>8.2265130725949529</c:v>
                </c:pt>
                <c:pt idx="1435">
                  <c:v>9.0113135077698026</c:v>
                </c:pt>
                <c:pt idx="1436">
                  <c:v>10.019262118834289</c:v>
                </c:pt>
                <c:pt idx="1437">
                  <c:v>10.884069706489282</c:v>
                </c:pt>
                <c:pt idx="1438">
                  <c:v>11.1452169854443</c:v>
                </c:pt>
                <c:pt idx="1439">
                  <c:v>10.782418084476543</c:v>
                </c:pt>
                <c:pt idx="1440">
                  <c:v>9.769024731047109</c:v>
                </c:pt>
                <c:pt idx="1441">
                  <c:v>8.3996159090275366</c:v>
                </c:pt>
                <c:pt idx="1442">
                  <c:v>7.1877129654471217</c:v>
                </c:pt>
                <c:pt idx="1443">
                  <c:v>6.2907923210214349</c:v>
                </c:pt>
                <c:pt idx="1444">
                  <c:v>5.7985313019557561</c:v>
                </c:pt>
                <c:pt idx="1445">
                  <c:v>5.6713709216451251</c:v>
                </c:pt>
                <c:pt idx="1446">
                  <c:v>5.8029098506531858</c:v>
                </c:pt>
                <c:pt idx="1447">
                  <c:v>5.7208161689909707</c:v>
                </c:pt>
                <c:pt idx="1448">
                  <c:v>5.6797231102170125</c:v>
                </c:pt>
                <c:pt idx="1449">
                  <c:v>5.6915244283139206</c:v>
                </c:pt>
                <c:pt idx="1450">
                  <c:v>5.7020223418259377</c:v>
                </c:pt>
                <c:pt idx="1451">
                  <c:v>5.8442424986742312</c:v>
                </c:pt>
                <c:pt idx="1452">
                  <c:v>6.4192330908631714</c:v>
                </c:pt>
                <c:pt idx="1453">
                  <c:v>7.5114507636427854</c:v>
                </c:pt>
                <c:pt idx="1454">
                  <c:v>8.8746762898576872</c:v>
                </c:pt>
                <c:pt idx="1455">
                  <c:v>10.433528406624216</c:v>
                </c:pt>
                <c:pt idx="1456">
                  <c:v>11.548249642072982</c:v>
                </c:pt>
                <c:pt idx="1457">
                  <c:v>11.954910990344068</c:v>
                </c:pt>
                <c:pt idx="1458">
                  <c:v>11.840979300661836</c:v>
                </c:pt>
                <c:pt idx="1459">
                  <c:v>11.843416440318544</c:v>
                </c:pt>
                <c:pt idx="1460">
                  <c:v>11.715897431947017</c:v>
                </c:pt>
                <c:pt idx="1461">
                  <c:v>11.102342092718473</c:v>
                </c:pt>
                <c:pt idx="1462">
                  <c:v>9.8886175398059599</c:v>
                </c:pt>
                <c:pt idx="1463">
                  <c:v>8.416979812998477</c:v>
                </c:pt>
                <c:pt idx="1464">
                  <c:v>6.9131556668659053</c:v>
                </c:pt>
                <c:pt idx="1465">
                  <c:v>5.639319045661642</c:v>
                </c:pt>
                <c:pt idx="1466">
                  <c:v>4.7807885684904976</c:v>
                </c:pt>
                <c:pt idx="1467">
                  <c:v>4.2828159359591051</c:v>
                </c:pt>
                <c:pt idx="1468">
                  <c:v>4.1365742814012663</c:v>
                </c:pt>
                <c:pt idx="1469">
                  <c:v>4.0690547867828801</c:v>
                </c:pt>
                <c:pt idx="1470">
                  <c:v>4.0416363681502983</c:v>
                </c:pt>
                <c:pt idx="1471">
                  <c:v>4.1912679785251843</c:v>
                </c:pt>
                <c:pt idx="1472">
                  <c:v>4.2137698847743215</c:v>
                </c:pt>
                <c:pt idx="1473">
                  <c:v>4.1287547284250588</c:v>
                </c:pt>
                <c:pt idx="1474">
                  <c:v>4.2819087894017542</c:v>
                </c:pt>
                <c:pt idx="1475">
                  <c:v>4.6907302639836832</c:v>
                </c:pt>
                <c:pt idx="1476">
                  <c:v>5.4027695932737778</c:v>
                </c:pt>
                <c:pt idx="1477">
                  <c:v>6.4857058445967581</c:v>
                </c:pt>
                <c:pt idx="1478">
                  <c:v>7.8283184015155083</c:v>
                </c:pt>
                <c:pt idx="1479">
                  <c:v>9.2154772408354848</c:v>
                </c:pt>
                <c:pt idx="1480">
                  <c:v>10.174842784658127</c:v>
                </c:pt>
                <c:pt idx="1481">
                  <c:v>10.284598654166746</c:v>
                </c:pt>
                <c:pt idx="1482">
                  <c:v>9.70618145207699</c:v>
                </c:pt>
                <c:pt idx="1483">
                  <c:v>8.7202417775243841</c:v>
                </c:pt>
                <c:pt idx="1484">
                  <c:v>7.9351982052467562</c:v>
                </c:pt>
                <c:pt idx="1485">
                  <c:v>7.4293183285392903</c:v>
                </c:pt>
                <c:pt idx="1486">
                  <c:v>7.3211435037809274</c:v>
                </c:pt>
                <c:pt idx="1487">
                  <c:v>7.4483451848029816</c:v>
                </c:pt>
                <c:pt idx="1488">
                  <c:v>6.9915844251936035</c:v>
                </c:pt>
                <c:pt idx="1489">
                  <c:v>5.8374842960348898</c:v>
                </c:pt>
                <c:pt idx="1490">
                  <c:v>4.5998995514458985</c:v>
                </c:pt>
                <c:pt idx="1491">
                  <c:v>3.614691750884611</c:v>
                </c:pt>
                <c:pt idx="1492">
                  <c:v>2.8478262118882114</c:v>
                </c:pt>
                <c:pt idx="1493">
                  <c:v>2.3515952001661007</c:v>
                </c:pt>
                <c:pt idx="1494">
                  <c:v>2.3155282258828787</c:v>
                </c:pt>
                <c:pt idx="1495">
                  <c:v>3.2147941619992442</c:v>
                </c:pt>
                <c:pt idx="1496">
                  <c:v>6.2041524086001276</c:v>
                </c:pt>
                <c:pt idx="1497">
                  <c:v>11.243337063829197</c:v>
                </c:pt>
                <c:pt idx="1498">
                  <c:v>16.597359026248547</c:v>
                </c:pt>
                <c:pt idx="1499">
                  <c:v>20.716981008174855</c:v>
                </c:pt>
                <c:pt idx="1500">
                  <c:v>23.377155506390061</c:v>
                </c:pt>
                <c:pt idx="1501">
                  <c:v>25.53837171466709</c:v>
                </c:pt>
                <c:pt idx="1502">
                  <c:v>26.708767231215408</c:v>
                </c:pt>
                <c:pt idx="1503">
                  <c:v>25.705854836781423</c:v>
                </c:pt>
                <c:pt idx="1504">
                  <c:v>21.830395312727791</c:v>
                </c:pt>
                <c:pt idx="1505">
                  <c:v>16.76182554322822</c:v>
                </c:pt>
                <c:pt idx="1506">
                  <c:v>11.68805696294422</c:v>
                </c:pt>
                <c:pt idx="1507">
                  <c:v>7.3302284115260345</c:v>
                </c:pt>
                <c:pt idx="1508">
                  <c:v>4.3285965800676225</c:v>
                </c:pt>
                <c:pt idx="1509">
                  <c:v>2.8878399729809128</c:v>
                </c:pt>
                <c:pt idx="1510">
                  <c:v>2.6860632754177178</c:v>
                </c:pt>
                <c:pt idx="1511">
                  <c:v>3.0029223005625889</c:v>
                </c:pt>
                <c:pt idx="1512">
                  <c:v>3.6601207263019653</c:v>
                </c:pt>
                <c:pt idx="1513">
                  <c:v>4.5021349797866517</c:v>
                </c:pt>
                <c:pt idx="1514">
                  <c:v>5.7937083760087633</c:v>
                </c:pt>
                <c:pt idx="1515">
                  <c:v>8.0103230246241317</c:v>
                </c:pt>
                <c:pt idx="1516">
                  <c:v>10.561619156849089</c:v>
                </c:pt>
                <c:pt idx="1517">
                  <c:v>13.067922751002508</c:v>
                </c:pt>
                <c:pt idx="1518">
                  <c:v>15.002215255579243</c:v>
                </c:pt>
                <c:pt idx="1519">
                  <c:v>15.95004849871024</c:v>
                </c:pt>
                <c:pt idx="1520">
                  <c:v>16.312833041072228</c:v>
                </c:pt>
                <c:pt idx="1521">
                  <c:v>16.402897974458291</c:v>
                </c:pt>
                <c:pt idx="1522">
                  <c:v>16.479286731513309</c:v>
                </c:pt>
                <c:pt idx="1523">
                  <c:v>16.51648944464657</c:v>
                </c:pt>
                <c:pt idx="1524">
                  <c:v>16.334382605675071</c:v>
                </c:pt>
                <c:pt idx="1525">
                  <c:v>15.956402168644706</c:v>
                </c:pt>
                <c:pt idx="1526">
                  <c:v>15.367603303366085</c:v>
                </c:pt>
                <c:pt idx="1527">
                  <c:v>14.060000665608856</c:v>
                </c:pt>
                <c:pt idx="1528">
                  <c:v>12.934168471392871</c:v>
                </c:pt>
                <c:pt idx="1529">
                  <c:v>11.545987636119172</c:v>
                </c:pt>
                <c:pt idx="1530">
                  <c:v>10.173651681190817</c:v>
                </c:pt>
                <c:pt idx="1531">
                  <c:v>9.6921489458378929</c:v>
                </c:pt>
                <c:pt idx="1532">
                  <c:v>9.7571296144914967</c:v>
                </c:pt>
                <c:pt idx="1533">
                  <c:v>10.019246866822925</c:v>
                </c:pt>
                <c:pt idx="1534">
                  <c:v>10.093753263693218</c:v>
                </c:pt>
                <c:pt idx="1535">
                  <c:v>9.9152382800693939</c:v>
                </c:pt>
                <c:pt idx="1536">
                  <c:v>9.5661926497786194</c:v>
                </c:pt>
                <c:pt idx="1537">
                  <c:v>9.0748670224546917</c:v>
                </c:pt>
                <c:pt idx="1538">
                  <c:v>8.6184411421987193</c:v>
                </c:pt>
                <c:pt idx="1539">
                  <c:v>8.5364846642466183</c:v>
                </c:pt>
                <c:pt idx="1540">
                  <c:v>9.1605390126338975</c:v>
                </c:pt>
                <c:pt idx="1541">
                  <c:v>10.435972493141954</c:v>
                </c:pt>
                <c:pt idx="1542">
                  <c:v>12.019590585742703</c:v>
                </c:pt>
                <c:pt idx="1543">
                  <c:v>13.102794084350196</c:v>
                </c:pt>
                <c:pt idx="1544">
                  <c:v>14.583855174103817</c:v>
                </c:pt>
                <c:pt idx="1545">
                  <c:v>16.153718627795808</c:v>
                </c:pt>
                <c:pt idx="1546">
                  <c:v>16.674682048417107</c:v>
                </c:pt>
                <c:pt idx="1547">
                  <c:v>17.327590188325239</c:v>
                </c:pt>
                <c:pt idx="1548">
                  <c:v>16.590460602639197</c:v>
                </c:pt>
                <c:pt idx="1549">
                  <c:v>15.571056569318801</c:v>
                </c:pt>
                <c:pt idx="1550">
                  <c:v>14.699677863547551</c:v>
                </c:pt>
                <c:pt idx="1551">
                  <c:v>13.593204360176181</c:v>
                </c:pt>
                <c:pt idx="1552">
                  <c:v>12.728967783007239</c:v>
                </c:pt>
                <c:pt idx="1553">
                  <c:v>12.009223449287411</c:v>
                </c:pt>
                <c:pt idx="1554">
                  <c:v>11.39615501493547</c:v>
                </c:pt>
                <c:pt idx="1555">
                  <c:v>10.917592935211829</c:v>
                </c:pt>
                <c:pt idx="1556">
                  <c:v>10.42417811202688</c:v>
                </c:pt>
                <c:pt idx="1557">
                  <c:v>10.23393882114028</c:v>
                </c:pt>
                <c:pt idx="1558">
                  <c:v>10.502029739691709</c:v>
                </c:pt>
                <c:pt idx="1559">
                  <c:v>10.981625371591594</c:v>
                </c:pt>
                <c:pt idx="1560">
                  <c:v>11.496585942484712</c:v>
                </c:pt>
                <c:pt idx="1561">
                  <c:v>11.868925402002221</c:v>
                </c:pt>
                <c:pt idx="1562">
                  <c:v>11.588302910727744</c:v>
                </c:pt>
                <c:pt idx="1563">
                  <c:v>10.751169145197331</c:v>
                </c:pt>
                <c:pt idx="1564">
                  <c:v>9.9761556771128301</c:v>
                </c:pt>
                <c:pt idx="1565">
                  <c:v>9.5217050563590497</c:v>
                </c:pt>
                <c:pt idx="1566">
                  <c:v>9.523638054380287</c:v>
                </c:pt>
                <c:pt idx="1567">
                  <c:v>10.230368727921908</c:v>
                </c:pt>
                <c:pt idx="1568">
                  <c:v>11.810174418028478</c:v>
                </c:pt>
                <c:pt idx="1569">
                  <c:v>13.81749415551446</c:v>
                </c:pt>
                <c:pt idx="1570">
                  <c:v>15.344507045219419</c:v>
                </c:pt>
                <c:pt idx="1571">
                  <c:v>16.123631299180747</c:v>
                </c:pt>
                <c:pt idx="1572">
                  <c:v>16.001966716050486</c:v>
                </c:pt>
                <c:pt idx="1573">
                  <c:v>14.934996057775979</c:v>
                </c:pt>
                <c:pt idx="1574">
                  <c:v>13.395605573758093</c:v>
                </c:pt>
                <c:pt idx="1575">
                  <c:v>12.01899131808233</c:v>
                </c:pt>
                <c:pt idx="1576">
                  <c:v>11.213777814552513</c:v>
                </c:pt>
                <c:pt idx="1577">
                  <c:v>11.055278737016991</c:v>
                </c:pt>
                <c:pt idx="1578">
                  <c:v>11.470244761949287</c:v>
                </c:pt>
                <c:pt idx="1579">
                  <c:v>12.15794428975722</c:v>
                </c:pt>
                <c:pt idx="1580">
                  <c:v>12.878984146565367</c:v>
                </c:pt>
                <c:pt idx="1581">
                  <c:v>13.469670850316376</c:v>
                </c:pt>
                <c:pt idx="1582">
                  <c:v>13.930674771235784</c:v>
                </c:pt>
                <c:pt idx="1583">
                  <c:v>14.080520044030809</c:v>
                </c:pt>
                <c:pt idx="1584">
                  <c:v>13.750516948916669</c:v>
                </c:pt>
                <c:pt idx="1585">
                  <c:v>13.05668067567346</c:v>
                </c:pt>
                <c:pt idx="1586">
                  <c:v>12.26065937581537</c:v>
                </c:pt>
                <c:pt idx="1587">
                  <c:v>11.550134009719901</c:v>
                </c:pt>
                <c:pt idx="1588">
                  <c:v>10.957688406529686</c:v>
                </c:pt>
                <c:pt idx="1589">
                  <c:v>10.454859585306226</c:v>
                </c:pt>
                <c:pt idx="1590">
                  <c:v>9.8615920859285993</c:v>
                </c:pt>
                <c:pt idx="1591">
                  <c:v>9.4612657010823096</c:v>
                </c:pt>
                <c:pt idx="1592">
                  <c:v>9.5244015220184419</c:v>
                </c:pt>
                <c:pt idx="1593">
                  <c:v>10.038756207294242</c:v>
                </c:pt>
                <c:pt idx="1594">
                  <c:v>10.724474053578934</c:v>
                </c:pt>
                <c:pt idx="1595">
                  <c:v>11.448327195731943</c:v>
                </c:pt>
                <c:pt idx="1596">
                  <c:v>12.430921730088786</c:v>
                </c:pt>
                <c:pt idx="1597">
                  <c:v>13.607395869265879</c:v>
                </c:pt>
                <c:pt idx="1598">
                  <c:v>14.510318495772585</c:v>
                </c:pt>
                <c:pt idx="1599">
                  <c:v>14.914025293756533</c:v>
                </c:pt>
                <c:pt idx="1600">
                  <c:v>14.811675560905163</c:v>
                </c:pt>
                <c:pt idx="1601">
                  <c:v>14.282799322615833</c:v>
                </c:pt>
                <c:pt idx="1602">
                  <c:v>13.36642651223063</c:v>
                </c:pt>
                <c:pt idx="1603">
                  <c:v>12.246436596881674</c:v>
                </c:pt>
                <c:pt idx="1604">
                  <c:v>11.296771503817395</c:v>
                </c:pt>
                <c:pt idx="1605">
                  <c:v>10.435260158488411</c:v>
                </c:pt>
                <c:pt idx="1606">
                  <c:v>9.5814135523504174</c:v>
                </c:pt>
                <c:pt idx="1607">
                  <c:v>8.9334564411667046</c:v>
                </c:pt>
                <c:pt idx="1608">
                  <c:v>8.4272799552481938</c:v>
                </c:pt>
                <c:pt idx="1609">
                  <c:v>7.9299858258650708</c:v>
                </c:pt>
                <c:pt idx="1610">
                  <c:v>7.5640514790703532</c:v>
                </c:pt>
                <c:pt idx="1611">
                  <c:v>7.4229567034539725</c:v>
                </c:pt>
                <c:pt idx="1612">
                  <c:v>7.6156064329811697</c:v>
                </c:pt>
                <c:pt idx="1613">
                  <c:v>8.2666664910316356</c:v>
                </c:pt>
                <c:pt idx="1614">
                  <c:v>9.006785252518636</c:v>
                </c:pt>
                <c:pt idx="1615">
                  <c:v>9.4080534183115212</c:v>
                </c:pt>
                <c:pt idx="1616">
                  <c:v>9.3976531860058419</c:v>
                </c:pt>
                <c:pt idx="1617">
                  <c:v>9.4137836508693482</c:v>
                </c:pt>
                <c:pt idx="1618">
                  <c:v>9.3264277921636136</c:v>
                </c:pt>
                <c:pt idx="1619">
                  <c:v>9.2443841957440203</c:v>
                </c:pt>
                <c:pt idx="1620">
                  <c:v>9.5652537412771519</c:v>
                </c:pt>
                <c:pt idx="1621">
                  <c:v>10.008818813609036</c:v>
                </c:pt>
                <c:pt idx="1622">
                  <c:v>10.403961216968094</c:v>
                </c:pt>
                <c:pt idx="1623">
                  <c:v>10.771001547388719</c:v>
                </c:pt>
                <c:pt idx="1624">
                  <c:v>11.017598733987944</c:v>
                </c:pt>
                <c:pt idx="1625">
                  <c:v>11.189952005324642</c:v>
                </c:pt>
                <c:pt idx="1626">
                  <c:v>11.328502630977834</c:v>
                </c:pt>
                <c:pt idx="1627">
                  <c:v>11.256278586784331</c:v>
                </c:pt>
                <c:pt idx="1628">
                  <c:v>10.954566182067708</c:v>
                </c:pt>
                <c:pt idx="1629">
                  <c:v>10.458034987095861</c:v>
                </c:pt>
                <c:pt idx="1630">
                  <c:v>9.9226032192674065</c:v>
                </c:pt>
                <c:pt idx="1631">
                  <c:v>9.3845664609743089</c:v>
                </c:pt>
                <c:pt idx="1632">
                  <c:v>9.0330990491202048</c:v>
                </c:pt>
                <c:pt idx="1633">
                  <c:v>8.9710956675505056</c:v>
                </c:pt>
                <c:pt idx="1634">
                  <c:v>9.0809898951182433</c:v>
                </c:pt>
                <c:pt idx="1635">
                  <c:v>9.2314530422973196</c:v>
                </c:pt>
                <c:pt idx="1636">
                  <c:v>9.4729776403264818</c:v>
                </c:pt>
                <c:pt idx="1637">
                  <c:v>9.8427143200008125</c:v>
                </c:pt>
                <c:pt idx="1638">
                  <c:v>10.270495540045186</c:v>
                </c:pt>
                <c:pt idx="1639">
                  <c:v>10.663422651207744</c:v>
                </c:pt>
                <c:pt idx="1640">
                  <c:v>10.959717821913477</c:v>
                </c:pt>
                <c:pt idx="1641">
                  <c:v>11.170276684387645</c:v>
                </c:pt>
                <c:pt idx="1642">
                  <c:v>11.324280436016981</c:v>
                </c:pt>
                <c:pt idx="1643">
                  <c:v>11.360819726007879</c:v>
                </c:pt>
                <c:pt idx="1644">
                  <c:v>11.290690336902887</c:v>
                </c:pt>
                <c:pt idx="1645">
                  <c:v>11.214128391963389</c:v>
                </c:pt>
                <c:pt idx="1646">
                  <c:v>10.97508803561624</c:v>
                </c:pt>
                <c:pt idx="1647">
                  <c:v>10.73655995612924</c:v>
                </c:pt>
                <c:pt idx="1648">
                  <c:v>10.589968021055226</c:v>
                </c:pt>
                <c:pt idx="1649">
                  <c:v>10.423899284474395</c:v>
                </c:pt>
                <c:pt idx="1650">
                  <c:v>10.194697302222345</c:v>
                </c:pt>
                <c:pt idx="1651">
                  <c:v>9.9363812013455917</c:v>
                </c:pt>
                <c:pt idx="1652">
                  <c:v>9.7384595617783418</c:v>
                </c:pt>
                <c:pt idx="1653">
                  <c:v>9.7195020194506814</c:v>
                </c:pt>
                <c:pt idx="1654">
                  <c:v>10.156321510669995</c:v>
                </c:pt>
                <c:pt idx="1655">
                  <c:v>10.602446344366784</c:v>
                </c:pt>
                <c:pt idx="1656">
                  <c:v>10.758682176365721</c:v>
                </c:pt>
                <c:pt idx="1657">
                  <c:v>10.943720275577975</c:v>
                </c:pt>
                <c:pt idx="1658">
                  <c:v>10.937495398540072</c:v>
                </c:pt>
                <c:pt idx="1659">
                  <c:v>10.695833662468438</c:v>
                </c:pt>
                <c:pt idx="1660">
                  <c:v>10.504450812537295</c:v>
                </c:pt>
                <c:pt idx="1661">
                  <c:v>10.295101406358448</c:v>
                </c:pt>
                <c:pt idx="1662">
                  <c:v>10.003880338092777</c:v>
                </c:pt>
                <c:pt idx="1663">
                  <c:v>9.5174177673610032</c:v>
                </c:pt>
                <c:pt idx="1664">
                  <c:v>9.3177234159664604</c:v>
                </c:pt>
                <c:pt idx="1665">
                  <c:v>9.1350097225328302</c:v>
                </c:pt>
                <c:pt idx="1666">
                  <c:v>8.8058808630879319</c:v>
                </c:pt>
                <c:pt idx="1667">
                  <c:v>8.8076174137366756</c:v>
                </c:pt>
                <c:pt idx="1668">
                  <c:v>9.08041602663147</c:v>
                </c:pt>
                <c:pt idx="1669">
                  <c:v>9.4900977473585115</c:v>
                </c:pt>
                <c:pt idx="1670">
                  <c:v>10.058661932888851</c:v>
                </c:pt>
                <c:pt idx="1671">
                  <c:v>10.936013215564985</c:v>
                </c:pt>
                <c:pt idx="1672">
                  <c:v>11.658575246033884</c:v>
                </c:pt>
                <c:pt idx="1673">
                  <c:v>12.101869438729118</c:v>
                </c:pt>
                <c:pt idx="1674">
                  <c:v>12.216011581274413</c:v>
                </c:pt>
                <c:pt idx="1675">
                  <c:v>11.978947155847623</c:v>
                </c:pt>
                <c:pt idx="1676">
                  <c:v>11.367073826992629</c:v>
                </c:pt>
                <c:pt idx="1677">
                  <c:v>10.438977392465894</c:v>
                </c:pt>
                <c:pt idx="1678">
                  <c:v>9.3091184264805609</c:v>
                </c:pt>
                <c:pt idx="1679">
                  <c:v>8.3671538087339226</c:v>
                </c:pt>
                <c:pt idx="1680">
                  <c:v>7.8933199642569898</c:v>
                </c:pt>
                <c:pt idx="1681">
                  <c:v>7.6935192871115614</c:v>
                </c:pt>
                <c:pt idx="1682">
                  <c:v>7.5831275217828082</c:v>
                </c:pt>
                <c:pt idx="1683">
                  <c:v>7.747606060333597</c:v>
                </c:pt>
                <c:pt idx="1684">
                  <c:v>8.2609552513925717</c:v>
                </c:pt>
                <c:pt idx="1685">
                  <c:v>8.8264185847888346</c:v>
                </c:pt>
                <c:pt idx="1686">
                  <c:v>9.2821105935460668</c:v>
                </c:pt>
                <c:pt idx="1687">
                  <c:v>9.509394112213478</c:v>
                </c:pt>
                <c:pt idx="1688">
                  <c:v>9.6491768017623976</c:v>
                </c:pt>
                <c:pt idx="1689">
                  <c:v>9.7311771244407517</c:v>
                </c:pt>
                <c:pt idx="1690">
                  <c:v>9.8923753307917259</c:v>
                </c:pt>
                <c:pt idx="1691">
                  <c:v>10.082149101102527</c:v>
                </c:pt>
                <c:pt idx="1692">
                  <c:v>10.194696325264996</c:v>
                </c:pt>
                <c:pt idx="1693">
                  <c:v>10.375079742111083</c:v>
                </c:pt>
                <c:pt idx="1694">
                  <c:v>10.49968202762255</c:v>
                </c:pt>
                <c:pt idx="1695">
                  <c:v>10.454631239158424</c:v>
                </c:pt>
                <c:pt idx="1696">
                  <c:v>10.171973706195583</c:v>
                </c:pt>
                <c:pt idx="1697">
                  <c:v>9.8506504526025953</c:v>
                </c:pt>
                <c:pt idx="1698">
                  <c:v>9.5003914447672297</c:v>
                </c:pt>
                <c:pt idx="1699">
                  <c:v>9.394024162632709</c:v>
                </c:pt>
                <c:pt idx="1700">
                  <c:v>9.3341670102987653</c:v>
                </c:pt>
                <c:pt idx="1701">
                  <c:v>9.3094058665000166</c:v>
                </c:pt>
                <c:pt idx="1702">
                  <c:v>9.216820272581165</c:v>
                </c:pt>
                <c:pt idx="1703">
                  <c:v>9.321959579298758</c:v>
                </c:pt>
                <c:pt idx="1704">
                  <c:v>9.5969302443119862</c:v>
                </c:pt>
                <c:pt idx="1705">
                  <c:v>10.291163341664626</c:v>
                </c:pt>
                <c:pt idx="1706">
                  <c:v>11.620974662722503</c:v>
                </c:pt>
                <c:pt idx="1707">
                  <c:v>12.865254250402234</c:v>
                </c:pt>
                <c:pt idx="1708">
                  <c:v>13.915594595693911</c:v>
                </c:pt>
                <c:pt idx="1709">
                  <c:v>14.246003576873218</c:v>
                </c:pt>
                <c:pt idx="1710">
                  <c:v>13.218799436372677</c:v>
                </c:pt>
                <c:pt idx="1711">
                  <c:v>11.909558852800702</c:v>
                </c:pt>
                <c:pt idx="1712">
                  <c:v>10.659804240402677</c:v>
                </c:pt>
                <c:pt idx="1713">
                  <c:v>9.9790387714914743</c:v>
                </c:pt>
                <c:pt idx="1714">
                  <c:v>9.6756949846756299</c:v>
                </c:pt>
                <c:pt idx="1715">
                  <c:v>10.014044938877102</c:v>
                </c:pt>
                <c:pt idx="1716">
                  <c:v>10.113284096112958</c:v>
                </c:pt>
                <c:pt idx="1717">
                  <c:v>10.517174058808461</c:v>
                </c:pt>
                <c:pt idx="1718">
                  <c:v>10.404461882896918</c:v>
                </c:pt>
                <c:pt idx="1719">
                  <c:v>10.004866375851776</c:v>
                </c:pt>
                <c:pt idx="1720">
                  <c:v>9.4812432012695336</c:v>
                </c:pt>
                <c:pt idx="1721">
                  <c:v>12.698305797183728</c:v>
                </c:pt>
                <c:pt idx="1722">
                  <c:v>14.252310328826269</c:v>
                </c:pt>
                <c:pt idx="1723">
                  <c:v>22.042622778381425</c:v>
                </c:pt>
                <c:pt idx="1724">
                  <c:v>18.754148444749191</c:v>
                </c:pt>
                <c:pt idx="1725">
                  <c:v>12.843868833758119</c:v>
                </c:pt>
                <c:pt idx="1726">
                  <c:v>15.117523007958727</c:v>
                </c:pt>
                <c:pt idx="1727">
                  <c:v>16.2981358413492</c:v>
                </c:pt>
                <c:pt idx="1728">
                  <c:v>12.997646669493838</c:v>
                </c:pt>
                <c:pt idx="1729">
                  <c:v>8.5386224612251684</c:v>
                </c:pt>
                <c:pt idx="1730">
                  <c:v>6.1412466958956964</c:v>
                </c:pt>
                <c:pt idx="1731">
                  <c:v>5.0886154411098863</c:v>
                </c:pt>
                <c:pt idx="1732">
                  <c:v>5.4030077156441214</c:v>
                </c:pt>
                <c:pt idx="1733">
                  <c:v>8.7011489736334742</c:v>
                </c:pt>
                <c:pt idx="1734">
                  <c:v>14.360668514706129</c:v>
                </c:pt>
                <c:pt idx="1735">
                  <c:v>16.551458036114575</c:v>
                </c:pt>
                <c:pt idx="1736">
                  <c:v>8.3848300673421825</c:v>
                </c:pt>
                <c:pt idx="1737">
                  <c:v>9.5168072322591648</c:v>
                </c:pt>
                <c:pt idx="1738">
                  <c:v>8.6105325878270751</c:v>
                </c:pt>
                <c:pt idx="1739">
                  <c:v>11.561256099022202</c:v>
                </c:pt>
                <c:pt idx="1740">
                  <c:v>14.148946567673249</c:v>
                </c:pt>
                <c:pt idx="1741">
                  <c:v>14.938719433568693</c:v>
                </c:pt>
                <c:pt idx="1742">
                  <c:v>13.842170998173529</c:v>
                </c:pt>
                <c:pt idx="1743">
                  <c:v>12.860213677389503</c:v>
                </c:pt>
                <c:pt idx="1744">
                  <c:v>11.315649029504099</c:v>
                </c:pt>
                <c:pt idx="1745">
                  <c:v>10.231843173366777</c:v>
                </c:pt>
                <c:pt idx="1746">
                  <c:v>9.1085252804122003</c:v>
                </c:pt>
                <c:pt idx="1747">
                  <c:v>8.6421359644265898</c:v>
                </c:pt>
                <c:pt idx="1748">
                  <c:v>8.3901748275511991</c:v>
                </c:pt>
                <c:pt idx="1749">
                  <c:v>8.4665054737902743</c:v>
                </c:pt>
                <c:pt idx="1750">
                  <c:v>8.8020111511373642</c:v>
                </c:pt>
                <c:pt idx="1751">
                  <c:v>9.2430684398797123</c:v>
                </c:pt>
                <c:pt idx="1752">
                  <c:v>9.884944683881546</c:v>
                </c:pt>
                <c:pt idx="1753">
                  <c:v>10.22630622672246</c:v>
                </c:pt>
                <c:pt idx="1754">
                  <c:v>10.267073159679953</c:v>
                </c:pt>
                <c:pt idx="1755">
                  <c:v>10.152063980580722</c:v>
                </c:pt>
                <c:pt idx="1756">
                  <c:v>9.8586447625108296</c:v>
                </c:pt>
                <c:pt idx="1757">
                  <c:v>9.7544770216582748</c:v>
                </c:pt>
                <c:pt idx="1758">
                  <c:v>9.6000788207980463</c:v>
                </c:pt>
                <c:pt idx="1759">
                  <c:v>9.5926640595629724</c:v>
                </c:pt>
                <c:pt idx="1760">
                  <c:v>9.642175752362709</c:v>
                </c:pt>
                <c:pt idx="1761">
                  <c:v>9.8241487415605171</c:v>
                </c:pt>
                <c:pt idx="1762">
                  <c:v>9.9454355285541673</c:v>
                </c:pt>
                <c:pt idx="1763">
                  <c:v>9.8820110460637522</c:v>
                </c:pt>
                <c:pt idx="1764">
                  <c:v>9.7583688732798883</c:v>
                </c:pt>
                <c:pt idx="1765">
                  <c:v>9.712019751583794</c:v>
                </c:pt>
                <c:pt idx="1766">
                  <c:v>9.83462824274784</c:v>
                </c:pt>
                <c:pt idx="1767">
                  <c:v>9.8083638651548117</c:v>
                </c:pt>
                <c:pt idx="1768">
                  <c:v>9.7220845996000733</c:v>
                </c:pt>
                <c:pt idx="1769">
                  <c:v>9.6025261245796116</c:v>
                </c:pt>
                <c:pt idx="1770">
                  <c:v>9.6171379339907439</c:v>
                </c:pt>
                <c:pt idx="1771">
                  <c:v>9.7509046688463901</c:v>
                </c:pt>
                <c:pt idx="1772">
                  <c:v>9.7211790570676211</c:v>
                </c:pt>
                <c:pt idx="1773">
                  <c:v>9.7090554267925313</c:v>
                </c:pt>
                <c:pt idx="1774">
                  <c:v>9.7660643262509126</c:v>
                </c:pt>
                <c:pt idx="1775">
                  <c:v>9.9131560170809756</c:v>
                </c:pt>
                <c:pt idx="1776">
                  <c:v>10.091862484513387</c:v>
                </c:pt>
                <c:pt idx="1777">
                  <c:v>10.262237444159867</c:v>
                </c:pt>
                <c:pt idx="1778">
                  <c:v>10.437894609348369</c:v>
                </c:pt>
                <c:pt idx="1779">
                  <c:v>10.556343128305691</c:v>
                </c:pt>
                <c:pt idx="1780">
                  <c:v>10.617893171196059</c:v>
                </c:pt>
                <c:pt idx="1781">
                  <c:v>10.637998244331785</c:v>
                </c:pt>
                <c:pt idx="1782">
                  <c:v>10.732445398306858</c:v>
                </c:pt>
                <c:pt idx="1783">
                  <c:v>10.743268782935749</c:v>
                </c:pt>
                <c:pt idx="1784">
                  <c:v>10.635155825952188</c:v>
                </c:pt>
                <c:pt idx="1785">
                  <c:v>10.566256270859663</c:v>
                </c:pt>
                <c:pt idx="1786">
                  <c:v>10.611010500435613</c:v>
                </c:pt>
                <c:pt idx="1787">
                  <c:v>10.677615074527973</c:v>
                </c:pt>
                <c:pt idx="1788">
                  <c:v>10.69816761464851</c:v>
                </c:pt>
                <c:pt idx="1789">
                  <c:v>10.674755000357507</c:v>
                </c:pt>
                <c:pt idx="1790">
                  <c:v>10.65685620073682</c:v>
                </c:pt>
                <c:pt idx="1791">
                  <c:v>10.653475720725043</c:v>
                </c:pt>
                <c:pt idx="1792">
                  <c:v>10.645572889260599</c:v>
                </c:pt>
                <c:pt idx="1793">
                  <c:v>10.989951127109228</c:v>
                </c:pt>
                <c:pt idx="1794">
                  <c:v>11.118168815488112</c:v>
                </c:pt>
                <c:pt idx="1795">
                  <c:v>10.638349395051719</c:v>
                </c:pt>
                <c:pt idx="1796">
                  <c:v>10.272801564639435</c:v>
                </c:pt>
                <c:pt idx="1797">
                  <c:v>10.223917321400386</c:v>
                </c:pt>
                <c:pt idx="1798">
                  <c:v>10.150140660337485</c:v>
                </c:pt>
                <c:pt idx="1799">
                  <c:v>10.089924758581928</c:v>
                </c:pt>
                <c:pt idx="1800">
                  <c:v>10.152229888721962</c:v>
                </c:pt>
                <c:pt idx="1801">
                  <c:v>10.122243534706264</c:v>
                </c:pt>
                <c:pt idx="1802">
                  <c:v>9.9799038702385499</c:v>
                </c:pt>
                <c:pt idx="1803">
                  <c:v>9.7829080730906863</c:v>
                </c:pt>
                <c:pt idx="1804">
                  <c:v>9.5678458389000927</c:v>
                </c:pt>
                <c:pt idx="1805">
                  <c:v>9.4001024475229684</c:v>
                </c:pt>
                <c:pt idx="1806">
                  <c:v>9.1540474400187772</c:v>
                </c:pt>
                <c:pt idx="1807">
                  <c:v>8.9240052573873143</c:v>
                </c:pt>
                <c:pt idx="1808">
                  <c:v>8.7717939034533785</c:v>
                </c:pt>
                <c:pt idx="1809">
                  <c:v>8.6696250450268693</c:v>
                </c:pt>
                <c:pt idx="1810">
                  <c:v>8.6391371362867275</c:v>
                </c:pt>
                <c:pt idx="1811">
                  <c:v>8.7193989401271796</c:v>
                </c:pt>
                <c:pt idx="1812">
                  <c:v>8.9748815678334211</c:v>
                </c:pt>
                <c:pt idx="1813">
                  <c:v>9.0995926586799545</c:v>
                </c:pt>
                <c:pt idx="1814">
                  <c:v>9.034446840339422</c:v>
                </c:pt>
                <c:pt idx="1815">
                  <c:v>8.9221656343883655</c:v>
                </c:pt>
                <c:pt idx="1816">
                  <c:v>8.7963661135489311</c:v>
                </c:pt>
                <c:pt idx="1817">
                  <c:v>8.5616211753187397</c:v>
                </c:pt>
                <c:pt idx="1818">
                  <c:v>8.3710187354726653</c:v>
                </c:pt>
                <c:pt idx="1819">
                  <c:v>8.2533767326237655</c:v>
                </c:pt>
                <c:pt idx="1820">
                  <c:v>8.0356841630652749</c:v>
                </c:pt>
                <c:pt idx="1821">
                  <c:v>7.9323481968795608</c:v>
                </c:pt>
                <c:pt idx="1822">
                  <c:v>7.9528435653015537</c:v>
                </c:pt>
                <c:pt idx="1823">
                  <c:v>8.0401047258039675</c:v>
                </c:pt>
                <c:pt idx="1824">
                  <c:v>8.127814537626751</c:v>
                </c:pt>
                <c:pt idx="1825">
                  <c:v>8.3189345354302446</c:v>
                </c:pt>
                <c:pt idx="1826">
                  <c:v>8.525709638683157</c:v>
                </c:pt>
                <c:pt idx="1827">
                  <c:v>8.7703652131899421</c:v>
                </c:pt>
                <c:pt idx="1828">
                  <c:v>9.0919139942860596</c:v>
                </c:pt>
                <c:pt idx="1829">
                  <c:v>9.4193691602240079</c:v>
                </c:pt>
                <c:pt idx="1830">
                  <c:v>9.7875125353532262</c:v>
                </c:pt>
                <c:pt idx="1831">
                  <c:v>12.295408890279116</c:v>
                </c:pt>
                <c:pt idx="1832">
                  <c:v>11.126114197923147</c:v>
                </c:pt>
                <c:pt idx="1833">
                  <c:v>10.370783767174188</c:v>
                </c:pt>
                <c:pt idx="1834">
                  <c:v>11.104375805997494</c:v>
                </c:pt>
                <c:pt idx="1835">
                  <c:v>10.037472759021181</c:v>
                </c:pt>
                <c:pt idx="1836">
                  <c:v>9.6363449399297831</c:v>
                </c:pt>
                <c:pt idx="1837">
                  <c:v>9.7438250561912376</c:v>
                </c:pt>
                <c:pt idx="1838">
                  <c:v>9.663739164669348</c:v>
                </c:pt>
                <c:pt idx="1839">
                  <c:v>9.6307458826061456</c:v>
                </c:pt>
                <c:pt idx="1840">
                  <c:v>9.7432508833871161</c:v>
                </c:pt>
                <c:pt idx="1841">
                  <c:v>9.932635889034545</c:v>
                </c:pt>
                <c:pt idx="1842">
                  <c:v>10.056900171732433</c:v>
                </c:pt>
                <c:pt idx="1843">
                  <c:v>10.196770284971709</c:v>
                </c:pt>
                <c:pt idx="1844">
                  <c:v>10.547927781759258</c:v>
                </c:pt>
                <c:pt idx="1845">
                  <c:v>10.90503102234028</c:v>
                </c:pt>
                <c:pt idx="1846">
                  <c:v>11.14708260168393</c:v>
                </c:pt>
                <c:pt idx="1847">
                  <c:v>11.46532524049252</c:v>
                </c:pt>
                <c:pt idx="1848">
                  <c:v>11.715292027172698</c:v>
                </c:pt>
                <c:pt idx="1849">
                  <c:v>11.722297426424612</c:v>
                </c:pt>
                <c:pt idx="1850">
                  <c:v>11.35636475783449</c:v>
                </c:pt>
                <c:pt idx="1851">
                  <c:v>11.356419079808372</c:v>
                </c:pt>
                <c:pt idx="1852">
                  <c:v>12.686148160674936</c:v>
                </c:pt>
                <c:pt idx="1853">
                  <c:v>13.385830200365653</c:v>
                </c:pt>
                <c:pt idx="1854">
                  <c:v>12.189781104009494</c:v>
                </c:pt>
                <c:pt idx="1855">
                  <c:v>11.295121092582868</c:v>
                </c:pt>
                <c:pt idx="1856">
                  <c:v>10.875878219908788</c:v>
                </c:pt>
                <c:pt idx="1857">
                  <c:v>10.104643126335437</c:v>
                </c:pt>
                <c:pt idx="1858">
                  <c:v>9.5785157174660807</c:v>
                </c:pt>
                <c:pt idx="1859">
                  <c:v>9.2615309601024816</c:v>
                </c:pt>
                <c:pt idx="1860">
                  <c:v>8.6233200824599123</c:v>
                </c:pt>
                <c:pt idx="1861">
                  <c:v>8.2517033604373609</c:v>
                </c:pt>
                <c:pt idx="1862">
                  <c:v>8.0741298158499877</c:v>
                </c:pt>
                <c:pt idx="1863">
                  <c:v>8.0103694738864846</c:v>
                </c:pt>
                <c:pt idx="1864">
                  <c:v>8.2415067757291656</c:v>
                </c:pt>
                <c:pt idx="1865">
                  <c:v>8.4707705367437178</c:v>
                </c:pt>
                <c:pt idx="1866">
                  <c:v>8.7493131442258001</c:v>
                </c:pt>
                <c:pt idx="1867">
                  <c:v>8.7270458419459462</c:v>
                </c:pt>
                <c:pt idx="1868">
                  <c:v>8.4447920521862816</c:v>
                </c:pt>
                <c:pt idx="1869">
                  <c:v>8.6785064147382283</c:v>
                </c:pt>
                <c:pt idx="1870">
                  <c:v>9.4394794458830482</c:v>
                </c:pt>
                <c:pt idx="1871">
                  <c:v>10.408595104333058</c:v>
                </c:pt>
                <c:pt idx="1872">
                  <c:v>10.817971908674213</c:v>
                </c:pt>
                <c:pt idx="1873">
                  <c:v>10.616100861573187</c:v>
                </c:pt>
                <c:pt idx="1874">
                  <c:v>11.068467605756936</c:v>
                </c:pt>
                <c:pt idx="1875">
                  <c:v>12.038858501711536</c:v>
                </c:pt>
                <c:pt idx="1876">
                  <c:v>11.879666541538997</c:v>
                </c:pt>
                <c:pt idx="1877">
                  <c:v>10.966664808778329</c:v>
                </c:pt>
                <c:pt idx="1878">
                  <c:v>10.195364993859178</c:v>
                </c:pt>
                <c:pt idx="1879">
                  <c:v>10.070753154762095</c:v>
                </c:pt>
                <c:pt idx="1880">
                  <c:v>9.883291559059753</c:v>
                </c:pt>
                <c:pt idx="1881">
                  <c:v>9.1904422322458164</c:v>
                </c:pt>
                <c:pt idx="1882">
                  <c:v>9.3022152358910439</c:v>
                </c:pt>
                <c:pt idx="1883">
                  <c:v>9.8117086874040726</c:v>
                </c:pt>
                <c:pt idx="1884">
                  <c:v>10.191955303361087</c:v>
                </c:pt>
                <c:pt idx="1885">
                  <c:v>10.399726508650897</c:v>
                </c:pt>
                <c:pt idx="1886">
                  <c:v>10.044479835197027</c:v>
                </c:pt>
                <c:pt idx="1887">
                  <c:v>9.1852086094064465</c:v>
                </c:pt>
                <c:pt idx="1888">
                  <c:v>8.4418241428028988</c:v>
                </c:pt>
                <c:pt idx="1889">
                  <c:v>8.3794894146408652</c:v>
                </c:pt>
                <c:pt idx="1890">
                  <c:v>8.3371801252787989</c:v>
                </c:pt>
                <c:pt idx="1891">
                  <c:v>9.295918230860341</c:v>
                </c:pt>
                <c:pt idx="1892">
                  <c:v>11.118377037827742</c:v>
                </c:pt>
                <c:pt idx="1893">
                  <c:v>11.740403305292126</c:v>
                </c:pt>
                <c:pt idx="1894">
                  <c:v>11.529914583882238</c:v>
                </c:pt>
                <c:pt idx="1895">
                  <c:v>11.612322642945776</c:v>
                </c:pt>
                <c:pt idx="1896">
                  <c:v>11.584024685318242</c:v>
                </c:pt>
                <c:pt idx="1897">
                  <c:v>11.865247648290522</c:v>
                </c:pt>
                <c:pt idx="1898">
                  <c:v>11.734096806128557</c:v>
                </c:pt>
                <c:pt idx="1899">
                  <c:v>11.417927926066771</c:v>
                </c:pt>
                <c:pt idx="1900">
                  <c:v>11.214956678960883</c:v>
                </c:pt>
                <c:pt idx="1901">
                  <c:v>10.818311003061901</c:v>
                </c:pt>
                <c:pt idx="1902">
                  <c:v>10.620326124967663</c:v>
                </c:pt>
                <c:pt idx="1903">
                  <c:v>10.545584005929923</c:v>
                </c:pt>
                <c:pt idx="1904">
                  <c:v>10.410003833419854</c:v>
                </c:pt>
                <c:pt idx="1905">
                  <c:v>10.242078863515584</c:v>
                </c:pt>
                <c:pt idx="1906">
                  <c:v>10.108277596364662</c:v>
                </c:pt>
                <c:pt idx="1907">
                  <c:v>9.9804207249833592</c:v>
                </c:pt>
                <c:pt idx="1908">
                  <c:v>9.7855394207518351</c:v>
                </c:pt>
                <c:pt idx="1909">
                  <c:v>9.4477509112094893</c:v>
                </c:pt>
                <c:pt idx="1910">
                  <c:v>9.1240511902645114</c:v>
                </c:pt>
                <c:pt idx="1911">
                  <c:v>8.9970133259539402</c:v>
                </c:pt>
                <c:pt idx="1912">
                  <c:v>9.0670094884910064</c:v>
                </c:pt>
                <c:pt idx="1913">
                  <c:v>9.1518747519625325</c:v>
                </c:pt>
                <c:pt idx="1914">
                  <c:v>9.0974607739918021</c:v>
                </c:pt>
                <c:pt idx="1915">
                  <c:v>9.0871469046992317</c:v>
                </c:pt>
                <c:pt idx="1916">
                  <c:v>9.2796790187403637</c:v>
                </c:pt>
                <c:pt idx="1917">
                  <c:v>9.3997160221464888</c:v>
                </c:pt>
                <c:pt idx="1918">
                  <c:v>9.4679559826963153</c:v>
                </c:pt>
                <c:pt idx="1919">
                  <c:v>9.6682942878717082</c:v>
                </c:pt>
                <c:pt idx="1920">
                  <c:v>10.033135724539115</c:v>
                </c:pt>
                <c:pt idx="1921">
                  <c:v>10.299360236909397</c:v>
                </c:pt>
                <c:pt idx="1922">
                  <c:v>10.351168776172365</c:v>
                </c:pt>
                <c:pt idx="1923">
                  <c:v>10.16538172608392</c:v>
                </c:pt>
                <c:pt idx="1924">
                  <c:v>9.814882035965752</c:v>
                </c:pt>
                <c:pt idx="1925">
                  <c:v>9.4163968483016749</c:v>
                </c:pt>
                <c:pt idx="1926">
                  <c:v>9.2513442475086087</c:v>
                </c:pt>
                <c:pt idx="1927">
                  <c:v>9.6152589021349435</c:v>
                </c:pt>
                <c:pt idx="1928">
                  <c:v>9.8054550793238189</c:v>
                </c:pt>
                <c:pt idx="1929">
                  <c:v>9.585678162942969</c:v>
                </c:pt>
                <c:pt idx="1930">
                  <c:v>9.4413636939142442</c:v>
                </c:pt>
                <c:pt idx="1931">
                  <c:v>9.5105605964592321</c:v>
                </c:pt>
                <c:pt idx="1932">
                  <c:v>9.5855632895160294</c:v>
                </c:pt>
                <c:pt idx="1933">
                  <c:v>9.5974100539581784</c:v>
                </c:pt>
                <c:pt idx="1934">
                  <c:v>9.6477589840276146</c:v>
                </c:pt>
                <c:pt idx="1935">
                  <c:v>9.7645752131587376</c:v>
                </c:pt>
                <c:pt idx="1936">
                  <c:v>9.9297516241846289</c:v>
                </c:pt>
                <c:pt idx="1937">
                  <c:v>10.131447002074699</c:v>
                </c:pt>
                <c:pt idx="1938">
                  <c:v>10.256702706707625</c:v>
                </c:pt>
                <c:pt idx="1939">
                  <c:v>10.335771591751074</c:v>
                </c:pt>
                <c:pt idx="1940">
                  <c:v>10.422416385813023</c:v>
                </c:pt>
                <c:pt idx="1941">
                  <c:v>10.441671531410071</c:v>
                </c:pt>
                <c:pt idx="1942">
                  <c:v>10.339321157907555</c:v>
                </c:pt>
                <c:pt idx="1943">
                  <c:v>10.232732861482347</c:v>
                </c:pt>
                <c:pt idx="1944">
                  <c:v>10.134706151394555</c:v>
                </c:pt>
                <c:pt idx="1945">
                  <c:v>10.037650857530148</c:v>
                </c:pt>
                <c:pt idx="1946">
                  <c:v>9.8636012151461401</c:v>
                </c:pt>
                <c:pt idx="1947">
                  <c:v>9.6727381777213068</c:v>
                </c:pt>
                <c:pt idx="1948">
                  <c:v>9.5844257618737476</c:v>
                </c:pt>
                <c:pt idx="1949">
                  <c:v>9.535922239841792</c:v>
                </c:pt>
                <c:pt idx="1950">
                  <c:v>9.5518495945002737</c:v>
                </c:pt>
                <c:pt idx="1951">
                  <c:v>9.6163268767119749</c:v>
                </c:pt>
                <c:pt idx="1952">
                  <c:v>9.618088638406169</c:v>
                </c:pt>
                <c:pt idx="1953">
                  <c:v>9.6228741421126518</c:v>
                </c:pt>
                <c:pt idx="1954">
                  <c:v>9.6770121182818283</c:v>
                </c:pt>
                <c:pt idx="1955">
                  <c:v>9.8723537064465585</c:v>
                </c:pt>
                <c:pt idx="1956">
                  <c:v>10.062812389950418</c:v>
                </c:pt>
                <c:pt idx="1957">
                  <c:v>10.140153867131643</c:v>
                </c:pt>
                <c:pt idx="1958">
                  <c:v>10.158394424777695</c:v>
                </c:pt>
                <c:pt idx="1959">
                  <c:v>10.165570537608314</c:v>
                </c:pt>
                <c:pt idx="1960">
                  <c:v>10.245628196458746</c:v>
                </c:pt>
                <c:pt idx="1961">
                  <c:v>10.292051193654776</c:v>
                </c:pt>
                <c:pt idx="1962">
                  <c:v>10.167117346358319</c:v>
                </c:pt>
                <c:pt idx="1963">
                  <c:v>10.080176593173837</c:v>
                </c:pt>
                <c:pt idx="1964">
                  <c:v>10.033661695253194</c:v>
                </c:pt>
                <c:pt idx="1965">
                  <c:v>10.044447203748</c:v>
                </c:pt>
                <c:pt idx="1966">
                  <c:v>10.085344835424568</c:v>
                </c:pt>
                <c:pt idx="1967">
                  <c:v>10.067680660638002</c:v>
                </c:pt>
                <c:pt idx="1968">
                  <c:v>10.288465484464883</c:v>
                </c:pt>
                <c:pt idx="1969">
                  <c:v>10.381862605594502</c:v>
                </c:pt>
                <c:pt idx="1970">
                  <c:v>10.327108731959909</c:v>
                </c:pt>
                <c:pt idx="1971">
                  <c:v>10.289411771401536</c:v>
                </c:pt>
                <c:pt idx="1972">
                  <c:v>10.287773871457542</c:v>
                </c:pt>
                <c:pt idx="1973">
                  <c:v>10.425825097607589</c:v>
                </c:pt>
                <c:pt idx="1974">
                  <c:v>10.619052310357912</c:v>
                </c:pt>
                <c:pt idx="1975">
                  <c:v>10.72931056306347</c:v>
                </c:pt>
                <c:pt idx="1976">
                  <c:v>10.817917843763036</c:v>
                </c:pt>
                <c:pt idx="1977">
                  <c:v>10.674091012103952</c:v>
                </c:pt>
                <c:pt idx="1978">
                  <c:v>10.388644785833895</c:v>
                </c:pt>
                <c:pt idx="1979">
                  <c:v>10.449342832414036</c:v>
                </c:pt>
                <c:pt idx="1980">
                  <c:v>10.686819683263288</c:v>
                </c:pt>
                <c:pt idx="1981">
                  <c:v>10.941376321559948</c:v>
                </c:pt>
                <c:pt idx="1982">
                  <c:v>10.944065214173271</c:v>
                </c:pt>
                <c:pt idx="1983">
                  <c:v>10.451231399489279</c:v>
                </c:pt>
                <c:pt idx="1984">
                  <c:v>10.082109156458605</c:v>
                </c:pt>
                <c:pt idx="1985">
                  <c:v>9.6765847586934335</c:v>
                </c:pt>
                <c:pt idx="1986">
                  <c:v>9.3987523500905166</c:v>
                </c:pt>
                <c:pt idx="1987">
                  <c:v>9.0422474336826593</c:v>
                </c:pt>
                <c:pt idx="1988">
                  <c:v>8.4277591201350788</c:v>
                </c:pt>
                <c:pt idx="1989">
                  <c:v>8.3612962369681956</c:v>
                </c:pt>
                <c:pt idx="1990">
                  <c:v>8.5174158633810908</c:v>
                </c:pt>
                <c:pt idx="1991">
                  <c:v>8.5024754653739443</c:v>
                </c:pt>
                <c:pt idx="1992">
                  <c:v>8.8548604187064281</c:v>
                </c:pt>
                <c:pt idx="1993">
                  <c:v>8.9237657229349789</c:v>
                </c:pt>
                <c:pt idx="1994">
                  <c:v>8.7424759655902555</c:v>
                </c:pt>
                <c:pt idx="1995">
                  <c:v>8.9538374464580546</c:v>
                </c:pt>
                <c:pt idx="1996">
                  <c:v>9.2812130141068909</c:v>
                </c:pt>
                <c:pt idx="1997">
                  <c:v>9.4353940864975403</c:v>
                </c:pt>
                <c:pt idx="1998">
                  <c:v>9.5170031063653262</c:v>
                </c:pt>
                <c:pt idx="1999">
                  <c:v>9.5944513494143262</c:v>
                </c:pt>
                <c:pt idx="2000">
                  <c:v>9.624074994698244</c:v>
                </c:pt>
                <c:pt idx="2001">
                  <c:v>9.6986213017315013</c:v>
                </c:pt>
                <c:pt idx="2002">
                  <c:v>9.7261571453605615</c:v>
                </c:pt>
                <c:pt idx="2003">
                  <c:v>9.6819062666879532</c:v>
                </c:pt>
                <c:pt idx="2004">
                  <c:v>9.6047629264768126</c:v>
                </c:pt>
                <c:pt idx="2005">
                  <c:v>9.5844472207482241</c:v>
                </c:pt>
                <c:pt idx="2006">
                  <c:v>9.5938604210771814</c:v>
                </c:pt>
                <c:pt idx="2007">
                  <c:v>9.5999722036385364</c:v>
                </c:pt>
                <c:pt idx="2008">
                  <c:v>9.5711557312679449</c:v>
                </c:pt>
                <c:pt idx="2009">
                  <c:v>9.5135814614730947</c:v>
                </c:pt>
                <c:pt idx="2010">
                  <c:v>9.445056035533705</c:v>
                </c:pt>
                <c:pt idx="2011">
                  <c:v>9.4097034634096097</c:v>
                </c:pt>
                <c:pt idx="2012">
                  <c:v>9.3536865229739217</c:v>
                </c:pt>
                <c:pt idx="2013">
                  <c:v>9.2479157379195041</c:v>
                </c:pt>
                <c:pt idx="2014">
                  <c:v>9.1454316911604252</c:v>
                </c:pt>
                <c:pt idx="2015">
                  <c:v>9.0864689054425405</c:v>
                </c:pt>
                <c:pt idx="2016">
                  <c:v>9.0588969432197572</c:v>
                </c:pt>
                <c:pt idx="2017">
                  <c:v>9.0232122822544429</c:v>
                </c:pt>
                <c:pt idx="2018">
                  <c:v>8.9346871514694168</c:v>
                </c:pt>
                <c:pt idx="2019">
                  <c:v>8.8464608018682362</c:v>
                </c:pt>
                <c:pt idx="2020">
                  <c:v>8.8000133030397247</c:v>
                </c:pt>
                <c:pt idx="2021">
                  <c:v>8.8424463601820644</c:v>
                </c:pt>
                <c:pt idx="2022">
                  <c:v>8.9502140771206431</c:v>
                </c:pt>
                <c:pt idx="2023">
                  <c:v>8.9615994191242674</c:v>
                </c:pt>
                <c:pt idx="2024">
                  <c:v>8.8796763405806711</c:v>
                </c:pt>
                <c:pt idx="2025">
                  <c:v>8.7951257059169379</c:v>
                </c:pt>
                <c:pt idx="2026">
                  <c:v>8.6537678065579104</c:v>
                </c:pt>
                <c:pt idx="2027">
                  <c:v>8.3289603040715328</c:v>
                </c:pt>
                <c:pt idx="2028">
                  <c:v>8.4871139061916114</c:v>
                </c:pt>
                <c:pt idx="2029">
                  <c:v>9.1253737228022196</c:v>
                </c:pt>
                <c:pt idx="2030">
                  <c:v>9.8193192819981654</c:v>
                </c:pt>
                <c:pt idx="2031">
                  <c:v>10.269669935680257</c:v>
                </c:pt>
                <c:pt idx="2032">
                  <c:v>10.736515394338829</c:v>
                </c:pt>
                <c:pt idx="2033">
                  <c:v>11.079017029491451</c:v>
                </c:pt>
                <c:pt idx="2034">
                  <c:v>11.324208978073303</c:v>
                </c:pt>
                <c:pt idx="2035">
                  <c:v>11.682771465170436</c:v>
                </c:pt>
                <c:pt idx="2036">
                  <c:v>11.92331379289808</c:v>
                </c:pt>
                <c:pt idx="2037">
                  <c:v>12.109542700842953</c:v>
                </c:pt>
                <c:pt idx="2038">
                  <c:v>12.211080214953954</c:v>
                </c:pt>
                <c:pt idx="2039">
                  <c:v>12.136118817036152</c:v>
                </c:pt>
                <c:pt idx="2040">
                  <c:v>12.035148007241332</c:v>
                </c:pt>
                <c:pt idx="2041">
                  <c:v>11.711782685318983</c:v>
                </c:pt>
                <c:pt idx="2042">
                  <c:v>11.244917257280513</c:v>
                </c:pt>
                <c:pt idx="2043">
                  <c:v>10.763164189180474</c:v>
                </c:pt>
                <c:pt idx="2044">
                  <c:v>10.309183098131836</c:v>
                </c:pt>
                <c:pt idx="2045">
                  <c:v>9.9311040998730551</c:v>
                </c:pt>
                <c:pt idx="2046">
                  <c:v>9.6802110786930644</c:v>
                </c:pt>
                <c:pt idx="2047">
                  <c:v>9.5233275219737035</c:v>
                </c:pt>
                <c:pt idx="2048">
                  <c:v>9.4644566385876718</c:v>
                </c:pt>
                <c:pt idx="2049">
                  <c:v>9.4333305119818149</c:v>
                </c:pt>
                <c:pt idx="2050">
                  <c:v>9.3907833052129295</c:v>
                </c:pt>
                <c:pt idx="2051">
                  <c:v>9.3342388895387476</c:v>
                </c:pt>
                <c:pt idx="2052">
                  <c:v>9.2988578763913221</c:v>
                </c:pt>
                <c:pt idx="2053">
                  <c:v>9.3156993515285542</c:v>
                </c:pt>
                <c:pt idx="2054">
                  <c:v>9.4338916197315719</c:v>
                </c:pt>
                <c:pt idx="2055">
                  <c:v>9.6777758465277586</c:v>
                </c:pt>
                <c:pt idx="2056">
                  <c:v>9.8997787061340485</c:v>
                </c:pt>
                <c:pt idx="2057">
                  <c:v>9.990205493721195</c:v>
                </c:pt>
                <c:pt idx="2058">
                  <c:v>10.000976820642885</c:v>
                </c:pt>
                <c:pt idx="2059">
                  <c:v>9.9138961780178629</c:v>
                </c:pt>
                <c:pt idx="2060">
                  <c:v>9.8279462061549641</c:v>
                </c:pt>
                <c:pt idx="2061">
                  <c:v>9.7840038300786123</c:v>
                </c:pt>
                <c:pt idx="2062">
                  <c:v>9.7600595660568583</c:v>
                </c:pt>
                <c:pt idx="2063">
                  <c:v>9.6970680940125753</c:v>
                </c:pt>
                <c:pt idx="2064">
                  <c:v>9.6676113583772345</c:v>
                </c:pt>
                <c:pt idx="2065">
                  <c:v>9.6637314354863957</c:v>
                </c:pt>
                <c:pt idx="2066">
                  <c:v>9.6338077282563361</c:v>
                </c:pt>
                <c:pt idx="2067">
                  <c:v>9.637318267865318</c:v>
                </c:pt>
                <c:pt idx="2068">
                  <c:v>9.7275295331463614</c:v>
                </c:pt>
                <c:pt idx="2069">
                  <c:v>9.7687221378726807</c:v>
                </c:pt>
                <c:pt idx="2070">
                  <c:v>9.7756937745493335</c:v>
                </c:pt>
                <c:pt idx="2071">
                  <c:v>9.7385184575514074</c:v>
                </c:pt>
                <c:pt idx="2072">
                  <c:v>9.6549171638580571</c:v>
                </c:pt>
                <c:pt idx="2073">
                  <c:v>9.586926961191347</c:v>
                </c:pt>
                <c:pt idx="2074">
                  <c:v>9.6165235407496574</c:v>
                </c:pt>
                <c:pt idx="2075">
                  <c:v>9.6467746372185257</c:v>
                </c:pt>
                <c:pt idx="2076">
                  <c:v>9.6432312994739959</c:v>
                </c:pt>
                <c:pt idx="2077">
                  <c:v>9.5934624695080419</c:v>
                </c:pt>
                <c:pt idx="2078">
                  <c:v>9.5148795179902272</c:v>
                </c:pt>
                <c:pt idx="2079">
                  <c:v>9.4827202713258529</c:v>
                </c:pt>
                <c:pt idx="2080">
                  <c:v>9.4833651933079626</c:v>
                </c:pt>
                <c:pt idx="2081">
                  <c:v>9.5241069630062949</c:v>
                </c:pt>
                <c:pt idx="2082">
                  <c:v>9.5538631516362909</c:v>
                </c:pt>
                <c:pt idx="2083">
                  <c:v>9.6015792886338129</c:v>
                </c:pt>
                <c:pt idx="2084">
                  <c:v>9.7175710653536598</c:v>
                </c:pt>
                <c:pt idx="2085">
                  <c:v>9.8347248966625198</c:v>
                </c:pt>
                <c:pt idx="2086">
                  <c:v>9.9369288702357661</c:v>
                </c:pt>
                <c:pt idx="2087">
                  <c:v>9.9697546280299552</c:v>
                </c:pt>
                <c:pt idx="2088">
                  <c:v>9.8873441525939008</c:v>
                </c:pt>
                <c:pt idx="2089">
                  <c:v>9.8173466566728571</c:v>
                </c:pt>
                <c:pt idx="2090">
                  <c:v>9.7838083866556467</c:v>
                </c:pt>
                <c:pt idx="2091">
                  <c:v>9.7773538142438383</c:v>
                </c:pt>
                <c:pt idx="2092">
                  <c:v>9.8025576148252398</c:v>
                </c:pt>
                <c:pt idx="2093">
                  <c:v>9.8207122403147515</c:v>
                </c:pt>
                <c:pt idx="2094">
                  <c:v>9.8245639383581036</c:v>
                </c:pt>
                <c:pt idx="2095">
                  <c:v>9.8120826587826802</c:v>
                </c:pt>
                <c:pt idx="2096">
                  <c:v>9.7873700392496712</c:v>
                </c:pt>
                <c:pt idx="2097">
                  <c:v>9.7775901057710417</c:v>
                </c:pt>
                <c:pt idx="2098">
                  <c:v>9.8039638106732028</c:v>
                </c:pt>
                <c:pt idx="2099">
                  <c:v>9.8131129040470579</c:v>
                </c:pt>
                <c:pt idx="2100">
                  <c:v>9.8150399462773965</c:v>
                </c:pt>
                <c:pt idx="2101">
                  <c:v>9.8395849698955669</c:v>
                </c:pt>
                <c:pt idx="2102">
                  <c:v>9.8302308826900262</c:v>
                </c:pt>
                <c:pt idx="2103">
                  <c:v>9.7101625441486838</c:v>
                </c:pt>
                <c:pt idx="2104">
                  <c:v>9.6185190035356278</c:v>
                </c:pt>
                <c:pt idx="2105">
                  <c:v>9.5782466920463492</c:v>
                </c:pt>
                <c:pt idx="2106">
                  <c:v>9.5213890236043657</c:v>
                </c:pt>
                <c:pt idx="2107">
                  <c:v>9.5165750761564585</c:v>
                </c:pt>
                <c:pt idx="2108">
                  <c:v>9.5655723971249014</c:v>
                </c:pt>
                <c:pt idx="2109">
                  <c:v>9.5730369410620124</c:v>
                </c:pt>
                <c:pt idx="2110">
                  <c:v>9.6058838192633367</c:v>
                </c:pt>
                <c:pt idx="2111">
                  <c:v>9.6504275492307663</c:v>
                </c:pt>
                <c:pt idx="2112">
                  <c:v>9.7285059497253048</c:v>
                </c:pt>
                <c:pt idx="2113">
                  <c:v>9.7856844255952051</c:v>
                </c:pt>
                <c:pt idx="2114">
                  <c:v>9.7893677577613332</c:v>
                </c:pt>
                <c:pt idx="2115">
                  <c:v>9.7713560227021237</c:v>
                </c:pt>
                <c:pt idx="2116">
                  <c:v>9.7576795080511332</c:v>
                </c:pt>
                <c:pt idx="2117">
                  <c:v>9.7398695469251315</c:v>
                </c:pt>
                <c:pt idx="2118">
                  <c:v>9.7629731121795409</c:v>
                </c:pt>
                <c:pt idx="2119">
                  <c:v>9.8654607654686775</c:v>
                </c:pt>
                <c:pt idx="2120">
                  <c:v>9.9302050756706439</c:v>
                </c:pt>
                <c:pt idx="2121">
                  <c:v>9.8503869680814038</c:v>
                </c:pt>
                <c:pt idx="2122">
                  <c:v>9.7556688466049497</c:v>
                </c:pt>
                <c:pt idx="2123">
                  <c:v>9.6793078041415761</c:v>
                </c:pt>
                <c:pt idx="2124">
                  <c:v>9.6168732054806014</c:v>
                </c:pt>
                <c:pt idx="2125">
                  <c:v>9.6109222533883312</c:v>
                </c:pt>
                <c:pt idx="2126">
                  <c:v>9.6482302417326977</c:v>
                </c:pt>
                <c:pt idx="2127">
                  <c:v>9.6963619325236241</c:v>
                </c:pt>
                <c:pt idx="2128">
                  <c:v>9.7740045218517189</c:v>
                </c:pt>
                <c:pt idx="2129">
                  <c:v>9.8476234009814885</c:v>
                </c:pt>
                <c:pt idx="2130">
                  <c:v>9.9118882396069097</c:v>
                </c:pt>
                <c:pt idx="2131">
                  <c:v>10.004074992927855</c:v>
                </c:pt>
                <c:pt idx="2132">
                  <c:v>10.035380972795689</c:v>
                </c:pt>
                <c:pt idx="2133">
                  <c:v>9.975144976739502</c:v>
                </c:pt>
                <c:pt idx="2134">
                  <c:v>9.8989480234126717</c:v>
                </c:pt>
                <c:pt idx="2135">
                  <c:v>9.780479079065092</c:v>
                </c:pt>
                <c:pt idx="2136">
                  <c:v>9.6430854444607892</c:v>
                </c:pt>
                <c:pt idx="2137">
                  <c:v>9.6013548123405226</c:v>
                </c:pt>
                <c:pt idx="2138">
                  <c:v>9.6155642623846749</c:v>
                </c:pt>
                <c:pt idx="2139">
                  <c:v>9.60359775144663</c:v>
                </c:pt>
                <c:pt idx="2140">
                  <c:v>9.5816096479769932</c:v>
                </c:pt>
                <c:pt idx="2141">
                  <c:v>9.4612682978762628</c:v>
                </c:pt>
                <c:pt idx="2142">
                  <c:v>9.3031580355818821</c:v>
                </c:pt>
                <c:pt idx="2143">
                  <c:v>9.0192811156772397</c:v>
                </c:pt>
                <c:pt idx="2144">
                  <c:v>8.8019501753161755</c:v>
                </c:pt>
                <c:pt idx="2145">
                  <c:v>8.7337699402274556</c:v>
                </c:pt>
                <c:pt idx="2146">
                  <c:v>8.6201215453349231</c:v>
                </c:pt>
                <c:pt idx="2147">
                  <c:v>8.6388812502872891</c:v>
                </c:pt>
                <c:pt idx="2148">
                  <c:v>8.7196810740291184</c:v>
                </c:pt>
                <c:pt idx="2149">
                  <c:v>8.8070696625866365</c:v>
                </c:pt>
                <c:pt idx="2150">
                  <c:v>9.3887309463472359</c:v>
                </c:pt>
                <c:pt idx="2151">
                  <c:v>9.9933749026061189</c:v>
                </c:pt>
                <c:pt idx="2152">
                  <c:v>10.450826667968302</c:v>
                </c:pt>
                <c:pt idx="2153">
                  <c:v>10.674368668627832</c:v>
                </c:pt>
                <c:pt idx="2154">
                  <c:v>10.787947511522153</c:v>
                </c:pt>
                <c:pt idx="2155">
                  <c:v>10.987174204165392</c:v>
                </c:pt>
                <c:pt idx="2156">
                  <c:v>11.079562038977491</c:v>
                </c:pt>
                <c:pt idx="2157">
                  <c:v>11.13756307917259</c:v>
                </c:pt>
                <c:pt idx="2158">
                  <c:v>11.068325308588562</c:v>
                </c:pt>
                <c:pt idx="2159">
                  <c:v>10.876537969203397</c:v>
                </c:pt>
                <c:pt idx="2160">
                  <c:v>10.693003742964407</c:v>
                </c:pt>
                <c:pt idx="2161">
                  <c:v>10.423376691648736</c:v>
                </c:pt>
                <c:pt idx="2162">
                  <c:v>10.068000907217664</c:v>
                </c:pt>
                <c:pt idx="2163">
                  <c:v>9.8244499765434981</c:v>
                </c:pt>
                <c:pt idx="2164">
                  <c:v>9.8324300136452258</c:v>
                </c:pt>
                <c:pt idx="2165">
                  <c:v>10.039112446008327</c:v>
                </c:pt>
                <c:pt idx="2166">
                  <c:v>10.327311050030881</c:v>
                </c:pt>
                <c:pt idx="2167">
                  <c:v>10.560216769167067</c:v>
                </c:pt>
                <c:pt idx="2168">
                  <c:v>10.637894955563887</c:v>
                </c:pt>
                <c:pt idx="2169">
                  <c:v>10.602378522421402</c:v>
                </c:pt>
                <c:pt idx="2170">
                  <c:v>10.53914536145008</c:v>
                </c:pt>
                <c:pt idx="2171">
                  <c:v>10.586538071831946</c:v>
                </c:pt>
                <c:pt idx="2172">
                  <c:v>10.631904960112404</c:v>
                </c:pt>
                <c:pt idx="2173">
                  <c:v>10.629627384922451</c:v>
                </c:pt>
                <c:pt idx="2174">
                  <c:v>10.560627355774388</c:v>
                </c:pt>
                <c:pt idx="2175">
                  <c:v>10.388771061963881</c:v>
                </c:pt>
                <c:pt idx="2176">
                  <c:v>10.141501831342314</c:v>
                </c:pt>
                <c:pt idx="2177">
                  <c:v>9.856144616005782</c:v>
                </c:pt>
                <c:pt idx="2178">
                  <c:v>9.6255294635375712</c:v>
                </c:pt>
                <c:pt idx="2179">
                  <c:v>9.3913092674631855</c:v>
                </c:pt>
                <c:pt idx="2180">
                  <c:v>9.1649375383941294</c:v>
                </c:pt>
                <c:pt idx="2181">
                  <c:v>9.0888847385311067</c:v>
                </c:pt>
                <c:pt idx="2182">
                  <c:v>9.0822137026873691</c:v>
                </c:pt>
                <c:pt idx="2183">
                  <c:v>9.0977177695114424</c:v>
                </c:pt>
                <c:pt idx="2184">
                  <c:v>9.1142922713162076</c:v>
                </c:pt>
                <c:pt idx="2185">
                  <c:v>9.2637108091062004</c:v>
                </c:pt>
                <c:pt idx="2186">
                  <c:v>9.5096251736239132</c:v>
                </c:pt>
                <c:pt idx="2187">
                  <c:v>9.7753158197513503</c:v>
                </c:pt>
                <c:pt idx="2188">
                  <c:v>10.052052769026204</c:v>
                </c:pt>
                <c:pt idx="2189">
                  <c:v>10.292488506060829</c:v>
                </c:pt>
                <c:pt idx="2190">
                  <c:v>10.453220942648668</c:v>
                </c:pt>
                <c:pt idx="2191">
                  <c:v>10.532589700227934</c:v>
                </c:pt>
                <c:pt idx="2192">
                  <c:v>10.531665950439795</c:v>
                </c:pt>
                <c:pt idx="2193">
                  <c:v>10.402963714573866</c:v>
                </c:pt>
                <c:pt idx="2194">
                  <c:v>10.201942001729313</c:v>
                </c:pt>
                <c:pt idx="2195">
                  <c:v>9.9324140535449441</c:v>
                </c:pt>
                <c:pt idx="2196">
                  <c:v>9.6669508083505011</c:v>
                </c:pt>
                <c:pt idx="2197">
                  <c:v>9.3822671120870424</c:v>
                </c:pt>
                <c:pt idx="2198">
                  <c:v>9.1514852858255562</c:v>
                </c:pt>
                <c:pt idx="2199">
                  <c:v>8.9722377106168061</c:v>
                </c:pt>
                <c:pt idx="2200">
                  <c:v>8.951596143643874</c:v>
                </c:pt>
                <c:pt idx="2201">
                  <c:v>9.0869523197202255</c:v>
                </c:pt>
                <c:pt idx="2202">
                  <c:v>9.3060879686841851</c:v>
                </c:pt>
                <c:pt idx="2203">
                  <c:v>9.5979240885107124</c:v>
                </c:pt>
                <c:pt idx="2204">
                  <c:v>9.8794389713564126</c:v>
                </c:pt>
                <c:pt idx="2205">
                  <c:v>10.128763851541907</c:v>
                </c:pt>
                <c:pt idx="2206">
                  <c:v>10.359381073980616</c:v>
                </c:pt>
                <c:pt idx="2207">
                  <c:v>10.460581674156199</c:v>
                </c:pt>
                <c:pt idx="2208">
                  <c:v>10.40232018920034</c:v>
                </c:pt>
                <c:pt idx="2209">
                  <c:v>10.275280088605106</c:v>
                </c:pt>
                <c:pt idx="2210">
                  <c:v>10.06425950643291</c:v>
                </c:pt>
                <c:pt idx="2211">
                  <c:v>9.7903253954053042</c:v>
                </c:pt>
                <c:pt idx="2212">
                  <c:v>9.553858190144469</c:v>
                </c:pt>
                <c:pt idx="2213">
                  <c:v>9.3790854006944393</c:v>
                </c:pt>
                <c:pt idx="2214">
                  <c:v>9.4070135635546102</c:v>
                </c:pt>
                <c:pt idx="2215">
                  <c:v>9.3688617783881778</c:v>
                </c:pt>
                <c:pt idx="2216">
                  <c:v>9.5003710861371804</c:v>
                </c:pt>
                <c:pt idx="2217">
                  <c:v>9.6861579021187598</c:v>
                </c:pt>
                <c:pt idx="2218">
                  <c:v>9.8410993036389627</c:v>
                </c:pt>
                <c:pt idx="2219">
                  <c:v>10.068533069233322</c:v>
                </c:pt>
                <c:pt idx="2220">
                  <c:v>10.252115842938771</c:v>
                </c:pt>
                <c:pt idx="2221">
                  <c:v>10.204875988626513</c:v>
                </c:pt>
                <c:pt idx="2222">
                  <c:v>10.025939536090661</c:v>
                </c:pt>
                <c:pt idx="2223">
                  <c:v>9.9757319551567623</c:v>
                </c:pt>
                <c:pt idx="2224">
                  <c:v>9.9513034515067336</c:v>
                </c:pt>
                <c:pt idx="2225">
                  <c:v>9.7089536158035834</c:v>
                </c:pt>
                <c:pt idx="2226">
                  <c:v>9.5734394560731015</c:v>
                </c:pt>
                <c:pt idx="2227">
                  <c:v>9.4672036429685349</c:v>
                </c:pt>
                <c:pt idx="2228">
                  <c:v>9.3518752129325744</c:v>
                </c:pt>
                <c:pt idx="2229">
                  <c:v>9.2721068041340331</c:v>
                </c:pt>
                <c:pt idx="2230">
                  <c:v>9.1896572566774672</c:v>
                </c:pt>
                <c:pt idx="2231">
                  <c:v>9.0414679939152762</c:v>
                </c:pt>
                <c:pt idx="2232">
                  <c:v>8.9753674160280301</c:v>
                </c:pt>
                <c:pt idx="2233">
                  <c:v>9.2055044311928125</c:v>
                </c:pt>
                <c:pt idx="2234">
                  <c:v>9.5519388235614908</c:v>
                </c:pt>
                <c:pt idx="2235">
                  <c:v>9.8156619665804996</c:v>
                </c:pt>
                <c:pt idx="2236">
                  <c:v>9.9992266657735325</c:v>
                </c:pt>
                <c:pt idx="2237">
                  <c:v>10.135910749152677</c:v>
                </c:pt>
                <c:pt idx="2238">
                  <c:v>10.344056414973263</c:v>
                </c:pt>
                <c:pt idx="2239">
                  <c:v>10.682101194108</c:v>
                </c:pt>
                <c:pt idx="2240">
                  <c:v>10.937345951081694</c:v>
                </c:pt>
                <c:pt idx="2241">
                  <c:v>10.944988416807618</c:v>
                </c:pt>
                <c:pt idx="2242">
                  <c:v>10.795773441695165</c:v>
                </c:pt>
                <c:pt idx="2243">
                  <c:v>10.659783196392427</c:v>
                </c:pt>
                <c:pt idx="2244">
                  <c:v>10.483450643418861</c:v>
                </c:pt>
                <c:pt idx="2245">
                  <c:v>10.246890352863964</c:v>
                </c:pt>
                <c:pt idx="2246">
                  <c:v>10.027992324913573</c:v>
                </c:pt>
                <c:pt idx="2247">
                  <c:v>9.8313059641491769</c:v>
                </c:pt>
                <c:pt idx="2248">
                  <c:v>9.6925234488499346</c:v>
                </c:pt>
                <c:pt idx="2249">
                  <c:v>9.6778489950517308</c:v>
                </c:pt>
                <c:pt idx="2250">
                  <c:v>9.6940689181276731</c:v>
                </c:pt>
                <c:pt idx="2251">
                  <c:v>9.7203034386042564</c:v>
                </c:pt>
                <c:pt idx="2252">
                  <c:v>9.7875042491689541</c:v>
                </c:pt>
                <c:pt idx="2253">
                  <c:v>9.8946982971081177</c:v>
                </c:pt>
                <c:pt idx="2254">
                  <c:v>10.052266998048436</c:v>
                </c:pt>
                <c:pt idx="2255">
                  <c:v>10.194952023348469</c:v>
                </c:pt>
                <c:pt idx="2256">
                  <c:v>10.231457109711801</c:v>
                </c:pt>
                <c:pt idx="2257">
                  <c:v>10.202746742787831</c:v>
                </c:pt>
                <c:pt idx="2258">
                  <c:v>10.119970735226721</c:v>
                </c:pt>
                <c:pt idx="2259">
                  <c:v>10.040488391724145</c:v>
                </c:pt>
                <c:pt idx="2260">
                  <c:v>9.9655790228764189</c:v>
                </c:pt>
                <c:pt idx="2261">
                  <c:v>9.8501508953502324</c:v>
                </c:pt>
                <c:pt idx="2262">
                  <c:v>9.7750798801186729</c:v>
                </c:pt>
                <c:pt idx="2263">
                  <c:v>9.7031918336456116</c:v>
                </c:pt>
                <c:pt idx="2264">
                  <c:v>9.5993001751703169</c:v>
                </c:pt>
                <c:pt idx="2265">
                  <c:v>9.3022799154274054</c:v>
                </c:pt>
                <c:pt idx="2266">
                  <c:v>9.5097413578324055</c:v>
                </c:pt>
                <c:pt idx="2267">
                  <c:v>9.6370948704932058</c:v>
                </c:pt>
                <c:pt idx="2268">
                  <c:v>9.7216826418175195</c:v>
                </c:pt>
                <c:pt idx="2269">
                  <c:v>10.012060953859493</c:v>
                </c:pt>
                <c:pt idx="2270">
                  <c:v>10.087371502417495</c:v>
                </c:pt>
                <c:pt idx="2271">
                  <c:v>9.9427719064900657</c:v>
                </c:pt>
                <c:pt idx="2272">
                  <c:v>9.9292553166218429</c:v>
                </c:pt>
                <c:pt idx="2273">
                  <c:v>10.027625935334648</c:v>
                </c:pt>
                <c:pt idx="2274">
                  <c:v>10.208560825630467</c:v>
                </c:pt>
                <c:pt idx="2275">
                  <c:v>10.504856446075367</c:v>
                </c:pt>
                <c:pt idx="2276">
                  <c:v>10.534843784926371</c:v>
                </c:pt>
                <c:pt idx="2277">
                  <c:v>10.262362646906222</c:v>
                </c:pt>
                <c:pt idx="2278">
                  <c:v>10.027928786840169</c:v>
                </c:pt>
                <c:pt idx="2279">
                  <c:v>9.8106597470228873</c:v>
                </c:pt>
                <c:pt idx="2280">
                  <c:v>9.5977069729060727</c:v>
                </c:pt>
                <c:pt idx="2281">
                  <c:v>9.4357964806894277</c:v>
                </c:pt>
                <c:pt idx="2282">
                  <c:v>9.2956800362790517</c:v>
                </c:pt>
                <c:pt idx="2283">
                  <c:v>9.2494715249259762</c:v>
                </c:pt>
                <c:pt idx="2284">
                  <c:v>9.2124382343576805</c:v>
                </c:pt>
                <c:pt idx="2285">
                  <c:v>9.2538176315521472</c:v>
                </c:pt>
                <c:pt idx="2286">
                  <c:v>9.3941065951019009</c:v>
                </c:pt>
                <c:pt idx="2287">
                  <c:v>9.5577817343978015</c:v>
                </c:pt>
                <c:pt idx="2288">
                  <c:v>9.7697074049165664</c:v>
                </c:pt>
                <c:pt idx="2289">
                  <c:v>9.9542585878245209</c:v>
                </c:pt>
                <c:pt idx="2290">
                  <c:v>9.998530740542142</c:v>
                </c:pt>
                <c:pt idx="2291">
                  <c:v>10.006772293124508</c:v>
                </c:pt>
                <c:pt idx="2292">
                  <c:v>10.012079639790128</c:v>
                </c:pt>
                <c:pt idx="2293">
                  <c:v>10.105893792373758</c:v>
                </c:pt>
                <c:pt idx="2294">
                  <c:v>10.076957721375825</c:v>
                </c:pt>
                <c:pt idx="2295">
                  <c:v>9.8470550302638724</c:v>
                </c:pt>
                <c:pt idx="2296">
                  <c:v>9.6635359455027601</c:v>
                </c:pt>
                <c:pt idx="2297">
                  <c:v>9.5228671514295371</c:v>
                </c:pt>
                <c:pt idx="2298">
                  <c:v>9.4270156676645307</c:v>
                </c:pt>
                <c:pt idx="2299">
                  <c:v>9.36593392518499</c:v>
                </c:pt>
                <c:pt idx="2300">
                  <c:v>9.4270721571804366</c:v>
                </c:pt>
                <c:pt idx="2301">
                  <c:v>9.5843846160600137</c:v>
                </c:pt>
                <c:pt idx="2302">
                  <c:v>9.6929888939679625</c:v>
                </c:pt>
                <c:pt idx="2303">
                  <c:v>9.7244854109553422</c:v>
                </c:pt>
                <c:pt idx="2304">
                  <c:v>9.8247012299365899</c:v>
                </c:pt>
                <c:pt idx="2305">
                  <c:v>10.041135659049397</c:v>
                </c:pt>
                <c:pt idx="2306">
                  <c:v>10.234031584497407</c:v>
                </c:pt>
                <c:pt idx="2307">
                  <c:v>10.291316855965379</c:v>
                </c:pt>
                <c:pt idx="2308">
                  <c:v>10.28264863336609</c:v>
                </c:pt>
                <c:pt idx="2309">
                  <c:v>10.18086023069834</c:v>
                </c:pt>
                <c:pt idx="2310">
                  <c:v>10.06864815727455</c:v>
                </c:pt>
                <c:pt idx="2311">
                  <c:v>9.9862341628464701</c:v>
                </c:pt>
                <c:pt idx="2312">
                  <c:v>9.9552308120168096</c:v>
                </c:pt>
                <c:pt idx="2313">
                  <c:v>9.9009598964574579</c:v>
                </c:pt>
                <c:pt idx="2314">
                  <c:v>9.8794138644014549</c:v>
                </c:pt>
                <c:pt idx="2315">
                  <c:v>9.8346197399465751</c:v>
                </c:pt>
                <c:pt idx="2316">
                  <c:v>9.8045855498314562</c:v>
                </c:pt>
                <c:pt idx="2317">
                  <c:v>9.8016493090225971</c:v>
                </c:pt>
                <c:pt idx="2318">
                  <c:v>9.7931733862436907</c:v>
                </c:pt>
                <c:pt idx="2319">
                  <c:v>9.8136147108752496</c:v>
                </c:pt>
                <c:pt idx="2320">
                  <c:v>9.8667375208091297</c:v>
                </c:pt>
                <c:pt idx="2321">
                  <c:v>9.9517023489748233</c:v>
                </c:pt>
                <c:pt idx="2322">
                  <c:v>9.9739734458519766</c:v>
                </c:pt>
                <c:pt idx="2323">
                  <c:v>9.9545962058479507</c:v>
                </c:pt>
                <c:pt idx="2324">
                  <c:v>9.9203484500505645</c:v>
                </c:pt>
                <c:pt idx="2325">
                  <c:v>9.8749169303072168</c:v>
                </c:pt>
                <c:pt idx="2326">
                  <c:v>9.8279554625357441</c:v>
                </c:pt>
                <c:pt idx="2327">
                  <c:v>9.7582039518072623</c:v>
                </c:pt>
                <c:pt idx="2328">
                  <c:v>9.7176223702785762</c:v>
                </c:pt>
                <c:pt idx="2329">
                  <c:v>9.7266074009996526</c:v>
                </c:pt>
                <c:pt idx="2330">
                  <c:v>9.7873363857505602</c:v>
                </c:pt>
                <c:pt idx="2331">
                  <c:v>9.8724134296374793</c:v>
                </c:pt>
                <c:pt idx="2332">
                  <c:v>9.953453440442571</c:v>
                </c:pt>
                <c:pt idx="2333">
                  <c:v>9.9879671869590947</c:v>
                </c:pt>
                <c:pt idx="2334">
                  <c:v>10.008038618547943</c:v>
                </c:pt>
                <c:pt idx="2335">
                  <c:v>10.027313673859529</c:v>
                </c:pt>
                <c:pt idx="2336">
                  <c:v>10.053312062518902</c:v>
                </c:pt>
                <c:pt idx="2337">
                  <c:v>10.039831034076705</c:v>
                </c:pt>
                <c:pt idx="2338">
                  <c:v>9.9912555953495943</c:v>
                </c:pt>
                <c:pt idx="2339">
                  <c:v>9.9098221899763654</c:v>
                </c:pt>
                <c:pt idx="2340">
                  <c:v>9.8410766136578953</c:v>
                </c:pt>
                <c:pt idx="2341">
                  <c:v>9.809388639707068</c:v>
                </c:pt>
                <c:pt idx="2342">
                  <c:v>9.8006557235848781</c:v>
                </c:pt>
                <c:pt idx="2343">
                  <c:v>9.8062627277343459</c:v>
                </c:pt>
                <c:pt idx="2344">
                  <c:v>9.8312004301316698</c:v>
                </c:pt>
                <c:pt idx="2345">
                  <c:v>9.8629768237990874</c:v>
                </c:pt>
                <c:pt idx="2346">
                  <c:v>9.8802780138585771</c:v>
                </c:pt>
                <c:pt idx="2347">
                  <c:v>9.9126855514579866</c:v>
                </c:pt>
                <c:pt idx="2348">
                  <c:v>9.8961899669872473</c:v>
                </c:pt>
                <c:pt idx="2349">
                  <c:v>9.8484955954491991</c:v>
                </c:pt>
                <c:pt idx="2350">
                  <c:v>9.8314791300616964</c:v>
                </c:pt>
                <c:pt idx="2351">
                  <c:v>9.8271379947445698</c:v>
                </c:pt>
                <c:pt idx="2352">
                  <c:v>9.8807419596862811</c:v>
                </c:pt>
                <c:pt idx="2353">
                  <c:v>9.9328671804633792</c:v>
                </c:pt>
                <c:pt idx="2354">
                  <c:v>9.9246515517566802</c:v>
                </c:pt>
                <c:pt idx="2355">
                  <c:v>9.8853828009677969</c:v>
                </c:pt>
                <c:pt idx="2356">
                  <c:v>9.8584874870087713</c:v>
                </c:pt>
                <c:pt idx="2357">
                  <c:v>9.8356922617785845</c:v>
                </c:pt>
                <c:pt idx="2358">
                  <c:v>9.82077141968578</c:v>
                </c:pt>
                <c:pt idx="2359">
                  <c:v>9.8117147048749125</c:v>
                </c:pt>
                <c:pt idx="2360">
                  <c:v>9.836920815736109</c:v>
                </c:pt>
                <c:pt idx="2361">
                  <c:v>9.8860939382827286</c:v>
                </c:pt>
                <c:pt idx="2362">
                  <c:v>9.8631058657521056</c:v>
                </c:pt>
                <c:pt idx="2363">
                  <c:v>9.8451387767708383</c:v>
                </c:pt>
                <c:pt idx="2364">
                  <c:v>9.820694466812304</c:v>
                </c:pt>
                <c:pt idx="2365">
                  <c:v>9.8167592933189685</c:v>
                </c:pt>
                <c:pt idx="2366">
                  <c:v>9.8208315797665211</c:v>
                </c:pt>
                <c:pt idx="2367">
                  <c:v>9.8307028338671678</c:v>
                </c:pt>
                <c:pt idx="2368">
                  <c:v>9.8707616599378039</c:v>
                </c:pt>
                <c:pt idx="2369">
                  <c:v>9.8949365531376561</c:v>
                </c:pt>
                <c:pt idx="2370">
                  <c:v>9.8977579372935143</c:v>
                </c:pt>
                <c:pt idx="2371">
                  <c:v>9.8774289123234418</c:v>
                </c:pt>
                <c:pt idx="2372">
                  <c:v>9.8632317789651509</c:v>
                </c:pt>
                <c:pt idx="2373">
                  <c:v>9.8519518582202199</c:v>
                </c:pt>
                <c:pt idx="2374">
                  <c:v>9.8442662370930822</c:v>
                </c:pt>
                <c:pt idx="2375">
                  <c:v>9.8233210701205991</c:v>
                </c:pt>
                <c:pt idx="2376">
                  <c:v>9.7946800762426776</c:v>
                </c:pt>
                <c:pt idx="2377">
                  <c:v>9.7977147557427333</c:v>
                </c:pt>
                <c:pt idx="2378">
                  <c:v>9.7836242519074972</c:v>
                </c:pt>
                <c:pt idx="2379">
                  <c:v>9.7881683281331924</c:v>
                </c:pt>
                <c:pt idx="2380">
                  <c:v>9.7950796904025523</c:v>
                </c:pt>
                <c:pt idx="2381">
                  <c:v>9.831115045081523</c:v>
                </c:pt>
                <c:pt idx="2382">
                  <c:v>9.860759623555488</c:v>
                </c:pt>
                <c:pt idx="2383">
                  <c:v>9.8856338282487553</c:v>
                </c:pt>
                <c:pt idx="2384">
                  <c:v>9.922640737207292</c:v>
                </c:pt>
                <c:pt idx="2385">
                  <c:v>9.9526935516338657</c:v>
                </c:pt>
                <c:pt idx="2386">
                  <c:v>9.9425241878236736</c:v>
                </c:pt>
                <c:pt idx="2387">
                  <c:v>9.8654745643062096</c:v>
                </c:pt>
                <c:pt idx="2388">
                  <c:v>9.7798204921616207</c:v>
                </c:pt>
                <c:pt idx="2389">
                  <c:v>9.7150712047541408</c:v>
                </c:pt>
                <c:pt idx="2390">
                  <c:v>9.6887649286571893</c:v>
                </c:pt>
                <c:pt idx="2391">
                  <c:v>9.6861236159044086</c:v>
                </c:pt>
                <c:pt idx="2392">
                  <c:v>9.6692609364959967</c:v>
                </c:pt>
                <c:pt idx="2393">
                  <c:v>9.7073840745444056</c:v>
                </c:pt>
                <c:pt idx="2394">
                  <c:v>9.7698416372984731</c:v>
                </c:pt>
                <c:pt idx="2395">
                  <c:v>9.779385399362619</c:v>
                </c:pt>
                <c:pt idx="2396">
                  <c:v>9.7612184475729435</c:v>
                </c:pt>
                <c:pt idx="2397">
                  <c:v>9.7514735541714153</c:v>
                </c:pt>
                <c:pt idx="2398">
                  <c:v>9.7211830722684454</c:v>
                </c:pt>
                <c:pt idx="2399">
                  <c:v>9.680566384433078</c:v>
                </c:pt>
                <c:pt idx="2400">
                  <c:v>9.6054402015851714</c:v>
                </c:pt>
                <c:pt idx="2401">
                  <c:v>9.5500329891564402</c:v>
                </c:pt>
                <c:pt idx="2402">
                  <c:v>9.6104410386553774</c:v>
                </c:pt>
                <c:pt idx="2403">
                  <c:v>9.8083301820295521</c:v>
                </c:pt>
                <c:pt idx="2404">
                  <c:v>9.9549147052353728</c:v>
                </c:pt>
                <c:pt idx="2405">
                  <c:v>10.003514449634549</c:v>
                </c:pt>
                <c:pt idx="2406">
                  <c:v>10.148900312905194</c:v>
                </c:pt>
                <c:pt idx="2407">
                  <c:v>10.309023685823748</c:v>
                </c:pt>
                <c:pt idx="2408">
                  <c:v>10.322544023626374</c:v>
                </c:pt>
                <c:pt idx="2409">
                  <c:v>10.293109811951654</c:v>
                </c:pt>
                <c:pt idx="2410">
                  <c:v>10.248206616124323</c:v>
                </c:pt>
                <c:pt idx="2411">
                  <c:v>10.095397175459572</c:v>
                </c:pt>
                <c:pt idx="2412">
                  <c:v>9.8929403582648909</c:v>
                </c:pt>
                <c:pt idx="2413">
                  <c:v>9.7258998501918601</c:v>
                </c:pt>
                <c:pt idx="2414">
                  <c:v>9.6319001955913137</c:v>
                </c:pt>
                <c:pt idx="2415">
                  <c:v>9.6084633248056264</c:v>
                </c:pt>
                <c:pt idx="2416">
                  <c:v>9.607445284899816</c:v>
                </c:pt>
                <c:pt idx="2417">
                  <c:v>9.6394321455020204</c:v>
                </c:pt>
                <c:pt idx="2418">
                  <c:v>9.6447225425217802</c:v>
                </c:pt>
                <c:pt idx="2419">
                  <c:v>9.6311199884469971</c:v>
                </c:pt>
                <c:pt idx="2420">
                  <c:v>9.5938497220253449</c:v>
                </c:pt>
                <c:pt idx="2421">
                  <c:v>9.5661278351250925</c:v>
                </c:pt>
                <c:pt idx="2422">
                  <c:v>9.5374556848183527</c:v>
                </c:pt>
                <c:pt idx="2423">
                  <c:v>9.5552916750198325</c:v>
                </c:pt>
                <c:pt idx="2424">
                  <c:v>9.6539537093665118</c:v>
                </c:pt>
                <c:pt idx="2425">
                  <c:v>9.7312937166590885</c:v>
                </c:pt>
                <c:pt idx="2426">
                  <c:v>9.7292653962931368</c:v>
                </c:pt>
                <c:pt idx="2427">
                  <c:v>9.7333508366801702</c:v>
                </c:pt>
                <c:pt idx="2428">
                  <c:v>9.7776998620899302</c:v>
                </c:pt>
                <c:pt idx="2429">
                  <c:v>9.8076532842054434</c:v>
                </c:pt>
                <c:pt idx="2430">
                  <c:v>9.7746949008455335</c:v>
                </c:pt>
                <c:pt idx="2431">
                  <c:v>9.7217447484083568</c:v>
                </c:pt>
                <c:pt idx="2432">
                  <c:v>9.7442913827735644</c:v>
                </c:pt>
                <c:pt idx="2433">
                  <c:v>9.8555832628031954</c:v>
                </c:pt>
                <c:pt idx="2434">
                  <c:v>9.9268438355056894</c:v>
                </c:pt>
                <c:pt idx="2435">
                  <c:v>9.9299737436718871</c:v>
                </c:pt>
                <c:pt idx="2436">
                  <c:v>9.9762200693706298</c:v>
                </c:pt>
                <c:pt idx="2437">
                  <c:v>10.097354382043873</c:v>
                </c:pt>
                <c:pt idx="2438">
                  <c:v>10.268865898445455</c:v>
                </c:pt>
                <c:pt idx="2439">
                  <c:v>10.256695027863037</c:v>
                </c:pt>
                <c:pt idx="2440">
                  <c:v>10.01058161102881</c:v>
                </c:pt>
                <c:pt idx="2441">
                  <c:v>9.8588911898819855</c:v>
                </c:pt>
                <c:pt idx="2442">
                  <c:v>9.6809178836293128</c:v>
                </c:pt>
                <c:pt idx="2443">
                  <c:v>9.5513560363301604</c:v>
                </c:pt>
                <c:pt idx="2444">
                  <c:v>9.4433712745966893</c:v>
                </c:pt>
                <c:pt idx="2445">
                  <c:v>9.3692085645581908</c:v>
                </c:pt>
                <c:pt idx="2446">
                  <c:v>9.2661925523489437</c:v>
                </c:pt>
                <c:pt idx="2447">
                  <c:v>9.1204759944737912</c:v>
                </c:pt>
                <c:pt idx="2448">
                  <c:v>9.0502184748072239</c:v>
                </c:pt>
                <c:pt idx="2449">
                  <c:v>9.0765895283747824</c:v>
                </c:pt>
                <c:pt idx="2450">
                  <c:v>9.1575039975655859</c:v>
                </c:pt>
                <c:pt idx="2451">
                  <c:v>9.2752247173730975</c:v>
                </c:pt>
                <c:pt idx="2452">
                  <c:v>9.4076170263550463</c:v>
                </c:pt>
                <c:pt idx="2453">
                  <c:v>9.5121520954868775</c:v>
                </c:pt>
                <c:pt idx="2454">
                  <c:v>9.4457591655674111</c:v>
                </c:pt>
                <c:pt idx="2455">
                  <c:v>9.1635394389146008</c:v>
                </c:pt>
                <c:pt idx="2456">
                  <c:v>8.818558941100914</c:v>
                </c:pt>
                <c:pt idx="2457">
                  <c:v>8.6733852866572825</c:v>
                </c:pt>
                <c:pt idx="2458">
                  <c:v>8.7328614325522729</c:v>
                </c:pt>
                <c:pt idx="2459">
                  <c:v>8.9869116463033869</c:v>
                </c:pt>
                <c:pt idx="2460">
                  <c:v>9.3692858918657009</c:v>
                </c:pt>
                <c:pt idx="2461">
                  <c:v>9.8740730060851263</c:v>
                </c:pt>
                <c:pt idx="2462">
                  <c:v>10.32687762067555</c:v>
                </c:pt>
                <c:pt idx="2463">
                  <c:v>10.609827412512471</c:v>
                </c:pt>
                <c:pt idx="2464">
                  <c:v>10.723719208637757</c:v>
                </c:pt>
                <c:pt idx="2465">
                  <c:v>10.657177896453023</c:v>
                </c:pt>
                <c:pt idx="2466">
                  <c:v>10.671605557311501</c:v>
                </c:pt>
                <c:pt idx="2467">
                  <c:v>10.693784150109627</c:v>
                </c:pt>
                <c:pt idx="2468">
                  <c:v>10.448004180864615</c:v>
                </c:pt>
                <c:pt idx="2469">
                  <c:v>10.253105791529729</c:v>
                </c:pt>
                <c:pt idx="2470">
                  <c:v>9.9902937457049639</c:v>
                </c:pt>
                <c:pt idx="2471">
                  <c:v>9.7265492151976485</c:v>
                </c:pt>
                <c:pt idx="2472">
                  <c:v>9.541946341073265</c:v>
                </c:pt>
                <c:pt idx="2473">
                  <c:v>9.3835983282664763</c:v>
                </c:pt>
                <c:pt idx="2474">
                  <c:v>9.317580863021826</c:v>
                </c:pt>
                <c:pt idx="2475">
                  <c:v>9.3124528127560353</c:v>
                </c:pt>
                <c:pt idx="2476">
                  <c:v>9.3593638584631247</c:v>
                </c:pt>
                <c:pt idx="2477">
                  <c:v>9.4624969632780989</c:v>
                </c:pt>
                <c:pt idx="2478">
                  <c:v>9.4751110017873224</c:v>
                </c:pt>
                <c:pt idx="2479">
                  <c:v>9.5361053773310225</c:v>
                </c:pt>
                <c:pt idx="2480">
                  <c:v>9.550372429577477</c:v>
                </c:pt>
                <c:pt idx="2481">
                  <c:v>9.5157070184382402</c:v>
                </c:pt>
                <c:pt idx="2482">
                  <c:v>9.5039120321423347</c:v>
                </c:pt>
                <c:pt idx="2483">
                  <c:v>9.5104195345026028</c:v>
                </c:pt>
                <c:pt idx="2484">
                  <c:v>9.5274187651727438</c:v>
                </c:pt>
                <c:pt idx="2485">
                  <c:v>9.5604107345304463</c:v>
                </c:pt>
                <c:pt idx="2486">
                  <c:v>9.5912760922732616</c:v>
                </c:pt>
                <c:pt idx="2487">
                  <c:v>9.5765805112557718</c:v>
                </c:pt>
                <c:pt idx="2488">
                  <c:v>9.7085457184106687</c:v>
                </c:pt>
                <c:pt idx="2489">
                  <c:v>9.8253063238466201</c:v>
                </c:pt>
                <c:pt idx="2490">
                  <c:v>9.7876052716878714</c:v>
                </c:pt>
                <c:pt idx="2491">
                  <c:v>9.7469137625648905</c:v>
                </c:pt>
                <c:pt idx="2492">
                  <c:v>9.7059414390540724</c:v>
                </c:pt>
                <c:pt idx="2493">
                  <c:v>9.7123096150625479</c:v>
                </c:pt>
                <c:pt idx="2494">
                  <c:v>9.7308201781522286</c:v>
                </c:pt>
                <c:pt idx="2495">
                  <c:v>9.741161224437171</c:v>
                </c:pt>
                <c:pt idx="2496">
                  <c:v>9.8176447967499687</c:v>
                </c:pt>
                <c:pt idx="2497">
                  <c:v>9.832195502673537</c:v>
                </c:pt>
                <c:pt idx="2498">
                  <c:v>9.7923326145049057</c:v>
                </c:pt>
                <c:pt idx="2499">
                  <c:v>9.8227766693090395</c:v>
                </c:pt>
                <c:pt idx="2500">
                  <c:v>9.8722884142913188</c:v>
                </c:pt>
                <c:pt idx="2501">
                  <c:v>9.917127621922198</c:v>
                </c:pt>
                <c:pt idx="2502">
                  <c:v>10.07234029866132</c:v>
                </c:pt>
                <c:pt idx="2503">
                  <c:v>10.082927640582048</c:v>
                </c:pt>
                <c:pt idx="2504">
                  <c:v>10.129569403758369</c:v>
                </c:pt>
                <c:pt idx="2505">
                  <c:v>10.21493615110556</c:v>
                </c:pt>
                <c:pt idx="2506">
                  <c:v>10.058343510826447</c:v>
                </c:pt>
                <c:pt idx="2507">
                  <c:v>9.6307929003725086</c:v>
                </c:pt>
                <c:pt idx="2508">
                  <c:v>9.3316321470783716</c:v>
                </c:pt>
                <c:pt idx="2509">
                  <c:v>9.1699043899918831</c:v>
                </c:pt>
                <c:pt idx="2510">
                  <c:v>9.0507402524760305</c:v>
                </c:pt>
                <c:pt idx="2511">
                  <c:v>9.0548234452887346</c:v>
                </c:pt>
                <c:pt idx="2512">
                  <c:v>9.3890356792848806</c:v>
                </c:pt>
                <c:pt idx="2513">
                  <c:v>9.75745070046748</c:v>
                </c:pt>
                <c:pt idx="2514">
                  <c:v>9.7942176609918672</c:v>
                </c:pt>
                <c:pt idx="2515">
                  <c:v>9.8009369941475661</c:v>
                </c:pt>
                <c:pt idx="2516">
                  <c:v>9.3196230748541655</c:v>
                </c:pt>
                <c:pt idx="2517">
                  <c:v>9.1499115363804719</c:v>
                </c:pt>
                <c:pt idx="2518">
                  <c:v>9.7098444704714968</c:v>
                </c:pt>
                <c:pt idx="2519">
                  <c:v>9.9504552364597778</c:v>
                </c:pt>
                <c:pt idx="2520">
                  <c:v>9.9886008977708567</c:v>
                </c:pt>
                <c:pt idx="2521">
                  <c:v>9.96915809486371</c:v>
                </c:pt>
                <c:pt idx="2522">
                  <c:v>10.047253486747728</c:v>
                </c:pt>
                <c:pt idx="2523">
                  <c:v>10.142644428495341</c:v>
                </c:pt>
                <c:pt idx="2524">
                  <c:v>10.306304363875947</c:v>
                </c:pt>
                <c:pt idx="2525">
                  <c:v>10.404751482037334</c:v>
                </c:pt>
                <c:pt idx="2526">
                  <c:v>10.310629941620389</c:v>
                </c:pt>
                <c:pt idx="2527">
                  <c:v>10.201305321865052</c:v>
                </c:pt>
                <c:pt idx="2528">
                  <c:v>10.029475616502564</c:v>
                </c:pt>
                <c:pt idx="2529">
                  <c:v>9.8465456728188911</c:v>
                </c:pt>
                <c:pt idx="2530">
                  <c:v>9.6866969753803165</c:v>
                </c:pt>
                <c:pt idx="2531">
                  <c:v>9.5815159737273312</c:v>
                </c:pt>
                <c:pt idx="2532">
                  <c:v>9.5123956566537693</c:v>
                </c:pt>
                <c:pt idx="2533">
                  <c:v>9.5097311378730343</c:v>
                </c:pt>
                <c:pt idx="2534">
                  <c:v>9.5080754560383696</c:v>
                </c:pt>
                <c:pt idx="2535">
                  <c:v>9.5557731369167627</c:v>
                </c:pt>
                <c:pt idx="2536">
                  <c:v>9.6334627020475079</c:v>
                </c:pt>
                <c:pt idx="2537">
                  <c:v>9.6816159095300591</c:v>
                </c:pt>
                <c:pt idx="2538">
                  <c:v>9.6960993011724881</c:v>
                </c:pt>
                <c:pt idx="2539">
                  <c:v>9.7149288592768848</c:v>
                </c:pt>
                <c:pt idx="2540">
                  <c:v>9.7205428572812629</c:v>
                </c:pt>
                <c:pt idx="2541">
                  <c:v>9.6940608837545241</c:v>
                </c:pt>
                <c:pt idx="2542">
                  <c:v>9.6830269648998275</c:v>
                </c:pt>
                <c:pt idx="2543">
                  <c:v>9.6995597262701345</c:v>
                </c:pt>
                <c:pt idx="2544">
                  <c:v>9.7188767058963066</c:v>
                </c:pt>
                <c:pt idx="2545">
                  <c:v>9.7469851554540323</c:v>
                </c:pt>
                <c:pt idx="2546">
                  <c:v>9.7384938305449467</c:v>
                </c:pt>
                <c:pt idx="2547">
                  <c:v>9.6948639506766892</c:v>
                </c:pt>
                <c:pt idx="2548">
                  <c:v>9.6664731570283244</c:v>
                </c:pt>
                <c:pt idx="2549">
                  <c:v>9.6270334067534424</c:v>
                </c:pt>
                <c:pt idx="2550">
                  <c:v>9.5781019470333177</c:v>
                </c:pt>
                <c:pt idx="2551">
                  <c:v>9.6086152320684768</c:v>
                </c:pt>
                <c:pt idx="2552">
                  <c:v>9.673174027679309</c:v>
                </c:pt>
                <c:pt idx="2553">
                  <c:v>9.7713849799474843</c:v>
                </c:pt>
                <c:pt idx="2554">
                  <c:v>9.8805225206114997</c:v>
                </c:pt>
                <c:pt idx="2555">
                  <c:v>9.9846355993237434</c:v>
                </c:pt>
                <c:pt idx="2556">
                  <c:v>10.007147958045465</c:v>
                </c:pt>
                <c:pt idx="2557">
                  <c:v>9.9888698168566528</c:v>
                </c:pt>
                <c:pt idx="2558">
                  <c:v>9.9272084272279884</c:v>
                </c:pt>
                <c:pt idx="2559">
                  <c:v>9.9150801610443295</c:v>
                </c:pt>
                <c:pt idx="2560">
                  <c:v>9.9624153623022718</c:v>
                </c:pt>
                <c:pt idx="2561">
                  <c:v>9.9835936138433432</c:v>
                </c:pt>
                <c:pt idx="2562">
                  <c:v>10.028292354542575</c:v>
                </c:pt>
                <c:pt idx="2563">
                  <c:v>10.050733885396495</c:v>
                </c:pt>
                <c:pt idx="2564">
                  <c:v>10.006694743053155</c:v>
                </c:pt>
                <c:pt idx="2565">
                  <c:v>9.9683846555584701</c:v>
                </c:pt>
                <c:pt idx="2566">
                  <c:v>9.9614629328504787</c:v>
                </c:pt>
                <c:pt idx="2567">
                  <c:v>9.8907426859086645</c:v>
                </c:pt>
                <c:pt idx="2568">
                  <c:v>9.7785035622257528</c:v>
                </c:pt>
                <c:pt idx="2569">
                  <c:v>9.8243092375342531</c:v>
                </c:pt>
                <c:pt idx="2570">
                  <c:v>9.8276758247936975</c:v>
                </c:pt>
                <c:pt idx="2571">
                  <c:v>9.8624683477215971</c:v>
                </c:pt>
                <c:pt idx="2572">
                  <c:v>9.9195958748853243</c:v>
                </c:pt>
                <c:pt idx="2573">
                  <c:v>9.9958091545159853</c:v>
                </c:pt>
                <c:pt idx="2574">
                  <c:v>9.9964601430282602</c:v>
                </c:pt>
                <c:pt idx="2575">
                  <c:v>9.9585242297917347</c:v>
                </c:pt>
                <c:pt idx="2576">
                  <c:v>9.9414407598079126</c:v>
                </c:pt>
                <c:pt idx="2577">
                  <c:v>9.9236898226797301</c:v>
                </c:pt>
                <c:pt idx="2578">
                  <c:v>9.895362467861526</c:v>
                </c:pt>
                <c:pt idx="2579">
                  <c:v>9.8614808377989256</c:v>
                </c:pt>
                <c:pt idx="2580">
                  <c:v>9.8393722439997138</c:v>
                </c:pt>
                <c:pt idx="2581">
                  <c:v>9.8481299030208724</c:v>
                </c:pt>
                <c:pt idx="2582">
                  <c:v>9.8642142741385399</c:v>
                </c:pt>
                <c:pt idx="2583">
                  <c:v>9.8470313015972728</c:v>
                </c:pt>
                <c:pt idx="2584">
                  <c:v>9.8814528720363839</c:v>
                </c:pt>
                <c:pt idx="2585">
                  <c:v>9.9236789294284655</c:v>
                </c:pt>
                <c:pt idx="2586">
                  <c:v>9.9073216112504756</c:v>
                </c:pt>
                <c:pt idx="2587">
                  <c:v>9.8632973968646738</c:v>
                </c:pt>
                <c:pt idx="2588">
                  <c:v>9.8830637154720939</c:v>
                </c:pt>
                <c:pt idx="2589">
                  <c:v>9.9082623748603584</c:v>
                </c:pt>
                <c:pt idx="2590">
                  <c:v>9.9088453035290058</c:v>
                </c:pt>
                <c:pt idx="2591">
                  <c:v>9.8850474567265376</c:v>
                </c:pt>
                <c:pt idx="2592">
                  <c:v>9.8722746113597886</c:v>
                </c:pt>
                <c:pt idx="2593">
                  <c:v>9.8516679434026813</c:v>
                </c:pt>
                <c:pt idx="2594">
                  <c:v>9.8639472834378985</c:v>
                </c:pt>
                <c:pt idx="2595">
                  <c:v>9.8987998574466669</c:v>
                </c:pt>
                <c:pt idx="2596">
                  <c:v>9.9066709093810097</c:v>
                </c:pt>
                <c:pt idx="2597">
                  <c:v>9.8866364061650156</c:v>
                </c:pt>
                <c:pt idx="2598">
                  <c:v>9.8267873820500071</c:v>
                </c:pt>
                <c:pt idx="2599">
                  <c:v>9.8020709187657413</c:v>
                </c:pt>
                <c:pt idx="2600">
                  <c:v>9.8295861582816801</c:v>
                </c:pt>
                <c:pt idx="2601">
                  <c:v>9.875079705178635</c:v>
                </c:pt>
                <c:pt idx="2602">
                  <c:v>9.9629538286550847</c:v>
                </c:pt>
                <c:pt idx="2603">
                  <c:v>10.012242588265758</c:v>
                </c:pt>
                <c:pt idx="2604">
                  <c:v>9.9952617740527216</c:v>
                </c:pt>
                <c:pt idx="2605">
                  <c:v>9.9982420103416167</c:v>
                </c:pt>
                <c:pt idx="2606">
                  <c:v>9.9491596743787181</c:v>
                </c:pt>
                <c:pt idx="2607">
                  <c:v>9.883031043045241</c:v>
                </c:pt>
                <c:pt idx="2608">
                  <c:v>9.8712382719058755</c:v>
                </c:pt>
                <c:pt idx="2609">
                  <c:v>9.8341957092284904</c:v>
                </c:pt>
                <c:pt idx="2610">
                  <c:v>9.8245410277332272</c:v>
                </c:pt>
                <c:pt idx="2611">
                  <c:v>9.8162705291573413</c:v>
                </c:pt>
                <c:pt idx="2612">
                  <c:v>9.8356566788954378</c:v>
                </c:pt>
                <c:pt idx="2613">
                  <c:v>9.8458052119611335</c:v>
                </c:pt>
                <c:pt idx="2614">
                  <c:v>9.8724228939847247</c:v>
                </c:pt>
                <c:pt idx="2615">
                  <c:v>9.8667625941633723</c:v>
                </c:pt>
                <c:pt idx="2616">
                  <c:v>9.8604158134906381</c:v>
                </c:pt>
                <c:pt idx="2617">
                  <c:v>9.8685016974024435</c:v>
                </c:pt>
                <c:pt idx="2618">
                  <c:v>9.8439977174960394</c:v>
                </c:pt>
                <c:pt idx="2619">
                  <c:v>9.8372041801586114</c:v>
                </c:pt>
                <c:pt idx="2620">
                  <c:v>9.8765063434566169</c:v>
                </c:pt>
                <c:pt idx="2621">
                  <c:v>9.8809612260804691</c:v>
                </c:pt>
                <c:pt idx="2622">
                  <c:v>9.8759929282477987</c:v>
                </c:pt>
                <c:pt idx="2623">
                  <c:v>9.8533315142561957</c:v>
                </c:pt>
                <c:pt idx="2624">
                  <c:v>9.8282372752591538</c:v>
                </c:pt>
                <c:pt idx="2625">
                  <c:v>9.8328119941228707</c:v>
                </c:pt>
                <c:pt idx="2626">
                  <c:v>9.8146871537817297</c:v>
                </c:pt>
                <c:pt idx="2627">
                  <c:v>9.8053445173862652</c:v>
                </c:pt>
                <c:pt idx="2628">
                  <c:v>9.7986019402183757</c:v>
                </c:pt>
                <c:pt idx="2629">
                  <c:v>9.8043813157644095</c:v>
                </c:pt>
                <c:pt idx="2630">
                  <c:v>9.813119598809573</c:v>
                </c:pt>
                <c:pt idx="2631">
                  <c:v>9.8253870467411115</c:v>
                </c:pt>
                <c:pt idx="2632">
                  <c:v>9.8352048349074011</c:v>
                </c:pt>
                <c:pt idx="2633">
                  <c:v>9.9364993996377997</c:v>
                </c:pt>
                <c:pt idx="2634">
                  <c:v>10.140286733402043</c:v>
                </c:pt>
                <c:pt idx="2635">
                  <c:v>10.217667048753528</c:v>
                </c:pt>
                <c:pt idx="2636">
                  <c:v>10.017732445652422</c:v>
                </c:pt>
                <c:pt idx="2637">
                  <c:v>9.8956483885044335</c:v>
                </c:pt>
                <c:pt idx="2638">
                  <c:v>9.9415969765503096</c:v>
                </c:pt>
                <c:pt idx="2639">
                  <c:v>9.8316682028784221</c:v>
                </c:pt>
                <c:pt idx="2640">
                  <c:v>9.4142441064787388</c:v>
                </c:pt>
                <c:pt idx="2641">
                  <c:v>8.7707202814102256</c:v>
                </c:pt>
                <c:pt idx="2642">
                  <c:v>8.8192229301681202</c:v>
                </c:pt>
                <c:pt idx="2643">
                  <c:v>9.1423653092164763</c:v>
                </c:pt>
                <c:pt idx="2644">
                  <c:v>8.7916490293079335</c:v>
                </c:pt>
                <c:pt idx="2645">
                  <c:v>8.823325330614745</c:v>
                </c:pt>
                <c:pt idx="2646">
                  <c:v>9.9726117067469158</c:v>
                </c:pt>
                <c:pt idx="2647">
                  <c:v>10.584408870990817</c:v>
                </c:pt>
                <c:pt idx="2648">
                  <c:v>9.5597580287543469</c:v>
                </c:pt>
                <c:pt idx="2649">
                  <c:v>9.7582250273858406</c:v>
                </c:pt>
                <c:pt idx="2650">
                  <c:v>10.299212113919531</c:v>
                </c:pt>
                <c:pt idx="2651">
                  <c:v>10.860024467513908</c:v>
                </c:pt>
                <c:pt idx="2652">
                  <c:v>11.376470253349607</c:v>
                </c:pt>
                <c:pt idx="2653">
                  <c:v>11.234378026064796</c:v>
                </c:pt>
                <c:pt idx="2654">
                  <c:v>11.511016704136374</c:v>
                </c:pt>
                <c:pt idx="2655">
                  <c:v>11.634299758974388</c:v>
                </c:pt>
                <c:pt idx="2656">
                  <c:v>10.884742217334594</c:v>
                </c:pt>
                <c:pt idx="2657">
                  <c:v>10.199865337129674</c:v>
                </c:pt>
                <c:pt idx="2658">
                  <c:v>9.5822818753902297</c:v>
                </c:pt>
                <c:pt idx="2659">
                  <c:v>9.0730109716020859</c:v>
                </c:pt>
                <c:pt idx="2660">
                  <c:v>8.8267980612301518</c:v>
                </c:pt>
                <c:pt idx="2661">
                  <c:v>8.8833136044601222</c:v>
                </c:pt>
                <c:pt idx="2662">
                  <c:v>9.2039401094026694</c:v>
                </c:pt>
                <c:pt idx="2663">
                  <c:v>9.644283212397097</c:v>
                </c:pt>
                <c:pt idx="2664">
                  <c:v>9.9513803243145187</c:v>
                </c:pt>
                <c:pt idx="2665">
                  <c:v>10.091897472661206</c:v>
                </c:pt>
                <c:pt idx="2666">
                  <c:v>10.209982356475159</c:v>
                </c:pt>
                <c:pt idx="2667">
                  <c:v>10.151978314589046</c:v>
                </c:pt>
                <c:pt idx="2668">
                  <c:v>10.00779203850969</c:v>
                </c:pt>
                <c:pt idx="2669">
                  <c:v>9.8962658109230066</c:v>
                </c:pt>
                <c:pt idx="2670">
                  <c:v>9.8666370734653661</c:v>
                </c:pt>
                <c:pt idx="2671">
                  <c:v>9.9103874074686349</c:v>
                </c:pt>
                <c:pt idx="2672">
                  <c:v>9.794982820280163</c:v>
                </c:pt>
                <c:pt idx="2673">
                  <c:v>9.6314658302335747</c:v>
                </c:pt>
                <c:pt idx="2674">
                  <c:v>9.6601538898439987</c:v>
                </c:pt>
                <c:pt idx="2675">
                  <c:v>9.7330241764398924</c:v>
                </c:pt>
                <c:pt idx="2676">
                  <c:v>9.6918906842602723</c:v>
                </c:pt>
                <c:pt idx="2677">
                  <c:v>9.6304575124983991</c:v>
                </c:pt>
                <c:pt idx="2678">
                  <c:v>9.4808196446594604</c:v>
                </c:pt>
                <c:pt idx="2679">
                  <c:v>9.3772451617520964</c:v>
                </c:pt>
                <c:pt idx="2680">
                  <c:v>9.4475660218696458</c:v>
                </c:pt>
                <c:pt idx="2681">
                  <c:v>9.495599970594375</c:v>
                </c:pt>
                <c:pt idx="2682">
                  <c:v>9.5600929343804566</c:v>
                </c:pt>
                <c:pt idx="2683">
                  <c:v>9.6761126924754102</c:v>
                </c:pt>
                <c:pt idx="2684">
                  <c:v>9.7284118128029782</c:v>
                </c:pt>
                <c:pt idx="2685">
                  <c:v>9.8073771777263623</c:v>
                </c:pt>
                <c:pt idx="2686">
                  <c:v>9.8882471212321121</c:v>
                </c:pt>
                <c:pt idx="2687">
                  <c:v>9.8958096630644139</c:v>
                </c:pt>
                <c:pt idx="2688">
                  <c:v>9.8770442608630606</c:v>
                </c:pt>
                <c:pt idx="2689">
                  <c:v>9.8317645109950718</c:v>
                </c:pt>
                <c:pt idx="2690">
                  <c:v>9.7547091745368171</c:v>
                </c:pt>
                <c:pt idx="2691">
                  <c:v>9.6832813440348833</c:v>
                </c:pt>
                <c:pt idx="2692">
                  <c:v>9.6451494251829804</c:v>
                </c:pt>
                <c:pt idx="2693">
                  <c:v>9.6492894572724275</c:v>
                </c:pt>
                <c:pt idx="2694">
                  <c:v>9.6642241941827383</c:v>
                </c:pt>
                <c:pt idx="2695">
                  <c:v>9.6661279534722464</c:v>
                </c:pt>
                <c:pt idx="2696">
                  <c:v>9.6380370828943498</c:v>
                </c:pt>
                <c:pt idx="2697">
                  <c:v>9.6770691802553994</c:v>
                </c:pt>
                <c:pt idx="2698">
                  <c:v>9.6551554933402866</c:v>
                </c:pt>
                <c:pt idx="2699">
                  <c:v>9.6043683860211591</c:v>
                </c:pt>
                <c:pt idx="2700">
                  <c:v>9.6028545196317587</c:v>
                </c:pt>
                <c:pt idx="2701">
                  <c:v>9.644717630093588</c:v>
                </c:pt>
                <c:pt idx="2702">
                  <c:v>9.7591614411453431</c:v>
                </c:pt>
                <c:pt idx="2703">
                  <c:v>9.9381924816371576</c:v>
                </c:pt>
                <c:pt idx="2704">
                  <c:v>10.131492073286536</c:v>
                </c:pt>
                <c:pt idx="2705">
                  <c:v>10.13812437251929</c:v>
                </c:pt>
                <c:pt idx="2706">
                  <c:v>10.018209531315224</c:v>
                </c:pt>
                <c:pt idx="2707">
                  <c:v>9.9113862188548421</c:v>
                </c:pt>
                <c:pt idx="2708">
                  <c:v>9.8702418131618721</c:v>
                </c:pt>
                <c:pt idx="2709">
                  <c:v>9.8958800949705701</c:v>
                </c:pt>
                <c:pt idx="2710">
                  <c:v>9.9154771204608796</c:v>
                </c:pt>
                <c:pt idx="2711">
                  <c:v>9.9437438510543377</c:v>
                </c:pt>
                <c:pt idx="2712">
                  <c:v>10.000013965614061</c:v>
                </c:pt>
                <c:pt idx="2713">
                  <c:v>10.205526681668026</c:v>
                </c:pt>
                <c:pt idx="2714">
                  <c:v>10.459821036584021</c:v>
                </c:pt>
                <c:pt idx="2715">
                  <c:v>10.697730043881762</c:v>
                </c:pt>
                <c:pt idx="2716">
                  <c:v>10.93387894563924</c:v>
                </c:pt>
                <c:pt idx="2717">
                  <c:v>10.911031655568385</c:v>
                </c:pt>
                <c:pt idx="2718">
                  <c:v>10.639849149199909</c:v>
                </c:pt>
                <c:pt idx="2719">
                  <c:v>10.192546441745453</c:v>
                </c:pt>
                <c:pt idx="2720">
                  <c:v>9.9654881731852463</c:v>
                </c:pt>
                <c:pt idx="2721">
                  <c:v>9.4679778925056013</c:v>
                </c:pt>
                <c:pt idx="2722">
                  <c:v>8.613770342555048</c:v>
                </c:pt>
                <c:pt idx="2723">
                  <c:v>8.2616642409119034</c:v>
                </c:pt>
                <c:pt idx="2724">
                  <c:v>8.7706109605325082</c:v>
                </c:pt>
                <c:pt idx="2725">
                  <c:v>9.4260890085028137</c:v>
                </c:pt>
                <c:pt idx="2726">
                  <c:v>9.8791354881801947</c:v>
                </c:pt>
                <c:pt idx="2727">
                  <c:v>10.294431241072646</c:v>
                </c:pt>
                <c:pt idx="2728">
                  <c:v>10.480427330261247</c:v>
                </c:pt>
                <c:pt idx="2729">
                  <c:v>10.046617853045856</c:v>
                </c:pt>
                <c:pt idx="2730">
                  <c:v>9.1528827638344321</c:v>
                </c:pt>
                <c:pt idx="2731">
                  <c:v>8.169532821267028</c:v>
                </c:pt>
                <c:pt idx="2732">
                  <c:v>7.7476967468224771</c:v>
                </c:pt>
                <c:pt idx="2733">
                  <c:v>7.6926209661041245</c:v>
                </c:pt>
                <c:pt idx="2734">
                  <c:v>7.8454142889643768</c:v>
                </c:pt>
                <c:pt idx="2735">
                  <c:v>8.24876772756474</c:v>
                </c:pt>
                <c:pt idx="2736">
                  <c:v>8.9970817560976286</c:v>
                </c:pt>
                <c:pt idx="2737">
                  <c:v>9.8107005022597242</c:v>
                </c:pt>
                <c:pt idx="2738">
                  <c:v>10.089055839425443</c:v>
                </c:pt>
                <c:pt idx="2739">
                  <c:v>10.169804423672987</c:v>
                </c:pt>
                <c:pt idx="2740">
                  <c:v>10.705942577400659</c:v>
                </c:pt>
                <c:pt idx="2741">
                  <c:v>10.970999888685922</c:v>
                </c:pt>
                <c:pt idx="2742">
                  <c:v>12.093529127013506</c:v>
                </c:pt>
                <c:pt idx="2743">
                  <c:v>11.937744838528873</c:v>
                </c:pt>
                <c:pt idx="2744">
                  <c:v>10.764787896799911</c:v>
                </c:pt>
                <c:pt idx="2745">
                  <c:v>10.36095112461232</c:v>
                </c:pt>
                <c:pt idx="2746">
                  <c:v>10.04467630426087</c:v>
                </c:pt>
                <c:pt idx="2747">
                  <c:v>9.6085424309613927</c:v>
                </c:pt>
                <c:pt idx="2748">
                  <c:v>9.0161799878422464</c:v>
                </c:pt>
                <c:pt idx="2749">
                  <c:v>8.7471454245471314</c:v>
                </c:pt>
                <c:pt idx="2750">
                  <c:v>8.7850927289828267</c:v>
                </c:pt>
                <c:pt idx="2751">
                  <c:v>9.0123819272331485</c:v>
                </c:pt>
                <c:pt idx="2752">
                  <c:v>9.3352906693922151</c:v>
                </c:pt>
                <c:pt idx="2753">
                  <c:v>9.5975335019445787</c:v>
                </c:pt>
                <c:pt idx="2754">
                  <c:v>9.7686985251438525</c:v>
                </c:pt>
                <c:pt idx="2755">
                  <c:v>9.7626169164536112</c:v>
                </c:pt>
                <c:pt idx="2756">
                  <c:v>9.7651352424351288</c:v>
                </c:pt>
                <c:pt idx="2757">
                  <c:v>9.7927244167946856</c:v>
                </c:pt>
                <c:pt idx="2758">
                  <c:v>9.8230993891457459</c:v>
                </c:pt>
                <c:pt idx="2759">
                  <c:v>9.8187655346170128</c:v>
                </c:pt>
                <c:pt idx="2760">
                  <c:v>9.8087191968612739</c:v>
                </c:pt>
                <c:pt idx="2761">
                  <c:v>9.8031661314877265</c:v>
                </c:pt>
                <c:pt idx="2762">
                  <c:v>9.7125379242469148</c:v>
                </c:pt>
                <c:pt idx="2763">
                  <c:v>9.583349626186644</c:v>
                </c:pt>
                <c:pt idx="2764">
                  <c:v>9.5350908986048299</c:v>
                </c:pt>
                <c:pt idx="2765">
                  <c:v>9.5302279616115797</c:v>
                </c:pt>
                <c:pt idx="2766">
                  <c:v>9.5036003470973025</c:v>
                </c:pt>
                <c:pt idx="2767">
                  <c:v>9.4770280657538084</c:v>
                </c:pt>
                <c:pt idx="2768">
                  <c:v>9.5094504740576546</c:v>
                </c:pt>
                <c:pt idx="2769">
                  <c:v>9.5807815390995508</c:v>
                </c:pt>
                <c:pt idx="2770">
                  <c:v>9.6695664509731785</c:v>
                </c:pt>
                <c:pt idx="2771">
                  <c:v>9.7730488191686362</c:v>
                </c:pt>
                <c:pt idx="2772">
                  <c:v>9.8096681409158304</c:v>
                </c:pt>
                <c:pt idx="2773">
                  <c:v>9.7862393339221878</c:v>
                </c:pt>
                <c:pt idx="2774">
                  <c:v>9.7312001432023187</c:v>
                </c:pt>
                <c:pt idx="2775">
                  <c:v>9.7242381467291867</c:v>
                </c:pt>
                <c:pt idx="2776">
                  <c:v>9.7774936226827283</c:v>
                </c:pt>
                <c:pt idx="2777">
                  <c:v>9.8246095473450676</c:v>
                </c:pt>
                <c:pt idx="2778">
                  <c:v>9.8329652265122309</c:v>
                </c:pt>
                <c:pt idx="2779">
                  <c:v>9.7906546786443851</c:v>
                </c:pt>
                <c:pt idx="2780">
                  <c:v>9.7505380658395655</c:v>
                </c:pt>
                <c:pt idx="2781">
                  <c:v>9.6858754417658979</c:v>
                </c:pt>
                <c:pt idx="2782">
                  <c:v>9.5965940815849358</c:v>
                </c:pt>
                <c:pt idx="2783">
                  <c:v>9.6079700559193402</c:v>
                </c:pt>
                <c:pt idx="2784">
                  <c:v>9.7062345347190337</c:v>
                </c:pt>
                <c:pt idx="2785">
                  <c:v>9.7085503019727195</c:v>
                </c:pt>
                <c:pt idx="2786">
                  <c:v>9.6820003061401962</c:v>
                </c:pt>
                <c:pt idx="2787">
                  <c:v>9.7394471322085767</c:v>
                </c:pt>
                <c:pt idx="2788">
                  <c:v>9.7946014668585217</c:v>
                </c:pt>
                <c:pt idx="2789">
                  <c:v>9.7886964169319537</c:v>
                </c:pt>
                <c:pt idx="2790">
                  <c:v>9.8120955016496243</c:v>
                </c:pt>
                <c:pt idx="2791">
                  <c:v>9.8091782707581423</c:v>
                </c:pt>
                <c:pt idx="2792">
                  <c:v>9.780901982788464</c:v>
                </c:pt>
                <c:pt idx="2793">
                  <c:v>9.7313129727993051</c:v>
                </c:pt>
                <c:pt idx="2794">
                  <c:v>9.6715453666980462</c:v>
                </c:pt>
                <c:pt idx="2795">
                  <c:v>9.6719110324308755</c:v>
                </c:pt>
                <c:pt idx="2796">
                  <c:v>9.7258670806148491</c:v>
                </c:pt>
                <c:pt idx="2797">
                  <c:v>9.7022927782190358</c:v>
                </c:pt>
                <c:pt idx="2798">
                  <c:v>9.6494495282866417</c:v>
                </c:pt>
                <c:pt idx="2799">
                  <c:v>9.6349576593323931</c:v>
                </c:pt>
                <c:pt idx="2800">
                  <c:v>9.6776413234809606</c:v>
                </c:pt>
                <c:pt idx="2801">
                  <c:v>9.7236279202127118</c:v>
                </c:pt>
                <c:pt idx="2802">
                  <c:v>9.7510505736268041</c:v>
                </c:pt>
                <c:pt idx="2803">
                  <c:v>9.7578684597110428</c:v>
                </c:pt>
                <c:pt idx="2804">
                  <c:v>9.7477424991448256</c:v>
                </c:pt>
                <c:pt idx="2805">
                  <c:v>9.7123868360891876</c:v>
                </c:pt>
                <c:pt idx="2806">
                  <c:v>9.7187105298120375</c:v>
                </c:pt>
                <c:pt idx="2807">
                  <c:v>9.7582413934476282</c:v>
                </c:pt>
                <c:pt idx="2808">
                  <c:v>9.7698438894731297</c:v>
                </c:pt>
                <c:pt idx="2809">
                  <c:v>9.7523744836114581</c:v>
                </c:pt>
                <c:pt idx="2810">
                  <c:v>9.7419134651586887</c:v>
                </c:pt>
                <c:pt idx="2811">
                  <c:v>9.6875954809588478</c:v>
                </c:pt>
                <c:pt idx="2812">
                  <c:v>9.6484505155471236</c:v>
                </c:pt>
                <c:pt idx="2813">
                  <c:v>9.6624002624973375</c:v>
                </c:pt>
                <c:pt idx="2814">
                  <c:v>9.6761048967590462</c:v>
                </c:pt>
                <c:pt idx="2815">
                  <c:v>9.6735965151049221</c:v>
                </c:pt>
                <c:pt idx="2816">
                  <c:v>9.6910688337156881</c:v>
                </c:pt>
                <c:pt idx="2817">
                  <c:v>9.7055235813531855</c:v>
                </c:pt>
                <c:pt idx="2818">
                  <c:v>9.7468436243351686</c:v>
                </c:pt>
                <c:pt idx="2819">
                  <c:v>9.7639760489998881</c:v>
                </c:pt>
                <c:pt idx="2820">
                  <c:v>9.7574620261557463</c:v>
                </c:pt>
                <c:pt idx="2821">
                  <c:v>9.7539831047230354</c:v>
                </c:pt>
                <c:pt idx="2822">
                  <c:v>9.7942600837763116</c:v>
                </c:pt>
                <c:pt idx="2823">
                  <c:v>9.8350258008758562</c:v>
                </c:pt>
                <c:pt idx="2824">
                  <c:v>9.8256252058598132</c:v>
                </c:pt>
                <c:pt idx="2825">
                  <c:v>9.7905534999247301</c:v>
                </c:pt>
                <c:pt idx="2826">
                  <c:v>9.7485125876626846</c:v>
                </c:pt>
                <c:pt idx="2827">
                  <c:v>9.6994192807618589</c:v>
                </c:pt>
                <c:pt idx="2828">
                  <c:v>9.6360709309949346</c:v>
                </c:pt>
                <c:pt idx="2829">
                  <c:v>9.6012281987685721</c:v>
                </c:pt>
                <c:pt idx="2830">
                  <c:v>9.6144883888818242</c:v>
                </c:pt>
                <c:pt idx="2831">
                  <c:v>9.6522304538884693</c:v>
                </c:pt>
                <c:pt idx="2832">
                  <c:v>9.6993691882349182</c:v>
                </c:pt>
                <c:pt idx="2833">
                  <c:v>9.7644882599281448</c:v>
                </c:pt>
                <c:pt idx="2834">
                  <c:v>9.830664342813705</c:v>
                </c:pt>
                <c:pt idx="2835">
                  <c:v>9.8593827023405822</c:v>
                </c:pt>
                <c:pt idx="2836">
                  <c:v>9.8160509567800265</c:v>
                </c:pt>
                <c:pt idx="2837">
                  <c:v>9.7373996254671589</c:v>
                </c:pt>
                <c:pt idx="2838">
                  <c:v>9.6531563554690223</c:v>
                </c:pt>
                <c:pt idx="2839">
                  <c:v>9.5876292161040517</c:v>
                </c:pt>
                <c:pt idx="2840">
                  <c:v>9.608704789802422</c:v>
                </c:pt>
                <c:pt idx="2841">
                  <c:v>9.7310160284268861</c:v>
                </c:pt>
                <c:pt idx="2842">
                  <c:v>9.859342827858411</c:v>
                </c:pt>
                <c:pt idx="2843">
                  <c:v>10.022674122491898</c:v>
                </c:pt>
                <c:pt idx="2844">
                  <c:v>10.211475696776917</c:v>
                </c:pt>
                <c:pt idx="2845">
                  <c:v>10.280736177790603</c:v>
                </c:pt>
                <c:pt idx="2846">
                  <c:v>10.244044840014702</c:v>
                </c:pt>
                <c:pt idx="2847">
                  <c:v>10.148744383826383</c:v>
                </c:pt>
                <c:pt idx="2848">
                  <c:v>9.9989173168726033</c:v>
                </c:pt>
                <c:pt idx="2849">
                  <c:v>9.82316812410407</c:v>
                </c:pt>
                <c:pt idx="2850">
                  <c:v>9.6006954578509927</c:v>
                </c:pt>
                <c:pt idx="2851">
                  <c:v>9.4709401097160058</c:v>
                </c:pt>
                <c:pt idx="2852">
                  <c:v>9.438292244863252</c:v>
                </c:pt>
                <c:pt idx="2853">
                  <c:v>9.5358945671913133</c:v>
                </c:pt>
                <c:pt idx="2854">
                  <c:v>9.720456065695581</c:v>
                </c:pt>
                <c:pt idx="2855">
                  <c:v>9.9237175982148855</c:v>
                </c:pt>
                <c:pt idx="2856">
                  <c:v>10.05576863915423</c:v>
                </c:pt>
                <c:pt idx="2857">
                  <c:v>10.167077095321146</c:v>
                </c:pt>
                <c:pt idx="2858">
                  <c:v>10.24241938826677</c:v>
                </c:pt>
                <c:pt idx="2859">
                  <c:v>10.25402156886862</c:v>
                </c:pt>
                <c:pt idx="2860">
                  <c:v>10.151905510011865</c:v>
                </c:pt>
                <c:pt idx="2861">
                  <c:v>9.9909036506121787</c:v>
                </c:pt>
                <c:pt idx="2862">
                  <c:v>9.8311710758636597</c:v>
                </c:pt>
                <c:pt idx="2863">
                  <c:v>9.710403079323207</c:v>
                </c:pt>
                <c:pt idx="2864">
                  <c:v>9.6291576388939859</c:v>
                </c:pt>
                <c:pt idx="2865">
                  <c:v>9.5764359960944709</c:v>
                </c:pt>
                <c:pt idx="2866">
                  <c:v>9.621112209866407</c:v>
                </c:pt>
                <c:pt idx="2867">
                  <c:v>9.800736606073519</c:v>
                </c:pt>
                <c:pt idx="2868">
                  <c:v>9.9669993078218706</c:v>
                </c:pt>
                <c:pt idx="2869">
                  <c:v>10.019692175743165</c:v>
                </c:pt>
                <c:pt idx="2870">
                  <c:v>10.047643423538229</c:v>
                </c:pt>
                <c:pt idx="2871">
                  <c:v>10.061959914261063</c:v>
                </c:pt>
                <c:pt idx="2872">
                  <c:v>10.087046108678482</c:v>
                </c:pt>
                <c:pt idx="2873">
                  <c:v>10.086600872145349</c:v>
                </c:pt>
                <c:pt idx="2874">
                  <c:v>10.038764030524252</c:v>
                </c:pt>
                <c:pt idx="2875">
                  <c:v>9.934828550126209</c:v>
                </c:pt>
                <c:pt idx="2876">
                  <c:v>9.7889538858574383</c:v>
                </c:pt>
                <c:pt idx="2877">
                  <c:v>9.6740737116466047</c:v>
                </c:pt>
                <c:pt idx="2878">
                  <c:v>9.6456086274373405</c:v>
                </c:pt>
                <c:pt idx="2879">
                  <c:v>9.6838407910234583</c:v>
                </c:pt>
                <c:pt idx="2880">
                  <c:v>9.7634369716607914</c:v>
                </c:pt>
                <c:pt idx="2881">
                  <c:v>9.8302342208238045</c:v>
                </c:pt>
                <c:pt idx="2882">
                  <c:v>9.9055348243706458</c:v>
                </c:pt>
                <c:pt idx="2883">
                  <c:v>9.9550167748609706</c:v>
                </c:pt>
                <c:pt idx="2884">
                  <c:v>10.035222668044359</c:v>
                </c:pt>
                <c:pt idx="2885">
                  <c:v>10.121034474312875</c:v>
                </c:pt>
                <c:pt idx="2886">
                  <c:v>10.108936151926274</c:v>
                </c:pt>
                <c:pt idx="2887">
                  <c:v>10.040293568030719</c:v>
                </c:pt>
                <c:pt idx="2888">
                  <c:v>9.9756360991847917</c:v>
                </c:pt>
                <c:pt idx="2889">
                  <c:v>9.9113706527633969</c:v>
                </c:pt>
                <c:pt idx="2890">
                  <c:v>9.850121265440638</c:v>
                </c:pt>
                <c:pt idx="2891">
                  <c:v>9.8146367455019643</c:v>
                </c:pt>
                <c:pt idx="2892">
                  <c:v>9.808362021603795</c:v>
                </c:pt>
                <c:pt idx="2893">
                  <c:v>9.7818631808130974</c:v>
                </c:pt>
                <c:pt idx="2894">
                  <c:v>9.7836810184358178</c:v>
                </c:pt>
                <c:pt idx="2895">
                  <c:v>9.8017760482798462</c:v>
                </c:pt>
                <c:pt idx="2896">
                  <c:v>9.8338518829896611</c:v>
                </c:pt>
                <c:pt idx="2897">
                  <c:v>9.888715503655007</c:v>
                </c:pt>
                <c:pt idx="2898">
                  <c:v>9.9445460375460755</c:v>
                </c:pt>
                <c:pt idx="2899">
                  <c:v>9.98834818480141</c:v>
                </c:pt>
                <c:pt idx="2900">
                  <c:v>9.9904908553597895</c:v>
                </c:pt>
                <c:pt idx="2901">
                  <c:v>9.9713922622988438</c:v>
                </c:pt>
                <c:pt idx="2902">
                  <c:v>9.9590010008435872</c:v>
                </c:pt>
                <c:pt idx="2903">
                  <c:v>9.9438132956103242</c:v>
                </c:pt>
                <c:pt idx="2904">
                  <c:v>9.9093759290029908</c:v>
                </c:pt>
                <c:pt idx="2905">
                  <c:v>9.8891438841283499</c:v>
                </c:pt>
                <c:pt idx="2906">
                  <c:v>9.851002915877741</c:v>
                </c:pt>
                <c:pt idx="2907">
                  <c:v>9.7992789922428258</c:v>
                </c:pt>
                <c:pt idx="2908">
                  <c:v>9.7854365942948096</c:v>
                </c:pt>
                <c:pt idx="2909">
                  <c:v>9.7799796834038002</c:v>
                </c:pt>
                <c:pt idx="2910">
                  <c:v>9.7898739665284733</c:v>
                </c:pt>
                <c:pt idx="2911">
                  <c:v>9.8238305643027264</c:v>
                </c:pt>
                <c:pt idx="2912">
                  <c:v>9.8717539488275978</c:v>
                </c:pt>
                <c:pt idx="2913">
                  <c:v>9.8884117262309612</c:v>
                </c:pt>
                <c:pt idx="2914">
                  <c:v>9.8808494839722982</c:v>
                </c:pt>
                <c:pt idx="2915">
                  <c:v>9.8711872489860575</c:v>
                </c:pt>
                <c:pt idx="2916">
                  <c:v>9.8827225053563303</c:v>
                </c:pt>
                <c:pt idx="2917">
                  <c:v>9.8768325822334493</c:v>
                </c:pt>
                <c:pt idx="2918">
                  <c:v>9.8571394890549815</c:v>
                </c:pt>
                <c:pt idx="2919">
                  <c:v>9.8610277321643451</c:v>
                </c:pt>
                <c:pt idx="2920">
                  <c:v>9.8516401478224065</c:v>
                </c:pt>
                <c:pt idx="2921">
                  <c:v>9.8676359194436394</c:v>
                </c:pt>
                <c:pt idx="2922">
                  <c:v>9.8892169147686708</c:v>
                </c:pt>
                <c:pt idx="2923">
                  <c:v>9.8904433102975098</c:v>
                </c:pt>
                <c:pt idx="2924">
                  <c:v>9.8575703566568009</c:v>
                </c:pt>
                <c:pt idx="2925">
                  <c:v>9.8888938806109774</c:v>
                </c:pt>
                <c:pt idx="2926">
                  <c:v>9.9160754639267221</c:v>
                </c:pt>
                <c:pt idx="2927">
                  <c:v>9.8941481921254475</c:v>
                </c:pt>
                <c:pt idx="2928">
                  <c:v>9.9062021183114997</c:v>
                </c:pt>
                <c:pt idx="2929">
                  <c:v>9.8957490044118206</c:v>
                </c:pt>
                <c:pt idx="2930">
                  <c:v>9.8609604801732527</c:v>
                </c:pt>
                <c:pt idx="2931">
                  <c:v>9.8295373035424323</c:v>
                </c:pt>
                <c:pt idx="2932">
                  <c:v>9.7849349064059634</c:v>
                </c:pt>
                <c:pt idx="2933">
                  <c:v>9.7732986370836166</c:v>
                </c:pt>
                <c:pt idx="2934">
                  <c:v>9.7590792405868303</c:v>
                </c:pt>
                <c:pt idx="2935">
                  <c:v>9.7638218945426853</c:v>
                </c:pt>
                <c:pt idx="2936">
                  <c:v>9.7859878154190323</c:v>
                </c:pt>
                <c:pt idx="2937">
                  <c:v>9.8005671448570695</c:v>
                </c:pt>
                <c:pt idx="2938">
                  <c:v>9.8062994135054016</c:v>
                </c:pt>
                <c:pt idx="2939">
                  <c:v>9.7707018660283111</c:v>
                </c:pt>
                <c:pt idx="2940">
                  <c:v>9.7750634539980705</c:v>
                </c:pt>
                <c:pt idx="2941">
                  <c:v>9.8179865546084955</c:v>
                </c:pt>
                <c:pt idx="2942">
                  <c:v>9.8324301811412962</c:v>
                </c:pt>
                <c:pt idx="2943">
                  <c:v>9.8529242269893214</c:v>
                </c:pt>
                <c:pt idx="2944">
                  <c:v>9.839804078601265</c:v>
                </c:pt>
                <c:pt idx="2945">
                  <c:v>9.7839485631816832</c:v>
                </c:pt>
                <c:pt idx="2946">
                  <c:v>9.7625619507938879</c:v>
                </c:pt>
                <c:pt idx="2947">
                  <c:v>9.769497653953394</c:v>
                </c:pt>
                <c:pt idx="2948">
                  <c:v>9.7518945254318421</c:v>
                </c:pt>
                <c:pt idx="2949">
                  <c:v>9.7463357002138356</c:v>
                </c:pt>
                <c:pt idx="2950">
                  <c:v>9.7691255925912301</c:v>
                </c:pt>
                <c:pt idx="2951">
                  <c:v>9.7991585214057118</c:v>
                </c:pt>
                <c:pt idx="2952">
                  <c:v>9.7920329074282719</c:v>
                </c:pt>
                <c:pt idx="2953">
                  <c:v>9.779532540336378</c:v>
                </c:pt>
                <c:pt idx="2954">
                  <c:v>9.765690776926597</c:v>
                </c:pt>
                <c:pt idx="2955">
                  <c:v>9.7438513518623058</c:v>
                </c:pt>
                <c:pt idx="2956">
                  <c:v>9.7512777540192221</c:v>
                </c:pt>
                <c:pt idx="2957">
                  <c:v>9.7345223892251607</c:v>
                </c:pt>
                <c:pt idx="2958">
                  <c:v>9.7346601577421126</c:v>
                </c:pt>
                <c:pt idx="2959">
                  <c:v>9.7338513482124132</c:v>
                </c:pt>
                <c:pt idx="2960">
                  <c:v>9.7331212902717628</c:v>
                </c:pt>
                <c:pt idx="2961">
                  <c:v>9.7298768778051929</c:v>
                </c:pt>
                <c:pt idx="2962">
                  <c:v>9.7418545761103488</c:v>
                </c:pt>
                <c:pt idx="2963">
                  <c:v>9.7454883033656348</c:v>
                </c:pt>
                <c:pt idx="2964">
                  <c:v>9.7594798464015806</c:v>
                </c:pt>
                <c:pt idx="2965">
                  <c:v>9.7714130634404199</c:v>
                </c:pt>
                <c:pt idx="2966">
                  <c:v>9.7886431062005066</c:v>
                </c:pt>
                <c:pt idx="2967">
                  <c:v>9.8361162302589396</c:v>
                </c:pt>
                <c:pt idx="2968">
                  <c:v>9.8786012672806525</c:v>
                </c:pt>
                <c:pt idx="2969">
                  <c:v>9.888840952566806</c:v>
                </c:pt>
                <c:pt idx="2970">
                  <c:v>9.8705382658710477</c:v>
                </c:pt>
                <c:pt idx="2971">
                  <c:v>9.8334477867477599</c:v>
                </c:pt>
                <c:pt idx="2972">
                  <c:v>9.8334388670768433</c:v>
                </c:pt>
                <c:pt idx="2973">
                  <c:v>9.8110123725961813</c:v>
                </c:pt>
                <c:pt idx="2974">
                  <c:v>9.8017967329933722</c:v>
                </c:pt>
                <c:pt idx="2975">
                  <c:v>9.8053174862733652</c:v>
                </c:pt>
                <c:pt idx="2976">
                  <c:v>9.80622288631284</c:v>
                </c:pt>
                <c:pt idx="2977">
                  <c:v>9.7783267851650635</c:v>
                </c:pt>
                <c:pt idx="2978">
                  <c:v>9.7406220771770577</c:v>
                </c:pt>
                <c:pt idx="2979">
                  <c:v>9.749491047661822</c:v>
                </c:pt>
                <c:pt idx="2980">
                  <c:v>9.7554542908475312</c:v>
                </c:pt>
                <c:pt idx="2981">
                  <c:v>9.7565571961132846</c:v>
                </c:pt>
                <c:pt idx="2982">
                  <c:v>9.7636885145734258</c:v>
                </c:pt>
                <c:pt idx="2983">
                  <c:v>9.7909239666279682</c:v>
                </c:pt>
                <c:pt idx="2984">
                  <c:v>9.8056867964922318</c:v>
                </c:pt>
                <c:pt idx="2985">
                  <c:v>9.86327676615978</c:v>
                </c:pt>
                <c:pt idx="2986">
                  <c:v>9.9423992325911481</c:v>
                </c:pt>
                <c:pt idx="2987">
                  <c:v>9.9435069549073098</c:v>
                </c:pt>
                <c:pt idx="2988">
                  <c:v>9.862881429309823</c:v>
                </c:pt>
                <c:pt idx="2989">
                  <c:v>9.7558076325395682</c:v>
                </c:pt>
                <c:pt idx="2990">
                  <c:v>9.6663052177561664</c:v>
                </c:pt>
                <c:pt idx="2991">
                  <c:v>9.634863027007107</c:v>
                </c:pt>
                <c:pt idx="2992">
                  <c:v>9.6578408617823843</c:v>
                </c:pt>
                <c:pt idx="2993">
                  <c:v>9.7216833989503364</c:v>
                </c:pt>
                <c:pt idx="2994">
                  <c:v>9.7405075979345277</c:v>
                </c:pt>
                <c:pt idx="2995">
                  <c:v>9.7595945048776009</c:v>
                </c:pt>
                <c:pt idx="2996">
                  <c:v>9.8113596038355819</c:v>
                </c:pt>
                <c:pt idx="2997">
                  <c:v>9.8695854337451934</c:v>
                </c:pt>
                <c:pt idx="2998">
                  <c:v>9.8886537342462173</c:v>
                </c:pt>
                <c:pt idx="2999">
                  <c:v>9.8294747211602829</c:v>
                </c:pt>
                <c:pt idx="3000">
                  <c:v>9.7507632532163626</c:v>
                </c:pt>
                <c:pt idx="3001">
                  <c:v>9.7118897092161536</c:v>
                </c:pt>
                <c:pt idx="3002">
                  <c:v>9.7271421812827246</c:v>
                </c:pt>
                <c:pt idx="3003">
                  <c:v>9.7175188193890758</c:v>
                </c:pt>
                <c:pt idx="3004">
                  <c:v>9.7065488981896753</c:v>
                </c:pt>
                <c:pt idx="3005">
                  <c:v>9.7167246731204244</c:v>
                </c:pt>
                <c:pt idx="3006">
                  <c:v>9.7184329915711665</c:v>
                </c:pt>
                <c:pt idx="3007">
                  <c:v>9.7389697602594332</c:v>
                </c:pt>
                <c:pt idx="3008">
                  <c:v>9.7431633120956729</c:v>
                </c:pt>
                <c:pt idx="3009">
                  <c:v>9.7482718642477337</c:v>
                </c:pt>
                <c:pt idx="3010">
                  <c:v>9.7650214647435973</c:v>
                </c:pt>
                <c:pt idx="3011">
                  <c:v>9.7890739500984072</c:v>
                </c:pt>
                <c:pt idx="3012">
                  <c:v>9.8300506981427827</c:v>
                </c:pt>
                <c:pt idx="3013">
                  <c:v>9.8631136352042112</c:v>
                </c:pt>
                <c:pt idx="3014">
                  <c:v>9.8858630427893726</c:v>
                </c:pt>
                <c:pt idx="3015">
                  <c:v>9.8606911631303653</c:v>
                </c:pt>
                <c:pt idx="3016">
                  <c:v>9.7754107393125498</c:v>
                </c:pt>
                <c:pt idx="3017">
                  <c:v>9.6958994571275188</c:v>
                </c:pt>
                <c:pt idx="3018">
                  <c:v>9.6686201872321824</c:v>
                </c:pt>
                <c:pt idx="3019">
                  <c:v>9.6968306352215929</c:v>
                </c:pt>
                <c:pt idx="3020">
                  <c:v>9.7246501945971762</c:v>
                </c:pt>
                <c:pt idx="3021">
                  <c:v>9.7719650549732826</c:v>
                </c:pt>
                <c:pt idx="3022">
                  <c:v>9.83119616927263</c:v>
                </c:pt>
                <c:pt idx="3023">
                  <c:v>9.862885654898232</c:v>
                </c:pt>
                <c:pt idx="3024">
                  <c:v>9.863962432571471</c:v>
                </c:pt>
                <c:pt idx="3025">
                  <c:v>9.8456166655183566</c:v>
                </c:pt>
                <c:pt idx="3026">
                  <c:v>9.7808419253218553</c:v>
                </c:pt>
                <c:pt idx="3027">
                  <c:v>9.7239069393147215</c:v>
                </c:pt>
                <c:pt idx="3028">
                  <c:v>9.6863058624609319</c:v>
                </c:pt>
                <c:pt idx="3029">
                  <c:v>9.6624491413981737</c:v>
                </c:pt>
                <c:pt idx="3030">
                  <c:v>9.6983623865549937</c:v>
                </c:pt>
                <c:pt idx="3031">
                  <c:v>9.7358534891568151</c:v>
                </c:pt>
                <c:pt idx="3032">
                  <c:v>9.748983626911695</c:v>
                </c:pt>
                <c:pt idx="3033">
                  <c:v>9.7619343538412444</c:v>
                </c:pt>
                <c:pt idx="3034">
                  <c:v>9.7920140521511811</c:v>
                </c:pt>
                <c:pt idx="3035">
                  <c:v>9.80456989188073</c:v>
                </c:pt>
                <c:pt idx="3036">
                  <c:v>9.8136855454636347</c:v>
                </c:pt>
                <c:pt idx="3037">
                  <c:v>9.832000624098745</c:v>
                </c:pt>
                <c:pt idx="3038">
                  <c:v>9.8513463391261986</c:v>
                </c:pt>
                <c:pt idx="3039">
                  <c:v>9.823622244949787</c:v>
                </c:pt>
                <c:pt idx="3040">
                  <c:v>9.783278478888878</c:v>
                </c:pt>
                <c:pt idx="3041">
                  <c:v>9.7629310801650657</c:v>
                </c:pt>
                <c:pt idx="3042">
                  <c:v>9.7399473822286105</c:v>
                </c:pt>
                <c:pt idx="3043">
                  <c:v>9.7564043253714932</c:v>
                </c:pt>
                <c:pt idx="3044">
                  <c:v>9.769380242455826</c:v>
                </c:pt>
                <c:pt idx="3045">
                  <c:v>9.7747276362438207</c:v>
                </c:pt>
                <c:pt idx="3046">
                  <c:v>9.7703573602751792</c:v>
                </c:pt>
                <c:pt idx="3047">
                  <c:v>9.7668171954601313</c:v>
                </c:pt>
                <c:pt idx="3048">
                  <c:v>9.7655585800395777</c:v>
                </c:pt>
                <c:pt idx="3049">
                  <c:v>9.7609152646233976</c:v>
                </c:pt>
                <c:pt idx="3050">
                  <c:v>9.7488209657369591</c:v>
                </c:pt>
                <c:pt idx="3051">
                  <c:v>9.7457596785353626</c:v>
                </c:pt>
                <c:pt idx="3052">
                  <c:v>9.7618262037436594</c:v>
                </c:pt>
                <c:pt idx="3053">
                  <c:v>9.7602690687409055</c:v>
                </c:pt>
                <c:pt idx="3054">
                  <c:v>9.719463009637634</c:v>
                </c:pt>
                <c:pt idx="3055">
                  <c:v>9.6893180973647812</c:v>
                </c:pt>
                <c:pt idx="3056">
                  <c:v>9.7035236084200207</c:v>
                </c:pt>
                <c:pt idx="3057">
                  <c:v>9.7500063923636304</c:v>
                </c:pt>
                <c:pt idx="3058">
                  <c:v>9.8062007588477549</c:v>
                </c:pt>
                <c:pt idx="3059">
                  <c:v>9.849244448876977</c:v>
                </c:pt>
                <c:pt idx="3060">
                  <c:v>9.8846183637508709</c:v>
                </c:pt>
                <c:pt idx="3061">
                  <c:v>9.885205218597811</c:v>
                </c:pt>
                <c:pt idx="3062">
                  <c:v>9.8856321453029583</c:v>
                </c:pt>
                <c:pt idx="3063">
                  <c:v>9.8650080720391085</c:v>
                </c:pt>
                <c:pt idx="3064">
                  <c:v>9.8252496199325314</c:v>
                </c:pt>
                <c:pt idx="3065">
                  <c:v>9.7591990180177248</c:v>
                </c:pt>
                <c:pt idx="3066">
                  <c:v>9.7218164598056784</c:v>
                </c:pt>
                <c:pt idx="3067">
                  <c:v>9.696473664321001</c:v>
                </c:pt>
                <c:pt idx="3068">
                  <c:v>9.7167985845732208</c:v>
                </c:pt>
                <c:pt idx="3069">
                  <c:v>9.7548359034756178</c:v>
                </c:pt>
                <c:pt idx="3070">
                  <c:v>9.7834771930843729</c:v>
                </c:pt>
                <c:pt idx="3071">
                  <c:v>9.8122469715381762</c:v>
                </c:pt>
                <c:pt idx="3072">
                  <c:v>9.8489314504333727</c:v>
                </c:pt>
                <c:pt idx="3073">
                  <c:v>9.8749262685917678</c:v>
                </c:pt>
                <c:pt idx="3074">
                  <c:v>9.8937061624434275</c:v>
                </c:pt>
                <c:pt idx="3075">
                  <c:v>9.8998798255265683</c:v>
                </c:pt>
                <c:pt idx="3076">
                  <c:v>9.8873300987359656</c:v>
                </c:pt>
                <c:pt idx="3077">
                  <c:v>9.8578681428085737</c:v>
                </c:pt>
                <c:pt idx="3078">
                  <c:v>9.7994353430529753</c:v>
                </c:pt>
                <c:pt idx="3079">
                  <c:v>9.7873983733457806</c:v>
                </c:pt>
                <c:pt idx="3080">
                  <c:v>9.7902951576002497</c:v>
                </c:pt>
                <c:pt idx="3081">
                  <c:v>9.7944964570053532</c:v>
                </c:pt>
                <c:pt idx="3082">
                  <c:v>9.7901163917202574</c:v>
                </c:pt>
                <c:pt idx="3083">
                  <c:v>9.8022317190817922</c:v>
                </c:pt>
                <c:pt idx="3084">
                  <c:v>9.8113215473167692</c:v>
                </c:pt>
                <c:pt idx="3085">
                  <c:v>9.8255990902677635</c:v>
                </c:pt>
                <c:pt idx="3086">
                  <c:v>9.8498229118171299</c:v>
                </c:pt>
                <c:pt idx="3087">
                  <c:v>9.8338737955751281</c:v>
                </c:pt>
                <c:pt idx="3088">
                  <c:v>9.8777392384051588</c:v>
                </c:pt>
                <c:pt idx="3089">
                  <c:v>9.89966366252869</c:v>
                </c:pt>
                <c:pt idx="3090">
                  <c:v>9.8690483982451678</c:v>
                </c:pt>
                <c:pt idx="3091">
                  <c:v>9.8309572026639103</c:v>
                </c:pt>
                <c:pt idx="3092">
                  <c:v>9.7819774440696108</c:v>
                </c:pt>
                <c:pt idx="3093">
                  <c:v>9.7564853312705235</c:v>
                </c:pt>
                <c:pt idx="3094">
                  <c:v>9.751246534593152</c:v>
                </c:pt>
                <c:pt idx="3095">
                  <c:v>9.7815000895356032</c:v>
                </c:pt>
                <c:pt idx="3096">
                  <c:v>9.8076437516441715</c:v>
                </c:pt>
                <c:pt idx="3097">
                  <c:v>9.8316538540654079</c:v>
                </c:pt>
                <c:pt idx="3098">
                  <c:v>9.8857314556140281</c:v>
                </c:pt>
                <c:pt idx="3099">
                  <c:v>9.7795169201737622</c:v>
                </c:pt>
                <c:pt idx="3100">
                  <c:v>9.7842758797337499</c:v>
                </c:pt>
                <c:pt idx="3101">
                  <c:v>9.8512941964809482</c:v>
                </c:pt>
                <c:pt idx="3102">
                  <c:v>9.8883720084616229</c:v>
                </c:pt>
                <c:pt idx="3103">
                  <c:v>9.8686736941041886</c:v>
                </c:pt>
                <c:pt idx="3104">
                  <c:v>9.8439792257903846</c:v>
                </c:pt>
                <c:pt idx="3105">
                  <c:v>9.8446757443399129</c:v>
                </c:pt>
                <c:pt idx="3106">
                  <c:v>9.8409730298315665</c:v>
                </c:pt>
                <c:pt idx="3107">
                  <c:v>9.8070434557751121</c:v>
                </c:pt>
                <c:pt idx="3108">
                  <c:v>9.825552898657465</c:v>
                </c:pt>
                <c:pt idx="3109">
                  <c:v>9.8510371809516037</c:v>
                </c:pt>
                <c:pt idx="3110">
                  <c:v>9.8823989528202318</c:v>
                </c:pt>
                <c:pt idx="3111">
                  <c:v>9.9322726245175676</c:v>
                </c:pt>
                <c:pt idx="3112">
                  <c:v>9.9919323181430659</c:v>
                </c:pt>
                <c:pt idx="3113">
                  <c:v>10.029142904164233</c:v>
                </c:pt>
                <c:pt idx="3114">
                  <c:v>9.9876261214857589</c:v>
                </c:pt>
                <c:pt idx="3115">
                  <c:v>9.9019141288899082</c:v>
                </c:pt>
                <c:pt idx="3116">
                  <c:v>9.8787067077252821</c:v>
                </c:pt>
                <c:pt idx="3117">
                  <c:v>9.9214678418478108</c:v>
                </c:pt>
                <c:pt idx="3118">
                  <c:v>9.9278730614412023</c:v>
                </c:pt>
                <c:pt idx="3119">
                  <c:v>9.9499204557383116</c:v>
                </c:pt>
                <c:pt idx="3120">
                  <c:v>9.8024305290833116</c:v>
                </c:pt>
                <c:pt idx="3121">
                  <c:v>9.7542668237382344</c:v>
                </c:pt>
                <c:pt idx="3122">
                  <c:v>9.8287888647210924</c:v>
                </c:pt>
                <c:pt idx="3123">
                  <c:v>9.8164558342188677</c:v>
                </c:pt>
                <c:pt idx="3124">
                  <c:v>9.8084956804388312</c:v>
                </c:pt>
                <c:pt idx="3125">
                  <c:v>9.7667280758287269</c:v>
                </c:pt>
                <c:pt idx="3126">
                  <c:v>9.6913444274049567</c:v>
                </c:pt>
                <c:pt idx="3127">
                  <c:v>9.6078019161224599</c:v>
                </c:pt>
                <c:pt idx="3128">
                  <c:v>9.5804067913540027</c:v>
                </c:pt>
                <c:pt idx="3129">
                  <c:v>9.5915190388633551</c:v>
                </c:pt>
                <c:pt idx="3130">
                  <c:v>9.6672545879548721</c:v>
                </c:pt>
                <c:pt idx="3131">
                  <c:v>9.8001876960680683</c:v>
                </c:pt>
                <c:pt idx="3132">
                  <c:v>9.9102580937434439</c:v>
                </c:pt>
                <c:pt idx="3133">
                  <c:v>9.878475248295091</c:v>
                </c:pt>
                <c:pt idx="3134">
                  <c:v>9.8614941684638744</c:v>
                </c:pt>
                <c:pt idx="3135">
                  <c:v>9.9060608307734697</c:v>
                </c:pt>
                <c:pt idx="3136">
                  <c:v>9.9448723604782856</c:v>
                </c:pt>
                <c:pt idx="3137">
                  <c:v>9.9033195432648498</c:v>
                </c:pt>
                <c:pt idx="3138">
                  <c:v>9.809248839289193</c:v>
                </c:pt>
                <c:pt idx="3139">
                  <c:v>9.7150894736277174</c:v>
                </c:pt>
                <c:pt idx="3140">
                  <c:v>9.6822516424562028</c:v>
                </c:pt>
                <c:pt idx="3141">
                  <c:v>9.702904330361612</c:v>
                </c:pt>
                <c:pt idx="3142">
                  <c:v>9.7310545049266359</c:v>
                </c:pt>
                <c:pt idx="3143">
                  <c:v>9.8522109968114009</c:v>
                </c:pt>
                <c:pt idx="3144">
                  <c:v>9.8620614230231762</c:v>
                </c:pt>
                <c:pt idx="3145">
                  <c:v>9.8986567699401391</c:v>
                </c:pt>
                <c:pt idx="3146">
                  <c:v>9.9018412213148768</c:v>
                </c:pt>
                <c:pt idx="3147">
                  <c:v>9.8880430391338656</c:v>
                </c:pt>
                <c:pt idx="3148">
                  <c:v>9.9229742577682032</c:v>
                </c:pt>
                <c:pt idx="3149">
                  <c:v>9.8522855839047594</c:v>
                </c:pt>
                <c:pt idx="3150">
                  <c:v>9.6663566371537861</c:v>
                </c:pt>
                <c:pt idx="3151">
                  <c:v>9.4143170867810468</c:v>
                </c:pt>
                <c:pt idx="3152">
                  <c:v>9.6577380387582092</c:v>
                </c:pt>
                <c:pt idx="3153">
                  <c:v>9.7929109693675578</c:v>
                </c:pt>
                <c:pt idx="3154">
                  <c:v>9.852087394456591</c:v>
                </c:pt>
                <c:pt idx="3155">
                  <c:v>9.830537868869051</c:v>
                </c:pt>
                <c:pt idx="3156">
                  <c:v>10.025485009374698</c:v>
                </c:pt>
                <c:pt idx="3157">
                  <c:v>10.220714722507187</c:v>
                </c:pt>
                <c:pt idx="3158">
                  <c:v>10.173332540279603</c:v>
                </c:pt>
                <c:pt idx="3159">
                  <c:v>10.149709628159238</c:v>
                </c:pt>
                <c:pt idx="3160">
                  <c:v>9.8266580615461336</c:v>
                </c:pt>
                <c:pt idx="3161">
                  <c:v>9.4986531613076011</c:v>
                </c:pt>
                <c:pt idx="3162">
                  <c:v>9.8346621593282375</c:v>
                </c:pt>
                <c:pt idx="3163">
                  <c:v>10.032862768186259</c:v>
                </c:pt>
                <c:pt idx="3164">
                  <c:v>10.008577032527153</c:v>
                </c:pt>
                <c:pt idx="3165">
                  <c:v>10.030408242693493</c:v>
                </c:pt>
                <c:pt idx="3166">
                  <c:v>9.9083938516424883</c:v>
                </c:pt>
                <c:pt idx="3167">
                  <c:v>9.8274943097587304</c:v>
                </c:pt>
                <c:pt idx="3168">
                  <c:v>9.7802669107048654</c:v>
                </c:pt>
                <c:pt idx="3169">
                  <c:v>9.7963175690065452</c:v>
                </c:pt>
                <c:pt idx="3170">
                  <c:v>9.6848103369794085</c:v>
                </c:pt>
                <c:pt idx="3171">
                  <c:v>9.5853155529908083</c:v>
                </c:pt>
                <c:pt idx="3172">
                  <c:v>9.5878244180694985</c:v>
                </c:pt>
                <c:pt idx="3173">
                  <c:v>9.654424918826674</c:v>
                </c:pt>
                <c:pt idx="3174">
                  <c:v>9.6985808171260715</c:v>
                </c:pt>
                <c:pt idx="3175">
                  <c:v>9.7209731985877692</c:v>
                </c:pt>
                <c:pt idx="3176">
                  <c:v>9.7330146525123045</c:v>
                </c:pt>
                <c:pt idx="3177">
                  <c:v>9.7612006793689456</c:v>
                </c:pt>
                <c:pt idx="3178">
                  <c:v>9.7715258116492461</c:v>
                </c:pt>
                <c:pt idx="3179">
                  <c:v>9.6518252375903764</c:v>
                </c:pt>
                <c:pt idx="3180">
                  <c:v>9.6658878673372861</c:v>
                </c:pt>
                <c:pt idx="3181">
                  <c:v>9.8133624190059194</c:v>
                </c:pt>
                <c:pt idx="3182">
                  <c:v>9.8223932400997409</c:v>
                </c:pt>
                <c:pt idx="3183">
                  <c:v>9.7164269496876265</c:v>
                </c:pt>
                <c:pt idx="3184">
                  <c:v>9.5877990896668486</c:v>
                </c:pt>
                <c:pt idx="3185">
                  <c:v>9.4714245512235085</c:v>
                </c:pt>
                <c:pt idx="3186">
                  <c:v>9.480977490664344</c:v>
                </c:pt>
                <c:pt idx="3187">
                  <c:v>9.4496216469339078</c:v>
                </c:pt>
                <c:pt idx="3188">
                  <c:v>9.6320261361304578</c:v>
                </c:pt>
                <c:pt idx="3189">
                  <c:v>9.7906574192205849</c:v>
                </c:pt>
                <c:pt idx="3190">
                  <c:v>9.6333632379971732</c:v>
                </c:pt>
                <c:pt idx="3191">
                  <c:v>9.5949382911511147</c:v>
                </c:pt>
                <c:pt idx="3192">
                  <c:v>9.816363790435048</c:v>
                </c:pt>
                <c:pt idx="3193">
                  <c:v>9.9080682133467608</c:v>
                </c:pt>
                <c:pt idx="3194">
                  <c:v>9.9517960297235852</c:v>
                </c:pt>
                <c:pt idx="3195">
                  <c:v>9.946323892481006</c:v>
                </c:pt>
                <c:pt idx="3196">
                  <c:v>9.8009797639229888</c:v>
                </c:pt>
                <c:pt idx="3197">
                  <c:v>9.6963806214008414</c:v>
                </c:pt>
                <c:pt idx="3198">
                  <c:v>9.6826350442146474</c:v>
                </c:pt>
                <c:pt idx="3199">
                  <c:v>9.6977248377996155</c:v>
                </c:pt>
                <c:pt idx="3200">
                  <c:v>9.7523674117041939</c:v>
                </c:pt>
                <c:pt idx="3201">
                  <c:v>9.7796919264309761</c:v>
                </c:pt>
                <c:pt idx="3202">
                  <c:v>9.7949400483385762</c:v>
                </c:pt>
                <c:pt idx="3203">
                  <c:v>9.7716446110222073</c:v>
                </c:pt>
                <c:pt idx="3204">
                  <c:v>9.754761577347324</c:v>
                </c:pt>
                <c:pt idx="3205">
                  <c:v>9.7476365121078672</c:v>
                </c:pt>
                <c:pt idx="3206">
                  <c:v>9.7331658877900953</c:v>
                </c:pt>
                <c:pt idx="3207">
                  <c:v>9.7337794181685187</c:v>
                </c:pt>
                <c:pt idx="3208">
                  <c:v>9.7406755230596662</c:v>
                </c:pt>
                <c:pt idx="3209">
                  <c:v>9.7111447135705209</c:v>
                </c:pt>
                <c:pt idx="3210">
                  <c:v>9.6965285228069646</c:v>
                </c:pt>
                <c:pt idx="3211">
                  <c:v>9.6629053290714744</c:v>
                </c:pt>
                <c:pt idx="3212">
                  <c:v>9.6287501612431541</c:v>
                </c:pt>
                <c:pt idx="3213">
                  <c:v>9.6033108433600329</c:v>
                </c:pt>
                <c:pt idx="3214">
                  <c:v>9.5946209375491396</c:v>
                </c:pt>
                <c:pt idx="3215">
                  <c:v>9.5921297170717832</c:v>
                </c:pt>
                <c:pt idx="3216">
                  <c:v>9.6430710381044573</c:v>
                </c:pt>
                <c:pt idx="3217">
                  <c:v>9.7250075447588831</c:v>
                </c:pt>
                <c:pt idx="3218">
                  <c:v>9.7881713074784304</c:v>
                </c:pt>
                <c:pt idx="3219">
                  <c:v>9.8395822304223373</c:v>
                </c:pt>
                <c:pt idx="3220">
                  <c:v>9.8855557687279703</c:v>
                </c:pt>
                <c:pt idx="3221">
                  <c:v>9.8968977660268802</c:v>
                </c:pt>
                <c:pt idx="3222">
                  <c:v>9.9386768404704107</c:v>
                </c:pt>
                <c:pt idx="3223">
                  <c:v>9.8847882087876169</c:v>
                </c:pt>
                <c:pt idx="3224">
                  <c:v>9.7903585408483949</c:v>
                </c:pt>
                <c:pt idx="3225">
                  <c:v>9.7125891346421938</c:v>
                </c:pt>
                <c:pt idx="3226">
                  <c:v>9.6364783153309972</c:v>
                </c:pt>
                <c:pt idx="3227">
                  <c:v>9.5794016449230526</c:v>
                </c:pt>
                <c:pt idx="3228">
                  <c:v>9.5708182570548637</c:v>
                </c:pt>
                <c:pt idx="3229">
                  <c:v>9.5740464101742457</c:v>
                </c:pt>
                <c:pt idx="3230">
                  <c:v>9.6131458926564672</c:v>
                </c:pt>
                <c:pt idx="3231">
                  <c:v>9.6705547105895384</c:v>
                </c:pt>
                <c:pt idx="3232">
                  <c:v>9.7094835818321279</c:v>
                </c:pt>
                <c:pt idx="3233">
                  <c:v>9.748025309113709</c:v>
                </c:pt>
                <c:pt idx="3234">
                  <c:v>9.7532340715870181</c:v>
                </c:pt>
                <c:pt idx="3235">
                  <c:v>9.7448606553185773</c:v>
                </c:pt>
                <c:pt idx="3236">
                  <c:v>9.7634873975747141</c:v>
                </c:pt>
                <c:pt idx="3237">
                  <c:v>9.8010246882180478</c:v>
                </c:pt>
                <c:pt idx="3238">
                  <c:v>9.7890738551069294</c:v>
                </c:pt>
                <c:pt idx="3239">
                  <c:v>9.7333372418823583</c:v>
                </c:pt>
                <c:pt idx="3240">
                  <c:v>9.6803821954616804</c:v>
                </c:pt>
                <c:pt idx="3241">
                  <c:v>9.6569693161822112</c:v>
                </c:pt>
                <c:pt idx="3242">
                  <c:v>9.6686086833166414</c:v>
                </c:pt>
                <c:pt idx="3243">
                  <c:v>9.7050950611396356</c:v>
                </c:pt>
                <c:pt idx="3244">
                  <c:v>9.7430806890943682</c:v>
                </c:pt>
                <c:pt idx="3245">
                  <c:v>9.7772248642977662</c:v>
                </c:pt>
                <c:pt idx="3246">
                  <c:v>9.7420437553524408</c:v>
                </c:pt>
                <c:pt idx="3247">
                  <c:v>9.7305184451924713</c:v>
                </c:pt>
                <c:pt idx="3248">
                  <c:v>9.7297384289851792</c:v>
                </c:pt>
                <c:pt idx="3249">
                  <c:v>9.7352284916766045</c:v>
                </c:pt>
                <c:pt idx="3250">
                  <c:v>9.7450453788075162</c:v>
                </c:pt>
                <c:pt idx="3251">
                  <c:v>9.7598725003442919</c:v>
                </c:pt>
                <c:pt idx="3252">
                  <c:v>9.7700760831421061</c:v>
                </c:pt>
                <c:pt idx="3253">
                  <c:v>9.751648459399453</c:v>
                </c:pt>
                <c:pt idx="3254">
                  <c:v>9.7364519100072737</c:v>
                </c:pt>
                <c:pt idx="3255">
                  <c:v>9.7820833602412094</c:v>
                </c:pt>
                <c:pt idx="3256">
                  <c:v>9.7924174819432608</c:v>
                </c:pt>
                <c:pt idx="3257">
                  <c:v>9.774128049081197</c:v>
                </c:pt>
                <c:pt idx="3258">
                  <c:v>9.7600934019946859</c:v>
                </c:pt>
                <c:pt idx="3259">
                  <c:v>9.7537953228944119</c:v>
                </c:pt>
                <c:pt idx="3260">
                  <c:v>9.7332082969686002</c:v>
                </c:pt>
                <c:pt idx="3261">
                  <c:v>9.7384599471703375</c:v>
                </c:pt>
                <c:pt idx="3262">
                  <c:v>9.7579998549134803</c:v>
                </c:pt>
                <c:pt idx="3263">
                  <c:v>9.7481267177780904</c:v>
                </c:pt>
                <c:pt idx="3264">
                  <c:v>9.7624417762411717</c:v>
                </c:pt>
                <c:pt idx="3265">
                  <c:v>9.7877694413589129</c:v>
                </c:pt>
                <c:pt idx="3266">
                  <c:v>9.7924524382495814</c:v>
                </c:pt>
                <c:pt idx="3267">
                  <c:v>9.8242278991013805</c:v>
                </c:pt>
                <c:pt idx="3268">
                  <c:v>9.8432457992977849</c:v>
                </c:pt>
                <c:pt idx="3269">
                  <c:v>9.8450159231733405</c:v>
                </c:pt>
                <c:pt idx="3270">
                  <c:v>9.8672323188804967</c:v>
                </c:pt>
                <c:pt idx="3271">
                  <c:v>9.8485826112333488</c:v>
                </c:pt>
                <c:pt idx="3272">
                  <c:v>9.8325759700070545</c:v>
                </c:pt>
                <c:pt idx="3273">
                  <c:v>9.7912820388882515</c:v>
                </c:pt>
                <c:pt idx="3274">
                  <c:v>9.7516924253286188</c:v>
                </c:pt>
                <c:pt idx="3275">
                  <c:v>9.7218210785970935</c:v>
                </c:pt>
                <c:pt idx="3276">
                  <c:v>9.7073183410232655</c:v>
                </c:pt>
                <c:pt idx="3277">
                  <c:v>9.7239113554877878</c:v>
                </c:pt>
                <c:pt idx="3278">
                  <c:v>9.7364624212908311</c:v>
                </c:pt>
                <c:pt idx="3279">
                  <c:v>9.7611487197257549</c:v>
                </c:pt>
                <c:pt idx="3280">
                  <c:v>9.7904599035287063</c:v>
                </c:pt>
                <c:pt idx="3281">
                  <c:v>9.8191652182530422</c:v>
                </c:pt>
                <c:pt idx="3282">
                  <c:v>9.8589787900488215</c:v>
                </c:pt>
                <c:pt idx="3283">
                  <c:v>9.8668681429525371</c:v>
                </c:pt>
                <c:pt idx="3284">
                  <c:v>9.8651219026158756</c:v>
                </c:pt>
                <c:pt idx="3285">
                  <c:v>9.8532779153629111</c:v>
                </c:pt>
                <c:pt idx="3286">
                  <c:v>9.8449873406786832</c:v>
                </c:pt>
                <c:pt idx="3287">
                  <c:v>9.8426461893603268</c:v>
                </c:pt>
                <c:pt idx="3288">
                  <c:v>9.8427315745433699</c:v>
                </c:pt>
                <c:pt idx="3289">
                  <c:v>9.8513426828951847</c:v>
                </c:pt>
                <c:pt idx="3290">
                  <c:v>9.8580555889400898</c:v>
                </c:pt>
                <c:pt idx="3291">
                  <c:v>9.8783803471135627</c:v>
                </c:pt>
                <c:pt idx="3292">
                  <c:v>9.8631894392917872</c:v>
                </c:pt>
                <c:pt idx="3293">
                  <c:v>9.8328775814509051</c:v>
                </c:pt>
                <c:pt idx="3294">
                  <c:v>9.8017294392206846</c:v>
                </c:pt>
                <c:pt idx="3295">
                  <c:v>9.7976641263549507</c:v>
                </c:pt>
                <c:pt idx="3296">
                  <c:v>9.8125847797536654</c:v>
                </c:pt>
                <c:pt idx="3297">
                  <c:v>9.8254987046790081</c:v>
                </c:pt>
                <c:pt idx="3298">
                  <c:v>9.8394735264614699</c:v>
                </c:pt>
                <c:pt idx="3299">
                  <c:v>9.8785012830735006</c:v>
                </c:pt>
                <c:pt idx="3300">
                  <c:v>9.8710760284122081</c:v>
                </c:pt>
                <c:pt idx="3301">
                  <c:v>9.8574109477725145</c:v>
                </c:pt>
                <c:pt idx="3302">
                  <c:v>9.8717719720019943</c:v>
                </c:pt>
                <c:pt idx="3303">
                  <c:v>9.8487836024360451</c:v>
                </c:pt>
                <c:pt idx="3304">
                  <c:v>9.8525317939474775</c:v>
                </c:pt>
                <c:pt idx="3305">
                  <c:v>9.8614019486134588</c:v>
                </c:pt>
                <c:pt idx="3306">
                  <c:v>9.835081714831178</c:v>
                </c:pt>
                <c:pt idx="3307">
                  <c:v>9.8214197923768616</c:v>
                </c:pt>
                <c:pt idx="3308">
                  <c:v>9.8299891949173261</c:v>
                </c:pt>
                <c:pt idx="3309">
                  <c:v>9.8661390308397401</c:v>
                </c:pt>
                <c:pt idx="3310">
                  <c:v>9.9005004942692274</c:v>
                </c:pt>
                <c:pt idx="3311">
                  <c:v>9.9163003933715945</c:v>
                </c:pt>
                <c:pt idx="3312">
                  <c:v>9.9096380417996972</c:v>
                </c:pt>
                <c:pt idx="3313">
                  <c:v>9.9003539652155155</c:v>
                </c:pt>
                <c:pt idx="3314">
                  <c:v>9.8892644958711298</c:v>
                </c:pt>
                <c:pt idx="3315">
                  <c:v>9.862450341624081</c:v>
                </c:pt>
                <c:pt idx="3316">
                  <c:v>9.840184423670026</c:v>
                </c:pt>
                <c:pt idx="3317">
                  <c:v>9.8775022927212799</c:v>
                </c:pt>
                <c:pt idx="3318">
                  <c:v>9.8856824442926019</c:v>
                </c:pt>
                <c:pt idx="3319">
                  <c:v>9.8825708913044998</c:v>
                </c:pt>
                <c:pt idx="3320">
                  <c:v>9.8599877813109842</c:v>
                </c:pt>
                <c:pt idx="3321">
                  <c:v>9.8325670381511312</c:v>
                </c:pt>
                <c:pt idx="3322">
                  <c:v>9.8161497795094306</c:v>
                </c:pt>
                <c:pt idx="3323">
                  <c:v>9.8195496223558916</c:v>
                </c:pt>
                <c:pt idx="3324">
                  <c:v>9.840545795931833</c:v>
                </c:pt>
                <c:pt idx="3325">
                  <c:v>9.8665489099608088</c:v>
                </c:pt>
                <c:pt idx="3326">
                  <c:v>9.9043242390733894</c:v>
                </c:pt>
                <c:pt idx="3327">
                  <c:v>9.9200470100999016</c:v>
                </c:pt>
                <c:pt idx="3328">
                  <c:v>9.9349686831625377</c:v>
                </c:pt>
                <c:pt idx="3329">
                  <c:v>9.919964195657835</c:v>
                </c:pt>
                <c:pt idx="3330">
                  <c:v>9.8803777533062309</c:v>
                </c:pt>
                <c:pt idx="3331">
                  <c:v>9.8472982412489998</c:v>
                </c:pt>
                <c:pt idx="3332">
                  <c:v>9.8104834740203746</c:v>
                </c:pt>
                <c:pt idx="3333">
                  <c:v>9.8153834304708809</c:v>
                </c:pt>
                <c:pt idx="3334">
                  <c:v>9.8334968396663029</c:v>
                </c:pt>
                <c:pt idx="3335">
                  <c:v>9.8312782272356714</c:v>
                </c:pt>
                <c:pt idx="3336">
                  <c:v>9.8312820345134355</c:v>
                </c:pt>
                <c:pt idx="3337">
                  <c:v>9.8319102174328421</c:v>
                </c:pt>
                <c:pt idx="3338">
                  <c:v>9.8433056535709724</c:v>
                </c:pt>
                <c:pt idx="3339">
                  <c:v>9.8661288246364354</c:v>
                </c:pt>
                <c:pt idx="3340">
                  <c:v>9.8903582305391797</c:v>
                </c:pt>
                <c:pt idx="3341">
                  <c:v>9.8981198086241093</c:v>
                </c:pt>
                <c:pt idx="3342">
                  <c:v>9.8811091039647856</c:v>
                </c:pt>
                <c:pt idx="3343">
                  <c:v>9.8780379601430308</c:v>
                </c:pt>
                <c:pt idx="3344">
                  <c:v>9.8817835198753237</c:v>
                </c:pt>
                <c:pt idx="3345">
                  <c:v>9.8829920892366143</c:v>
                </c:pt>
                <c:pt idx="3346">
                  <c:v>9.8760769463183102</c:v>
                </c:pt>
                <c:pt idx="3347">
                  <c:v>9.8619089176423813</c:v>
                </c:pt>
                <c:pt idx="3348">
                  <c:v>9.8663351654901348</c:v>
                </c:pt>
                <c:pt idx="3349">
                  <c:v>9.8534340597013497</c:v>
                </c:pt>
                <c:pt idx="3350">
                  <c:v>9.8661242961129414</c:v>
                </c:pt>
                <c:pt idx="3351">
                  <c:v>9.8789838394910188</c:v>
                </c:pt>
                <c:pt idx="3352">
                  <c:v>9.866087676088183</c:v>
                </c:pt>
                <c:pt idx="3353">
                  <c:v>9.8650636195894954</c:v>
                </c:pt>
                <c:pt idx="3354">
                  <c:v>9.8713453889897362</c:v>
                </c:pt>
                <c:pt idx="3355">
                  <c:v>9.8625408341147249</c:v>
                </c:pt>
                <c:pt idx="3356">
                  <c:v>9.8445980644902278</c:v>
                </c:pt>
                <c:pt idx="3357">
                  <c:v>9.8238777059992</c:v>
                </c:pt>
                <c:pt idx="3358">
                  <c:v>9.8191532106949815</c:v>
                </c:pt>
                <c:pt idx="3359">
                  <c:v>9.8255689290898385</c:v>
                </c:pt>
                <c:pt idx="3360">
                  <c:v>9.8435296372148908</c:v>
                </c:pt>
                <c:pt idx="3361">
                  <c:v>9.8505738138951617</c:v>
                </c:pt>
                <c:pt idx="3362">
                  <c:v>9.8490060350626507</c:v>
                </c:pt>
                <c:pt idx="3363">
                  <c:v>9.8178483703479014</c:v>
                </c:pt>
                <c:pt idx="3364">
                  <c:v>9.7860463530265509</c:v>
                </c:pt>
                <c:pt idx="3365">
                  <c:v>9.7999552098234872</c:v>
                </c:pt>
                <c:pt idx="3366">
                  <c:v>9.8072461116445133</c:v>
                </c:pt>
                <c:pt idx="3367">
                  <c:v>9.7926139479444423</c:v>
                </c:pt>
                <c:pt idx="3368">
                  <c:v>9.786075898746958</c:v>
                </c:pt>
                <c:pt idx="3369">
                  <c:v>9.791389312126725</c:v>
                </c:pt>
                <c:pt idx="3370">
                  <c:v>9.7968686467740493</c:v>
                </c:pt>
                <c:pt idx="3371">
                  <c:v>9.7958802811183432</c:v>
                </c:pt>
                <c:pt idx="3372">
                  <c:v>9.7828039329059404</c:v>
                </c:pt>
                <c:pt idx="3373">
                  <c:v>9.7306673567066913</c:v>
                </c:pt>
                <c:pt idx="3374">
                  <c:v>9.6300455829346934</c:v>
                </c:pt>
                <c:pt idx="3375">
                  <c:v>9.5996801128396765</c:v>
                </c:pt>
                <c:pt idx="3376">
                  <c:v>9.6649600498718691</c:v>
                </c:pt>
                <c:pt idx="3377">
                  <c:v>9.758666697068719</c:v>
                </c:pt>
                <c:pt idx="3378">
                  <c:v>9.8688368035364888</c:v>
                </c:pt>
                <c:pt idx="3379">
                  <c:v>9.9878713642843397</c:v>
                </c:pt>
                <c:pt idx="3380">
                  <c:v>9.9853486461255745</c:v>
                </c:pt>
                <c:pt idx="3381">
                  <c:v>9.9484937753110483</c:v>
                </c:pt>
                <c:pt idx="3382">
                  <c:v>9.9524811157943791</c:v>
                </c:pt>
                <c:pt idx="3383">
                  <c:v>9.9248701505957211</c:v>
                </c:pt>
                <c:pt idx="3384">
                  <c:v>9.8318707317701115</c:v>
                </c:pt>
                <c:pt idx="3385">
                  <c:v>9.7510334452379279</c:v>
                </c:pt>
                <c:pt idx="3386">
                  <c:v>9.7311754873135925</c:v>
                </c:pt>
                <c:pt idx="3387">
                  <c:v>9.8353237125969741</c:v>
                </c:pt>
                <c:pt idx="3388">
                  <c:v>9.8979526858982396</c:v>
                </c:pt>
                <c:pt idx="3389">
                  <c:v>9.9345081414754333</c:v>
                </c:pt>
                <c:pt idx="3390">
                  <c:v>9.9238765922677636</c:v>
                </c:pt>
                <c:pt idx="3391">
                  <c:v>9.8803974956127441</c:v>
                </c:pt>
                <c:pt idx="3392">
                  <c:v>9.8301582868324822</c:v>
                </c:pt>
                <c:pt idx="3393">
                  <c:v>9.8024822241891876</c:v>
                </c:pt>
                <c:pt idx="3394">
                  <c:v>9.7435692221680608</c:v>
                </c:pt>
                <c:pt idx="3395">
                  <c:v>9.7006116093668115</c:v>
                </c:pt>
                <c:pt idx="3396">
                  <c:v>9.6969214174218372</c:v>
                </c:pt>
                <c:pt idx="3397">
                  <c:v>9.7000194503862822</c:v>
                </c:pt>
                <c:pt idx="3398">
                  <c:v>9.6930440044948654</c:v>
                </c:pt>
                <c:pt idx="3399">
                  <c:v>9.7179090415482907</c:v>
                </c:pt>
                <c:pt idx="3400">
                  <c:v>9.7575432460196172</c:v>
                </c:pt>
                <c:pt idx="3401">
                  <c:v>9.847516695955516</c:v>
                </c:pt>
                <c:pt idx="3402">
                  <c:v>9.9284255530703369</c:v>
                </c:pt>
                <c:pt idx="3403">
                  <c:v>9.9589682749325306</c:v>
                </c:pt>
                <c:pt idx="3404">
                  <c:v>9.967272516723046</c:v>
                </c:pt>
                <c:pt idx="3405">
                  <c:v>9.9821298559023273</c:v>
                </c:pt>
                <c:pt idx="3406">
                  <c:v>9.9500551056118862</c:v>
                </c:pt>
                <c:pt idx="3407">
                  <c:v>9.8734423439774748</c:v>
                </c:pt>
                <c:pt idx="3408">
                  <c:v>9.8062927734949774</c:v>
                </c:pt>
                <c:pt idx="3409">
                  <c:v>9.7357924576011765</c:v>
                </c:pt>
                <c:pt idx="3410">
                  <c:v>9.6620871596538862</c:v>
                </c:pt>
                <c:pt idx="3411">
                  <c:v>9.5901583063532172</c:v>
                </c:pt>
                <c:pt idx="3412">
                  <c:v>9.5647956710025088</c:v>
                </c:pt>
                <c:pt idx="3413">
                  <c:v>9.5753778816664656</c:v>
                </c:pt>
                <c:pt idx="3414">
                  <c:v>9.6142454703682176</c:v>
                </c:pt>
                <c:pt idx="3415">
                  <c:v>9.6608913648192676</c:v>
                </c:pt>
                <c:pt idx="3416">
                  <c:v>9.6582752403796164</c:v>
                </c:pt>
                <c:pt idx="3417">
                  <c:v>9.683489063565446</c:v>
                </c:pt>
                <c:pt idx="3418">
                  <c:v>9.7149582822413105</c:v>
                </c:pt>
                <c:pt idx="3419">
                  <c:v>9.7088509198349122</c:v>
                </c:pt>
                <c:pt idx="3420">
                  <c:v>9.7213042051650511</c:v>
                </c:pt>
                <c:pt idx="3421">
                  <c:v>9.6977116193493931</c:v>
                </c:pt>
                <c:pt idx="3422">
                  <c:v>9.6261503267337201</c:v>
                </c:pt>
                <c:pt idx="3423">
                  <c:v>9.6528548480527014</c:v>
                </c:pt>
                <c:pt idx="3424">
                  <c:v>9.6660594949745686</c:v>
                </c:pt>
                <c:pt idx="3425">
                  <c:v>9.6476365061836571</c:v>
                </c:pt>
                <c:pt idx="3426">
                  <c:v>9.6509744515644602</c:v>
                </c:pt>
                <c:pt idx="3427">
                  <c:v>9.6741674832899989</c:v>
                </c:pt>
                <c:pt idx="3428">
                  <c:v>9.7003623310282681</c:v>
                </c:pt>
                <c:pt idx="3429">
                  <c:v>9.7789850018007005</c:v>
                </c:pt>
                <c:pt idx="3430">
                  <c:v>9.7999253332617879</c:v>
                </c:pt>
                <c:pt idx="3431">
                  <c:v>9.7354221795575633</c:v>
                </c:pt>
                <c:pt idx="3432">
                  <c:v>9.6981455244550094</c:v>
                </c:pt>
                <c:pt idx="3433">
                  <c:v>9.6998153858617666</c:v>
                </c:pt>
                <c:pt idx="3434">
                  <c:v>9.6843696244301185</c:v>
                </c:pt>
                <c:pt idx="3435">
                  <c:v>9.6795881262570518</c:v>
                </c:pt>
                <c:pt idx="3436">
                  <c:v>9.7187384865467816</c:v>
                </c:pt>
                <c:pt idx="3437">
                  <c:v>9.8011750729720823</c:v>
                </c:pt>
                <c:pt idx="3438">
                  <c:v>9.8852561442301585</c:v>
                </c:pt>
                <c:pt idx="3439">
                  <c:v>9.9098323670069899</c:v>
                </c:pt>
                <c:pt idx="3440">
                  <c:v>9.8739171801847654</c:v>
                </c:pt>
                <c:pt idx="3441">
                  <c:v>9.8442908498659829</c:v>
                </c:pt>
                <c:pt idx="3442">
                  <c:v>9.8360187653706141</c:v>
                </c:pt>
                <c:pt idx="3443">
                  <c:v>9.8080098695914177</c:v>
                </c:pt>
                <c:pt idx="3444">
                  <c:v>9.7537544056930159</c:v>
                </c:pt>
                <c:pt idx="3445">
                  <c:v>9.7277439884621728</c:v>
                </c:pt>
                <c:pt idx="3446">
                  <c:v>9.700104669269912</c:v>
                </c:pt>
                <c:pt idx="3447">
                  <c:v>9.6772690693256553</c:v>
                </c:pt>
                <c:pt idx="3448">
                  <c:v>9.6600917502775268</c:v>
                </c:pt>
                <c:pt idx="3449">
                  <c:v>9.6924635280458205</c:v>
                </c:pt>
                <c:pt idx="3450">
                  <c:v>9.7033978753891912</c:v>
                </c:pt>
                <c:pt idx="3451">
                  <c:v>9.7442473305629154</c:v>
                </c:pt>
                <c:pt idx="3452">
                  <c:v>9.7619435385393842</c:v>
                </c:pt>
                <c:pt idx="3453">
                  <c:v>9.7694131963487987</c:v>
                </c:pt>
                <c:pt idx="3454">
                  <c:v>9.8056153602704548</c:v>
                </c:pt>
                <c:pt idx="3455">
                  <c:v>9.8432901892411628</c:v>
                </c:pt>
                <c:pt idx="3456">
                  <c:v>9.8533557405419216</c:v>
                </c:pt>
                <c:pt idx="3457">
                  <c:v>9.8031051967227167</c:v>
                </c:pt>
                <c:pt idx="3458">
                  <c:v>9.7618227159734481</c:v>
                </c:pt>
                <c:pt idx="3459">
                  <c:v>9.7232432289541126</c:v>
                </c:pt>
                <c:pt idx="3460">
                  <c:v>9.7163203074278215</c:v>
                </c:pt>
                <c:pt idx="3461">
                  <c:v>9.7079790167589319</c:v>
                </c:pt>
                <c:pt idx="3462">
                  <c:v>9.7002488411367835</c:v>
                </c:pt>
                <c:pt idx="3463">
                  <c:v>9.7205185005314263</c:v>
                </c:pt>
                <c:pt idx="3464">
                  <c:v>9.7810509141386976</c:v>
                </c:pt>
                <c:pt idx="3465">
                  <c:v>9.8207413623229147</c:v>
                </c:pt>
                <c:pt idx="3466">
                  <c:v>9.8048927722086709</c:v>
                </c:pt>
                <c:pt idx="3467">
                  <c:v>9.8201231479339395</c:v>
                </c:pt>
                <c:pt idx="3468">
                  <c:v>9.810417538271528</c:v>
                </c:pt>
                <c:pt idx="3469">
                  <c:v>9.7676137667046969</c:v>
                </c:pt>
                <c:pt idx="3470">
                  <c:v>9.7247859256128049</c:v>
                </c:pt>
                <c:pt idx="3471">
                  <c:v>9.7261310575690842</c:v>
                </c:pt>
                <c:pt idx="3472">
                  <c:v>9.7273540226328343</c:v>
                </c:pt>
                <c:pt idx="3473">
                  <c:v>9.7395450263136691</c:v>
                </c:pt>
                <c:pt idx="3474">
                  <c:v>9.7411560731162847</c:v>
                </c:pt>
                <c:pt idx="3475">
                  <c:v>9.7481985522995469</c:v>
                </c:pt>
                <c:pt idx="3476">
                  <c:v>9.7914144674412142</c:v>
                </c:pt>
                <c:pt idx="3477">
                  <c:v>9.8093478367617113</c:v>
                </c:pt>
                <c:pt idx="3478">
                  <c:v>9.8280232379005845</c:v>
                </c:pt>
                <c:pt idx="3479">
                  <c:v>9.8434967140614162</c:v>
                </c:pt>
                <c:pt idx="3480">
                  <c:v>9.8344632889139287</c:v>
                </c:pt>
                <c:pt idx="3481">
                  <c:v>9.8329305988079696</c:v>
                </c:pt>
                <c:pt idx="3482">
                  <c:v>9.7937880969285445</c:v>
                </c:pt>
                <c:pt idx="3483">
                  <c:v>9.7638709392581298</c:v>
                </c:pt>
                <c:pt idx="3484">
                  <c:v>9.7592980525246293</c:v>
                </c:pt>
                <c:pt idx="3485">
                  <c:v>9.7445999404202492</c:v>
                </c:pt>
                <c:pt idx="3486">
                  <c:v>9.718873358333207</c:v>
                </c:pt>
                <c:pt idx="3487">
                  <c:v>9.731161995395107</c:v>
                </c:pt>
                <c:pt idx="3488">
                  <c:v>9.7750699822725853</c:v>
                </c:pt>
                <c:pt idx="3489">
                  <c:v>9.8301524322309515</c:v>
                </c:pt>
                <c:pt idx="3490">
                  <c:v>9.8666532460756908</c:v>
                </c:pt>
                <c:pt idx="3491">
                  <c:v>9.8616120169384232</c:v>
                </c:pt>
                <c:pt idx="3492">
                  <c:v>9.8364014390713699</c:v>
                </c:pt>
                <c:pt idx="3493">
                  <c:v>9.843479697595269</c:v>
                </c:pt>
                <c:pt idx="3494">
                  <c:v>9.8391534661339541</c:v>
                </c:pt>
                <c:pt idx="3495">
                  <c:v>9.8252145921686864</c:v>
                </c:pt>
                <c:pt idx="3496">
                  <c:v>9.8141970318650635</c:v>
                </c:pt>
                <c:pt idx="3497">
                  <c:v>9.8101496270517909</c:v>
                </c:pt>
                <c:pt idx="3498">
                  <c:v>9.784223454080557</c:v>
                </c:pt>
                <c:pt idx="3499">
                  <c:v>9.7701088844707247</c:v>
                </c:pt>
                <c:pt idx="3500">
                  <c:v>9.7708103054397526</c:v>
                </c:pt>
                <c:pt idx="3501">
                  <c:v>9.7850630964040235</c:v>
                </c:pt>
                <c:pt idx="3502">
                  <c:v>9.8060925268562968</c:v>
                </c:pt>
                <c:pt idx="3503">
                  <c:v>9.8311873250498305</c:v>
                </c:pt>
                <c:pt idx="3504">
                  <c:v>9.8316684718045142</c:v>
                </c:pt>
                <c:pt idx="3505">
                  <c:v>9.8092669030703235</c:v>
                </c:pt>
                <c:pt idx="3506">
                  <c:v>9.7999135273419604</c:v>
                </c:pt>
                <c:pt idx="3507">
                  <c:v>9.8030785994287459</c:v>
                </c:pt>
                <c:pt idx="3508">
                  <c:v>9.8041177133442705</c:v>
                </c:pt>
                <c:pt idx="3509">
                  <c:v>9.7930819770608704</c:v>
                </c:pt>
                <c:pt idx="3510">
                  <c:v>9.7724107100127053</c:v>
                </c:pt>
                <c:pt idx="3511">
                  <c:v>9.7462062973419687</c:v>
                </c:pt>
                <c:pt idx="3512">
                  <c:v>9.7563170799890457</c:v>
                </c:pt>
                <c:pt idx="3513">
                  <c:v>9.7661622437820768</c:v>
                </c:pt>
                <c:pt idx="3514">
                  <c:v>9.7761775229922296</c:v>
                </c:pt>
                <c:pt idx="3515">
                  <c:v>9.7800117252467231</c:v>
                </c:pt>
                <c:pt idx="3516">
                  <c:v>9.8076155868410044</c:v>
                </c:pt>
                <c:pt idx="3517">
                  <c:v>9.888487161908742</c:v>
                </c:pt>
                <c:pt idx="3518">
                  <c:v>9.8879195742402377</c:v>
                </c:pt>
                <c:pt idx="3519">
                  <c:v>9.8521268502661457</c:v>
                </c:pt>
                <c:pt idx="3520">
                  <c:v>9.8598462633196267</c:v>
                </c:pt>
                <c:pt idx="3521">
                  <c:v>9.8322686030776403</c:v>
                </c:pt>
                <c:pt idx="3522">
                  <c:v>9.8111110610882832</c:v>
                </c:pt>
                <c:pt idx="3523">
                  <c:v>9.8027411733531729</c:v>
                </c:pt>
                <c:pt idx="3524">
                  <c:v>9.8081974370191123</c:v>
                </c:pt>
                <c:pt idx="3525">
                  <c:v>9.8071945730212757</c:v>
                </c:pt>
                <c:pt idx="3526">
                  <c:v>9.7841529981861974</c:v>
                </c:pt>
                <c:pt idx="3527">
                  <c:v>9.7735243099315454</c:v>
                </c:pt>
                <c:pt idx="3528">
                  <c:v>9.7637657067559633</c:v>
                </c:pt>
                <c:pt idx="3529">
                  <c:v>9.755929745716811</c:v>
                </c:pt>
                <c:pt idx="3530">
                  <c:v>9.7836139378681324</c:v>
                </c:pt>
                <c:pt idx="3531">
                  <c:v>9.8535148659746294</c:v>
                </c:pt>
                <c:pt idx="3532">
                  <c:v>9.8997313023145512</c:v>
                </c:pt>
                <c:pt idx="3533">
                  <c:v>9.893621714303336</c:v>
                </c:pt>
                <c:pt idx="3534">
                  <c:v>9.8648717990996246</c:v>
                </c:pt>
                <c:pt idx="3535">
                  <c:v>9.8183876221096309</c:v>
                </c:pt>
                <c:pt idx="3536">
                  <c:v>9.787565469928877</c:v>
                </c:pt>
                <c:pt idx="3537">
                  <c:v>9.7706824123248719</c:v>
                </c:pt>
                <c:pt idx="3538">
                  <c:v>9.7827443371855853</c:v>
                </c:pt>
                <c:pt idx="3539">
                  <c:v>9.785474705686477</c:v>
                </c:pt>
                <c:pt idx="3540">
                  <c:v>9.758037396074922</c:v>
                </c:pt>
                <c:pt idx="3541">
                  <c:v>9.7517047342367675</c:v>
                </c:pt>
                <c:pt idx="3542">
                  <c:v>9.7661539050681032</c:v>
                </c:pt>
                <c:pt idx="3543">
                  <c:v>9.7942741613695983</c:v>
                </c:pt>
                <c:pt idx="3544">
                  <c:v>9.8142028800030552</c:v>
                </c:pt>
                <c:pt idx="3545">
                  <c:v>9.8099555644865077</c:v>
                </c:pt>
                <c:pt idx="3546">
                  <c:v>9.8031245792281041</c:v>
                </c:pt>
                <c:pt idx="3547">
                  <c:v>9.7908343855843558</c:v>
                </c:pt>
                <c:pt idx="3548">
                  <c:v>9.8037744241100082</c:v>
                </c:pt>
                <c:pt idx="3549">
                  <c:v>9.8196259578389</c:v>
                </c:pt>
                <c:pt idx="3550">
                  <c:v>9.8180814313507483</c:v>
                </c:pt>
                <c:pt idx="3551">
                  <c:v>9.8319330334007464</c:v>
                </c:pt>
                <c:pt idx="3552">
                  <c:v>9.8283519511939854</c:v>
                </c:pt>
                <c:pt idx="3553">
                  <c:v>9.8102675178888479</c:v>
                </c:pt>
                <c:pt idx="3554">
                  <c:v>9.7869510472269905</c:v>
                </c:pt>
                <c:pt idx="3555">
                  <c:v>9.7413891127429419</c:v>
                </c:pt>
                <c:pt idx="3556">
                  <c:v>9.750799738762419</c:v>
                </c:pt>
                <c:pt idx="3557">
                  <c:v>9.7519537501990641</c:v>
                </c:pt>
                <c:pt idx="3558">
                  <c:v>9.7791082507373321</c:v>
                </c:pt>
                <c:pt idx="3559">
                  <c:v>9.7933107849852963</c:v>
                </c:pt>
                <c:pt idx="3560">
                  <c:v>9.8247201638816133</c:v>
                </c:pt>
                <c:pt idx="3561">
                  <c:v>9.8446335308420014</c:v>
                </c:pt>
                <c:pt idx="3562">
                  <c:v>9.853215862397958</c:v>
                </c:pt>
                <c:pt idx="3563">
                  <c:v>9.8538534662743142</c:v>
                </c:pt>
                <c:pt idx="3564">
                  <c:v>9.8481210558037944</c:v>
                </c:pt>
                <c:pt idx="3565">
                  <c:v>9.8164948477677338</c:v>
                </c:pt>
                <c:pt idx="3566">
                  <c:v>9.7884873853322389</c:v>
                </c:pt>
                <c:pt idx="3567">
                  <c:v>9.7769476292177675</c:v>
                </c:pt>
                <c:pt idx="3568">
                  <c:v>9.7827764810589475</c:v>
                </c:pt>
                <c:pt idx="3569">
                  <c:v>9.7524457963182414</c:v>
                </c:pt>
                <c:pt idx="3570">
                  <c:v>9.7674553167624243</c:v>
                </c:pt>
                <c:pt idx="3571">
                  <c:v>9.7820602974386812</c:v>
                </c:pt>
                <c:pt idx="3572">
                  <c:v>9.7915083499139275</c:v>
                </c:pt>
                <c:pt idx="3573">
                  <c:v>9.7544407497125487</c:v>
                </c:pt>
                <c:pt idx="3574">
                  <c:v>9.6581495470049141</c:v>
                </c:pt>
                <c:pt idx="3575">
                  <c:v>9.6292108715623783</c:v>
                </c:pt>
                <c:pt idx="3576">
                  <c:v>9.56209787343745</c:v>
                </c:pt>
                <c:pt idx="3577">
                  <c:v>9.6320211683752319</c:v>
                </c:pt>
                <c:pt idx="3578">
                  <c:v>9.780302420187633</c:v>
                </c:pt>
                <c:pt idx="3579">
                  <c:v>9.844558692308734</c:v>
                </c:pt>
                <c:pt idx="3580">
                  <c:v>9.8438503997322808</c:v>
                </c:pt>
                <c:pt idx="3581">
                  <c:v>9.8365063159190225</c:v>
                </c:pt>
                <c:pt idx="3582">
                  <c:v>9.8517815300986626</c:v>
                </c:pt>
                <c:pt idx="3583">
                  <c:v>9.7940326466830729</c:v>
                </c:pt>
                <c:pt idx="3584">
                  <c:v>9.7276309573820487</c:v>
                </c:pt>
                <c:pt idx="3585">
                  <c:v>9.7507321987444993</c:v>
                </c:pt>
                <c:pt idx="3586">
                  <c:v>9.780881588353294</c:v>
                </c:pt>
                <c:pt idx="3587">
                  <c:v>9.8008722755872313</c:v>
                </c:pt>
                <c:pt idx="3588">
                  <c:v>9.7654643046876384</c:v>
                </c:pt>
                <c:pt idx="3589">
                  <c:v>9.7524815817126917</c:v>
                </c:pt>
                <c:pt idx="3590">
                  <c:v>9.8079174426996314</c:v>
                </c:pt>
                <c:pt idx="3591">
                  <c:v>9.9137335432419498</c:v>
                </c:pt>
                <c:pt idx="3592">
                  <c:v>10.030403462192409</c:v>
                </c:pt>
                <c:pt idx="3593">
                  <c:v>10.026776242529115</c:v>
                </c:pt>
                <c:pt idx="3594">
                  <c:v>9.9014555539638422</c:v>
                </c:pt>
                <c:pt idx="3595">
                  <c:v>9.8160083097387503</c:v>
                </c:pt>
                <c:pt idx="3596">
                  <c:v>9.807938942609999</c:v>
                </c:pt>
                <c:pt idx="3597">
                  <c:v>9.7881100630376601</c:v>
                </c:pt>
                <c:pt idx="3598">
                  <c:v>9.7503755638829261</c:v>
                </c:pt>
                <c:pt idx="3599">
                  <c:v>9.6960106650533628</c:v>
                </c:pt>
                <c:pt idx="3600">
                  <c:v>9.6668410474199682</c:v>
                </c:pt>
                <c:pt idx="3601">
                  <c:v>9.6488307692384669</c:v>
                </c:pt>
                <c:pt idx="3602">
                  <c:v>9.6421370246069866</c:v>
                </c:pt>
                <c:pt idx="3603">
                  <c:v>9.6820877004868944</c:v>
                </c:pt>
                <c:pt idx="3604">
                  <c:v>9.7451343242459867</c:v>
                </c:pt>
                <c:pt idx="3605">
                  <c:v>9.7792143457706384</c:v>
                </c:pt>
                <c:pt idx="3606">
                  <c:v>9.7761387393319481</c:v>
                </c:pt>
                <c:pt idx="3607">
                  <c:v>9.7839044399007093</c:v>
                </c:pt>
                <c:pt idx="3608">
                  <c:v>9.7888992512018387</c:v>
                </c:pt>
                <c:pt idx="3609">
                  <c:v>9.787537164932882</c:v>
                </c:pt>
                <c:pt idx="3610">
                  <c:v>9.7956898278836508</c:v>
                </c:pt>
                <c:pt idx="3611">
                  <c:v>9.7755412993360196</c:v>
                </c:pt>
                <c:pt idx="3612">
                  <c:v>9.7172659083794599</c:v>
                </c:pt>
                <c:pt idx="3613">
                  <c:v>9.6863736261643592</c:v>
                </c:pt>
                <c:pt idx="3614">
                  <c:v>9.7120828554943603</c:v>
                </c:pt>
                <c:pt idx="3615">
                  <c:v>9.6893602613960415</c:v>
                </c:pt>
                <c:pt idx="3616">
                  <c:v>9.641051603518374</c:v>
                </c:pt>
                <c:pt idx="3617">
                  <c:v>9.6778964148833886</c:v>
                </c:pt>
                <c:pt idx="3618">
                  <c:v>9.7216488992174739</c:v>
                </c:pt>
                <c:pt idx="3619">
                  <c:v>9.7654613769241134</c:v>
                </c:pt>
                <c:pt idx="3620">
                  <c:v>9.8123921114794115</c:v>
                </c:pt>
                <c:pt idx="3621">
                  <c:v>9.8303584056609541</c:v>
                </c:pt>
                <c:pt idx="3622">
                  <c:v>9.851665986274341</c:v>
                </c:pt>
                <c:pt idx="3623">
                  <c:v>9.8436655136271298</c:v>
                </c:pt>
                <c:pt idx="3624">
                  <c:v>9.882729491919191</c:v>
                </c:pt>
                <c:pt idx="3625">
                  <c:v>9.8710762826450615</c:v>
                </c:pt>
                <c:pt idx="3626">
                  <c:v>9.8270555373930186</c:v>
                </c:pt>
                <c:pt idx="3627">
                  <c:v>9.7751602361378307</c:v>
                </c:pt>
                <c:pt idx="3628">
                  <c:v>9.7443849684845958</c:v>
                </c:pt>
                <c:pt idx="3629">
                  <c:v>9.7430433639749445</c:v>
                </c:pt>
                <c:pt idx="3630">
                  <c:v>9.7111081274907001</c:v>
                </c:pt>
                <c:pt idx="3631">
                  <c:v>9.731678576651948</c:v>
                </c:pt>
                <c:pt idx="3632">
                  <c:v>9.7698697642164074</c:v>
                </c:pt>
                <c:pt idx="3633">
                  <c:v>9.7903828451467003</c:v>
                </c:pt>
                <c:pt idx="3634">
                  <c:v>9.8085401773918246</c:v>
                </c:pt>
                <c:pt idx="3635">
                  <c:v>9.8391841322201685</c:v>
                </c:pt>
                <c:pt idx="3636">
                  <c:v>9.8590763018190923</c:v>
                </c:pt>
                <c:pt idx="3637">
                  <c:v>9.8508744887426616</c:v>
                </c:pt>
                <c:pt idx="3638">
                  <c:v>9.8452798928198249</c:v>
                </c:pt>
                <c:pt idx="3639">
                  <c:v>9.8249183831273843</c:v>
                </c:pt>
                <c:pt idx="3640">
                  <c:v>9.8369520889855675</c:v>
                </c:pt>
                <c:pt idx="3641">
                  <c:v>9.8415842255837145</c:v>
                </c:pt>
                <c:pt idx="3642">
                  <c:v>9.8045029428040493</c:v>
                </c:pt>
                <c:pt idx="3643">
                  <c:v>9.7464815595934624</c:v>
                </c:pt>
                <c:pt idx="3644">
                  <c:v>9.750440860056413</c:v>
                </c:pt>
                <c:pt idx="3645">
                  <c:v>9.734139083789568</c:v>
                </c:pt>
                <c:pt idx="3646">
                  <c:v>9.7503911480009418</c:v>
                </c:pt>
                <c:pt idx="3647">
                  <c:v>9.7797888655312448</c:v>
                </c:pt>
                <c:pt idx="3648">
                  <c:v>9.784894284294932</c:v>
                </c:pt>
                <c:pt idx="3649">
                  <c:v>9.8025780498804824</c:v>
                </c:pt>
                <c:pt idx="3650">
                  <c:v>9.7934450198809948</c:v>
                </c:pt>
                <c:pt idx="3651">
                  <c:v>9.8046539472332661</c:v>
                </c:pt>
                <c:pt idx="3652">
                  <c:v>9.8049662932647497</c:v>
                </c:pt>
                <c:pt idx="3653">
                  <c:v>9.8177104865437776</c:v>
                </c:pt>
                <c:pt idx="3654">
                  <c:v>9.8387889500440817</c:v>
                </c:pt>
                <c:pt idx="3655">
                  <c:v>9.8227003571707048</c:v>
                </c:pt>
                <c:pt idx="3656">
                  <c:v>9.8133233484796119</c:v>
                </c:pt>
                <c:pt idx="3657">
                  <c:v>9.8112486870784785</c:v>
                </c:pt>
                <c:pt idx="3658">
                  <c:v>9.7588327070823428</c:v>
                </c:pt>
                <c:pt idx="3659">
                  <c:v>9.7306065896718987</c:v>
                </c:pt>
                <c:pt idx="3660">
                  <c:v>9.7156928322508289</c:v>
                </c:pt>
                <c:pt idx="3661">
                  <c:v>9.752248306275936</c:v>
                </c:pt>
                <c:pt idx="3662">
                  <c:v>9.7811592159067597</c:v>
                </c:pt>
                <c:pt idx="3663">
                  <c:v>9.7814472973770368</c:v>
                </c:pt>
                <c:pt idx="3664">
                  <c:v>9.778940433374661</c:v>
                </c:pt>
                <c:pt idx="3665">
                  <c:v>9.7970558237128351</c:v>
                </c:pt>
                <c:pt idx="3666">
                  <c:v>9.8514194873433745</c:v>
                </c:pt>
                <c:pt idx="3667">
                  <c:v>9.8812291607113867</c:v>
                </c:pt>
                <c:pt idx="3668">
                  <c:v>9.8667056811227773</c:v>
                </c:pt>
                <c:pt idx="3669">
                  <c:v>9.8409835751949011</c:v>
                </c:pt>
                <c:pt idx="3670">
                  <c:v>9.8029336255939352</c:v>
                </c:pt>
                <c:pt idx="3671">
                  <c:v>9.8021862379898987</c:v>
                </c:pt>
                <c:pt idx="3672">
                  <c:v>9.8045214312617688</c:v>
                </c:pt>
                <c:pt idx="3673">
                  <c:v>9.7928058269829599</c:v>
                </c:pt>
                <c:pt idx="3674">
                  <c:v>9.7851378667348019</c:v>
                </c:pt>
                <c:pt idx="3675">
                  <c:v>9.7700748011302423</c:v>
                </c:pt>
                <c:pt idx="3676">
                  <c:v>9.7701131605036675</c:v>
                </c:pt>
                <c:pt idx="3677">
                  <c:v>9.8187591574833633</c:v>
                </c:pt>
                <c:pt idx="3678">
                  <c:v>9.8128975047040328</c:v>
                </c:pt>
                <c:pt idx="3679">
                  <c:v>9.7928657390035756</c:v>
                </c:pt>
                <c:pt idx="3680">
                  <c:v>9.8000569933975985</c:v>
                </c:pt>
                <c:pt idx="3681">
                  <c:v>9.7996596754755476</c:v>
                </c:pt>
                <c:pt idx="3682">
                  <c:v>9.800865645617149</c:v>
                </c:pt>
                <c:pt idx="3683">
                  <c:v>9.7866899700041365</c:v>
                </c:pt>
                <c:pt idx="3684">
                  <c:v>9.7551999883500926</c:v>
                </c:pt>
                <c:pt idx="3685">
                  <c:v>9.7594090569023813</c:v>
                </c:pt>
                <c:pt idx="3686">
                  <c:v>9.7869446184555819</c:v>
                </c:pt>
                <c:pt idx="3687">
                  <c:v>9.846206048622328</c:v>
                </c:pt>
                <c:pt idx="3688">
                  <c:v>9.8998422518835856</c:v>
                </c:pt>
                <c:pt idx="3689">
                  <c:v>9.8779655035417058</c:v>
                </c:pt>
                <c:pt idx="3690">
                  <c:v>9.8111079448291036</c:v>
                </c:pt>
                <c:pt idx="3691">
                  <c:v>9.7410989759645776</c:v>
                </c:pt>
                <c:pt idx="3692">
                  <c:v>9.7181796708904091</c:v>
                </c:pt>
                <c:pt idx="3693">
                  <c:v>9.7050331435233161</c:v>
                </c:pt>
                <c:pt idx="3694">
                  <c:v>9.7047503644176167</c:v>
                </c:pt>
                <c:pt idx="3695">
                  <c:v>9.7416795697926393</c:v>
                </c:pt>
                <c:pt idx="3696">
                  <c:v>9.7822187009292065</c:v>
                </c:pt>
                <c:pt idx="3697">
                  <c:v>9.8254624497678975</c:v>
                </c:pt>
                <c:pt idx="3698">
                  <c:v>9.8415404551898948</c:v>
                </c:pt>
                <c:pt idx="3699">
                  <c:v>9.8395548925782883</c:v>
                </c:pt>
                <c:pt idx="3700">
                  <c:v>9.8552315533354449</c:v>
                </c:pt>
                <c:pt idx="3701">
                  <c:v>9.8301881239338655</c:v>
                </c:pt>
                <c:pt idx="3702">
                  <c:v>9.7836455235058057</c:v>
                </c:pt>
                <c:pt idx="3703">
                  <c:v>9.7675872494039613</c:v>
                </c:pt>
                <c:pt idx="3704">
                  <c:v>9.7805228455192665</c:v>
                </c:pt>
                <c:pt idx="3705">
                  <c:v>9.8194796332851038</c:v>
                </c:pt>
                <c:pt idx="3706">
                  <c:v>9.8724218896749267</c:v>
                </c:pt>
                <c:pt idx="3707">
                  <c:v>9.8765944940764339</c:v>
                </c:pt>
                <c:pt idx="3708">
                  <c:v>9.8408135456292438</c:v>
                </c:pt>
                <c:pt idx="3709">
                  <c:v>9.7941031333121771</c:v>
                </c:pt>
                <c:pt idx="3710">
                  <c:v>9.7454401318020079</c:v>
                </c:pt>
                <c:pt idx="3711">
                  <c:v>9.7225973915790522</c:v>
                </c:pt>
                <c:pt idx="3712">
                  <c:v>9.748493193110793</c:v>
                </c:pt>
                <c:pt idx="3713">
                  <c:v>9.7564796403019667</c:v>
                </c:pt>
                <c:pt idx="3714">
                  <c:v>9.7598950531073374</c:v>
                </c:pt>
                <c:pt idx="3715">
                  <c:v>9.7611983437102428</c:v>
                </c:pt>
                <c:pt idx="3716">
                  <c:v>9.7698575859864398</c:v>
                </c:pt>
                <c:pt idx="3717">
                  <c:v>9.7812077235491603</c:v>
                </c:pt>
                <c:pt idx="3718">
                  <c:v>9.80929967042856</c:v>
                </c:pt>
                <c:pt idx="3719">
                  <c:v>9.8183428411590796</c:v>
                </c:pt>
                <c:pt idx="3720">
                  <c:v>9.8413655925164143</c:v>
                </c:pt>
                <c:pt idx="3721">
                  <c:v>9.8414782701598842</c:v>
                </c:pt>
                <c:pt idx="3722">
                  <c:v>9.8280988133503904</c:v>
                </c:pt>
                <c:pt idx="3723">
                  <c:v>9.8015386332884802</c:v>
                </c:pt>
                <c:pt idx="3724">
                  <c:v>9.784033071654326</c:v>
                </c:pt>
                <c:pt idx="3725">
                  <c:v>9.7732515047554376</c:v>
                </c:pt>
                <c:pt idx="3726">
                  <c:v>9.7653332061025147</c:v>
                </c:pt>
                <c:pt idx="3727">
                  <c:v>9.7382940891519816</c:v>
                </c:pt>
                <c:pt idx="3728">
                  <c:v>9.7114976993436954</c:v>
                </c:pt>
                <c:pt idx="3729">
                  <c:v>9.6853654724284688</c:v>
                </c:pt>
                <c:pt idx="3730">
                  <c:v>9.6825775823004534</c:v>
                </c:pt>
                <c:pt idx="3731">
                  <c:v>9.697013498530815</c:v>
                </c:pt>
                <c:pt idx="3732">
                  <c:v>9.7102220546001572</c:v>
                </c:pt>
                <c:pt idx="3733">
                  <c:v>9.7198554094326415</c:v>
                </c:pt>
                <c:pt idx="3734">
                  <c:v>9.727905263042242</c:v>
                </c:pt>
                <c:pt idx="3735">
                  <c:v>9.7310343456544466</c:v>
                </c:pt>
                <c:pt idx="3736">
                  <c:v>9.7417553769237646</c:v>
                </c:pt>
                <c:pt idx="3737">
                  <c:v>9.7470045173747373</c:v>
                </c:pt>
                <c:pt idx="3738">
                  <c:v>9.7540742635277677</c:v>
                </c:pt>
                <c:pt idx="3739">
                  <c:v>9.6780174077369718</c:v>
                </c:pt>
                <c:pt idx="3740">
                  <c:v>9.7050346430709062</c:v>
                </c:pt>
                <c:pt idx="3741">
                  <c:v>9.7834985291295808</c:v>
                </c:pt>
                <c:pt idx="3742">
                  <c:v>9.8739955870075011</c:v>
                </c:pt>
                <c:pt idx="3743">
                  <c:v>9.9529264120991616</c:v>
                </c:pt>
                <c:pt idx="3744">
                  <c:v>9.9761866654965914</c:v>
                </c:pt>
                <c:pt idx="3745">
                  <c:v>9.9457159691143122</c:v>
                </c:pt>
                <c:pt idx="3746">
                  <c:v>9.8522459376918281</c:v>
                </c:pt>
                <c:pt idx="3747">
                  <c:v>9.8313065521617773</c:v>
                </c:pt>
                <c:pt idx="3748">
                  <c:v>9.8279177438693974</c:v>
                </c:pt>
                <c:pt idx="3749">
                  <c:v>9.8132407830398503</c:v>
                </c:pt>
                <c:pt idx="3750">
                  <c:v>9.7953233066398191</c:v>
                </c:pt>
                <c:pt idx="3751">
                  <c:v>9.8005122857272067</c:v>
                </c:pt>
                <c:pt idx="3752">
                  <c:v>9.8234267469509682</c:v>
                </c:pt>
                <c:pt idx="3753">
                  <c:v>9.8303731142204533</c:v>
                </c:pt>
                <c:pt idx="3754">
                  <c:v>9.8115327609593663</c:v>
                </c:pt>
                <c:pt idx="3755">
                  <c:v>9.7852522039549328</c:v>
                </c:pt>
                <c:pt idx="3756">
                  <c:v>9.7979296507234839</c:v>
                </c:pt>
                <c:pt idx="3757">
                  <c:v>9.8041176036431974</c:v>
                </c:pt>
                <c:pt idx="3758">
                  <c:v>9.8014534447665227</c:v>
                </c:pt>
                <c:pt idx="3759">
                  <c:v>9.7721487903262467</c:v>
                </c:pt>
                <c:pt idx="3760">
                  <c:v>9.7693981884422971</c:v>
                </c:pt>
                <c:pt idx="3761">
                  <c:v>9.7614158789399035</c:v>
                </c:pt>
                <c:pt idx="3762">
                  <c:v>9.7484100992700231</c:v>
                </c:pt>
                <c:pt idx="3763">
                  <c:v>9.7204501358002506</c:v>
                </c:pt>
                <c:pt idx="3764">
                  <c:v>9.6960396532010424</c:v>
                </c:pt>
                <c:pt idx="3765">
                  <c:v>9.713384742429481</c:v>
                </c:pt>
                <c:pt idx="3766">
                  <c:v>9.7672022776231007</c:v>
                </c:pt>
                <c:pt idx="3767">
                  <c:v>9.8298782832192533</c:v>
                </c:pt>
                <c:pt idx="3768">
                  <c:v>9.8906856967707757</c:v>
                </c:pt>
                <c:pt idx="3769">
                  <c:v>9.8696757858975115</c:v>
                </c:pt>
                <c:pt idx="3770">
                  <c:v>9.7893997356873097</c:v>
                </c:pt>
                <c:pt idx="3771">
                  <c:v>9.7312656290592017</c:v>
                </c:pt>
                <c:pt idx="3772">
                  <c:v>9.7078252229430717</c:v>
                </c:pt>
                <c:pt idx="3773">
                  <c:v>9.727836099131677</c:v>
                </c:pt>
                <c:pt idx="3774">
                  <c:v>9.7567371406750176</c:v>
                </c:pt>
                <c:pt idx="3775">
                  <c:v>9.7924038307132317</c:v>
                </c:pt>
                <c:pt idx="3776">
                  <c:v>9.8244125397715774</c:v>
                </c:pt>
                <c:pt idx="3777">
                  <c:v>9.8521537813780391</c:v>
                </c:pt>
                <c:pt idx="3778">
                  <c:v>9.8852046711917385</c:v>
                </c:pt>
                <c:pt idx="3779">
                  <c:v>9.8760042529870091</c:v>
                </c:pt>
                <c:pt idx="3780">
                  <c:v>9.7803782624393456</c:v>
                </c:pt>
                <c:pt idx="3781">
                  <c:v>9.6760268616742291</c:v>
                </c:pt>
                <c:pt idx="3782">
                  <c:v>9.6637872728106959</c:v>
                </c:pt>
                <c:pt idx="3783">
                  <c:v>9.7185517932398096</c:v>
                </c:pt>
                <c:pt idx="3784">
                  <c:v>9.779324444729431</c:v>
                </c:pt>
                <c:pt idx="3785">
                  <c:v>9.7799337586030042</c:v>
                </c:pt>
                <c:pt idx="3786">
                  <c:v>9.7884845560185454</c:v>
                </c:pt>
                <c:pt idx="3787">
                  <c:v>9.7657199299356652</c:v>
                </c:pt>
                <c:pt idx="3788">
                  <c:v>9.7451654379431023</c:v>
                </c:pt>
                <c:pt idx="3789">
                  <c:v>9.7472322909038951</c:v>
                </c:pt>
                <c:pt idx="3790">
                  <c:v>9.7948996106959552</c:v>
                </c:pt>
                <c:pt idx="3791">
                  <c:v>9.8495445910313251</c:v>
                </c:pt>
                <c:pt idx="3792">
                  <c:v>9.9157483503511248</c:v>
                </c:pt>
                <c:pt idx="3793">
                  <c:v>10.01384872358669</c:v>
                </c:pt>
                <c:pt idx="3794">
                  <c:v>10.087598346431941</c:v>
                </c:pt>
                <c:pt idx="3795">
                  <c:v>10.052759043481377</c:v>
                </c:pt>
                <c:pt idx="3796">
                  <c:v>9.9723754907454794</c:v>
                </c:pt>
                <c:pt idx="3797">
                  <c:v>9.8914533370753386</c:v>
                </c:pt>
                <c:pt idx="3798">
                  <c:v>9.8053019186128161</c:v>
                </c:pt>
                <c:pt idx="3799">
                  <c:v>9.7050513089279189</c:v>
                </c:pt>
                <c:pt idx="3800">
                  <c:v>9.674117330651983</c:v>
                </c:pt>
                <c:pt idx="3801">
                  <c:v>9.6760353197412652</c:v>
                </c:pt>
                <c:pt idx="3802">
                  <c:v>9.6852430236458336</c:v>
                </c:pt>
                <c:pt idx="3803">
                  <c:v>9.7750933652874803</c:v>
                </c:pt>
                <c:pt idx="3804">
                  <c:v>9.8326318751053972</c:v>
                </c:pt>
                <c:pt idx="3805">
                  <c:v>9.8586168263683902</c:v>
                </c:pt>
                <c:pt idx="3806">
                  <c:v>9.8614176719692157</c:v>
                </c:pt>
                <c:pt idx="3807">
                  <c:v>9.8263244710899844</c:v>
                </c:pt>
                <c:pt idx="3808">
                  <c:v>9.7747678971605243</c:v>
                </c:pt>
                <c:pt idx="3809">
                  <c:v>9.7486490253370217</c:v>
                </c:pt>
                <c:pt idx="3810">
                  <c:v>9.7087708492972222</c:v>
                </c:pt>
                <c:pt idx="3811">
                  <c:v>9.6877350512947871</c:v>
                </c:pt>
                <c:pt idx="3812">
                  <c:v>9.6266219416591952</c:v>
                </c:pt>
                <c:pt idx="3813">
                  <c:v>9.554398157950164</c:v>
                </c:pt>
                <c:pt idx="3814">
                  <c:v>9.5099955986122033</c:v>
                </c:pt>
                <c:pt idx="3815">
                  <c:v>9.5613868055201188</c:v>
                </c:pt>
                <c:pt idx="3816">
                  <c:v>9.6479679200624702</c:v>
                </c:pt>
                <c:pt idx="3817">
                  <c:v>9.7434528136357237</c:v>
                </c:pt>
                <c:pt idx="3818">
                  <c:v>9.7725376725509392</c:v>
                </c:pt>
                <c:pt idx="3819">
                  <c:v>9.8076467227885882</c:v>
                </c:pt>
                <c:pt idx="3820">
                  <c:v>9.9011707356513448</c:v>
                </c:pt>
                <c:pt idx="3821">
                  <c:v>9.9756097923139997</c:v>
                </c:pt>
                <c:pt idx="3822">
                  <c:v>10.015635524301958</c:v>
                </c:pt>
                <c:pt idx="3823">
                  <c:v>10.079873746529563</c:v>
                </c:pt>
                <c:pt idx="3824">
                  <c:v>10.096451823566504</c:v>
                </c:pt>
                <c:pt idx="3825">
                  <c:v>10.023195484917105</c:v>
                </c:pt>
                <c:pt idx="3826">
                  <c:v>9.9482576341859108</c:v>
                </c:pt>
                <c:pt idx="3827">
                  <c:v>9.8266115534044527</c:v>
                </c:pt>
                <c:pt idx="3828">
                  <c:v>9.693945444378544</c:v>
                </c:pt>
                <c:pt idx="3829">
                  <c:v>9.6219949081177827</c:v>
                </c:pt>
                <c:pt idx="3830">
                  <c:v>9.5852083064288731</c:v>
                </c:pt>
                <c:pt idx="3831">
                  <c:v>9.5704749834152221</c:v>
                </c:pt>
                <c:pt idx="3832">
                  <c:v>9.6192824888902457</c:v>
                </c:pt>
                <c:pt idx="3833">
                  <c:v>9.6768093318369104</c:v>
                </c:pt>
                <c:pt idx="3834">
                  <c:v>9.7495279413092089</c:v>
                </c:pt>
                <c:pt idx="3835">
                  <c:v>9.8403206673347512</c:v>
                </c:pt>
                <c:pt idx="3836">
                  <c:v>9.9242335567268984</c:v>
                </c:pt>
                <c:pt idx="3837">
                  <c:v>9.9432426555708311</c:v>
                </c:pt>
                <c:pt idx="3838">
                  <c:v>9.948201095027521</c:v>
                </c:pt>
                <c:pt idx="3839">
                  <c:v>9.938537277133225</c:v>
                </c:pt>
                <c:pt idx="3840">
                  <c:v>9.9385671619875797</c:v>
                </c:pt>
                <c:pt idx="3841">
                  <c:v>9.9068050535315297</c:v>
                </c:pt>
                <c:pt idx="3842">
                  <c:v>9.8735004345735877</c:v>
                </c:pt>
                <c:pt idx="3843">
                  <c:v>9.8332491082471254</c:v>
                </c:pt>
                <c:pt idx="3844">
                  <c:v>9.7920155257930759</c:v>
                </c:pt>
                <c:pt idx="3845">
                  <c:v>9.775547359699253</c:v>
                </c:pt>
                <c:pt idx="3846">
                  <c:v>9.7609974267647974</c:v>
                </c:pt>
                <c:pt idx="3847">
                  <c:v>9.779651025932429</c:v>
                </c:pt>
                <c:pt idx="3848">
                  <c:v>9.8318102461092778</c:v>
                </c:pt>
                <c:pt idx="3849">
                  <c:v>9.8841505692680158</c:v>
                </c:pt>
                <c:pt idx="3850">
                  <c:v>9.906365877600976</c:v>
                </c:pt>
                <c:pt idx="3851">
                  <c:v>9.8771102497844101</c:v>
                </c:pt>
                <c:pt idx="3852">
                  <c:v>9.868980659416037</c:v>
                </c:pt>
                <c:pt idx="3853">
                  <c:v>9.8444784042986146</c:v>
                </c:pt>
                <c:pt idx="3854">
                  <c:v>9.7255241511037713</c:v>
                </c:pt>
                <c:pt idx="3855">
                  <c:v>9.6209849421951077</c:v>
                </c:pt>
                <c:pt idx="3856">
                  <c:v>9.5346949768209814</c:v>
                </c:pt>
                <c:pt idx="3857">
                  <c:v>9.4911313606542365</c:v>
                </c:pt>
                <c:pt idx="3858">
                  <c:v>9.5313658923625333</c:v>
                </c:pt>
                <c:pt idx="3859">
                  <c:v>9.5878636631731524</c:v>
                </c:pt>
                <c:pt idx="3860">
                  <c:v>9.679471660089213</c:v>
                </c:pt>
                <c:pt idx="3861">
                  <c:v>9.8266405176972018</c:v>
                </c:pt>
                <c:pt idx="3862">
                  <c:v>9.9519547260406043</c:v>
                </c:pt>
                <c:pt idx="3863">
                  <c:v>10.057579802789759</c:v>
                </c:pt>
                <c:pt idx="3864">
                  <c:v>10.086911491519947</c:v>
                </c:pt>
                <c:pt idx="3865">
                  <c:v>10.042024736445324</c:v>
                </c:pt>
                <c:pt idx="3866">
                  <c:v>9.9474418039784283</c:v>
                </c:pt>
                <c:pt idx="3867">
                  <c:v>9.8347499513857333</c:v>
                </c:pt>
                <c:pt idx="3868">
                  <c:v>9.7259922939466144</c:v>
                </c:pt>
                <c:pt idx="3869">
                  <c:v>9.6426113281054455</c:v>
                </c:pt>
                <c:pt idx="3870">
                  <c:v>9.6078313499820887</c:v>
                </c:pt>
                <c:pt idx="3871">
                  <c:v>9.6108242952904899</c:v>
                </c:pt>
                <c:pt idx="3872">
                  <c:v>9.648303025541308</c:v>
                </c:pt>
                <c:pt idx="3873">
                  <c:v>9.7356928134462741</c:v>
                </c:pt>
                <c:pt idx="3874">
                  <c:v>9.8500146602672576</c:v>
                </c:pt>
                <c:pt idx="3875">
                  <c:v>9.9452307916780249</c:v>
                </c:pt>
                <c:pt idx="3876">
                  <c:v>9.9695050536024272</c:v>
                </c:pt>
                <c:pt idx="3877">
                  <c:v>9.9472106329385532</c:v>
                </c:pt>
                <c:pt idx="3878">
                  <c:v>9.9112632549960011</c:v>
                </c:pt>
                <c:pt idx="3879">
                  <c:v>9.8490207862993202</c:v>
                </c:pt>
                <c:pt idx="3880">
                  <c:v>9.7860568511093078</c:v>
                </c:pt>
                <c:pt idx="3881">
                  <c:v>9.7217794356419098</c:v>
                </c:pt>
                <c:pt idx="3882">
                  <c:v>9.685651222261118</c:v>
                </c:pt>
                <c:pt idx="3883">
                  <c:v>9.7016471802018298</c:v>
                </c:pt>
                <c:pt idx="3884">
                  <c:v>9.7409955182243788</c:v>
                </c:pt>
                <c:pt idx="3885">
                  <c:v>9.7778800305537779</c:v>
                </c:pt>
                <c:pt idx="3886">
                  <c:v>9.8035800536447653</c:v>
                </c:pt>
                <c:pt idx="3887">
                  <c:v>9.8197140246571415</c:v>
                </c:pt>
                <c:pt idx="3888">
                  <c:v>9.8387927065903806</c:v>
                </c:pt>
                <c:pt idx="3889">
                  <c:v>9.8754819254401713</c:v>
                </c:pt>
                <c:pt idx="3890">
                  <c:v>9.9531026218540273</c:v>
                </c:pt>
                <c:pt idx="3891">
                  <c:v>10.063285590574178</c:v>
                </c:pt>
                <c:pt idx="3892">
                  <c:v>10.147900877824508</c:v>
                </c:pt>
                <c:pt idx="3893">
                  <c:v>10.205668284682533</c:v>
                </c:pt>
                <c:pt idx="3894">
                  <c:v>10.188323854891642</c:v>
                </c:pt>
                <c:pt idx="3895">
                  <c:v>10.051994720574056</c:v>
                </c:pt>
                <c:pt idx="3896">
                  <c:v>9.8523754817980596</c:v>
                </c:pt>
                <c:pt idx="3897">
                  <c:v>9.6424265477355462</c:v>
                </c:pt>
                <c:pt idx="3898">
                  <c:v>9.5449475835997308</c:v>
                </c:pt>
                <c:pt idx="3899">
                  <c:v>9.5288188944862</c:v>
                </c:pt>
                <c:pt idx="3900">
                  <c:v>9.5116285009566699</c:v>
                </c:pt>
                <c:pt idx="3901">
                  <c:v>9.5319024282072604</c:v>
                </c:pt>
                <c:pt idx="3902">
                  <c:v>9.6185764660972772</c:v>
                </c:pt>
                <c:pt idx="3903">
                  <c:v>9.7309765570444604</c:v>
                </c:pt>
                <c:pt idx="3904">
                  <c:v>9.8310483884561002</c:v>
                </c:pt>
                <c:pt idx="3905">
                  <c:v>9.9061264771174109</c:v>
                </c:pt>
                <c:pt idx="3906">
                  <c:v>10.00165880008055</c:v>
                </c:pt>
                <c:pt idx="3907">
                  <c:v>10.100382081231844</c:v>
                </c:pt>
                <c:pt idx="3908">
                  <c:v>10.131240564759036</c:v>
                </c:pt>
                <c:pt idx="3909">
                  <c:v>10.078071744169012</c:v>
                </c:pt>
                <c:pt idx="3910">
                  <c:v>9.9749532705634625</c:v>
                </c:pt>
                <c:pt idx="3911">
                  <c:v>9.8747903129162893</c:v>
                </c:pt>
                <c:pt idx="3912">
                  <c:v>9.7535266190692909</c:v>
                </c:pt>
                <c:pt idx="3913">
                  <c:v>9.6441362325274529</c:v>
                </c:pt>
                <c:pt idx="3914">
                  <c:v>9.6040044543107701</c:v>
                </c:pt>
                <c:pt idx="3915">
                  <c:v>9.6019989255090437</c:v>
                </c:pt>
                <c:pt idx="3916">
                  <c:v>9.6865937994105771</c:v>
                </c:pt>
                <c:pt idx="3917">
                  <c:v>9.8031467193508437</c:v>
                </c:pt>
                <c:pt idx="3918">
                  <c:v>9.8773188066769944</c:v>
                </c:pt>
                <c:pt idx="3919">
                  <c:v>9.961906961711815</c:v>
                </c:pt>
                <c:pt idx="3920">
                  <c:v>9.9736741006694558</c:v>
                </c:pt>
                <c:pt idx="3921">
                  <c:v>9.956358703594125</c:v>
                </c:pt>
                <c:pt idx="3922">
                  <c:v>9.9708939116565194</c:v>
                </c:pt>
                <c:pt idx="3923">
                  <c:v>9.9200880793828699</c:v>
                </c:pt>
                <c:pt idx="3924">
                  <c:v>9.8351904775847601</c:v>
                </c:pt>
                <c:pt idx="3925">
                  <c:v>9.8344959438410928</c:v>
                </c:pt>
                <c:pt idx="3926">
                  <c:v>9.8673308367992423</c:v>
                </c:pt>
                <c:pt idx="3927">
                  <c:v>9.9090653647193623</c:v>
                </c:pt>
                <c:pt idx="3928">
                  <c:v>9.9743702090229309</c:v>
                </c:pt>
                <c:pt idx="3929">
                  <c:v>9.9695416084078285</c:v>
                </c:pt>
                <c:pt idx="3930">
                  <c:v>9.9227929087156692</c:v>
                </c:pt>
                <c:pt idx="3931">
                  <c:v>9.9263041721565202</c:v>
                </c:pt>
                <c:pt idx="3932">
                  <c:v>9.8543272215687434</c:v>
                </c:pt>
                <c:pt idx="3933">
                  <c:v>9.8071023909098951</c:v>
                </c:pt>
                <c:pt idx="3934">
                  <c:v>9.746750680633081</c:v>
                </c:pt>
                <c:pt idx="3935">
                  <c:v>9.7538438827739533</c:v>
                </c:pt>
                <c:pt idx="3936">
                  <c:v>9.7616112037359599</c:v>
                </c:pt>
                <c:pt idx="3937">
                  <c:v>9.8604557699842665</c:v>
                </c:pt>
                <c:pt idx="3938">
                  <c:v>9.9843752377001938</c:v>
                </c:pt>
                <c:pt idx="3939">
                  <c:v>10.050094650450816</c:v>
                </c:pt>
                <c:pt idx="3940">
                  <c:v>9.9210686987625305</c:v>
                </c:pt>
                <c:pt idx="3941">
                  <c:v>9.7943413839720712</c:v>
                </c:pt>
                <c:pt idx="3942">
                  <c:v>9.9114006330947593</c:v>
                </c:pt>
                <c:pt idx="3943">
                  <c:v>9.9003481215708842</c:v>
                </c:pt>
                <c:pt idx="3944">
                  <c:v>9.8622213065568847</c:v>
                </c:pt>
                <c:pt idx="3945">
                  <c:v>9.8093916080387711</c:v>
                </c:pt>
                <c:pt idx="3946">
                  <c:v>9.7812581552066113</c:v>
                </c:pt>
                <c:pt idx="3947">
                  <c:v>9.721426231997901</c:v>
                </c:pt>
                <c:pt idx="3948">
                  <c:v>9.6342596298901526</c:v>
                </c:pt>
                <c:pt idx="3949">
                  <c:v>9.5621636714604659</c:v>
                </c:pt>
                <c:pt idx="3950">
                  <c:v>9.4584138774559232</c:v>
                </c:pt>
                <c:pt idx="3951">
                  <c:v>9.3213214765456289</c:v>
                </c:pt>
                <c:pt idx="3952">
                  <c:v>8.924268620104316</c:v>
                </c:pt>
                <c:pt idx="3953">
                  <c:v>8.8229655695042233</c:v>
                </c:pt>
                <c:pt idx="3954">
                  <c:v>9.4632480304146895</c:v>
                </c:pt>
                <c:pt idx="3955">
                  <c:v>9.6722391682271258</c:v>
                </c:pt>
                <c:pt idx="3956">
                  <c:v>9.8332325502899263</c:v>
                </c:pt>
                <c:pt idx="3957">
                  <c:v>10.240818560268369</c:v>
                </c:pt>
                <c:pt idx="3958">
                  <c:v>10.308587893234773</c:v>
                </c:pt>
                <c:pt idx="3959">
                  <c:v>10.21120943645278</c:v>
                </c:pt>
                <c:pt idx="3960">
                  <c:v>10.173979950766254</c:v>
                </c:pt>
                <c:pt idx="3961">
                  <c:v>10.160178809203309</c:v>
                </c:pt>
                <c:pt idx="3962">
                  <c:v>10.089714520340587</c:v>
                </c:pt>
                <c:pt idx="3963">
                  <c:v>10.050378153359071</c:v>
                </c:pt>
                <c:pt idx="3964">
                  <c:v>10.076154339609925</c:v>
                </c:pt>
                <c:pt idx="3965">
                  <c:v>10.133881562273276</c:v>
                </c:pt>
                <c:pt idx="3966">
                  <c:v>10.151533513423919</c:v>
                </c:pt>
                <c:pt idx="3967">
                  <c:v>10.033254782870538</c:v>
                </c:pt>
                <c:pt idx="3968">
                  <c:v>9.8871637080606103</c:v>
                </c:pt>
                <c:pt idx="3969">
                  <c:v>9.6935706264637105</c:v>
                </c:pt>
                <c:pt idx="3970">
                  <c:v>9.5840268913536377</c:v>
                </c:pt>
                <c:pt idx="3971">
                  <c:v>9.610357051942751</c:v>
                </c:pt>
                <c:pt idx="3972">
                  <c:v>9.5764005507654204</c:v>
                </c:pt>
                <c:pt idx="3973">
                  <c:v>9.6055664913793724</c:v>
                </c:pt>
                <c:pt idx="3974">
                  <c:v>9.6856819255580042</c:v>
                </c:pt>
                <c:pt idx="3975">
                  <c:v>9.8003273148020771</c:v>
                </c:pt>
                <c:pt idx="3976">
                  <c:v>9.9366289525152887</c:v>
                </c:pt>
                <c:pt idx="3977">
                  <c:v>10.018508403523942</c:v>
                </c:pt>
                <c:pt idx="3978">
                  <c:v>10.162011609781436</c:v>
                </c:pt>
                <c:pt idx="3979">
                  <c:v>10.085755144730193</c:v>
                </c:pt>
                <c:pt idx="3980">
                  <c:v>10.060779537427258</c:v>
                </c:pt>
                <c:pt idx="3981">
                  <c:v>10.341166949679391</c:v>
                </c:pt>
                <c:pt idx="3982">
                  <c:v>9.9033590280025212</c:v>
                </c:pt>
                <c:pt idx="3983">
                  <c:v>9.5458260061834999</c:v>
                </c:pt>
                <c:pt idx="3984">
                  <c:v>9.4559770336941185</c:v>
                </c:pt>
                <c:pt idx="3985">
                  <c:v>9.4025077995828177</c:v>
                </c:pt>
                <c:pt idx="3986">
                  <c:v>9.4084335414102735</c:v>
                </c:pt>
                <c:pt idx="3987">
                  <c:v>9.1548167184001432</c:v>
                </c:pt>
                <c:pt idx="3988">
                  <c:v>9.1057419176138268</c:v>
                </c:pt>
                <c:pt idx="3989">
                  <c:v>9.2448984237066494</c:v>
                </c:pt>
                <c:pt idx="3990">
                  <c:v>9.3957847424077627</c:v>
                </c:pt>
                <c:pt idx="3991">
                  <c:v>9.647314661589709</c:v>
                </c:pt>
                <c:pt idx="3992">
                  <c:v>9.8674647788980909</c:v>
                </c:pt>
                <c:pt idx="3993">
                  <c:v>10.016458619272528</c:v>
                </c:pt>
                <c:pt idx="3994">
                  <c:v>10.038625370959796</c:v>
                </c:pt>
                <c:pt idx="3995">
                  <c:v>9.9512375278895462</c:v>
                </c:pt>
                <c:pt idx="3996">
                  <c:v>9.8487710895202021</c:v>
                </c:pt>
                <c:pt idx="3997">
                  <c:v>9.8051033565044694</c:v>
                </c:pt>
                <c:pt idx="3998">
                  <c:v>9.7991466642568721</c:v>
                </c:pt>
                <c:pt idx="3999">
                  <c:v>9.8742501827830296</c:v>
                </c:pt>
                <c:pt idx="4000">
                  <c:v>9.9518142591754319</c:v>
                </c:pt>
                <c:pt idx="4001">
                  <c:v>9.9760737776550741</c:v>
                </c:pt>
                <c:pt idx="4002">
                  <c:v>9.991916318032084</c:v>
                </c:pt>
                <c:pt idx="4003">
                  <c:v>10.006180189314591</c:v>
                </c:pt>
                <c:pt idx="4004">
                  <c:v>9.9739547233515324</c:v>
                </c:pt>
                <c:pt idx="4005">
                  <c:v>9.9804492855621927</c:v>
                </c:pt>
                <c:pt idx="4006">
                  <c:v>9.9676087711604779</c:v>
                </c:pt>
                <c:pt idx="4007">
                  <c:v>10.0149781093304</c:v>
                </c:pt>
                <c:pt idx="4008">
                  <c:v>10.020452214025891</c:v>
                </c:pt>
                <c:pt idx="4009">
                  <c:v>10.091270782669419</c:v>
                </c:pt>
                <c:pt idx="4010">
                  <c:v>10.060984547559183</c:v>
                </c:pt>
                <c:pt idx="4011">
                  <c:v>9.9331119255056954</c:v>
                </c:pt>
                <c:pt idx="4012">
                  <c:v>9.8075035208285346</c:v>
                </c:pt>
                <c:pt idx="4013">
                  <c:v>9.7458267679016988</c:v>
                </c:pt>
                <c:pt idx="4014">
                  <c:v>9.7828126868807495</c:v>
                </c:pt>
                <c:pt idx="4015">
                  <c:v>9.8318966415478748</c:v>
                </c:pt>
                <c:pt idx="4016">
                  <c:v>9.7673727168732363</c:v>
                </c:pt>
                <c:pt idx="4017">
                  <c:v>9.6218513673128196</c:v>
                </c:pt>
                <c:pt idx="4018">
                  <c:v>9.4893255411033852</c:v>
                </c:pt>
                <c:pt idx="4019">
                  <c:v>9.5270524937363401</c:v>
                </c:pt>
                <c:pt idx="4020">
                  <c:v>9.5441470191487952</c:v>
                </c:pt>
                <c:pt idx="4021">
                  <c:v>9.6084635848210329</c:v>
                </c:pt>
                <c:pt idx="4022">
                  <c:v>9.6535759042722908</c:v>
                </c:pt>
                <c:pt idx="4023">
                  <c:v>9.7065968045438744</c:v>
                </c:pt>
                <c:pt idx="4024">
                  <c:v>9.7175756066130816</c:v>
                </c:pt>
                <c:pt idx="4025">
                  <c:v>9.6836089950434054</c:v>
                </c:pt>
                <c:pt idx="4026">
                  <c:v>9.6691397066161944</c:v>
                </c:pt>
                <c:pt idx="4027">
                  <c:v>9.6823234947769432</c:v>
                </c:pt>
                <c:pt idx="4028">
                  <c:v>9.7125750724578772</c:v>
                </c:pt>
                <c:pt idx="4029">
                  <c:v>9.7534549432493627</c:v>
                </c:pt>
                <c:pt idx="4030">
                  <c:v>9.7956777000530959</c:v>
                </c:pt>
                <c:pt idx="4031">
                  <c:v>9.8361106388962849</c:v>
                </c:pt>
                <c:pt idx="4032">
                  <c:v>9.901108039151584</c:v>
                </c:pt>
                <c:pt idx="4033">
                  <c:v>9.9187754169024291</c:v>
                </c:pt>
                <c:pt idx="4034">
                  <c:v>9.8974128893406945</c:v>
                </c:pt>
                <c:pt idx="4035">
                  <c:v>9.8883360146618564</c:v>
                </c:pt>
                <c:pt idx="4036">
                  <c:v>9.8867257458153848</c:v>
                </c:pt>
                <c:pt idx="4037">
                  <c:v>9.8649648746080363</c:v>
                </c:pt>
                <c:pt idx="4038">
                  <c:v>9.8453453697792863</c:v>
                </c:pt>
                <c:pt idx="4039">
                  <c:v>9.851548131405643</c:v>
                </c:pt>
                <c:pt idx="4040">
                  <c:v>9.865853098718798</c:v>
                </c:pt>
                <c:pt idx="4041">
                  <c:v>9.874003946976412</c:v>
                </c:pt>
                <c:pt idx="4042">
                  <c:v>9.873611530255701</c:v>
                </c:pt>
                <c:pt idx="4043">
                  <c:v>9.8647788601318425</c:v>
                </c:pt>
                <c:pt idx="4044">
                  <c:v>9.831950204310262</c:v>
                </c:pt>
                <c:pt idx="4045">
                  <c:v>9.8157810261659328</c:v>
                </c:pt>
                <c:pt idx="4046">
                  <c:v>9.8422263996904089</c:v>
                </c:pt>
                <c:pt idx="4047">
                  <c:v>9.8688354912155649</c:v>
                </c:pt>
                <c:pt idx="4048">
                  <c:v>9.8749029949063836</c:v>
                </c:pt>
                <c:pt idx="4049">
                  <c:v>9.8450705365940365</c:v>
                </c:pt>
                <c:pt idx="4050">
                  <c:v>9.8229649276373738</c:v>
                </c:pt>
                <c:pt idx="4051">
                  <c:v>9.7892666035074285</c:v>
                </c:pt>
                <c:pt idx="4052">
                  <c:v>9.7703243912199849</c:v>
                </c:pt>
                <c:pt idx="4053">
                  <c:v>9.7887531208551053</c:v>
                </c:pt>
                <c:pt idx="4054">
                  <c:v>9.8220272351194815</c:v>
                </c:pt>
                <c:pt idx="4055">
                  <c:v>9.8354770368486211</c:v>
                </c:pt>
                <c:pt idx="4056">
                  <c:v>9.8356928950910021</c:v>
                </c:pt>
                <c:pt idx="4057">
                  <c:v>9.8476362111497497</c:v>
                </c:pt>
                <c:pt idx="4058">
                  <c:v>9.8524618958964414</c:v>
                </c:pt>
                <c:pt idx="4059">
                  <c:v>9.8632043408329668</c:v>
                </c:pt>
                <c:pt idx="4060">
                  <c:v>9.8460925375616632</c:v>
                </c:pt>
                <c:pt idx="4061">
                  <c:v>9.8358817969242196</c:v>
                </c:pt>
                <c:pt idx="4062">
                  <c:v>9.8440911815654317</c:v>
                </c:pt>
                <c:pt idx="4063">
                  <c:v>9.8497564398028175</c:v>
                </c:pt>
                <c:pt idx="4064">
                  <c:v>9.8277750196763964</c:v>
                </c:pt>
                <c:pt idx="4065">
                  <c:v>9.7907536684567109</c:v>
                </c:pt>
                <c:pt idx="4066">
                  <c:v>9.7673997738535867</c:v>
                </c:pt>
                <c:pt idx="4067">
                  <c:v>9.7338325010845281</c:v>
                </c:pt>
                <c:pt idx="4068">
                  <c:v>9.7109626608982715</c:v>
                </c:pt>
                <c:pt idx="4069">
                  <c:v>9.7017135295382886</c:v>
                </c:pt>
                <c:pt idx="4070">
                  <c:v>9.7497216863986509</c:v>
                </c:pt>
                <c:pt idx="4071">
                  <c:v>9.8053160260564205</c:v>
                </c:pt>
                <c:pt idx="4072">
                  <c:v>9.8436712167875378</c:v>
                </c:pt>
                <c:pt idx="4073">
                  <c:v>9.8502395718562603</c:v>
                </c:pt>
                <c:pt idx="4074">
                  <c:v>9.8685575533776166</c:v>
                </c:pt>
                <c:pt idx="4075">
                  <c:v>9.8708370466330049</c:v>
                </c:pt>
                <c:pt idx="4076">
                  <c:v>9.9174248273848669</c:v>
                </c:pt>
                <c:pt idx="4077">
                  <c:v>9.9122735519036667</c:v>
                </c:pt>
                <c:pt idx="4078">
                  <c:v>9.8937773781991361</c:v>
                </c:pt>
                <c:pt idx="4079">
                  <c:v>9.8558433255541757</c:v>
                </c:pt>
                <c:pt idx="4080">
                  <c:v>9.8197046304444626</c:v>
                </c:pt>
                <c:pt idx="4081">
                  <c:v>9.7763563065372221</c:v>
                </c:pt>
                <c:pt idx="4082">
                  <c:v>9.7233799612912168</c:v>
                </c:pt>
                <c:pt idx="4083">
                  <c:v>9.705614438076104</c:v>
                </c:pt>
                <c:pt idx="4084">
                  <c:v>9.7144905441167584</c:v>
                </c:pt>
                <c:pt idx="4085">
                  <c:v>9.7321012790564136</c:v>
                </c:pt>
                <c:pt idx="4086">
                  <c:v>9.7403848083305196</c:v>
                </c:pt>
                <c:pt idx="4087">
                  <c:v>9.7864004481720155</c:v>
                </c:pt>
                <c:pt idx="4088">
                  <c:v>9.8119189381590886</c:v>
                </c:pt>
                <c:pt idx="4089">
                  <c:v>9.8821321552618517</c:v>
                </c:pt>
                <c:pt idx="4090">
                  <c:v>9.9340569299319039</c:v>
                </c:pt>
                <c:pt idx="4091">
                  <c:v>9.9292379957985837</c:v>
                </c:pt>
                <c:pt idx="4092">
                  <c:v>9.886752724327355</c:v>
                </c:pt>
                <c:pt idx="4093">
                  <c:v>9.8610596231313377</c:v>
                </c:pt>
                <c:pt idx="4094">
                  <c:v>9.825614866355858</c:v>
                </c:pt>
                <c:pt idx="4095">
                  <c:v>9.7936138333142821</c:v>
                </c:pt>
                <c:pt idx="4096">
                  <c:v>9.7603841759337246</c:v>
                </c:pt>
                <c:pt idx="4097">
                  <c:v>9.7137835270278909</c:v>
                </c:pt>
                <c:pt idx="4098">
                  <c:v>9.7138924934243498</c:v>
                </c:pt>
                <c:pt idx="4099">
                  <c:v>9.7485147953477362</c:v>
                </c:pt>
                <c:pt idx="4100">
                  <c:v>9.7805376267335209</c:v>
                </c:pt>
                <c:pt idx="4101">
                  <c:v>9.8281440206382662</c:v>
                </c:pt>
                <c:pt idx="4102">
                  <c:v>9.8572102063604454</c:v>
                </c:pt>
                <c:pt idx="4103">
                  <c:v>9.8505530610064245</c:v>
                </c:pt>
                <c:pt idx="4104">
                  <c:v>9.8558168910424424</c:v>
                </c:pt>
                <c:pt idx="4105">
                  <c:v>9.8583825644426906</c:v>
                </c:pt>
                <c:pt idx="4106">
                  <c:v>9.813711563758142</c:v>
                </c:pt>
                <c:pt idx="4107">
                  <c:v>9.7833564864409919</c:v>
                </c:pt>
                <c:pt idx="4108">
                  <c:v>9.7409755313421797</c:v>
                </c:pt>
                <c:pt idx="4109">
                  <c:v>9.7485370077804294</c:v>
                </c:pt>
                <c:pt idx="4110">
                  <c:v>9.7653039739251568</c:v>
                </c:pt>
                <c:pt idx="4111">
                  <c:v>9.7672146426897548</c:v>
                </c:pt>
                <c:pt idx="4112">
                  <c:v>9.7971200243047321</c:v>
                </c:pt>
                <c:pt idx="4113">
                  <c:v>9.8099855532553786</c:v>
                </c:pt>
                <c:pt idx="4114">
                  <c:v>9.818872475644481</c:v>
                </c:pt>
                <c:pt idx="4115">
                  <c:v>9.8127545997217638</c:v>
                </c:pt>
                <c:pt idx="4116">
                  <c:v>9.8300783484835002</c:v>
                </c:pt>
                <c:pt idx="4117">
                  <c:v>9.8339594756624713</c:v>
                </c:pt>
                <c:pt idx="4118">
                  <c:v>9.8231115241792395</c:v>
                </c:pt>
                <c:pt idx="4119">
                  <c:v>9.7935308534731043</c:v>
                </c:pt>
                <c:pt idx="4120">
                  <c:v>9.7687951100074422</c:v>
                </c:pt>
                <c:pt idx="4121">
                  <c:v>9.7642795178421906</c:v>
                </c:pt>
                <c:pt idx="4122">
                  <c:v>9.7239898381412555</c:v>
                </c:pt>
                <c:pt idx="4123">
                  <c:v>9.6921319711260967</c:v>
                </c:pt>
                <c:pt idx="4124">
                  <c:v>9.7323811568777323</c:v>
                </c:pt>
                <c:pt idx="4125">
                  <c:v>9.7895175044684208</c:v>
                </c:pt>
                <c:pt idx="4126">
                  <c:v>9.8139151778477167</c:v>
                </c:pt>
                <c:pt idx="4127">
                  <c:v>9.8187869457359334</c:v>
                </c:pt>
                <c:pt idx="4128">
                  <c:v>9.8178473399152519</c:v>
                </c:pt>
                <c:pt idx="4129">
                  <c:v>9.8379141435550608</c:v>
                </c:pt>
                <c:pt idx="4130">
                  <c:v>9.8447637782583222</c:v>
                </c:pt>
                <c:pt idx="4131">
                  <c:v>9.8080798205717361</c:v>
                </c:pt>
                <c:pt idx="4132">
                  <c:v>9.7720135383200066</c:v>
                </c:pt>
                <c:pt idx="4133">
                  <c:v>9.7627613551889745</c:v>
                </c:pt>
                <c:pt idx="4134">
                  <c:v>9.7328644462569507</c:v>
                </c:pt>
                <c:pt idx="4135">
                  <c:v>9.7131656101530055</c:v>
                </c:pt>
                <c:pt idx="4136">
                  <c:v>9.7092105892511871</c:v>
                </c:pt>
                <c:pt idx="4137">
                  <c:v>9.7424785321425755</c:v>
                </c:pt>
                <c:pt idx="4138">
                  <c:v>9.7916203896080543</c:v>
                </c:pt>
                <c:pt idx="4139">
                  <c:v>9.827694446353787</c:v>
                </c:pt>
                <c:pt idx="4140">
                  <c:v>9.8357587274665441</c:v>
                </c:pt>
                <c:pt idx="4141">
                  <c:v>9.8157286694822385</c:v>
                </c:pt>
                <c:pt idx="4142">
                  <c:v>9.7762489050152137</c:v>
                </c:pt>
                <c:pt idx="4143">
                  <c:v>9.7539623783406313</c:v>
                </c:pt>
                <c:pt idx="4144">
                  <c:v>9.7529463778416794</c:v>
                </c:pt>
                <c:pt idx="4145">
                  <c:v>9.7549830300067359</c:v>
                </c:pt>
                <c:pt idx="4146">
                  <c:v>9.7534979706288798</c:v>
                </c:pt>
                <c:pt idx="4147">
                  <c:v>9.7520372285703836</c:v>
                </c:pt>
                <c:pt idx="4148">
                  <c:v>9.7576241873516611</c:v>
                </c:pt>
                <c:pt idx="4149">
                  <c:v>9.7526474396895679</c:v>
                </c:pt>
                <c:pt idx="4150">
                  <c:v>9.7447066387990784</c:v>
                </c:pt>
                <c:pt idx="4151">
                  <c:v>9.7637087636245674</c:v>
                </c:pt>
                <c:pt idx="4152">
                  <c:v>9.8085083486757672</c:v>
                </c:pt>
                <c:pt idx="4153">
                  <c:v>9.7856247764349238</c:v>
                </c:pt>
                <c:pt idx="4154">
                  <c:v>9.7670361276905542</c:v>
                </c:pt>
                <c:pt idx="4155">
                  <c:v>9.7629547974985282</c:v>
                </c:pt>
                <c:pt idx="4156">
                  <c:v>9.7382834590487928</c:v>
                </c:pt>
                <c:pt idx="4157">
                  <c:v>9.7398051092951228</c:v>
                </c:pt>
                <c:pt idx="4158">
                  <c:v>9.7586002344108245</c:v>
                </c:pt>
                <c:pt idx="4159">
                  <c:v>9.7708281731231974</c:v>
                </c:pt>
                <c:pt idx="4160">
                  <c:v>9.7767745230393679</c:v>
                </c:pt>
                <c:pt idx="4161">
                  <c:v>9.7853450716224124</c:v>
                </c:pt>
                <c:pt idx="4162">
                  <c:v>9.7743257068234968</c:v>
                </c:pt>
                <c:pt idx="4163">
                  <c:v>9.7588609311672112</c:v>
                </c:pt>
                <c:pt idx="4164">
                  <c:v>9.7772216822367373</c:v>
                </c:pt>
                <c:pt idx="4165">
                  <c:v>9.8146679014108713</c:v>
                </c:pt>
                <c:pt idx="4166">
                  <c:v>9.8348951898320962</c:v>
                </c:pt>
                <c:pt idx="4167">
                  <c:v>9.8306056936687387</c:v>
                </c:pt>
                <c:pt idx="4168">
                  <c:v>9.7928277181540722</c:v>
                </c:pt>
                <c:pt idx="4169">
                  <c:v>9.7408428138617271</c:v>
                </c:pt>
                <c:pt idx="4170">
                  <c:v>9.7335578928531152</c:v>
                </c:pt>
                <c:pt idx="4171">
                  <c:v>9.7367009110379428</c:v>
                </c:pt>
                <c:pt idx="4172">
                  <c:v>9.7336255508897072</c:v>
                </c:pt>
                <c:pt idx="4173">
                  <c:v>9.7551706523067061</c:v>
                </c:pt>
                <c:pt idx="4174">
                  <c:v>9.7532413438849428</c:v>
                </c:pt>
                <c:pt idx="4175">
                  <c:v>9.7376200750860722</c:v>
                </c:pt>
                <c:pt idx="4176">
                  <c:v>9.7804669965201612</c:v>
                </c:pt>
                <c:pt idx="4177">
                  <c:v>9.7999643040140327</c:v>
                </c:pt>
                <c:pt idx="4178">
                  <c:v>9.8253541756795002</c:v>
                </c:pt>
                <c:pt idx="4179">
                  <c:v>9.8206921783859666</c:v>
                </c:pt>
                <c:pt idx="4180">
                  <c:v>9.7996964922864009</c:v>
                </c:pt>
                <c:pt idx="4181">
                  <c:v>9.756826694893638</c:v>
                </c:pt>
                <c:pt idx="4182">
                  <c:v>9.7357368594852769</c:v>
                </c:pt>
                <c:pt idx="4183">
                  <c:v>9.7556634227361663</c:v>
                </c:pt>
                <c:pt idx="4184">
                  <c:v>9.7534740373257467</c:v>
                </c:pt>
                <c:pt idx="4185">
                  <c:v>9.7397218389580402</c:v>
                </c:pt>
                <c:pt idx="4186">
                  <c:v>9.7341431143613715</c:v>
                </c:pt>
                <c:pt idx="4187">
                  <c:v>9.7310611145338566</c:v>
                </c:pt>
                <c:pt idx="4188">
                  <c:v>9.7540081451665213</c:v>
                </c:pt>
                <c:pt idx="4189">
                  <c:v>9.7573911175318848</c:v>
                </c:pt>
                <c:pt idx="4190">
                  <c:v>9.7705102248361442</c:v>
                </c:pt>
                <c:pt idx="4191">
                  <c:v>9.7968149882679754</c:v>
                </c:pt>
                <c:pt idx="4192">
                  <c:v>9.7858303579122019</c:v>
                </c:pt>
                <c:pt idx="4193">
                  <c:v>9.7807030822542629</c:v>
                </c:pt>
                <c:pt idx="4194">
                  <c:v>9.7735111974372693</c:v>
                </c:pt>
                <c:pt idx="4195">
                  <c:v>9.7532390511187206</c:v>
                </c:pt>
                <c:pt idx="4196">
                  <c:v>9.7453648970987548</c:v>
                </c:pt>
                <c:pt idx="4197">
                  <c:v>9.7493777102300783</c:v>
                </c:pt>
                <c:pt idx="4198">
                  <c:v>9.7527750868374419</c:v>
                </c:pt>
                <c:pt idx="4199">
                  <c:v>9.7478557992725836</c:v>
                </c:pt>
                <c:pt idx="4200">
                  <c:v>9.7662128426108055</c:v>
                </c:pt>
                <c:pt idx="4201">
                  <c:v>9.769029606196689</c:v>
                </c:pt>
                <c:pt idx="4202">
                  <c:v>9.7771883547546281</c:v>
                </c:pt>
                <c:pt idx="4203">
                  <c:v>9.7974775019102172</c:v>
                </c:pt>
                <c:pt idx="4204">
                  <c:v>9.797959828377472</c:v>
                </c:pt>
                <c:pt idx="4205">
                  <c:v>9.8032525062310096</c:v>
                </c:pt>
                <c:pt idx="4206">
                  <c:v>9.8043000474013535</c:v>
                </c:pt>
                <c:pt idx="4207">
                  <c:v>9.8040447675732185</c:v>
                </c:pt>
                <c:pt idx="4208">
                  <c:v>9.8095529770305845</c:v>
                </c:pt>
                <c:pt idx="4209">
                  <c:v>9.8168989080370395</c:v>
                </c:pt>
                <c:pt idx="4210">
                  <c:v>9.8023042268872995</c:v>
                </c:pt>
                <c:pt idx="4211">
                  <c:v>9.7866370135216165</c:v>
                </c:pt>
                <c:pt idx="4212">
                  <c:v>9.7712176146894709</c:v>
                </c:pt>
                <c:pt idx="4213">
                  <c:v>9.7367325349477518</c:v>
                </c:pt>
                <c:pt idx="4214">
                  <c:v>9.7057903809541983</c:v>
                </c:pt>
                <c:pt idx="4215">
                  <c:v>9.7271484192258431</c:v>
                </c:pt>
                <c:pt idx="4216">
                  <c:v>9.7442561594168104</c:v>
                </c:pt>
                <c:pt idx="4217">
                  <c:v>9.7632026544153714</c:v>
                </c:pt>
                <c:pt idx="4218">
                  <c:v>9.8210703832240629</c:v>
                </c:pt>
                <c:pt idx="4219">
                  <c:v>9.8654135374355789</c:v>
                </c:pt>
                <c:pt idx="4220">
                  <c:v>9.8639085950029646</c:v>
                </c:pt>
                <c:pt idx="4221">
                  <c:v>9.8350127931608124</c:v>
                </c:pt>
                <c:pt idx="4222">
                  <c:v>9.8365876792452216</c:v>
                </c:pt>
                <c:pt idx="4223">
                  <c:v>9.845797488020585</c:v>
                </c:pt>
                <c:pt idx="4224">
                  <c:v>9.8050106371276726</c:v>
                </c:pt>
                <c:pt idx="4225">
                  <c:v>9.7764825634986572</c:v>
                </c:pt>
                <c:pt idx="4226">
                  <c:v>9.7506149530892312</c:v>
                </c:pt>
                <c:pt idx="4227">
                  <c:v>9.7556262640435545</c:v>
                </c:pt>
                <c:pt idx="4228">
                  <c:v>9.7589083890041124</c:v>
                </c:pt>
                <c:pt idx="4229">
                  <c:v>9.7659282293929799</c:v>
                </c:pt>
                <c:pt idx="4230">
                  <c:v>9.7716705360299621</c:v>
                </c:pt>
                <c:pt idx="4231">
                  <c:v>9.7892061327075357</c:v>
                </c:pt>
                <c:pt idx="4232">
                  <c:v>9.788793482027712</c:v>
                </c:pt>
                <c:pt idx="4233">
                  <c:v>9.81161916367288</c:v>
                </c:pt>
                <c:pt idx="4234">
                  <c:v>9.8172383352996846</c:v>
                </c:pt>
                <c:pt idx="4235">
                  <c:v>9.8256334838403596</c:v>
                </c:pt>
                <c:pt idx="4236">
                  <c:v>9.8582346411263178</c:v>
                </c:pt>
                <c:pt idx="4237">
                  <c:v>9.8656208437432529</c:v>
                </c:pt>
                <c:pt idx="4238">
                  <c:v>9.8532042681432941</c:v>
                </c:pt>
                <c:pt idx="4239">
                  <c:v>9.8428871520345673</c:v>
                </c:pt>
                <c:pt idx="4240">
                  <c:v>9.8136017912250182</c:v>
                </c:pt>
                <c:pt idx="4241">
                  <c:v>9.7739384936102454</c:v>
                </c:pt>
                <c:pt idx="4242">
                  <c:v>9.7491898075192704</c:v>
                </c:pt>
                <c:pt idx="4243">
                  <c:v>9.7692865303619492</c:v>
                </c:pt>
                <c:pt idx="4244">
                  <c:v>9.7627080313626795</c:v>
                </c:pt>
                <c:pt idx="4245">
                  <c:v>9.7448340324153619</c:v>
                </c:pt>
                <c:pt idx="4246">
                  <c:v>9.7536731370496295</c:v>
                </c:pt>
                <c:pt idx="4247">
                  <c:v>9.7979114276839461</c:v>
                </c:pt>
                <c:pt idx="4248">
                  <c:v>9.8401763890523739</c:v>
                </c:pt>
                <c:pt idx="4249">
                  <c:v>9.8462699765289834</c:v>
                </c:pt>
                <c:pt idx="4250">
                  <c:v>9.8379182853475804</c:v>
                </c:pt>
                <c:pt idx="4251">
                  <c:v>9.8189341831395804</c:v>
                </c:pt>
                <c:pt idx="4252">
                  <c:v>9.8227891092673794</c:v>
                </c:pt>
                <c:pt idx="4253">
                  <c:v>9.8054089322119378</c:v>
                </c:pt>
                <c:pt idx="4254">
                  <c:v>9.7624970627554841</c:v>
                </c:pt>
                <c:pt idx="4255">
                  <c:v>9.7350381143278675</c:v>
                </c:pt>
                <c:pt idx="4256">
                  <c:v>9.7424312265625925</c:v>
                </c:pt>
                <c:pt idx="4257">
                  <c:v>9.7829683514919932</c:v>
                </c:pt>
                <c:pt idx="4258">
                  <c:v>9.773204156689161</c:v>
                </c:pt>
                <c:pt idx="4259">
                  <c:v>9.7717801788365968</c:v>
                </c:pt>
                <c:pt idx="4260">
                  <c:v>9.8130228805110331</c:v>
                </c:pt>
                <c:pt idx="4261">
                  <c:v>9.8227462485432273</c:v>
                </c:pt>
                <c:pt idx="4262">
                  <c:v>9.8319037952690138</c:v>
                </c:pt>
                <c:pt idx="4263">
                  <c:v>9.8488347641709257</c:v>
                </c:pt>
                <c:pt idx="4264">
                  <c:v>9.8501569280075572</c:v>
                </c:pt>
                <c:pt idx="4265">
                  <c:v>9.8297771674502101</c:v>
                </c:pt>
                <c:pt idx="4266">
                  <c:v>9.8352805852709384</c:v>
                </c:pt>
                <c:pt idx="4267">
                  <c:v>9.8329839212289674</c:v>
                </c:pt>
                <c:pt idx="4268">
                  <c:v>9.8110038801597668</c:v>
                </c:pt>
                <c:pt idx="4269">
                  <c:v>9.7866511845029418</c:v>
                </c:pt>
                <c:pt idx="4270">
                  <c:v>9.7703867275462901</c:v>
                </c:pt>
                <c:pt idx="4271">
                  <c:v>9.7847992265908115</c:v>
                </c:pt>
                <c:pt idx="4272">
                  <c:v>9.7923802613598756</c:v>
                </c:pt>
                <c:pt idx="4273">
                  <c:v>9.7906420182022469</c:v>
                </c:pt>
                <c:pt idx="4274">
                  <c:v>9.7880130930339888</c:v>
                </c:pt>
                <c:pt idx="4275">
                  <c:v>9.819674406666218</c:v>
                </c:pt>
                <c:pt idx="4276">
                  <c:v>9.8127867080841664</c:v>
                </c:pt>
                <c:pt idx="4277">
                  <c:v>9.8169954603317606</c:v>
                </c:pt>
                <c:pt idx="4278">
                  <c:v>9.8123481925988081</c:v>
                </c:pt>
                <c:pt idx="4279">
                  <c:v>9.8275214155328978</c:v>
                </c:pt>
                <c:pt idx="4280">
                  <c:v>9.8364270214213629</c:v>
                </c:pt>
                <c:pt idx="4281">
                  <c:v>9.8252290131001576</c:v>
                </c:pt>
                <c:pt idx="4282">
                  <c:v>9.8054025155421769</c:v>
                </c:pt>
                <c:pt idx="4283">
                  <c:v>9.836652452112963</c:v>
                </c:pt>
                <c:pt idx="4284">
                  <c:v>9.8283990039498406</c:v>
                </c:pt>
                <c:pt idx="4285">
                  <c:v>9.8203825058059095</c:v>
                </c:pt>
                <c:pt idx="4286">
                  <c:v>9.8165337972501945</c:v>
                </c:pt>
                <c:pt idx="4287">
                  <c:v>9.8171886168499309</c:v>
                </c:pt>
                <c:pt idx="4288">
                  <c:v>9.8193960665209072</c:v>
                </c:pt>
                <c:pt idx="4289">
                  <c:v>9.8377990518157787</c:v>
                </c:pt>
                <c:pt idx="4290">
                  <c:v>9.8383017631395369</c:v>
                </c:pt>
                <c:pt idx="4291">
                  <c:v>9.8297580962196154</c:v>
                </c:pt>
                <c:pt idx="4292">
                  <c:v>9.8072073388970864</c:v>
                </c:pt>
                <c:pt idx="4293">
                  <c:v>9.8287949196086775</c:v>
                </c:pt>
                <c:pt idx="4294">
                  <c:v>9.8295643945647999</c:v>
                </c:pt>
                <c:pt idx="4295">
                  <c:v>9.8173738224176432</c:v>
                </c:pt>
                <c:pt idx="4296">
                  <c:v>9.8047200577169491</c:v>
                </c:pt>
                <c:pt idx="4297">
                  <c:v>9.8289652072350151</c:v>
                </c:pt>
                <c:pt idx="4298">
                  <c:v>9.836794252532771</c:v>
                </c:pt>
                <c:pt idx="4299">
                  <c:v>9.83133798001675</c:v>
                </c:pt>
                <c:pt idx="4300">
                  <c:v>9.8470507500972246</c:v>
                </c:pt>
                <c:pt idx="4301">
                  <c:v>9.8624197694648519</c:v>
                </c:pt>
                <c:pt idx="4302">
                  <c:v>9.840771340610031</c:v>
                </c:pt>
                <c:pt idx="4303">
                  <c:v>9.8024289335721804</c:v>
                </c:pt>
                <c:pt idx="4304">
                  <c:v>9.8424624815070754</c:v>
                </c:pt>
                <c:pt idx="4305">
                  <c:v>9.8373930757485688</c:v>
                </c:pt>
                <c:pt idx="4306">
                  <c:v>9.8492436025889507</c:v>
                </c:pt>
                <c:pt idx="4307">
                  <c:v>9.8532484085588088</c:v>
                </c:pt>
                <c:pt idx="4308">
                  <c:v>9.8375826715098285</c:v>
                </c:pt>
                <c:pt idx="4309">
                  <c:v>9.8175357894070867</c:v>
                </c:pt>
                <c:pt idx="4310">
                  <c:v>9.7925627258709405</c:v>
                </c:pt>
                <c:pt idx="4311">
                  <c:v>9.7578031397595595</c:v>
                </c:pt>
                <c:pt idx="4312">
                  <c:v>9.7511336564561777</c:v>
                </c:pt>
                <c:pt idx="4313">
                  <c:v>9.7568656575141084</c:v>
                </c:pt>
                <c:pt idx="4314">
                  <c:v>9.7973951048179444</c:v>
                </c:pt>
                <c:pt idx="4315">
                  <c:v>9.8288003327570905</c:v>
                </c:pt>
                <c:pt idx="4316">
                  <c:v>9.83851492781546</c:v>
                </c:pt>
                <c:pt idx="4317">
                  <c:v>9.8248922291668226</c:v>
                </c:pt>
                <c:pt idx="4318">
                  <c:v>9.7796236156406717</c:v>
                </c:pt>
                <c:pt idx="4319">
                  <c:v>9.7346208426936318</c:v>
                </c:pt>
                <c:pt idx="4320">
                  <c:v>9.7166765964763293</c:v>
                </c:pt>
                <c:pt idx="4321">
                  <c:v>9.7322351287648416</c:v>
                </c:pt>
                <c:pt idx="4322">
                  <c:v>9.7979512480172897</c:v>
                </c:pt>
                <c:pt idx="4323">
                  <c:v>9.864975502213456</c:v>
                </c:pt>
                <c:pt idx="4324">
                  <c:v>9.8926997042481357</c:v>
                </c:pt>
                <c:pt idx="4325">
                  <c:v>9.8905471632709201</c:v>
                </c:pt>
                <c:pt idx="4326">
                  <c:v>9.8662222618745936</c:v>
                </c:pt>
                <c:pt idx="4327">
                  <c:v>9.8252983945088115</c:v>
                </c:pt>
                <c:pt idx="4328">
                  <c:v>9.7580641218770587</c:v>
                </c:pt>
                <c:pt idx="4329">
                  <c:v>9.6904213214018124</c:v>
                </c:pt>
                <c:pt idx="4330">
                  <c:v>9.6268659641677612</c:v>
                </c:pt>
                <c:pt idx="4331">
                  <c:v>9.6074133088914024</c:v>
                </c:pt>
                <c:pt idx="4332">
                  <c:v>9.6418047154552688</c:v>
                </c:pt>
                <c:pt idx="4333">
                  <c:v>9.6967435978916985</c:v>
                </c:pt>
                <c:pt idx="4334">
                  <c:v>9.755165640455834</c:v>
                </c:pt>
                <c:pt idx="4335">
                  <c:v>9.83221346960317</c:v>
                </c:pt>
                <c:pt idx="4336">
                  <c:v>9.9013727514853382</c:v>
                </c:pt>
                <c:pt idx="4337">
                  <c:v>9.9186103240800314</c:v>
                </c:pt>
                <c:pt idx="4338">
                  <c:v>9.8998287080452556</c:v>
                </c:pt>
                <c:pt idx="4339">
                  <c:v>9.8693423304049634</c:v>
                </c:pt>
                <c:pt idx="4340">
                  <c:v>9.8012933803790645</c:v>
                </c:pt>
                <c:pt idx="4341">
                  <c:v>9.7234049998918621</c:v>
                </c:pt>
                <c:pt idx="4342">
                  <c:v>9.6696948113535406</c:v>
                </c:pt>
                <c:pt idx="4343">
                  <c:v>9.6444382738766432</c:v>
                </c:pt>
                <c:pt idx="4344">
                  <c:v>9.6609476777812997</c:v>
                </c:pt>
                <c:pt idx="4345">
                  <c:v>9.7258467055494044</c:v>
                </c:pt>
                <c:pt idx="4346">
                  <c:v>9.7698501689553261</c:v>
                </c:pt>
                <c:pt idx="4347">
                  <c:v>9.8022921723875136</c:v>
                </c:pt>
                <c:pt idx="4348">
                  <c:v>9.8118653893627048</c:v>
                </c:pt>
                <c:pt idx="4349">
                  <c:v>9.8232476533645716</c:v>
                </c:pt>
                <c:pt idx="4350">
                  <c:v>9.8301526066039884</c:v>
                </c:pt>
                <c:pt idx="4351">
                  <c:v>9.8267296457800306</c:v>
                </c:pt>
                <c:pt idx="4352">
                  <c:v>9.8054577517798336</c:v>
                </c:pt>
                <c:pt idx="4353">
                  <c:v>9.7882269385434544</c:v>
                </c:pt>
                <c:pt idx="4354">
                  <c:v>9.7740314492885751</c:v>
                </c:pt>
                <c:pt idx="4355">
                  <c:v>9.75171516244556</c:v>
                </c:pt>
                <c:pt idx="4356">
                  <c:v>9.736790659895556</c:v>
                </c:pt>
                <c:pt idx="4357">
                  <c:v>9.7211829904431859</c:v>
                </c:pt>
                <c:pt idx="4358">
                  <c:v>9.7243716899159764</c:v>
                </c:pt>
                <c:pt idx="4359">
                  <c:v>9.7167444712155486</c:v>
                </c:pt>
                <c:pt idx="4360">
                  <c:v>9.730010441472043</c:v>
                </c:pt>
                <c:pt idx="4361">
                  <c:v>9.7724013792380138</c:v>
                </c:pt>
                <c:pt idx="4362">
                  <c:v>9.8128991944155857</c:v>
                </c:pt>
                <c:pt idx="4363">
                  <c:v>9.8503500438820435</c:v>
                </c:pt>
                <c:pt idx="4364">
                  <c:v>9.8878298794029469</c:v>
                </c:pt>
                <c:pt idx="4365">
                  <c:v>9.8839918815081873</c:v>
                </c:pt>
                <c:pt idx="4366">
                  <c:v>9.8493516095105917</c:v>
                </c:pt>
                <c:pt idx="4367">
                  <c:v>9.797793858134499</c:v>
                </c:pt>
                <c:pt idx="4368">
                  <c:v>9.7518225067479758</c:v>
                </c:pt>
                <c:pt idx="4369">
                  <c:v>9.7079210551315267</c:v>
                </c:pt>
                <c:pt idx="4370">
                  <c:v>9.7106394805312224</c:v>
                </c:pt>
                <c:pt idx="4371">
                  <c:v>9.7255163431563521</c:v>
                </c:pt>
                <c:pt idx="4372">
                  <c:v>9.742285269743153</c:v>
                </c:pt>
                <c:pt idx="4373">
                  <c:v>9.7704164203808936</c:v>
                </c:pt>
                <c:pt idx="4374">
                  <c:v>9.7875836332502235</c:v>
                </c:pt>
                <c:pt idx="4375">
                  <c:v>9.8143424215008075</c:v>
                </c:pt>
                <c:pt idx="4376">
                  <c:v>9.8090459598186186</c:v>
                </c:pt>
                <c:pt idx="4377">
                  <c:v>9.8261897276299486</c:v>
                </c:pt>
                <c:pt idx="4378">
                  <c:v>9.8184382644459625</c:v>
                </c:pt>
                <c:pt idx="4379">
                  <c:v>9.8214817371026282</c:v>
                </c:pt>
                <c:pt idx="4380">
                  <c:v>9.8019887043004026</c:v>
                </c:pt>
                <c:pt idx="4381">
                  <c:v>9.7873622245511971</c:v>
                </c:pt>
                <c:pt idx="4382">
                  <c:v>9.7959398712621173</c:v>
                </c:pt>
                <c:pt idx="4383">
                  <c:v>9.802270029191698</c:v>
                </c:pt>
                <c:pt idx="4384">
                  <c:v>9.7894709091436365</c:v>
                </c:pt>
                <c:pt idx="4385">
                  <c:v>9.7759304396911162</c:v>
                </c:pt>
                <c:pt idx="4386">
                  <c:v>9.7660629863538038</c:v>
                </c:pt>
                <c:pt idx="4387">
                  <c:v>9.747585450209467</c:v>
                </c:pt>
                <c:pt idx="4388">
                  <c:v>9.7595873762136414</c:v>
                </c:pt>
                <c:pt idx="4389">
                  <c:v>9.7903703216719311</c:v>
                </c:pt>
                <c:pt idx="4390">
                  <c:v>9.8257962165756698</c:v>
                </c:pt>
                <c:pt idx="4391">
                  <c:v>9.8647735621243449</c:v>
                </c:pt>
                <c:pt idx="4392">
                  <c:v>9.8550260054070122</c:v>
                </c:pt>
                <c:pt idx="4393">
                  <c:v>9.824853097302217</c:v>
                </c:pt>
                <c:pt idx="4394">
                  <c:v>9.7876001379431052</c:v>
                </c:pt>
                <c:pt idx="4395">
                  <c:v>9.7661662955524804</c:v>
                </c:pt>
                <c:pt idx="4396">
                  <c:v>9.7618555943843113</c:v>
                </c:pt>
                <c:pt idx="4397">
                  <c:v>9.7937707904757847</c:v>
                </c:pt>
                <c:pt idx="4398">
                  <c:v>9.8374024394034567</c:v>
                </c:pt>
                <c:pt idx="4399">
                  <c:v>9.8658000300318136</c:v>
                </c:pt>
                <c:pt idx="4400">
                  <c:v>9.8548505976013203</c:v>
                </c:pt>
                <c:pt idx="4401">
                  <c:v>9.8191385960028796</c:v>
                </c:pt>
                <c:pt idx="4402">
                  <c:v>9.7992417851454352</c:v>
                </c:pt>
                <c:pt idx="4403">
                  <c:v>9.7813375292751932</c:v>
                </c:pt>
                <c:pt idx="4404">
                  <c:v>9.7767824436034481</c:v>
                </c:pt>
                <c:pt idx="4405">
                  <c:v>9.7733981293852477</c:v>
                </c:pt>
                <c:pt idx="4406">
                  <c:v>9.7972973530687248</c:v>
                </c:pt>
                <c:pt idx="4407">
                  <c:v>9.8077840604152637</c:v>
                </c:pt>
                <c:pt idx="4408">
                  <c:v>9.8320832576166595</c:v>
                </c:pt>
                <c:pt idx="4409">
                  <c:v>9.839362060131231</c:v>
                </c:pt>
                <c:pt idx="4410">
                  <c:v>9.8508269758283529</c:v>
                </c:pt>
                <c:pt idx="4411">
                  <c:v>9.8408400227199468</c:v>
                </c:pt>
                <c:pt idx="4412">
                  <c:v>9.8262983584965315</c:v>
                </c:pt>
                <c:pt idx="4413">
                  <c:v>9.8106401007662534</c:v>
                </c:pt>
                <c:pt idx="4414">
                  <c:v>9.7829887782229221</c:v>
                </c:pt>
                <c:pt idx="4415">
                  <c:v>9.7639349943170224</c:v>
                </c:pt>
                <c:pt idx="4416">
                  <c:v>9.7669301217537559</c:v>
                </c:pt>
                <c:pt idx="4417">
                  <c:v>9.7872750983105821</c:v>
                </c:pt>
                <c:pt idx="4418">
                  <c:v>9.8354685860396085</c:v>
                </c:pt>
                <c:pt idx="4419">
                  <c:v>9.8669579079840855</c:v>
                </c:pt>
                <c:pt idx="4420">
                  <c:v>9.8786084336782487</c:v>
                </c:pt>
                <c:pt idx="4421">
                  <c:v>9.8593470788261026</c:v>
                </c:pt>
                <c:pt idx="4422">
                  <c:v>9.8374411238904926</c:v>
                </c:pt>
                <c:pt idx="4423">
                  <c:v>9.8066531794938356</c:v>
                </c:pt>
                <c:pt idx="4424">
                  <c:v>9.8042559700024956</c:v>
                </c:pt>
                <c:pt idx="4425">
                  <c:v>9.8022543092524241</c:v>
                </c:pt>
                <c:pt idx="4426">
                  <c:v>9.8084945210961596</c:v>
                </c:pt>
                <c:pt idx="4427">
                  <c:v>9.8010214635884765</c:v>
                </c:pt>
                <c:pt idx="4428">
                  <c:v>9.7910201903588732</c:v>
                </c:pt>
                <c:pt idx="4429">
                  <c:v>9.8145642466181151</c:v>
                </c:pt>
                <c:pt idx="4430">
                  <c:v>9.8492825909117752</c:v>
                </c:pt>
                <c:pt idx="4431">
                  <c:v>9.8692613177094355</c:v>
                </c:pt>
                <c:pt idx="4432">
                  <c:v>9.8594747944946999</c:v>
                </c:pt>
                <c:pt idx="4433">
                  <c:v>9.8404737429542806</c:v>
                </c:pt>
                <c:pt idx="4434">
                  <c:v>9.8218037181342357</c:v>
                </c:pt>
                <c:pt idx="4435">
                  <c:v>9.8044451598642191</c:v>
                </c:pt>
                <c:pt idx="4436">
                  <c:v>9.8263730909738793</c:v>
                </c:pt>
                <c:pt idx="4437">
                  <c:v>9.8296447040935764</c:v>
                </c:pt>
                <c:pt idx="4438">
                  <c:v>9.8197468278903894</c:v>
                </c:pt>
                <c:pt idx="4439">
                  <c:v>9.8042006595741977</c:v>
                </c:pt>
                <c:pt idx="4440">
                  <c:v>9.7956510208316878</c:v>
                </c:pt>
                <c:pt idx="4441">
                  <c:v>9.8096596644467926</c:v>
                </c:pt>
                <c:pt idx="4442">
                  <c:v>9.823462095859302</c:v>
                </c:pt>
                <c:pt idx="4443">
                  <c:v>9.809145440177014</c:v>
                </c:pt>
                <c:pt idx="4444">
                  <c:v>9.7836775659391666</c:v>
                </c:pt>
                <c:pt idx="4445">
                  <c:v>9.7815782979627564</c:v>
                </c:pt>
                <c:pt idx="4446">
                  <c:v>9.8071990053809337</c:v>
                </c:pt>
                <c:pt idx="4447">
                  <c:v>9.8382291698987903</c:v>
                </c:pt>
                <c:pt idx="4448">
                  <c:v>9.8523532339737834</c:v>
                </c:pt>
                <c:pt idx="4449">
                  <c:v>9.8303158548801708</c:v>
                </c:pt>
                <c:pt idx="4450">
                  <c:v>9.8092596757344719</c:v>
                </c:pt>
                <c:pt idx="4451">
                  <c:v>9.7787046006730289</c:v>
                </c:pt>
                <c:pt idx="4452">
                  <c:v>9.7466895644359983</c:v>
                </c:pt>
                <c:pt idx="4453">
                  <c:v>9.7396682912185319</c:v>
                </c:pt>
                <c:pt idx="4454">
                  <c:v>9.7800636178946743</c:v>
                </c:pt>
                <c:pt idx="4455">
                  <c:v>9.8576533202219174</c:v>
                </c:pt>
                <c:pt idx="4456">
                  <c:v>9.8993702006148947</c:v>
                </c:pt>
                <c:pt idx="4457">
                  <c:v>9.9272177558224701</c:v>
                </c:pt>
                <c:pt idx="4458">
                  <c:v>9.9475787579020807</c:v>
                </c:pt>
                <c:pt idx="4459">
                  <c:v>9.9316046839898604</c:v>
                </c:pt>
                <c:pt idx="4460">
                  <c:v>9.94208309871129</c:v>
                </c:pt>
                <c:pt idx="4461">
                  <c:v>9.8576537839194334</c:v>
                </c:pt>
                <c:pt idx="4462">
                  <c:v>9.7525740515013126</c:v>
                </c:pt>
                <c:pt idx="4463">
                  <c:v>9.6732070626265152</c:v>
                </c:pt>
                <c:pt idx="4464">
                  <c:v>9.6492398197179323</c:v>
                </c:pt>
                <c:pt idx="4465">
                  <c:v>9.7019272818058706</c:v>
                </c:pt>
                <c:pt idx="4466">
                  <c:v>9.7810991233665234</c:v>
                </c:pt>
                <c:pt idx="4467">
                  <c:v>9.8568582446515851</c:v>
                </c:pt>
                <c:pt idx="4468">
                  <c:v>9.902033790828078</c:v>
                </c:pt>
                <c:pt idx="4469">
                  <c:v>9.90369084154894</c:v>
                </c:pt>
                <c:pt idx="4470">
                  <c:v>9.8434357717356331</c:v>
                </c:pt>
                <c:pt idx="4471">
                  <c:v>9.7610501194851444</c:v>
                </c:pt>
                <c:pt idx="4472">
                  <c:v>9.71426455049723</c:v>
                </c:pt>
                <c:pt idx="4473">
                  <c:v>9.7048782640598983</c:v>
                </c:pt>
                <c:pt idx="4474">
                  <c:v>9.769682015964154</c:v>
                </c:pt>
                <c:pt idx="4475">
                  <c:v>9.8515564637974329</c:v>
                </c:pt>
                <c:pt idx="4476">
                  <c:v>9.8969872100158423</c:v>
                </c:pt>
                <c:pt idx="4477">
                  <c:v>9.9195064212965658</c:v>
                </c:pt>
                <c:pt idx="4478">
                  <c:v>9.8984090994505962</c:v>
                </c:pt>
                <c:pt idx="4479">
                  <c:v>9.8216774323704072</c:v>
                </c:pt>
                <c:pt idx="4480">
                  <c:v>9.7194237599111961</c:v>
                </c:pt>
                <c:pt idx="4481">
                  <c:v>9.6275264739345072</c:v>
                </c:pt>
                <c:pt idx="4482">
                  <c:v>9.5989319557900306</c:v>
                </c:pt>
                <c:pt idx="4483">
                  <c:v>9.6527186220693224</c:v>
                </c:pt>
                <c:pt idx="4484">
                  <c:v>9.7444727886326614</c:v>
                </c:pt>
                <c:pt idx="4485">
                  <c:v>9.8792913996078671</c:v>
                </c:pt>
                <c:pt idx="4486">
                  <c:v>9.9906912669531369</c:v>
                </c:pt>
                <c:pt idx="4487">
                  <c:v>10.045326994433431</c:v>
                </c:pt>
                <c:pt idx="4488">
                  <c:v>10.032433362960386</c:v>
                </c:pt>
                <c:pt idx="4489">
                  <c:v>9.9494650156593618</c:v>
                </c:pt>
                <c:pt idx="4490">
                  <c:v>9.8473762957181492</c:v>
                </c:pt>
                <c:pt idx="4491">
                  <c:v>9.7550739095782451</c:v>
                </c:pt>
                <c:pt idx="4492">
                  <c:v>9.6917151491081572</c:v>
                </c:pt>
                <c:pt idx="4493">
                  <c:v>9.6491900704456537</c:v>
                </c:pt>
                <c:pt idx="4494">
                  <c:v>9.6626685623652282</c:v>
                </c:pt>
                <c:pt idx="4495">
                  <c:v>9.6778655178732453</c:v>
                </c:pt>
                <c:pt idx="4496">
                  <c:v>9.6872855748431004</c:v>
                </c:pt>
                <c:pt idx="4497">
                  <c:v>9.7114507585222096</c:v>
                </c:pt>
                <c:pt idx="4498">
                  <c:v>9.7245444789188422</c:v>
                </c:pt>
                <c:pt idx="4499">
                  <c:v>9.8200513911870022</c:v>
                </c:pt>
                <c:pt idx="4500">
                  <c:v>9.9273719043293003</c:v>
                </c:pt>
                <c:pt idx="4501">
                  <c:v>10.012148225439255</c:v>
                </c:pt>
                <c:pt idx="4502">
                  <c:v>10.055864231511329</c:v>
                </c:pt>
                <c:pt idx="4503">
                  <c:v>10.030049102322572</c:v>
                </c:pt>
                <c:pt idx="4504">
                  <c:v>9.9606741133274035</c:v>
                </c:pt>
                <c:pt idx="4505">
                  <c:v>9.8754255754295883</c:v>
                </c:pt>
                <c:pt idx="4506">
                  <c:v>9.8032989743395138</c:v>
                </c:pt>
                <c:pt idx="4507">
                  <c:v>9.7020481100786942</c:v>
                </c:pt>
                <c:pt idx="4508">
                  <c:v>9.6120175328102455</c:v>
                </c:pt>
                <c:pt idx="4509">
                  <c:v>9.6079123281958072</c:v>
                </c:pt>
                <c:pt idx="4510">
                  <c:v>9.6352260594294012</c:v>
                </c:pt>
                <c:pt idx="4511">
                  <c:v>9.6771942088002696</c:v>
                </c:pt>
                <c:pt idx="4512">
                  <c:v>9.7308910144428751</c:v>
                </c:pt>
                <c:pt idx="4513">
                  <c:v>9.782589557711546</c:v>
                </c:pt>
                <c:pt idx="4514">
                  <c:v>9.8231741585056565</c:v>
                </c:pt>
                <c:pt idx="4515">
                  <c:v>9.8058124187348596</c:v>
                </c:pt>
                <c:pt idx="4516">
                  <c:v>9.8505877268474968</c:v>
                </c:pt>
                <c:pt idx="4517">
                  <c:v>9.9350600521259924</c:v>
                </c:pt>
                <c:pt idx="4518">
                  <c:v>9.9390181304504726</c:v>
                </c:pt>
                <c:pt idx="4519">
                  <c:v>9.882714162965291</c:v>
                </c:pt>
                <c:pt idx="4520">
                  <c:v>9.8073479863335731</c:v>
                </c:pt>
                <c:pt idx="4521">
                  <c:v>9.7719822120223192</c:v>
                </c:pt>
                <c:pt idx="4522">
                  <c:v>9.7395939045549831</c:v>
                </c:pt>
                <c:pt idx="4523">
                  <c:v>9.7077079945628331</c:v>
                </c:pt>
                <c:pt idx="4524">
                  <c:v>9.697682205287089</c:v>
                </c:pt>
                <c:pt idx="4525">
                  <c:v>9.7056024493314688</c:v>
                </c:pt>
                <c:pt idx="4526">
                  <c:v>9.7204654774520574</c:v>
                </c:pt>
                <c:pt idx="4527">
                  <c:v>9.7475902314911558</c:v>
                </c:pt>
                <c:pt idx="4528">
                  <c:v>9.7951632118483705</c:v>
                </c:pt>
                <c:pt idx="4529">
                  <c:v>9.8558876303416127</c:v>
                </c:pt>
                <c:pt idx="4530">
                  <c:v>9.8798895328264695</c:v>
                </c:pt>
                <c:pt idx="4531">
                  <c:v>9.8540500830743341</c:v>
                </c:pt>
                <c:pt idx="4532">
                  <c:v>9.8206771689882437</c:v>
                </c:pt>
                <c:pt idx="4533">
                  <c:v>9.7797632197964077</c:v>
                </c:pt>
                <c:pt idx="4534">
                  <c:v>9.772826433471776</c:v>
                </c:pt>
                <c:pt idx="4535">
                  <c:v>9.7642579516301691</c:v>
                </c:pt>
                <c:pt idx="4536">
                  <c:v>9.7584282275199747</c:v>
                </c:pt>
                <c:pt idx="4537">
                  <c:v>9.7594364160612113</c:v>
                </c:pt>
                <c:pt idx="4538">
                  <c:v>9.742694621322455</c:v>
                </c:pt>
                <c:pt idx="4539">
                  <c:v>9.7426443545731214</c:v>
                </c:pt>
                <c:pt idx="4540">
                  <c:v>9.759874703163927</c:v>
                </c:pt>
                <c:pt idx="4541">
                  <c:v>9.7526002305334814</c:v>
                </c:pt>
                <c:pt idx="4542">
                  <c:v>9.782192334311361</c:v>
                </c:pt>
                <c:pt idx="4543">
                  <c:v>9.7990605254298622</c:v>
                </c:pt>
                <c:pt idx="4544">
                  <c:v>9.803017878975016</c:v>
                </c:pt>
                <c:pt idx="4545">
                  <c:v>9.8013606302809482</c:v>
                </c:pt>
                <c:pt idx="4546">
                  <c:v>9.8023618510088664</c:v>
                </c:pt>
                <c:pt idx="4547">
                  <c:v>9.790597740854766</c:v>
                </c:pt>
                <c:pt idx="4548">
                  <c:v>9.7884346033891863</c:v>
                </c:pt>
                <c:pt idx="4549">
                  <c:v>9.7756082198406364</c:v>
                </c:pt>
                <c:pt idx="4550">
                  <c:v>9.7637920451081097</c:v>
                </c:pt>
                <c:pt idx="4551">
                  <c:v>9.7480975190498498</c:v>
                </c:pt>
                <c:pt idx="4552">
                  <c:v>9.7519219837936308</c:v>
                </c:pt>
                <c:pt idx="4553">
                  <c:v>9.7609248956176131</c:v>
                </c:pt>
                <c:pt idx="4554">
                  <c:v>9.7820630003373541</c:v>
                </c:pt>
                <c:pt idx="4555">
                  <c:v>9.7902369795442965</c:v>
                </c:pt>
                <c:pt idx="4556">
                  <c:v>9.7911786983366564</c:v>
                </c:pt>
                <c:pt idx="4557">
                  <c:v>9.7733891044723471</c:v>
                </c:pt>
                <c:pt idx="4558">
                  <c:v>9.7835156407599513</c:v>
                </c:pt>
                <c:pt idx="4559">
                  <c:v>9.7785610287187801</c:v>
                </c:pt>
                <c:pt idx="4560">
                  <c:v>9.7705409022648304</c:v>
                </c:pt>
                <c:pt idx="4561">
                  <c:v>9.7622654852681823</c:v>
                </c:pt>
                <c:pt idx="4562">
                  <c:v>9.7700226822747336</c:v>
                </c:pt>
                <c:pt idx="4563">
                  <c:v>9.7765514348286899</c:v>
                </c:pt>
                <c:pt idx="4564">
                  <c:v>9.7790896833007768</c:v>
                </c:pt>
                <c:pt idx="4565">
                  <c:v>9.7488193763915962</c:v>
                </c:pt>
                <c:pt idx="4566">
                  <c:v>9.7592181651424337</c:v>
                </c:pt>
                <c:pt idx="4567">
                  <c:v>9.7686545864389718</c:v>
                </c:pt>
                <c:pt idx="4568">
                  <c:v>9.7896929957032626</c:v>
                </c:pt>
                <c:pt idx="4569">
                  <c:v>9.7842231620945892</c:v>
                </c:pt>
                <c:pt idx="4570">
                  <c:v>9.7614924417859719</c:v>
                </c:pt>
                <c:pt idx="4571">
                  <c:v>9.7356873819008563</c:v>
                </c:pt>
                <c:pt idx="4572">
                  <c:v>9.7358767258570342</c:v>
                </c:pt>
                <c:pt idx="4573">
                  <c:v>9.7393490231602122</c:v>
                </c:pt>
                <c:pt idx="4574">
                  <c:v>9.76015205932298</c:v>
                </c:pt>
                <c:pt idx="4575">
                  <c:v>9.7790780779189959</c:v>
                </c:pt>
                <c:pt idx="4576">
                  <c:v>9.7737951256016409</c:v>
                </c:pt>
                <c:pt idx="4577">
                  <c:v>9.7754214023910944</c:v>
                </c:pt>
                <c:pt idx="4578">
                  <c:v>9.7781243319601305</c:v>
                </c:pt>
                <c:pt idx="4579">
                  <c:v>9.7802308592667497</c:v>
                </c:pt>
                <c:pt idx="4580">
                  <c:v>9.7612010340217417</c:v>
                </c:pt>
                <c:pt idx="4581">
                  <c:v>9.7505121949482287</c:v>
                </c:pt>
                <c:pt idx="4582">
                  <c:v>9.7510228290225811</c:v>
                </c:pt>
                <c:pt idx="4583">
                  <c:v>9.7691791279514462</c:v>
                </c:pt>
                <c:pt idx="4584">
                  <c:v>9.7665134395384499</c:v>
                </c:pt>
                <c:pt idx="4585">
                  <c:v>9.7514012589409731</c:v>
                </c:pt>
                <c:pt idx="4586">
                  <c:v>9.7195793055162429</c:v>
                </c:pt>
                <c:pt idx="4587">
                  <c:v>9.7232218056251938</c:v>
                </c:pt>
                <c:pt idx="4588">
                  <c:v>9.7369781679032172</c:v>
                </c:pt>
                <c:pt idx="4589">
                  <c:v>9.7601464152592641</c:v>
                </c:pt>
                <c:pt idx="4590">
                  <c:v>9.7789596495378142</c:v>
                </c:pt>
                <c:pt idx="4591">
                  <c:v>9.7829512114197374</c:v>
                </c:pt>
                <c:pt idx="4592">
                  <c:v>9.7542772090083787</c:v>
                </c:pt>
                <c:pt idx="4593">
                  <c:v>9.7601875145747616</c:v>
                </c:pt>
                <c:pt idx="4594">
                  <c:v>9.8013678200058774</c:v>
                </c:pt>
                <c:pt idx="4595">
                  <c:v>9.83552663665205</c:v>
                </c:pt>
                <c:pt idx="4596">
                  <c:v>9.8506224244116645</c:v>
                </c:pt>
                <c:pt idx="4597">
                  <c:v>9.8512724068008648</c:v>
                </c:pt>
                <c:pt idx="4598">
                  <c:v>9.798076358849805</c:v>
                </c:pt>
                <c:pt idx="4599">
                  <c:v>9.73658475982994</c:v>
                </c:pt>
                <c:pt idx="4600">
                  <c:v>9.6736435689659821</c:v>
                </c:pt>
                <c:pt idx="4601">
                  <c:v>9.6754887200505078</c:v>
                </c:pt>
                <c:pt idx="4602">
                  <c:v>9.7063353815898612</c:v>
                </c:pt>
                <c:pt idx="4603">
                  <c:v>9.7552429218994039</c:v>
                </c:pt>
                <c:pt idx="4604">
                  <c:v>9.81701512582387</c:v>
                </c:pt>
                <c:pt idx="4605">
                  <c:v>9.8335636665397708</c:v>
                </c:pt>
                <c:pt idx="4606">
                  <c:v>9.8315013829593809</c:v>
                </c:pt>
                <c:pt idx="4607">
                  <c:v>9.7909757018904706</c:v>
                </c:pt>
                <c:pt idx="4608">
                  <c:v>9.7749259878793335</c:v>
                </c:pt>
                <c:pt idx="4609">
                  <c:v>9.7737823768370884</c:v>
                </c:pt>
                <c:pt idx="4610">
                  <c:v>9.7743395162614508</c:v>
                </c:pt>
                <c:pt idx="4611">
                  <c:v>9.7825869660461091</c:v>
                </c:pt>
                <c:pt idx="4612">
                  <c:v>9.7602238076345369</c:v>
                </c:pt>
                <c:pt idx="4613">
                  <c:v>9.7370544511621233</c:v>
                </c:pt>
                <c:pt idx="4614">
                  <c:v>9.7386561016640858</c:v>
                </c:pt>
                <c:pt idx="4615">
                  <c:v>9.757548940960536</c:v>
                </c:pt>
                <c:pt idx="4616">
                  <c:v>9.7593859967671825</c:v>
                </c:pt>
                <c:pt idx="4617">
                  <c:v>9.7763550505601309</c:v>
                </c:pt>
                <c:pt idx="4618">
                  <c:v>9.7792722228022857</c:v>
                </c:pt>
                <c:pt idx="4619">
                  <c:v>9.8051687932536264</c:v>
                </c:pt>
                <c:pt idx="4620">
                  <c:v>9.8341954118908941</c:v>
                </c:pt>
                <c:pt idx="4621">
                  <c:v>9.8608596467723775</c:v>
                </c:pt>
                <c:pt idx="4622">
                  <c:v>9.8654674894375951</c:v>
                </c:pt>
                <c:pt idx="4623">
                  <c:v>9.8418407548823552</c:v>
                </c:pt>
                <c:pt idx="4624">
                  <c:v>9.7878822827312444</c:v>
                </c:pt>
                <c:pt idx="4625">
                  <c:v>9.7382247516790024</c:v>
                </c:pt>
                <c:pt idx="4626">
                  <c:v>9.6970212162051297</c:v>
                </c:pt>
                <c:pt idx="4627">
                  <c:v>9.7152337598503458</c:v>
                </c:pt>
                <c:pt idx="4628">
                  <c:v>9.7692411516286057</c:v>
                </c:pt>
                <c:pt idx="4629">
                  <c:v>9.8231758624165284</c:v>
                </c:pt>
                <c:pt idx="4630">
                  <c:v>9.8465929856605481</c:v>
                </c:pt>
                <c:pt idx="4631">
                  <c:v>9.8245811392520412</c:v>
                </c:pt>
                <c:pt idx="4632">
                  <c:v>9.7777782842411884</c:v>
                </c:pt>
                <c:pt idx="4633">
                  <c:v>9.7337827387366911</c:v>
                </c:pt>
                <c:pt idx="4634">
                  <c:v>9.7075411783496079</c:v>
                </c:pt>
                <c:pt idx="4635">
                  <c:v>9.7099151436424531</c:v>
                </c:pt>
                <c:pt idx="4636">
                  <c:v>9.7560904785770646</c:v>
                </c:pt>
                <c:pt idx="4637">
                  <c:v>9.8042540285492397</c:v>
                </c:pt>
                <c:pt idx="4638">
                  <c:v>9.8530198088455858</c:v>
                </c:pt>
                <c:pt idx="4639">
                  <c:v>9.8801422009953068</c:v>
                </c:pt>
                <c:pt idx="4640">
                  <c:v>9.8833357895459777</c:v>
                </c:pt>
                <c:pt idx="4641">
                  <c:v>9.8576442121981334</c:v>
                </c:pt>
                <c:pt idx="4642">
                  <c:v>9.8490028375176131</c:v>
                </c:pt>
                <c:pt idx="4643">
                  <c:v>9.8035407350023487</c:v>
                </c:pt>
                <c:pt idx="4644">
                  <c:v>9.7665811939078644</c:v>
                </c:pt>
                <c:pt idx="4645">
                  <c:v>9.7464074720696754</c:v>
                </c:pt>
                <c:pt idx="4646">
                  <c:v>9.7457989279571766</c:v>
                </c:pt>
                <c:pt idx="4647">
                  <c:v>9.7453151235121158</c:v>
                </c:pt>
                <c:pt idx="4648">
                  <c:v>9.7696870410095684</c:v>
                </c:pt>
                <c:pt idx="4649">
                  <c:v>9.8147266378037479</c:v>
                </c:pt>
                <c:pt idx="4650">
                  <c:v>9.826755202005037</c:v>
                </c:pt>
                <c:pt idx="4651">
                  <c:v>9.8185307018398653</c:v>
                </c:pt>
                <c:pt idx="4652">
                  <c:v>9.8305247982330961</c:v>
                </c:pt>
                <c:pt idx="4653">
                  <c:v>9.8406831571282716</c:v>
                </c:pt>
                <c:pt idx="4654">
                  <c:v>9.830212653428033</c:v>
                </c:pt>
                <c:pt idx="4655">
                  <c:v>9.7937328577907454</c:v>
                </c:pt>
                <c:pt idx="4656">
                  <c:v>9.763288330455266</c:v>
                </c:pt>
                <c:pt idx="4657">
                  <c:v>9.7772294557682287</c:v>
                </c:pt>
                <c:pt idx="4658">
                  <c:v>9.8102217588573186</c:v>
                </c:pt>
                <c:pt idx="4659">
                  <c:v>9.8086768651675804</c:v>
                </c:pt>
                <c:pt idx="4660">
                  <c:v>9.8053235956450315</c:v>
                </c:pt>
                <c:pt idx="4661">
                  <c:v>9.8166889556724879</c:v>
                </c:pt>
                <c:pt idx="4662">
                  <c:v>9.8046583841694286</c:v>
                </c:pt>
                <c:pt idx="4663">
                  <c:v>9.7843487896842998</c:v>
                </c:pt>
                <c:pt idx="4664">
                  <c:v>9.768373988557153</c:v>
                </c:pt>
                <c:pt idx="4665">
                  <c:v>9.7641964252464781</c:v>
                </c:pt>
                <c:pt idx="4666">
                  <c:v>9.7709634782286461</c:v>
                </c:pt>
                <c:pt idx="4667">
                  <c:v>9.7736264249277749</c:v>
                </c:pt>
                <c:pt idx="4668">
                  <c:v>9.7901425813654921</c:v>
                </c:pt>
                <c:pt idx="4669">
                  <c:v>9.8176239970774972</c:v>
                </c:pt>
                <c:pt idx="4670">
                  <c:v>9.8410402874937901</c:v>
                </c:pt>
                <c:pt idx="4671">
                  <c:v>9.8426277235717237</c:v>
                </c:pt>
                <c:pt idx="4672">
                  <c:v>9.8468585036177991</c:v>
                </c:pt>
                <c:pt idx="4673">
                  <c:v>9.8221362884280676</c:v>
                </c:pt>
                <c:pt idx="4674">
                  <c:v>9.8622225027512673</c:v>
                </c:pt>
                <c:pt idx="4675">
                  <c:v>9.8472281023976169</c:v>
                </c:pt>
                <c:pt idx="4676">
                  <c:v>9.7983616527280653</c:v>
                </c:pt>
                <c:pt idx="4677">
                  <c:v>9.776130564982358</c:v>
                </c:pt>
                <c:pt idx="4678">
                  <c:v>9.7974897041268907</c:v>
                </c:pt>
                <c:pt idx="4679">
                  <c:v>9.8220178727758221</c:v>
                </c:pt>
                <c:pt idx="4680">
                  <c:v>9.8137398743149173</c:v>
                </c:pt>
                <c:pt idx="4681">
                  <c:v>9.7792302058527323</c:v>
                </c:pt>
                <c:pt idx="4682">
                  <c:v>9.7498699828766302</c:v>
                </c:pt>
                <c:pt idx="4683">
                  <c:v>9.778430780550206</c:v>
                </c:pt>
                <c:pt idx="4684">
                  <c:v>9.8123914675290642</c:v>
                </c:pt>
                <c:pt idx="4685">
                  <c:v>9.849873877068605</c:v>
                </c:pt>
                <c:pt idx="4686">
                  <c:v>9.8746794108902236</c:v>
                </c:pt>
                <c:pt idx="4687">
                  <c:v>9.8904390692969191</c:v>
                </c:pt>
                <c:pt idx="4688">
                  <c:v>9.8895078696300036</c:v>
                </c:pt>
                <c:pt idx="4689">
                  <c:v>9.8203172000935766</c:v>
                </c:pt>
                <c:pt idx="4690">
                  <c:v>9.7741780748266809</c:v>
                </c:pt>
                <c:pt idx="4691">
                  <c:v>9.7524272929972344</c:v>
                </c:pt>
                <c:pt idx="4692">
                  <c:v>9.7641834252914688</c:v>
                </c:pt>
                <c:pt idx="4693">
                  <c:v>9.7857092040295335</c:v>
                </c:pt>
                <c:pt idx="4694">
                  <c:v>9.8025131421461467</c:v>
                </c:pt>
                <c:pt idx="4695">
                  <c:v>9.835298674143635</c:v>
                </c:pt>
                <c:pt idx="4696">
                  <c:v>9.8397813252888611</c:v>
                </c:pt>
                <c:pt idx="4697">
                  <c:v>9.8531929842836394</c:v>
                </c:pt>
                <c:pt idx="4698">
                  <c:v>9.8565485773775716</c:v>
                </c:pt>
                <c:pt idx="4699">
                  <c:v>9.8610395001363127</c:v>
                </c:pt>
                <c:pt idx="4700">
                  <c:v>9.8284058490252839</c:v>
                </c:pt>
                <c:pt idx="4701">
                  <c:v>9.8051072836358166</c:v>
                </c:pt>
                <c:pt idx="4702">
                  <c:v>9.7984989238355897</c:v>
                </c:pt>
                <c:pt idx="4703">
                  <c:v>9.817185707935657</c:v>
                </c:pt>
                <c:pt idx="4704">
                  <c:v>9.834478763706116</c:v>
                </c:pt>
                <c:pt idx="4705">
                  <c:v>9.8278992378677952</c:v>
                </c:pt>
                <c:pt idx="4706">
                  <c:v>9.8019964033278519</c:v>
                </c:pt>
                <c:pt idx="4707">
                  <c:v>9.7930296122780849</c:v>
                </c:pt>
                <c:pt idx="4708">
                  <c:v>9.8291704384536676</c:v>
                </c:pt>
                <c:pt idx="4709">
                  <c:v>9.8314791790618852</c:v>
                </c:pt>
                <c:pt idx="4710">
                  <c:v>9.7934940935608203</c:v>
                </c:pt>
                <c:pt idx="4711">
                  <c:v>9.7634596596249814</c:v>
                </c:pt>
                <c:pt idx="4712">
                  <c:v>9.8053169161260865</c:v>
                </c:pt>
                <c:pt idx="4713">
                  <c:v>9.7881755996568689</c:v>
                </c:pt>
                <c:pt idx="4714">
                  <c:v>9.7942178577382926</c:v>
                </c:pt>
                <c:pt idx="4715">
                  <c:v>9.7817080541030119</c:v>
                </c:pt>
                <c:pt idx="4716">
                  <c:v>9.7668725638850535</c:v>
                </c:pt>
                <c:pt idx="4717">
                  <c:v>9.7710822316957859</c:v>
                </c:pt>
                <c:pt idx="4718">
                  <c:v>9.8020218583086063</c:v>
                </c:pt>
                <c:pt idx="4719">
                  <c:v>9.8322843730221567</c:v>
                </c:pt>
                <c:pt idx="4720">
                  <c:v>9.8439980338850877</c:v>
                </c:pt>
                <c:pt idx="4721">
                  <c:v>9.826800025566083</c:v>
                </c:pt>
                <c:pt idx="4722">
                  <c:v>9.8352594150965018</c:v>
                </c:pt>
                <c:pt idx="4723">
                  <c:v>9.8883280067062138</c:v>
                </c:pt>
                <c:pt idx="4724">
                  <c:v>9.9205689122012046</c:v>
                </c:pt>
                <c:pt idx="4725">
                  <c:v>9.8999151662583227</c:v>
                </c:pt>
                <c:pt idx="4726">
                  <c:v>9.866460661641522</c:v>
                </c:pt>
                <c:pt idx="4727">
                  <c:v>9.8422093525705581</c:v>
                </c:pt>
                <c:pt idx="4728">
                  <c:v>9.826620011830439</c:v>
                </c:pt>
                <c:pt idx="4729">
                  <c:v>9.8263655113773787</c:v>
                </c:pt>
                <c:pt idx="4730">
                  <c:v>9.8175791133635411</c:v>
                </c:pt>
                <c:pt idx="4731">
                  <c:v>9.81131682449797</c:v>
                </c:pt>
                <c:pt idx="4732">
                  <c:v>9.8240299704114218</c:v>
                </c:pt>
                <c:pt idx="4733">
                  <c:v>9.8302990663264005</c:v>
                </c:pt>
                <c:pt idx="4734">
                  <c:v>9.8122014877720929</c:v>
                </c:pt>
                <c:pt idx="4735">
                  <c:v>9.7963440279800658</c:v>
                </c:pt>
                <c:pt idx="4736">
                  <c:v>9.7995818445747993</c:v>
                </c:pt>
                <c:pt idx="4737">
                  <c:v>9.8096357950726425</c:v>
                </c:pt>
                <c:pt idx="4738">
                  <c:v>9.8227105069884573</c:v>
                </c:pt>
                <c:pt idx="4739">
                  <c:v>9.8454395629813529</c:v>
                </c:pt>
                <c:pt idx="4740">
                  <c:v>9.8559948085460221</c:v>
                </c:pt>
                <c:pt idx="4741">
                  <c:v>9.8556234400931988</c:v>
                </c:pt>
                <c:pt idx="4742">
                  <c:v>9.8487693183725575</c:v>
                </c:pt>
                <c:pt idx="4743">
                  <c:v>9.8255544391034491</c:v>
                </c:pt>
                <c:pt idx="4744">
                  <c:v>9.8133092605387375</c:v>
                </c:pt>
                <c:pt idx="4745">
                  <c:v>9.7863982501782694</c:v>
                </c:pt>
                <c:pt idx="4746">
                  <c:v>9.7885217467781747</c:v>
                </c:pt>
                <c:pt idx="4747">
                  <c:v>9.7981099708867276</c:v>
                </c:pt>
                <c:pt idx="4748">
                  <c:v>9.8123756347862336</c:v>
                </c:pt>
                <c:pt idx="4749">
                  <c:v>9.8275048296853438</c:v>
                </c:pt>
                <c:pt idx="4750">
                  <c:v>9.8309526260301752</c:v>
                </c:pt>
                <c:pt idx="4751">
                  <c:v>9.8314742528324111</c:v>
                </c:pt>
                <c:pt idx="4752">
                  <c:v>9.8164256460893782</c:v>
                </c:pt>
                <c:pt idx="4753">
                  <c:v>9.8003200317176642</c:v>
                </c:pt>
                <c:pt idx="4754">
                  <c:v>9.7821609741836557</c:v>
                </c:pt>
                <c:pt idx="4755">
                  <c:v>9.7701185499766847</c:v>
                </c:pt>
                <c:pt idx="4756">
                  <c:v>9.7842653396637544</c:v>
                </c:pt>
                <c:pt idx="4757">
                  <c:v>9.8247702786787592</c:v>
                </c:pt>
                <c:pt idx="4758">
                  <c:v>9.8459258004575592</c:v>
                </c:pt>
                <c:pt idx="4759">
                  <c:v>9.8669696166530887</c:v>
                </c:pt>
                <c:pt idx="4760">
                  <c:v>9.8658319362329436</c:v>
                </c:pt>
                <c:pt idx="4761">
                  <c:v>9.8611101622067352</c:v>
                </c:pt>
                <c:pt idx="4762">
                  <c:v>9.8432665778362392</c:v>
                </c:pt>
                <c:pt idx="4763">
                  <c:v>9.8192706260465474</c:v>
                </c:pt>
                <c:pt idx="4764">
                  <c:v>9.783536851902868</c:v>
                </c:pt>
                <c:pt idx="4765">
                  <c:v>9.7812652096618784</c:v>
                </c:pt>
                <c:pt idx="4766">
                  <c:v>9.7871402590971446</c:v>
                </c:pt>
                <c:pt idx="4767">
                  <c:v>9.8050497864823694</c:v>
                </c:pt>
                <c:pt idx="4768">
                  <c:v>9.8298323202880411</c:v>
                </c:pt>
                <c:pt idx="4769">
                  <c:v>9.8260037053987652</c:v>
                </c:pt>
                <c:pt idx="4770">
                  <c:v>9.8186313674779733</c:v>
                </c:pt>
                <c:pt idx="4771">
                  <c:v>9.8297547043564055</c:v>
                </c:pt>
                <c:pt idx="4772">
                  <c:v>9.8312629844350941</c:v>
                </c:pt>
                <c:pt idx="4773">
                  <c:v>9.8370352606078519</c:v>
                </c:pt>
                <c:pt idx="4774">
                  <c:v>9.8397798451376133</c:v>
                </c:pt>
                <c:pt idx="4775">
                  <c:v>9.8326557034673936</c:v>
                </c:pt>
                <c:pt idx="4776">
                  <c:v>9.8237750938019239</c:v>
                </c:pt>
                <c:pt idx="4777">
                  <c:v>9.8173151463688608</c:v>
                </c:pt>
                <c:pt idx="4778">
                  <c:v>9.7794127897011496</c:v>
                </c:pt>
                <c:pt idx="4779">
                  <c:v>9.8124770223562994</c:v>
                </c:pt>
                <c:pt idx="4780">
                  <c:v>9.8166212926452232</c:v>
                </c:pt>
                <c:pt idx="4781">
                  <c:v>9.8141684463721202</c:v>
                </c:pt>
                <c:pt idx="4782">
                  <c:v>9.7986337942530781</c:v>
                </c:pt>
                <c:pt idx="4783">
                  <c:v>9.7668948160097511</c:v>
                </c:pt>
                <c:pt idx="4784">
                  <c:v>9.7394152272347014</c:v>
                </c:pt>
                <c:pt idx="4785">
                  <c:v>9.7751162611497886</c:v>
                </c:pt>
                <c:pt idx="4786">
                  <c:v>9.8053416232394763</c:v>
                </c:pt>
                <c:pt idx="4787">
                  <c:v>9.8134985795391252</c:v>
                </c:pt>
                <c:pt idx="4788">
                  <c:v>9.8078458902198662</c:v>
                </c:pt>
                <c:pt idx="4789">
                  <c:v>9.8275637629541475</c:v>
                </c:pt>
                <c:pt idx="4790">
                  <c:v>9.8299130686998559</c:v>
                </c:pt>
                <c:pt idx="4791">
                  <c:v>9.8056869747279478</c:v>
                </c:pt>
                <c:pt idx="4792">
                  <c:v>9.8040846738395135</c:v>
                </c:pt>
                <c:pt idx="4793">
                  <c:v>9.7766672613311734</c:v>
                </c:pt>
                <c:pt idx="4794">
                  <c:v>9.7821631215917044</c:v>
                </c:pt>
                <c:pt idx="4795">
                  <c:v>9.7712411548300544</c:v>
                </c:pt>
                <c:pt idx="4796">
                  <c:v>9.7517562375545612</c:v>
                </c:pt>
                <c:pt idx="4797">
                  <c:v>9.7450123643552882</c:v>
                </c:pt>
                <c:pt idx="4798">
                  <c:v>9.7451126524349903</c:v>
                </c:pt>
                <c:pt idx="4799">
                  <c:v>9.7788318801897969</c:v>
                </c:pt>
                <c:pt idx="4800">
                  <c:v>9.7838773381018562</c:v>
                </c:pt>
                <c:pt idx="4801">
                  <c:v>9.7690254317568321</c:v>
                </c:pt>
                <c:pt idx="4802">
                  <c:v>9.7662142696710958</c:v>
                </c:pt>
                <c:pt idx="4803">
                  <c:v>9.7662695898925573</c:v>
                </c:pt>
                <c:pt idx="4804">
                  <c:v>9.783781855992979</c:v>
                </c:pt>
                <c:pt idx="4805">
                  <c:v>9.8109688689082173</c:v>
                </c:pt>
                <c:pt idx="4806">
                  <c:v>9.8317729752434353</c:v>
                </c:pt>
                <c:pt idx="4807">
                  <c:v>9.8323726147384569</c:v>
                </c:pt>
                <c:pt idx="4808">
                  <c:v>9.8071316195894962</c:v>
                </c:pt>
                <c:pt idx="4809">
                  <c:v>9.8031153485432618</c:v>
                </c:pt>
                <c:pt idx="4810">
                  <c:v>9.7801993645520078</c:v>
                </c:pt>
                <c:pt idx="4811">
                  <c:v>9.7583399462948801</c:v>
                </c:pt>
                <c:pt idx="4812">
                  <c:v>9.7298083911431323</c:v>
                </c:pt>
                <c:pt idx="4813">
                  <c:v>9.7064587554401296</c:v>
                </c:pt>
                <c:pt idx="4814">
                  <c:v>9.6987728445970109</c:v>
                </c:pt>
                <c:pt idx="4815">
                  <c:v>9.7426349584926317</c:v>
                </c:pt>
                <c:pt idx="4816">
                  <c:v>9.7851730883374053</c:v>
                </c:pt>
                <c:pt idx="4817">
                  <c:v>9.8040519050497625</c:v>
                </c:pt>
                <c:pt idx="4818">
                  <c:v>9.7930686287754529</c:v>
                </c:pt>
                <c:pt idx="4819">
                  <c:v>9.8202679569902376</c:v>
                </c:pt>
                <c:pt idx="4820">
                  <c:v>9.8394236732854168</c:v>
                </c:pt>
                <c:pt idx="4821">
                  <c:v>9.8206555372537654</c:v>
                </c:pt>
                <c:pt idx="4822">
                  <c:v>9.7830025571093309</c:v>
                </c:pt>
                <c:pt idx="4823">
                  <c:v>9.7947462792097433</c:v>
                </c:pt>
                <c:pt idx="4824">
                  <c:v>9.7701606794994955</c:v>
                </c:pt>
                <c:pt idx="4825">
                  <c:v>9.7127234793253692</c:v>
                </c:pt>
                <c:pt idx="4826">
                  <c:v>9.702576206289752</c:v>
                </c:pt>
                <c:pt idx="4827">
                  <c:v>9.7134060778823024</c:v>
                </c:pt>
                <c:pt idx="4828">
                  <c:v>9.7542336578755755</c:v>
                </c:pt>
                <c:pt idx="4829">
                  <c:v>9.7880714010566869</c:v>
                </c:pt>
                <c:pt idx="4830">
                  <c:v>9.8070651426664366</c:v>
                </c:pt>
                <c:pt idx="4831">
                  <c:v>9.8052391324159096</c:v>
                </c:pt>
                <c:pt idx="4832">
                  <c:v>9.7974705208769759</c:v>
                </c:pt>
                <c:pt idx="4833">
                  <c:v>9.7928936110274094</c:v>
                </c:pt>
                <c:pt idx="4834">
                  <c:v>9.798517042878979</c:v>
                </c:pt>
                <c:pt idx="4835">
                  <c:v>9.7941732854211221</c:v>
                </c:pt>
                <c:pt idx="4836">
                  <c:v>9.8024609614654619</c:v>
                </c:pt>
                <c:pt idx="4837">
                  <c:v>9.7864446666642859</c:v>
                </c:pt>
                <c:pt idx="4838">
                  <c:v>9.7680182443981884</c:v>
                </c:pt>
                <c:pt idx="4839">
                  <c:v>9.7528038201099907</c:v>
                </c:pt>
                <c:pt idx="4840">
                  <c:v>9.735711971127186</c:v>
                </c:pt>
                <c:pt idx="4841">
                  <c:v>9.7470906070544174</c:v>
                </c:pt>
                <c:pt idx="4842">
                  <c:v>9.7722145727089931</c:v>
                </c:pt>
                <c:pt idx="4843">
                  <c:v>9.7980076296734993</c:v>
                </c:pt>
                <c:pt idx="4844">
                  <c:v>9.8135212602197832</c:v>
                </c:pt>
                <c:pt idx="4845">
                  <c:v>9.8291616984102657</c:v>
                </c:pt>
                <c:pt idx="4846">
                  <c:v>9.823869832529379</c:v>
                </c:pt>
                <c:pt idx="4847">
                  <c:v>9.7916546119119818</c:v>
                </c:pt>
                <c:pt idx="4848">
                  <c:v>9.7700375504705654</c:v>
                </c:pt>
                <c:pt idx="4849">
                  <c:v>9.758768579499808</c:v>
                </c:pt>
                <c:pt idx="4850">
                  <c:v>9.7665287822477111</c:v>
                </c:pt>
                <c:pt idx="4851">
                  <c:v>9.7734186334336659</c:v>
                </c:pt>
                <c:pt idx="4852">
                  <c:v>9.76571234915213</c:v>
                </c:pt>
                <c:pt idx="4853">
                  <c:v>9.7697502792994246</c:v>
                </c:pt>
                <c:pt idx="4854">
                  <c:v>9.7762176564639844</c:v>
                </c:pt>
                <c:pt idx="4855">
                  <c:v>9.7911000631296154</c:v>
                </c:pt>
                <c:pt idx="4856">
                  <c:v>9.7927200522467857</c:v>
                </c:pt>
                <c:pt idx="4857">
                  <c:v>9.796793874488122</c:v>
                </c:pt>
                <c:pt idx="4858">
                  <c:v>9.7891461273322466</c:v>
                </c:pt>
                <c:pt idx="4859">
                  <c:v>9.7787194487941882</c:v>
                </c:pt>
                <c:pt idx="4860">
                  <c:v>9.7772669253866855</c:v>
                </c:pt>
                <c:pt idx="4861">
                  <c:v>9.778395895565442</c:v>
                </c:pt>
                <c:pt idx="4862">
                  <c:v>9.7909382744367566</c:v>
                </c:pt>
                <c:pt idx="4863">
                  <c:v>9.8052334126146352</c:v>
                </c:pt>
                <c:pt idx="4864">
                  <c:v>9.8011336082889624</c:v>
                </c:pt>
                <c:pt idx="4865">
                  <c:v>9.799328287084812</c:v>
                </c:pt>
                <c:pt idx="4866">
                  <c:v>9.7955319681951707</c:v>
                </c:pt>
                <c:pt idx="4867">
                  <c:v>9.7946966867909175</c:v>
                </c:pt>
                <c:pt idx="4868">
                  <c:v>9.7930209006125981</c:v>
                </c:pt>
                <c:pt idx="4869">
                  <c:v>9.7987728623132675</c:v>
                </c:pt>
                <c:pt idx="4870">
                  <c:v>9.8000984180515882</c:v>
                </c:pt>
                <c:pt idx="4871">
                  <c:v>9.7970979814856864</c:v>
                </c:pt>
                <c:pt idx="4872">
                  <c:v>9.7786163077338468</c:v>
                </c:pt>
                <c:pt idx="4873">
                  <c:v>9.7750894558970121</c:v>
                </c:pt>
                <c:pt idx="4874">
                  <c:v>9.7821749592417024</c:v>
                </c:pt>
                <c:pt idx="4875">
                  <c:v>9.8140502005646226</c:v>
                </c:pt>
                <c:pt idx="4876">
                  <c:v>9.8482085276634681</c:v>
                </c:pt>
                <c:pt idx="4877">
                  <c:v>9.8416381203884686</c:v>
                </c:pt>
                <c:pt idx="4878">
                  <c:v>9.8425164932967206</c:v>
                </c:pt>
                <c:pt idx="4879">
                  <c:v>9.806654340196614</c:v>
                </c:pt>
                <c:pt idx="4880">
                  <c:v>9.7932078982707562</c:v>
                </c:pt>
                <c:pt idx="4881">
                  <c:v>9.7550796886501416</c:v>
                </c:pt>
                <c:pt idx="4882">
                  <c:v>9.7413182274322843</c:v>
                </c:pt>
                <c:pt idx="4883">
                  <c:v>9.7321918450651008</c:v>
                </c:pt>
                <c:pt idx="4884">
                  <c:v>9.7479513896282128</c:v>
                </c:pt>
                <c:pt idx="4885">
                  <c:v>9.7696889549296522</c:v>
                </c:pt>
                <c:pt idx="4886">
                  <c:v>9.823717681959911</c:v>
                </c:pt>
                <c:pt idx="4887">
                  <c:v>9.8355403738306126</c:v>
                </c:pt>
                <c:pt idx="4888">
                  <c:v>9.8715401445524851</c:v>
                </c:pt>
                <c:pt idx="4889">
                  <c:v>9.9144418040489395</c:v>
                </c:pt>
                <c:pt idx="4890">
                  <c:v>9.9049819223253355</c:v>
                </c:pt>
                <c:pt idx="4891">
                  <c:v>9.8229982743087003</c:v>
                </c:pt>
                <c:pt idx="4892">
                  <c:v>9.7778101969485967</c:v>
                </c:pt>
                <c:pt idx="4893">
                  <c:v>9.7745920944086961</c:v>
                </c:pt>
                <c:pt idx="4894">
                  <c:v>9.7610728210314832</c:v>
                </c:pt>
                <c:pt idx="4895">
                  <c:v>9.7697808926036949</c:v>
                </c:pt>
                <c:pt idx="4896">
                  <c:v>9.7924380502792125</c:v>
                </c:pt>
                <c:pt idx="4897">
                  <c:v>9.7998226600380605</c:v>
                </c:pt>
                <c:pt idx="4898">
                  <c:v>9.8001128885167308</c:v>
                </c:pt>
                <c:pt idx="4899">
                  <c:v>9.7905248351007756</c:v>
                </c:pt>
                <c:pt idx="4900">
                  <c:v>9.7920899615822865</c:v>
                </c:pt>
                <c:pt idx="4901">
                  <c:v>9.8234439658027348</c:v>
                </c:pt>
                <c:pt idx="4902">
                  <c:v>9.8281942353886507</c:v>
                </c:pt>
                <c:pt idx="4903">
                  <c:v>9.8224850015478857</c:v>
                </c:pt>
                <c:pt idx="4904">
                  <c:v>9.8296056447172262</c:v>
                </c:pt>
                <c:pt idx="4905">
                  <c:v>9.8537598890111067</c:v>
                </c:pt>
                <c:pt idx="4906">
                  <c:v>9.8470980570989148</c:v>
                </c:pt>
                <c:pt idx="4907">
                  <c:v>9.8041821796532709</c:v>
                </c:pt>
                <c:pt idx="4908">
                  <c:v>9.783143298298441</c:v>
                </c:pt>
                <c:pt idx="4909">
                  <c:v>9.7927790838794007</c:v>
                </c:pt>
                <c:pt idx="4910">
                  <c:v>9.8126711937549462</c:v>
                </c:pt>
                <c:pt idx="4911">
                  <c:v>9.7945753634849986</c:v>
                </c:pt>
                <c:pt idx="4912">
                  <c:v>9.7706548817022956</c:v>
                </c:pt>
                <c:pt idx="4913">
                  <c:v>9.7396487916334618</c:v>
                </c:pt>
                <c:pt idx="4914">
                  <c:v>9.7255479953706114</c:v>
                </c:pt>
                <c:pt idx="4915">
                  <c:v>9.7258496486938437</c:v>
                </c:pt>
                <c:pt idx="4916">
                  <c:v>9.7278740457696884</c:v>
                </c:pt>
                <c:pt idx="4917">
                  <c:v>9.7718461299423112</c:v>
                </c:pt>
                <c:pt idx="4918">
                  <c:v>9.8393786282687756</c:v>
                </c:pt>
                <c:pt idx="4919">
                  <c:v>9.8624309587066428</c:v>
                </c:pt>
                <c:pt idx="4920">
                  <c:v>9.8247707211219044</c:v>
                </c:pt>
                <c:pt idx="4921">
                  <c:v>9.7355974744242246</c:v>
                </c:pt>
                <c:pt idx="4922">
                  <c:v>9.6558909993821764</c:v>
                </c:pt>
                <c:pt idx="4923">
                  <c:v>9.7245156667559964</c:v>
                </c:pt>
                <c:pt idx="4924">
                  <c:v>9.7935906935654682</c:v>
                </c:pt>
                <c:pt idx="4925">
                  <c:v>10.09151034714618</c:v>
                </c:pt>
                <c:pt idx="4926">
                  <c:v>10.258781307088951</c:v>
                </c:pt>
                <c:pt idx="4927">
                  <c:v>10.235251225608428</c:v>
                </c:pt>
                <c:pt idx="4928">
                  <c:v>10.258759683985105</c:v>
                </c:pt>
                <c:pt idx="4929">
                  <c:v>10.235264645216629</c:v>
                </c:pt>
                <c:pt idx="4930">
                  <c:v>10.300062649395167</c:v>
                </c:pt>
                <c:pt idx="4931">
                  <c:v>10.319066495187752</c:v>
                </c:pt>
                <c:pt idx="4932">
                  <c:v>10.227915988173621</c:v>
                </c:pt>
                <c:pt idx="4933">
                  <c:v>10.090560462163946</c:v>
                </c:pt>
                <c:pt idx="4934">
                  <c:v>9.8510747542325809</c:v>
                </c:pt>
                <c:pt idx="4935">
                  <c:v>9.5980055868666412</c:v>
                </c:pt>
                <c:pt idx="4936">
                  <c:v>9.4793511129268087</c:v>
                </c:pt>
                <c:pt idx="4937">
                  <c:v>9.4799765695756619</c:v>
                </c:pt>
                <c:pt idx="4938">
                  <c:v>9.4918586614850486</c:v>
                </c:pt>
                <c:pt idx="4939">
                  <c:v>9.4224483733106439</c:v>
                </c:pt>
                <c:pt idx="4940">
                  <c:v>9.3375755885173692</c:v>
                </c:pt>
                <c:pt idx="4941">
                  <c:v>9.0418548116577497</c:v>
                </c:pt>
                <c:pt idx="4942">
                  <c:v>9.0766595939074524</c:v>
                </c:pt>
                <c:pt idx="4943">
                  <c:v>9.4166751221249765</c:v>
                </c:pt>
                <c:pt idx="4944">
                  <c:v>9.7490494322987669</c:v>
                </c:pt>
                <c:pt idx="4945">
                  <c:v>10.047055347498883</c:v>
                </c:pt>
                <c:pt idx="4946">
                  <c:v>10.230093229039179</c:v>
                </c:pt>
                <c:pt idx="4947">
                  <c:v>10.263769486003916</c:v>
                </c:pt>
                <c:pt idx="4948">
                  <c:v>10.232691283192503</c:v>
                </c:pt>
                <c:pt idx="4949">
                  <c:v>10.009720620893289</c:v>
                </c:pt>
                <c:pt idx="4950">
                  <c:v>9.7690954095831604</c:v>
                </c:pt>
                <c:pt idx="4951">
                  <c:v>9.5397763082576859</c:v>
                </c:pt>
                <c:pt idx="4952">
                  <c:v>9.3624831863647113</c:v>
                </c:pt>
                <c:pt idx="4953">
                  <c:v>9.3500511349239925</c:v>
                </c:pt>
                <c:pt idx="4954">
                  <c:v>9.4946643788643339</c:v>
                </c:pt>
                <c:pt idx="4955">
                  <c:v>9.6771158270805753</c:v>
                </c:pt>
                <c:pt idx="4956">
                  <c:v>9.7488732416092549</c:v>
                </c:pt>
                <c:pt idx="4957">
                  <c:v>9.7568028937680129</c:v>
                </c:pt>
                <c:pt idx="4958">
                  <c:v>9.7163863109703819</c:v>
                </c:pt>
                <c:pt idx="4959">
                  <c:v>9.7151668305445966</c:v>
                </c:pt>
                <c:pt idx="4960">
                  <c:v>9.754220057725929</c:v>
                </c:pt>
                <c:pt idx="4961">
                  <c:v>9.7983698576970006</c:v>
                </c:pt>
                <c:pt idx="4962">
                  <c:v>9.8521648367242829</c:v>
                </c:pt>
                <c:pt idx="4963">
                  <c:v>9.883819871395497</c:v>
                </c:pt>
                <c:pt idx="4964">
                  <c:v>9.8951941844796583</c:v>
                </c:pt>
                <c:pt idx="4965">
                  <c:v>9.857142558937614</c:v>
                </c:pt>
                <c:pt idx="4966">
                  <c:v>9.8158205503007903</c:v>
                </c:pt>
                <c:pt idx="4967">
                  <c:v>9.8170033530096266</c:v>
                </c:pt>
                <c:pt idx="4968">
                  <c:v>9.7962605463362458</c:v>
                </c:pt>
                <c:pt idx="4969">
                  <c:v>9.7603698382573612</c:v>
                </c:pt>
                <c:pt idx="4970">
                  <c:v>9.7490800519985275</c:v>
                </c:pt>
                <c:pt idx="4971">
                  <c:v>9.7269800751339872</c:v>
                </c:pt>
                <c:pt idx="4972">
                  <c:v>9.7142668859076107</c:v>
                </c:pt>
                <c:pt idx="4973">
                  <c:v>9.6936935467663261</c:v>
                </c:pt>
                <c:pt idx="4974">
                  <c:v>9.642063903772593</c:v>
                </c:pt>
                <c:pt idx="4975">
                  <c:v>9.6172193662133942</c:v>
                </c:pt>
                <c:pt idx="4976">
                  <c:v>9.5939934902672181</c:v>
                </c:pt>
                <c:pt idx="4977">
                  <c:v>9.5465682302461801</c:v>
                </c:pt>
                <c:pt idx="4978">
                  <c:v>9.4792320979147355</c:v>
                </c:pt>
                <c:pt idx="4979">
                  <c:v>9.4276661780244453</c:v>
                </c:pt>
                <c:pt idx="4980">
                  <c:v>9.4549378248324132</c:v>
                </c:pt>
                <c:pt idx="4981">
                  <c:v>9.5967830820507753</c:v>
                </c:pt>
                <c:pt idx="4982">
                  <c:v>9.6136528989377759</c:v>
                </c:pt>
                <c:pt idx="4983">
                  <c:v>9.3832121210789978</c:v>
                </c:pt>
                <c:pt idx="4984">
                  <c:v>10.384817510371281</c:v>
                </c:pt>
                <c:pt idx="4985">
                  <c:v>10.672164400028832</c:v>
                </c:pt>
                <c:pt idx="4986">
                  <c:v>10.764087671779992</c:v>
                </c:pt>
                <c:pt idx="4987">
                  <c:v>10.805003540616593</c:v>
                </c:pt>
                <c:pt idx="4988">
                  <c:v>10.523851260863129</c:v>
                </c:pt>
                <c:pt idx="4989">
                  <c:v>10.219763319983004</c:v>
                </c:pt>
                <c:pt idx="4990">
                  <c:v>10.142646189194823</c:v>
                </c:pt>
                <c:pt idx="4991">
                  <c:v>10.142633418041457</c:v>
                </c:pt>
                <c:pt idx="4992">
                  <c:v>10.064213380501277</c:v>
                </c:pt>
                <c:pt idx="4993">
                  <c:v>9.9793207656400504</c:v>
                </c:pt>
                <c:pt idx="4994">
                  <c:v>9.7763938952441318</c:v>
                </c:pt>
                <c:pt idx="4995">
                  <c:v>9.6070696379203468</c:v>
                </c:pt>
                <c:pt idx="4996">
                  <c:v>9.5457106613898528</c:v>
                </c:pt>
                <c:pt idx="4997">
                  <c:v>9.5879157100702148</c:v>
                </c:pt>
                <c:pt idx="4998">
                  <c:v>9.5774635342285652</c:v>
                </c:pt>
                <c:pt idx="4999">
                  <c:v>9.5709085793337643</c:v>
                </c:pt>
                <c:pt idx="5000">
                  <c:v>9.5878802043531408</c:v>
                </c:pt>
                <c:pt idx="5001">
                  <c:v>9.6176716908270148</c:v>
                </c:pt>
                <c:pt idx="5002">
                  <c:v>9.6237838903865249</c:v>
                </c:pt>
                <c:pt idx="5003">
                  <c:v>9.6700150954440289</c:v>
                </c:pt>
                <c:pt idx="5004">
                  <c:v>9.7783771606457464</c:v>
                </c:pt>
                <c:pt idx="5005">
                  <c:v>9.8392466346275178</c:v>
                </c:pt>
                <c:pt idx="5006">
                  <c:v>9.8520748322904463</c:v>
                </c:pt>
                <c:pt idx="5007">
                  <c:v>9.8764169953062559</c:v>
                </c:pt>
                <c:pt idx="5008">
                  <c:v>9.8800355931721739</c:v>
                </c:pt>
                <c:pt idx="5009">
                  <c:v>9.8551755138368442</c:v>
                </c:pt>
                <c:pt idx="5010">
                  <c:v>9.8022933244632249</c:v>
                </c:pt>
                <c:pt idx="5011">
                  <c:v>9.7694241790437903</c:v>
                </c:pt>
                <c:pt idx="5012">
                  <c:v>9.7660638949141934</c:v>
                </c:pt>
                <c:pt idx="5013">
                  <c:v>9.7366460487647508</c:v>
                </c:pt>
                <c:pt idx="5014">
                  <c:v>9.7257682090819078</c:v>
                </c:pt>
                <c:pt idx="5015">
                  <c:v>9.7195512947195493</c:v>
                </c:pt>
                <c:pt idx="5016">
                  <c:v>9.7235489115447145</c:v>
                </c:pt>
                <c:pt idx="5017">
                  <c:v>9.6507081344263508</c:v>
                </c:pt>
                <c:pt idx="5018">
                  <c:v>9.6284420856853892</c:v>
                </c:pt>
                <c:pt idx="5019">
                  <c:v>9.6397012415352705</c:v>
                </c:pt>
                <c:pt idx="5020">
                  <c:v>9.6483993003019215</c:v>
                </c:pt>
                <c:pt idx="5021">
                  <c:v>9.667419287896557</c:v>
                </c:pt>
                <c:pt idx="5022">
                  <c:v>9.6882047136976208</c:v>
                </c:pt>
                <c:pt idx="5023">
                  <c:v>9.6942684948122153</c:v>
                </c:pt>
                <c:pt idx="5024">
                  <c:v>9.7532046411817586</c:v>
                </c:pt>
                <c:pt idx="5025">
                  <c:v>9.8533724773037665</c:v>
                </c:pt>
                <c:pt idx="5026">
                  <c:v>9.9070959905597622</c:v>
                </c:pt>
                <c:pt idx="5027">
                  <c:v>9.9321601929596497</c:v>
                </c:pt>
                <c:pt idx="5028">
                  <c:v>9.8913441090352894</c:v>
                </c:pt>
                <c:pt idx="5029">
                  <c:v>9.8258238674867489</c:v>
                </c:pt>
                <c:pt idx="5030">
                  <c:v>9.7637260350096291</c:v>
                </c:pt>
                <c:pt idx="5031">
                  <c:v>9.7683039826245537</c:v>
                </c:pt>
                <c:pt idx="5032">
                  <c:v>9.8368243120958887</c:v>
                </c:pt>
                <c:pt idx="5033">
                  <c:v>9.9613001974240891</c:v>
                </c:pt>
                <c:pt idx="5034">
                  <c:v>10.046713749920416</c:v>
                </c:pt>
                <c:pt idx="5035">
                  <c:v>10.061937343758165</c:v>
                </c:pt>
                <c:pt idx="5036">
                  <c:v>10.008163849045546</c:v>
                </c:pt>
                <c:pt idx="5037">
                  <c:v>9.9224151961255131</c:v>
                </c:pt>
                <c:pt idx="5038">
                  <c:v>9.8635688701130526</c:v>
                </c:pt>
                <c:pt idx="5039">
                  <c:v>9.8082502702396557</c:v>
                </c:pt>
                <c:pt idx="5040">
                  <c:v>9.7480931621038813</c:v>
                </c:pt>
                <c:pt idx="5041">
                  <c:v>9.6785284981349378</c:v>
                </c:pt>
                <c:pt idx="5042">
                  <c:v>9.6452844350797662</c:v>
                </c:pt>
                <c:pt idx="5043">
                  <c:v>9.6262545695278163</c:v>
                </c:pt>
                <c:pt idx="5044">
                  <c:v>9.622470375597004</c:v>
                </c:pt>
                <c:pt idx="5045">
                  <c:v>9.6226062951435694</c:v>
                </c:pt>
                <c:pt idx="5046">
                  <c:v>9.6419349478093395</c:v>
                </c:pt>
                <c:pt idx="5047">
                  <c:v>9.688945600367818</c:v>
                </c:pt>
                <c:pt idx="5048">
                  <c:v>9.7078376047827781</c:v>
                </c:pt>
                <c:pt idx="5049">
                  <c:v>9.7524536803512856</c:v>
                </c:pt>
                <c:pt idx="5050">
                  <c:v>9.815855880946474</c:v>
                </c:pt>
                <c:pt idx="5051">
                  <c:v>9.8155233352688764</c:v>
                </c:pt>
                <c:pt idx="5052">
                  <c:v>9.755457907220709</c:v>
                </c:pt>
                <c:pt idx="5053">
                  <c:v>9.6727949070136159</c:v>
                </c:pt>
                <c:pt idx="5054">
                  <c:v>9.6266606654959102</c:v>
                </c:pt>
                <c:pt idx="5055">
                  <c:v>9.6266040192921842</c:v>
                </c:pt>
                <c:pt idx="5056">
                  <c:v>9.6893204561318633</c:v>
                </c:pt>
                <c:pt idx="5057">
                  <c:v>9.7852780173461902</c:v>
                </c:pt>
                <c:pt idx="5058">
                  <c:v>9.9010187183861529</c:v>
                </c:pt>
                <c:pt idx="5059">
                  <c:v>9.9651546319678683</c:v>
                </c:pt>
                <c:pt idx="5060">
                  <c:v>9.9784938662688205</c:v>
                </c:pt>
                <c:pt idx="5061">
                  <c:v>9.9635193379053781</c:v>
                </c:pt>
                <c:pt idx="5062">
                  <c:v>9.9169710457106035</c:v>
                </c:pt>
                <c:pt idx="5063">
                  <c:v>9.8767845022618488</c:v>
                </c:pt>
                <c:pt idx="5064">
                  <c:v>9.8331626175931266</c:v>
                </c:pt>
                <c:pt idx="5065">
                  <c:v>9.8030163509875052</c:v>
                </c:pt>
                <c:pt idx="5066">
                  <c:v>9.8400587597682865</c:v>
                </c:pt>
                <c:pt idx="5067">
                  <c:v>9.8494091597119908</c:v>
                </c:pt>
                <c:pt idx="5068">
                  <c:v>9.8081062843668114</c:v>
                </c:pt>
                <c:pt idx="5069">
                  <c:v>9.7688049752183836</c:v>
                </c:pt>
                <c:pt idx="5070">
                  <c:v>9.7325168157612154</c:v>
                </c:pt>
                <c:pt idx="5071">
                  <c:v>9.7073364409836085</c:v>
                </c:pt>
                <c:pt idx="5072">
                  <c:v>9.7168408980042678</c:v>
                </c:pt>
                <c:pt idx="5073">
                  <c:v>9.7495346142342605</c:v>
                </c:pt>
                <c:pt idx="5074">
                  <c:v>9.8207102781581668</c:v>
                </c:pt>
                <c:pt idx="5075">
                  <c:v>9.8929700966126664</c:v>
                </c:pt>
                <c:pt idx="5076">
                  <c:v>9.9387173548189125</c:v>
                </c:pt>
                <c:pt idx="5077">
                  <c:v>9.9323291584704307</c:v>
                </c:pt>
                <c:pt idx="5078">
                  <c:v>9.9099140123713045</c:v>
                </c:pt>
                <c:pt idx="5079">
                  <c:v>9.8759328818427292</c:v>
                </c:pt>
                <c:pt idx="5080">
                  <c:v>9.8557703795430118</c:v>
                </c:pt>
                <c:pt idx="5081">
                  <c:v>9.8568464273600096</c:v>
                </c:pt>
                <c:pt idx="5082">
                  <c:v>9.8573288016207634</c:v>
                </c:pt>
                <c:pt idx="5083">
                  <c:v>9.8485307781620524</c:v>
                </c:pt>
                <c:pt idx="5084">
                  <c:v>9.8101998014354788</c:v>
                </c:pt>
                <c:pt idx="5085">
                  <c:v>9.7814046483618782</c:v>
                </c:pt>
                <c:pt idx="5086">
                  <c:v>9.7820608735226546</c:v>
                </c:pt>
                <c:pt idx="5087">
                  <c:v>9.8233782356561541</c:v>
                </c:pt>
                <c:pt idx="5088">
                  <c:v>9.7925504625995714</c:v>
                </c:pt>
                <c:pt idx="5089">
                  <c:v>9.7527037799846941</c:v>
                </c:pt>
                <c:pt idx="5090">
                  <c:v>9.7217645685474281</c:v>
                </c:pt>
                <c:pt idx="5091">
                  <c:v>9.7038694362806375</c:v>
                </c:pt>
                <c:pt idx="5092">
                  <c:v>9.7433093052054591</c:v>
                </c:pt>
                <c:pt idx="5093">
                  <c:v>9.7825638311356684</c:v>
                </c:pt>
                <c:pt idx="5094">
                  <c:v>9.7987443061414972</c:v>
                </c:pt>
                <c:pt idx="5095">
                  <c:v>9.869297877145975</c:v>
                </c:pt>
                <c:pt idx="5096">
                  <c:v>9.8995136908828449</c:v>
                </c:pt>
                <c:pt idx="5097">
                  <c:v>9.8918143449659528</c:v>
                </c:pt>
                <c:pt idx="5098">
                  <c:v>9.8805589930248789</c:v>
                </c:pt>
                <c:pt idx="5099">
                  <c:v>9.8509104988685223</c:v>
                </c:pt>
                <c:pt idx="5100">
                  <c:v>9.8065426870434376</c:v>
                </c:pt>
                <c:pt idx="5101">
                  <c:v>9.7844804991165351</c:v>
                </c:pt>
                <c:pt idx="5102">
                  <c:v>9.7711237654292695</c:v>
                </c:pt>
                <c:pt idx="5103">
                  <c:v>9.774664744204129</c:v>
                </c:pt>
                <c:pt idx="5104">
                  <c:v>9.7700187135198835</c:v>
                </c:pt>
                <c:pt idx="5105">
                  <c:v>9.7596290174097575</c:v>
                </c:pt>
                <c:pt idx="5106">
                  <c:v>9.7441299723862294</c:v>
                </c:pt>
                <c:pt idx="5107">
                  <c:v>9.7358557883187515</c:v>
                </c:pt>
                <c:pt idx="5108">
                  <c:v>9.8025758292274929</c:v>
                </c:pt>
                <c:pt idx="5109">
                  <c:v>9.8497848890290634</c:v>
                </c:pt>
                <c:pt idx="5110">
                  <c:v>9.8386493840522142</c:v>
                </c:pt>
                <c:pt idx="5111">
                  <c:v>9.8208556843071122</c:v>
                </c:pt>
                <c:pt idx="5112">
                  <c:v>9.8043113406817</c:v>
                </c:pt>
                <c:pt idx="5113">
                  <c:v>9.7956466644500111</c:v>
                </c:pt>
                <c:pt idx="5114">
                  <c:v>9.7956621468089615</c:v>
                </c:pt>
                <c:pt idx="5115">
                  <c:v>9.7783085084072212</c:v>
                </c:pt>
                <c:pt idx="5116">
                  <c:v>9.7659118211479434</c:v>
                </c:pt>
                <c:pt idx="5117">
                  <c:v>9.7682998491633501</c:v>
                </c:pt>
                <c:pt idx="5118">
                  <c:v>9.7731158473014901</c:v>
                </c:pt>
                <c:pt idx="5119">
                  <c:v>9.8009669224935614</c:v>
                </c:pt>
                <c:pt idx="5120">
                  <c:v>9.8149382872611639</c:v>
                </c:pt>
                <c:pt idx="5121">
                  <c:v>9.807961060442258</c:v>
                </c:pt>
                <c:pt idx="5122">
                  <c:v>9.7844628189561185</c:v>
                </c:pt>
                <c:pt idx="5123">
                  <c:v>9.7895792756910769</c:v>
                </c:pt>
                <c:pt idx="5124">
                  <c:v>9.7858910785418889</c:v>
                </c:pt>
                <c:pt idx="5125">
                  <c:v>9.7720971617541466</c:v>
                </c:pt>
                <c:pt idx="5126">
                  <c:v>9.737047230057204</c:v>
                </c:pt>
                <c:pt idx="5127">
                  <c:v>9.7355196595803299</c:v>
                </c:pt>
                <c:pt idx="5128">
                  <c:v>9.7559523719025218</c:v>
                </c:pt>
                <c:pt idx="5129">
                  <c:v>9.8178925076820409</c:v>
                </c:pt>
                <c:pt idx="5130">
                  <c:v>9.8554328329550192</c:v>
                </c:pt>
                <c:pt idx="5131">
                  <c:v>9.8573871610669137</c:v>
                </c:pt>
                <c:pt idx="5132">
                  <c:v>9.8850563740301709</c:v>
                </c:pt>
                <c:pt idx="5133">
                  <c:v>9.9058023782070297</c:v>
                </c:pt>
                <c:pt idx="5134">
                  <c:v>9.8916720262514506</c:v>
                </c:pt>
                <c:pt idx="5135">
                  <c:v>9.8753506457878046</c:v>
                </c:pt>
                <c:pt idx="5136">
                  <c:v>9.8223849377171319</c:v>
                </c:pt>
                <c:pt idx="5137">
                  <c:v>9.7822009765960658</c:v>
                </c:pt>
                <c:pt idx="5138">
                  <c:v>9.7583286916585177</c:v>
                </c:pt>
                <c:pt idx="5139">
                  <c:v>9.7471974069009608</c:v>
                </c:pt>
                <c:pt idx="5140">
                  <c:v>9.7715263849146936</c:v>
                </c:pt>
                <c:pt idx="5141">
                  <c:v>9.8083842172953624</c:v>
                </c:pt>
                <c:pt idx="5142">
                  <c:v>9.8591289703419829</c:v>
                </c:pt>
                <c:pt idx="5143">
                  <c:v>9.8677410410820006</c:v>
                </c:pt>
                <c:pt idx="5144">
                  <c:v>9.8658838124046788</c:v>
                </c:pt>
                <c:pt idx="5145">
                  <c:v>9.8437224415134175</c:v>
                </c:pt>
                <c:pt idx="5146">
                  <c:v>9.8186311894772338</c:v>
                </c:pt>
                <c:pt idx="5147">
                  <c:v>9.8134425711506275</c:v>
                </c:pt>
                <c:pt idx="5148">
                  <c:v>9.8390436096635963</c:v>
                </c:pt>
                <c:pt idx="5149">
                  <c:v>9.8402517516181671</c:v>
                </c:pt>
                <c:pt idx="5150">
                  <c:v>9.8187404448110573</c:v>
                </c:pt>
                <c:pt idx="5151">
                  <c:v>9.7937563277989952</c:v>
                </c:pt>
                <c:pt idx="5152">
                  <c:v>9.7612705594937896</c:v>
                </c:pt>
                <c:pt idx="5153">
                  <c:v>9.7151030028585001</c:v>
                </c:pt>
                <c:pt idx="5154">
                  <c:v>9.6843030347966543</c:v>
                </c:pt>
                <c:pt idx="5155">
                  <c:v>9.6852504256543348</c:v>
                </c:pt>
                <c:pt idx="5156">
                  <c:v>9.7023790567817834</c:v>
                </c:pt>
                <c:pt idx="5157">
                  <c:v>9.739447081595058</c:v>
                </c:pt>
                <c:pt idx="5158">
                  <c:v>9.8037922305726752</c:v>
                </c:pt>
                <c:pt idx="5159">
                  <c:v>9.8712742236344724</c:v>
                </c:pt>
                <c:pt idx="5160">
                  <c:v>9.8990725436286038</c:v>
                </c:pt>
                <c:pt idx="5161">
                  <c:v>9.9536174499748995</c:v>
                </c:pt>
                <c:pt idx="5162">
                  <c:v>10.016444370757553</c:v>
                </c:pt>
                <c:pt idx="5163">
                  <c:v>9.9727196885708835</c:v>
                </c:pt>
                <c:pt idx="5164">
                  <c:v>9.8513799206632182</c:v>
                </c:pt>
                <c:pt idx="5165">
                  <c:v>9.7301453550572923</c:v>
                </c:pt>
                <c:pt idx="5166">
                  <c:v>9.6721010816415056</c:v>
                </c:pt>
                <c:pt idx="5167">
                  <c:v>9.6603801786335541</c:v>
                </c:pt>
                <c:pt idx="5168">
                  <c:v>9.6902723567769407</c:v>
                </c:pt>
                <c:pt idx="5169">
                  <c:v>9.6958834630477551</c:v>
                </c:pt>
                <c:pt idx="5170">
                  <c:v>9.6830187836804704</c:v>
                </c:pt>
                <c:pt idx="5171">
                  <c:v>9.7195045887467639</c:v>
                </c:pt>
                <c:pt idx="5172">
                  <c:v>9.8245422900939712</c:v>
                </c:pt>
                <c:pt idx="5173">
                  <c:v>9.8878019520694824</c:v>
                </c:pt>
                <c:pt idx="5174">
                  <c:v>9.9276972073675367</c:v>
                </c:pt>
                <c:pt idx="5175">
                  <c:v>9.9192016667656588</c:v>
                </c:pt>
                <c:pt idx="5176">
                  <c:v>9.9382448064064537</c:v>
                </c:pt>
                <c:pt idx="5177">
                  <c:v>9.9241108028525424</c:v>
                </c:pt>
                <c:pt idx="5178">
                  <c:v>9.8567362350089081</c:v>
                </c:pt>
                <c:pt idx="5179">
                  <c:v>9.7861572680790676</c:v>
                </c:pt>
                <c:pt idx="5180">
                  <c:v>9.7217004015795379</c:v>
                </c:pt>
                <c:pt idx="5181">
                  <c:v>9.7143971236479096</c:v>
                </c:pt>
                <c:pt idx="5182">
                  <c:v>9.7124820845837245</c:v>
                </c:pt>
                <c:pt idx="5183">
                  <c:v>9.7216767092131278</c:v>
                </c:pt>
                <c:pt idx="5184">
                  <c:v>9.7454898047355059</c:v>
                </c:pt>
                <c:pt idx="5185">
                  <c:v>9.7948399558895165</c:v>
                </c:pt>
                <c:pt idx="5186">
                  <c:v>9.8269277971308728</c:v>
                </c:pt>
                <c:pt idx="5187">
                  <c:v>9.8432362704748346</c:v>
                </c:pt>
                <c:pt idx="5188">
                  <c:v>9.8462521444805713</c:v>
                </c:pt>
                <c:pt idx="5189">
                  <c:v>9.8537493072944198</c:v>
                </c:pt>
                <c:pt idx="5190">
                  <c:v>9.9128972477029009</c:v>
                </c:pt>
                <c:pt idx="5191">
                  <c:v>10.080948069062377</c:v>
                </c:pt>
                <c:pt idx="5192">
                  <c:v>10.208338141286633</c:v>
                </c:pt>
                <c:pt idx="5193">
                  <c:v>10.052686206838194</c:v>
                </c:pt>
                <c:pt idx="5194">
                  <c:v>9.7781943386214323</c:v>
                </c:pt>
                <c:pt idx="5195">
                  <c:v>9.6678571494866929</c:v>
                </c:pt>
                <c:pt idx="5196">
                  <c:v>9.5295050305091475</c:v>
                </c:pt>
                <c:pt idx="5197">
                  <c:v>9.3513610654502699</c:v>
                </c:pt>
                <c:pt idx="5198">
                  <c:v>9.299826740108557</c:v>
                </c:pt>
                <c:pt idx="5199">
                  <c:v>9.3802016414125422</c:v>
                </c:pt>
                <c:pt idx="5200">
                  <c:v>9.5003558065227018</c:v>
                </c:pt>
                <c:pt idx="5201">
                  <c:v>9.6412593915785472</c:v>
                </c:pt>
                <c:pt idx="5202">
                  <c:v>9.7395950502436612</c:v>
                </c:pt>
                <c:pt idx="5203">
                  <c:v>9.8495179473853778</c:v>
                </c:pt>
                <c:pt idx="5204">
                  <c:v>9.9304906485894833</c:v>
                </c:pt>
                <c:pt idx="5205">
                  <c:v>9.9372181789658001</c:v>
                </c:pt>
                <c:pt idx="5206">
                  <c:v>9.8767227319668631</c:v>
                </c:pt>
                <c:pt idx="5207">
                  <c:v>9.7870096305855387</c:v>
                </c:pt>
                <c:pt idx="5208">
                  <c:v>9.7047972487581209</c:v>
                </c:pt>
                <c:pt idx="5209">
                  <c:v>9.7180780131330096</c:v>
                </c:pt>
                <c:pt idx="5210">
                  <c:v>9.7405886244691811</c:v>
                </c:pt>
                <c:pt idx="5211">
                  <c:v>9.789585001205408</c:v>
                </c:pt>
                <c:pt idx="5212">
                  <c:v>9.9198595867750061</c:v>
                </c:pt>
                <c:pt idx="5213">
                  <c:v>10.065109609042057</c:v>
                </c:pt>
                <c:pt idx="5214">
                  <c:v>10.044372330367073</c:v>
                </c:pt>
                <c:pt idx="5215">
                  <c:v>10.108525092269952</c:v>
                </c:pt>
                <c:pt idx="5216">
                  <c:v>10.063805171931671</c:v>
                </c:pt>
                <c:pt idx="5217">
                  <c:v>9.9959735203925604</c:v>
                </c:pt>
                <c:pt idx="5218">
                  <c:v>9.9508682863151865</c:v>
                </c:pt>
                <c:pt idx="5219">
                  <c:v>9.9645915136271821</c:v>
                </c:pt>
                <c:pt idx="5220">
                  <c:v>10.039880990158302</c:v>
                </c:pt>
                <c:pt idx="5221">
                  <c:v>10.02215448686597</c:v>
                </c:pt>
                <c:pt idx="5222">
                  <c:v>10.006836050617711</c:v>
                </c:pt>
                <c:pt idx="5223">
                  <c:v>9.9813062018627807</c:v>
                </c:pt>
                <c:pt idx="5224">
                  <c:v>9.9043581454792911</c:v>
                </c:pt>
                <c:pt idx="5225">
                  <c:v>9.7984695699308908</c:v>
                </c:pt>
                <c:pt idx="5226">
                  <c:v>9.7057279113993538</c:v>
                </c:pt>
                <c:pt idx="5227">
                  <c:v>9.6401645058789303</c:v>
                </c:pt>
                <c:pt idx="5228">
                  <c:v>9.6014372605561427</c:v>
                </c:pt>
                <c:pt idx="5229">
                  <c:v>9.8643160499898119</c:v>
                </c:pt>
                <c:pt idx="5230">
                  <c:v>9.7875655283061302</c:v>
                </c:pt>
                <c:pt idx="5231">
                  <c:v>9.7035538637697911</c:v>
                </c:pt>
                <c:pt idx="5232">
                  <c:v>9.7488763203022213</c:v>
                </c:pt>
                <c:pt idx="5233">
                  <c:v>9.6605091991769498</c:v>
                </c:pt>
                <c:pt idx="5234">
                  <c:v>9.5757422964707164</c:v>
                </c:pt>
                <c:pt idx="5235">
                  <c:v>9.5107511098875275</c:v>
                </c:pt>
                <c:pt idx="5236">
                  <c:v>9.552461363812883</c:v>
                </c:pt>
                <c:pt idx="5237">
                  <c:v>9.4358457782924336</c:v>
                </c:pt>
                <c:pt idx="5238">
                  <c:v>9.588352050644561</c:v>
                </c:pt>
                <c:pt idx="5239">
                  <c:v>9.5953291713387454</c:v>
                </c:pt>
                <c:pt idx="5240">
                  <c:v>9.5226683884726686</c:v>
                </c:pt>
                <c:pt idx="5241">
                  <c:v>9.3964161657035525</c:v>
                </c:pt>
                <c:pt idx="5242">
                  <c:v>9.468757521417114</c:v>
                </c:pt>
                <c:pt idx="5243">
                  <c:v>9.6068150308725482</c:v>
                </c:pt>
                <c:pt idx="5244">
                  <c:v>9.7973006155164981</c:v>
                </c:pt>
                <c:pt idx="5245">
                  <c:v>9.8427776343146931</c:v>
                </c:pt>
                <c:pt idx="5246">
                  <c:v>9.8282990653054547</c:v>
                </c:pt>
                <c:pt idx="5247">
                  <c:v>9.7656137892528854</c:v>
                </c:pt>
                <c:pt idx="5248">
                  <c:v>10.161301633430025</c:v>
                </c:pt>
                <c:pt idx="5249">
                  <c:v>10.227791043984384</c:v>
                </c:pt>
                <c:pt idx="5250">
                  <c:v>10.145039681352069</c:v>
                </c:pt>
                <c:pt idx="5251">
                  <c:v>10.150412034669367</c:v>
                </c:pt>
                <c:pt idx="5252">
                  <c:v>10.050586653980462</c:v>
                </c:pt>
                <c:pt idx="5253">
                  <c:v>10.010530944677832</c:v>
                </c:pt>
                <c:pt idx="5254">
                  <c:v>10.01897345492605</c:v>
                </c:pt>
                <c:pt idx="5255">
                  <c:v>9.9918655906713187</c:v>
                </c:pt>
                <c:pt idx="5256">
                  <c:v>9.9720886097040538</c:v>
                </c:pt>
                <c:pt idx="5257">
                  <c:v>9.9721364514962509</c:v>
                </c:pt>
                <c:pt idx="5258">
                  <c:v>9.9210329297371054</c:v>
                </c:pt>
                <c:pt idx="5259">
                  <c:v>9.9265037442806054</c:v>
                </c:pt>
                <c:pt idx="5260">
                  <c:v>9.9524445748735317</c:v>
                </c:pt>
                <c:pt idx="5261">
                  <c:v>10.000062441232338</c:v>
                </c:pt>
                <c:pt idx="5262">
                  <c:v>10.046638633604697</c:v>
                </c:pt>
                <c:pt idx="5263">
                  <c:v>10.076860268970949</c:v>
                </c:pt>
                <c:pt idx="5264">
                  <c:v>10.09439868937832</c:v>
                </c:pt>
                <c:pt idx="5265">
                  <c:v>10.079009883224812</c:v>
                </c:pt>
                <c:pt idx="5266">
                  <c:v>10.004984090919448</c:v>
                </c:pt>
                <c:pt idx="5267">
                  <c:v>9.9049434371518892</c:v>
                </c:pt>
                <c:pt idx="5268">
                  <c:v>9.8106338336889003</c:v>
                </c:pt>
                <c:pt idx="5269">
                  <c:v>9.7262297837334426</c:v>
                </c:pt>
                <c:pt idx="5270">
                  <c:v>9.6571982445839488</c:v>
                </c:pt>
                <c:pt idx="5271">
                  <c:v>9.6304669773098066</c:v>
                </c:pt>
                <c:pt idx="5272">
                  <c:v>9.5950029800786076</c:v>
                </c:pt>
                <c:pt idx="5273">
                  <c:v>9.5749265614764809</c:v>
                </c:pt>
                <c:pt idx="5274">
                  <c:v>9.5343131851116016</c:v>
                </c:pt>
                <c:pt idx="5275">
                  <c:v>9.5348391458636144</c:v>
                </c:pt>
                <c:pt idx="5276">
                  <c:v>9.5617669397394174</c:v>
                </c:pt>
                <c:pt idx="5277">
                  <c:v>9.5637427819220786</c:v>
                </c:pt>
                <c:pt idx="5278">
                  <c:v>9.5992389126559026</c:v>
                </c:pt>
                <c:pt idx="5279">
                  <c:v>9.6507975163070618</c:v>
                </c:pt>
                <c:pt idx="5280">
                  <c:v>9.6993434199598401</c:v>
                </c:pt>
                <c:pt idx="5281">
                  <c:v>9.7392500676306497</c:v>
                </c:pt>
                <c:pt idx="5282">
                  <c:v>9.7763950331823661</c:v>
                </c:pt>
                <c:pt idx="5283">
                  <c:v>9.7774750430133253</c:v>
                </c:pt>
                <c:pt idx="5284">
                  <c:v>9.7635720108584199</c:v>
                </c:pt>
                <c:pt idx="5285">
                  <c:v>9.7591222144694552</c:v>
                </c:pt>
                <c:pt idx="5286">
                  <c:v>9.7717449112531565</c:v>
                </c:pt>
                <c:pt idx="5287">
                  <c:v>9.7881959788944233</c:v>
                </c:pt>
                <c:pt idx="5288">
                  <c:v>9.7763415018115811</c:v>
                </c:pt>
                <c:pt idx="5289">
                  <c:v>9.7615237478048495</c:v>
                </c:pt>
                <c:pt idx="5290">
                  <c:v>9.7315703746679585</c:v>
                </c:pt>
                <c:pt idx="5291">
                  <c:v>9.7187715983200711</c:v>
                </c:pt>
                <c:pt idx="5292">
                  <c:v>9.695171474452053</c:v>
                </c:pt>
                <c:pt idx="5293">
                  <c:v>9.688372445660935</c:v>
                </c:pt>
                <c:pt idx="5294">
                  <c:v>9.7073816843892295</c:v>
                </c:pt>
                <c:pt idx="5295">
                  <c:v>9.7294491999012802</c:v>
                </c:pt>
                <c:pt idx="5296">
                  <c:v>9.7750686057880998</c:v>
                </c:pt>
                <c:pt idx="5297">
                  <c:v>9.840084708329039</c:v>
                </c:pt>
                <c:pt idx="5298">
                  <c:v>9.84862281708239</c:v>
                </c:pt>
                <c:pt idx="5299">
                  <c:v>9.8755722871744389</c:v>
                </c:pt>
                <c:pt idx="5300">
                  <c:v>9.8778855562493639</c:v>
                </c:pt>
                <c:pt idx="5301">
                  <c:v>9.8857479041067329</c:v>
                </c:pt>
                <c:pt idx="5302">
                  <c:v>9.8469324065071095</c:v>
                </c:pt>
                <c:pt idx="5303">
                  <c:v>9.81361226668011</c:v>
                </c:pt>
                <c:pt idx="5304">
                  <c:v>9.7784398546587958</c:v>
                </c:pt>
                <c:pt idx="5305">
                  <c:v>9.7711386674935117</c:v>
                </c:pt>
                <c:pt idx="5306">
                  <c:v>9.7647124406382293</c:v>
                </c:pt>
                <c:pt idx="5307">
                  <c:v>9.7637968253381437</c:v>
                </c:pt>
                <c:pt idx="5308">
                  <c:v>9.7858895101001817</c:v>
                </c:pt>
                <c:pt idx="5309">
                  <c:v>9.8172789593782497</c:v>
                </c:pt>
                <c:pt idx="5310">
                  <c:v>9.8155634699420489</c:v>
                </c:pt>
                <c:pt idx="5311">
                  <c:v>9.8096222637384756</c:v>
                </c:pt>
                <c:pt idx="5312">
                  <c:v>9.8278007464578128</c:v>
                </c:pt>
                <c:pt idx="5313">
                  <c:v>9.8208395115700586</c:v>
                </c:pt>
                <c:pt idx="5314">
                  <c:v>9.8205618250453597</c:v>
                </c:pt>
                <c:pt idx="5315">
                  <c:v>9.804477045192538</c:v>
                </c:pt>
                <c:pt idx="5316">
                  <c:v>9.8038953673177822</c:v>
                </c:pt>
                <c:pt idx="5317">
                  <c:v>9.7955286422536592</c:v>
                </c:pt>
                <c:pt idx="5318">
                  <c:v>9.7959358992833465</c:v>
                </c:pt>
                <c:pt idx="5319">
                  <c:v>9.7886519877182483</c:v>
                </c:pt>
                <c:pt idx="5320">
                  <c:v>9.8244426566047043</c:v>
                </c:pt>
                <c:pt idx="5321">
                  <c:v>9.8728640076112413</c:v>
                </c:pt>
                <c:pt idx="5322">
                  <c:v>9.8625686671305299</c:v>
                </c:pt>
                <c:pt idx="5323">
                  <c:v>9.8333531756173933</c:v>
                </c:pt>
                <c:pt idx="5324">
                  <c:v>9.8081848289196216</c:v>
                </c:pt>
                <c:pt idx="5325">
                  <c:v>9.7868394772230385</c:v>
                </c:pt>
                <c:pt idx="5326">
                  <c:v>9.7465000696042949</c:v>
                </c:pt>
                <c:pt idx="5327">
                  <c:v>9.6969907302004597</c:v>
                </c:pt>
                <c:pt idx="5328">
                  <c:v>9.8296084827104071</c:v>
                </c:pt>
                <c:pt idx="5329">
                  <c:v>9.8010441331348144</c:v>
                </c:pt>
                <c:pt idx="5330">
                  <c:v>9.7957775906581368</c:v>
                </c:pt>
                <c:pt idx="5331">
                  <c:v>9.8016127144330891</c:v>
                </c:pt>
                <c:pt idx="5332">
                  <c:v>9.8227912649017224</c:v>
                </c:pt>
                <c:pt idx="5333">
                  <c:v>9.8481395442828426</c:v>
                </c:pt>
                <c:pt idx="5334">
                  <c:v>9.8242001068523024</c:v>
                </c:pt>
                <c:pt idx="5335">
                  <c:v>9.8141971163394608</c:v>
                </c:pt>
                <c:pt idx="5336">
                  <c:v>9.8289850448289613</c:v>
                </c:pt>
                <c:pt idx="5337">
                  <c:v>9.8062802257823414</c:v>
                </c:pt>
                <c:pt idx="5338">
                  <c:v>9.7960939194363608</c:v>
                </c:pt>
                <c:pt idx="5339">
                  <c:v>9.7865058230764568</c:v>
                </c:pt>
                <c:pt idx="5340">
                  <c:v>9.754465729257344</c:v>
                </c:pt>
                <c:pt idx="5341">
                  <c:v>9.7251804215359474</c:v>
                </c:pt>
                <c:pt idx="5342">
                  <c:v>9.6725421365902502</c:v>
                </c:pt>
                <c:pt idx="5343">
                  <c:v>9.6728032984127719</c:v>
                </c:pt>
                <c:pt idx="5344">
                  <c:v>9.7156410028425899</c:v>
                </c:pt>
                <c:pt idx="5345">
                  <c:v>9.7773508464983294</c:v>
                </c:pt>
                <c:pt idx="5346">
                  <c:v>9.8128577096294762</c:v>
                </c:pt>
                <c:pt idx="5347">
                  <c:v>9.8277645684371997</c:v>
                </c:pt>
                <c:pt idx="5348">
                  <c:v>9.8580986370860941</c:v>
                </c:pt>
                <c:pt idx="5349">
                  <c:v>9.8629591525850966</c:v>
                </c:pt>
                <c:pt idx="5350">
                  <c:v>9.8598249197741339</c:v>
                </c:pt>
                <c:pt idx="5351">
                  <c:v>9.8399242476447011</c:v>
                </c:pt>
                <c:pt idx="5352">
                  <c:v>9.8458042276938542</c:v>
                </c:pt>
                <c:pt idx="5353">
                  <c:v>9.8472922375585341</c:v>
                </c:pt>
                <c:pt idx="5354">
                  <c:v>9.8297407425415528</c:v>
                </c:pt>
                <c:pt idx="5355">
                  <c:v>9.8097110153824474</c:v>
                </c:pt>
                <c:pt idx="5356">
                  <c:v>9.8120314093191752</c:v>
                </c:pt>
                <c:pt idx="5357">
                  <c:v>9.8262382216242266</c:v>
                </c:pt>
                <c:pt idx="5358">
                  <c:v>9.8354772532730728</c:v>
                </c:pt>
                <c:pt idx="5359">
                  <c:v>9.8446430537604552</c:v>
                </c:pt>
                <c:pt idx="5360">
                  <c:v>9.8394414869664235</c:v>
                </c:pt>
                <c:pt idx="5361">
                  <c:v>9.8102336825607335</c:v>
                </c:pt>
                <c:pt idx="5362">
                  <c:v>9.8024286226989208</c:v>
                </c:pt>
                <c:pt idx="5363">
                  <c:v>9.795292248182637</c:v>
                </c:pt>
                <c:pt idx="5364">
                  <c:v>9.7782079100091224</c:v>
                </c:pt>
                <c:pt idx="5365">
                  <c:v>9.7837635035433319</c:v>
                </c:pt>
                <c:pt idx="5366">
                  <c:v>9.7638718663813684</c:v>
                </c:pt>
                <c:pt idx="5367">
                  <c:v>9.7541467847413639</c:v>
                </c:pt>
                <c:pt idx="5368">
                  <c:v>9.7546416225378589</c:v>
                </c:pt>
                <c:pt idx="5369">
                  <c:v>9.7355310165356013</c:v>
                </c:pt>
                <c:pt idx="5370">
                  <c:v>9.7607921727708362</c:v>
                </c:pt>
                <c:pt idx="5371">
                  <c:v>9.8318885021611511</c:v>
                </c:pt>
                <c:pt idx="5372">
                  <c:v>9.8929151576064545</c:v>
                </c:pt>
                <c:pt idx="5373">
                  <c:v>9.8904491688562342</c:v>
                </c:pt>
                <c:pt idx="5374">
                  <c:v>9.8513489252122586</c:v>
                </c:pt>
                <c:pt idx="5375">
                  <c:v>9.8407869238827015</c:v>
                </c:pt>
                <c:pt idx="5376">
                  <c:v>9.8106091707364662</c:v>
                </c:pt>
                <c:pt idx="5377">
                  <c:v>9.7682320849234312</c:v>
                </c:pt>
                <c:pt idx="5378">
                  <c:v>9.7385407744639529</c:v>
                </c:pt>
                <c:pt idx="5379">
                  <c:v>9.7204919976720223</c:v>
                </c:pt>
                <c:pt idx="5380">
                  <c:v>9.7383035262349491</c:v>
                </c:pt>
                <c:pt idx="5381">
                  <c:v>9.7487546129334479</c:v>
                </c:pt>
                <c:pt idx="5382">
                  <c:v>9.7702039750204168</c:v>
                </c:pt>
                <c:pt idx="5383">
                  <c:v>9.7907248886462543</c:v>
                </c:pt>
                <c:pt idx="5384">
                  <c:v>9.8036067935684503</c:v>
                </c:pt>
                <c:pt idx="5385">
                  <c:v>9.8489603786621363</c:v>
                </c:pt>
                <c:pt idx="5386">
                  <c:v>9.8772031146884718</c:v>
                </c:pt>
                <c:pt idx="5387">
                  <c:v>9.8897645299583257</c:v>
                </c:pt>
                <c:pt idx="5388">
                  <c:v>9.8737842934778079</c:v>
                </c:pt>
                <c:pt idx="5389">
                  <c:v>9.8629920959643691</c:v>
                </c:pt>
                <c:pt idx="5390">
                  <c:v>9.8413467395468928</c:v>
                </c:pt>
                <c:pt idx="5391">
                  <c:v>9.8031158605339321</c:v>
                </c:pt>
                <c:pt idx="5392">
                  <c:v>9.7627780992257609</c:v>
                </c:pt>
                <c:pt idx="5393">
                  <c:v>9.7334389624160131</c:v>
                </c:pt>
                <c:pt idx="5394">
                  <c:v>9.7054922551523628</c:v>
                </c:pt>
                <c:pt idx="5395">
                  <c:v>9.7125930391988256</c:v>
                </c:pt>
                <c:pt idx="5396">
                  <c:v>9.7430938540415344</c:v>
                </c:pt>
                <c:pt idx="5397">
                  <c:v>9.7975708151486796</c:v>
                </c:pt>
                <c:pt idx="5398">
                  <c:v>9.8720539581607021</c:v>
                </c:pt>
                <c:pt idx="5399">
                  <c:v>9.9073925640384584</c:v>
                </c:pt>
                <c:pt idx="5400">
                  <c:v>9.9200431792921719</c:v>
                </c:pt>
                <c:pt idx="5401">
                  <c:v>9.897916090816226</c:v>
                </c:pt>
                <c:pt idx="5402">
                  <c:v>9.846556285032932</c:v>
                </c:pt>
                <c:pt idx="5403">
                  <c:v>9.7939930094562584</c:v>
                </c:pt>
                <c:pt idx="5404">
                  <c:v>9.7412684458199639</c:v>
                </c:pt>
                <c:pt idx="5405">
                  <c:v>9.7131197212418883</c:v>
                </c:pt>
                <c:pt idx="5406">
                  <c:v>9.7060686950821395</c:v>
                </c:pt>
                <c:pt idx="5407">
                  <c:v>9.724846676025237</c:v>
                </c:pt>
                <c:pt idx="5408">
                  <c:v>9.7593765949939151</c:v>
                </c:pt>
                <c:pt idx="5409">
                  <c:v>9.7948644034808208</c:v>
                </c:pt>
                <c:pt idx="5410">
                  <c:v>9.8538606267942246</c:v>
                </c:pt>
                <c:pt idx="5411">
                  <c:v>9.8905747430337509</c:v>
                </c:pt>
                <c:pt idx="5412">
                  <c:v>9.8982701998002689</c:v>
                </c:pt>
                <c:pt idx="5413">
                  <c:v>9.8899073394403558</c:v>
                </c:pt>
                <c:pt idx="5414">
                  <c:v>9.8762036356955694</c:v>
                </c:pt>
                <c:pt idx="5415">
                  <c:v>9.8321615582134481</c:v>
                </c:pt>
                <c:pt idx="5416">
                  <c:v>9.824363406143938</c:v>
                </c:pt>
                <c:pt idx="5417">
                  <c:v>9.8194982692474095</c:v>
                </c:pt>
                <c:pt idx="5418">
                  <c:v>9.8389051187812857</c:v>
                </c:pt>
                <c:pt idx="5419">
                  <c:v>9.7723008266494364</c:v>
                </c:pt>
                <c:pt idx="5420">
                  <c:v>9.6762073891445315</c:v>
                </c:pt>
                <c:pt idx="5421">
                  <c:v>9.6036873536371967</c:v>
                </c:pt>
                <c:pt idx="5422">
                  <c:v>9.549124392049972</c:v>
                </c:pt>
                <c:pt idx="5423">
                  <c:v>9.5849545820721342</c:v>
                </c:pt>
                <c:pt idx="5424">
                  <c:v>9.680735777512627</c:v>
                </c:pt>
                <c:pt idx="5425">
                  <c:v>9.7894676166202181</c:v>
                </c:pt>
                <c:pt idx="5426">
                  <c:v>9.9152975698165626</c:v>
                </c:pt>
                <c:pt idx="5427">
                  <c:v>10.009367325248446</c:v>
                </c:pt>
                <c:pt idx="5428">
                  <c:v>9.9983014779527029</c:v>
                </c:pt>
                <c:pt idx="5429">
                  <c:v>10.009744150809547</c:v>
                </c:pt>
                <c:pt idx="5430">
                  <c:v>9.9720346188918541</c:v>
                </c:pt>
                <c:pt idx="5431">
                  <c:v>9.8967494822002759</c:v>
                </c:pt>
                <c:pt idx="5432">
                  <c:v>9.8288513864991316</c:v>
                </c:pt>
                <c:pt idx="5433">
                  <c:v>9.7666289067425751</c:v>
                </c:pt>
                <c:pt idx="5434">
                  <c:v>9.7324217149932224</c:v>
                </c:pt>
                <c:pt idx="5435">
                  <c:v>9.738352957164885</c:v>
                </c:pt>
                <c:pt idx="5436">
                  <c:v>9.7636668873883838</c:v>
                </c:pt>
                <c:pt idx="5437">
                  <c:v>9.7888305411401735</c:v>
                </c:pt>
                <c:pt idx="5438">
                  <c:v>9.7946531392312011</c:v>
                </c:pt>
                <c:pt idx="5439">
                  <c:v>9.8207663968225631</c:v>
                </c:pt>
                <c:pt idx="5440">
                  <c:v>9.8563752199248071</c:v>
                </c:pt>
                <c:pt idx="5441">
                  <c:v>9.8478421727040519</c:v>
                </c:pt>
                <c:pt idx="5442">
                  <c:v>9.8178843532620252</c:v>
                </c:pt>
                <c:pt idx="5443">
                  <c:v>9.7747012689040123</c:v>
                </c:pt>
                <c:pt idx="5444">
                  <c:v>9.7581848761708052</c:v>
                </c:pt>
                <c:pt idx="5445">
                  <c:v>9.7805841970343597</c:v>
                </c:pt>
                <c:pt idx="5446">
                  <c:v>9.7935409053987037</c:v>
                </c:pt>
                <c:pt idx="5447">
                  <c:v>9.8156571317124897</c:v>
                </c:pt>
                <c:pt idx="5448">
                  <c:v>9.8145499036198522</c:v>
                </c:pt>
                <c:pt idx="5449">
                  <c:v>9.8233158866120291</c:v>
                </c:pt>
                <c:pt idx="5450">
                  <c:v>9.7996006212690148</c:v>
                </c:pt>
                <c:pt idx="5451">
                  <c:v>9.7767053244008189</c:v>
                </c:pt>
                <c:pt idx="5452">
                  <c:v>9.7626362875374717</c:v>
                </c:pt>
                <c:pt idx="5453">
                  <c:v>9.7780664389679295</c:v>
                </c:pt>
                <c:pt idx="5454">
                  <c:v>9.799159422324351</c:v>
                </c:pt>
                <c:pt idx="5455">
                  <c:v>9.8330050644003268</c:v>
                </c:pt>
                <c:pt idx="5456">
                  <c:v>9.8713682647563257</c:v>
                </c:pt>
                <c:pt idx="5457">
                  <c:v>9.884121447062526</c:v>
                </c:pt>
                <c:pt idx="5458">
                  <c:v>9.8686310894251097</c:v>
                </c:pt>
                <c:pt idx="5459">
                  <c:v>9.8138341722302673</c:v>
                </c:pt>
                <c:pt idx="5460">
                  <c:v>9.781431600096246</c:v>
                </c:pt>
                <c:pt idx="5461">
                  <c:v>9.7489685634223342</c:v>
                </c:pt>
                <c:pt idx="5462">
                  <c:v>9.7208403601490367</c:v>
                </c:pt>
                <c:pt idx="5463">
                  <c:v>9.687846255800336</c:v>
                </c:pt>
                <c:pt idx="5464">
                  <c:v>9.6755648188318517</c:v>
                </c:pt>
                <c:pt idx="5465">
                  <c:v>9.6839114156469925</c:v>
                </c:pt>
                <c:pt idx="5466">
                  <c:v>9.7184781948457957</c:v>
                </c:pt>
                <c:pt idx="5467">
                  <c:v>9.7580132695404469</c:v>
                </c:pt>
                <c:pt idx="5468">
                  <c:v>9.8401193598149188</c:v>
                </c:pt>
                <c:pt idx="5469">
                  <c:v>9.8842095909751979</c:v>
                </c:pt>
                <c:pt idx="5470">
                  <c:v>9.8910459250806664</c:v>
                </c:pt>
                <c:pt idx="5471">
                  <c:v>9.8680016235632078</c:v>
                </c:pt>
                <c:pt idx="5472">
                  <c:v>9.879399384214004</c:v>
                </c:pt>
                <c:pt idx="5473">
                  <c:v>9.8520232313789347</c:v>
                </c:pt>
                <c:pt idx="5474">
                  <c:v>9.8361080647498529</c:v>
                </c:pt>
                <c:pt idx="5475">
                  <c:v>9.7845726229870724</c:v>
                </c:pt>
                <c:pt idx="5476">
                  <c:v>9.7309502829964689</c:v>
                </c:pt>
                <c:pt idx="5477">
                  <c:v>9.7082842083027057</c:v>
                </c:pt>
                <c:pt idx="5478">
                  <c:v>9.6929813383655432</c:v>
                </c:pt>
                <c:pt idx="5479">
                  <c:v>9.7107665826968095</c:v>
                </c:pt>
                <c:pt idx="5480">
                  <c:v>9.7546457744203039</c:v>
                </c:pt>
                <c:pt idx="5481">
                  <c:v>9.7841265188403703</c:v>
                </c:pt>
                <c:pt idx="5482">
                  <c:v>9.8035340496975234</c:v>
                </c:pt>
                <c:pt idx="5483">
                  <c:v>9.8301134557905581</c:v>
                </c:pt>
                <c:pt idx="5484">
                  <c:v>9.8522839043595507</c:v>
                </c:pt>
                <c:pt idx="5485">
                  <c:v>9.82494453473773</c:v>
                </c:pt>
                <c:pt idx="5486">
                  <c:v>9.8385079018836876</c:v>
                </c:pt>
                <c:pt idx="5487">
                  <c:v>9.8098579401819119</c:v>
                </c:pt>
                <c:pt idx="5488">
                  <c:v>9.8035401144691185</c:v>
                </c:pt>
                <c:pt idx="5489">
                  <c:v>9.8022345615715949</c:v>
                </c:pt>
                <c:pt idx="5490">
                  <c:v>9.782964913631309</c:v>
                </c:pt>
                <c:pt idx="5491">
                  <c:v>9.7510583266601198</c:v>
                </c:pt>
                <c:pt idx="5492">
                  <c:v>9.7657740518325955</c:v>
                </c:pt>
                <c:pt idx="5493">
                  <c:v>9.7834387738860702</c:v>
                </c:pt>
                <c:pt idx="5494">
                  <c:v>9.7939839520454424</c:v>
                </c:pt>
                <c:pt idx="5495">
                  <c:v>9.7927286543512562</c:v>
                </c:pt>
                <c:pt idx="5496">
                  <c:v>9.7649300696794796</c:v>
                </c:pt>
                <c:pt idx="5497">
                  <c:v>9.777210719759287</c:v>
                </c:pt>
                <c:pt idx="5498">
                  <c:v>9.790360692180025</c:v>
                </c:pt>
                <c:pt idx="5499">
                  <c:v>9.8188253840826327</c:v>
                </c:pt>
                <c:pt idx="5500">
                  <c:v>9.8604813206039967</c:v>
                </c:pt>
                <c:pt idx="5501">
                  <c:v>9.9250881452318058</c:v>
                </c:pt>
                <c:pt idx="5502">
                  <c:v>9.9502830872283639</c:v>
                </c:pt>
                <c:pt idx="5503">
                  <c:v>9.9501552085151825</c:v>
                </c:pt>
                <c:pt idx="5504">
                  <c:v>9.9026226806888253</c:v>
                </c:pt>
                <c:pt idx="5505">
                  <c:v>9.8768868768047433</c:v>
                </c:pt>
                <c:pt idx="5506">
                  <c:v>9.8093194016020036</c:v>
                </c:pt>
                <c:pt idx="5507">
                  <c:v>9.6383801890138265</c:v>
                </c:pt>
                <c:pt idx="5508">
                  <c:v>9.7086478256280682</c:v>
                </c:pt>
                <c:pt idx="5509">
                  <c:v>9.6407357632255319</c:v>
                </c:pt>
                <c:pt idx="5510">
                  <c:v>9.568933383168261</c:v>
                </c:pt>
                <c:pt idx="5511">
                  <c:v>9.629614356614713</c:v>
                </c:pt>
                <c:pt idx="5512">
                  <c:v>9.7152166052163604</c:v>
                </c:pt>
                <c:pt idx="5513">
                  <c:v>9.8313376096611638</c:v>
                </c:pt>
                <c:pt idx="5514">
                  <c:v>9.9490068330016648</c:v>
                </c:pt>
                <c:pt idx="5515">
                  <c:v>10.048678040533666</c:v>
                </c:pt>
                <c:pt idx="5516">
                  <c:v>10.07631193014233</c:v>
                </c:pt>
                <c:pt idx="5517">
                  <c:v>10.026662357729998</c:v>
                </c:pt>
                <c:pt idx="5518">
                  <c:v>9.9418936443439438</c:v>
                </c:pt>
                <c:pt idx="5519">
                  <c:v>9.8646496628933118</c:v>
                </c:pt>
                <c:pt idx="5520">
                  <c:v>9.7717830622863957</c:v>
                </c:pt>
                <c:pt idx="5521">
                  <c:v>9.6806421435599521</c:v>
                </c:pt>
                <c:pt idx="5522">
                  <c:v>9.6266945932398489</c:v>
                </c:pt>
                <c:pt idx="5523">
                  <c:v>9.6111090114413216</c:v>
                </c:pt>
                <c:pt idx="5524">
                  <c:v>9.632463122236576</c:v>
                </c:pt>
                <c:pt idx="5525">
                  <c:v>9.6761952180785951</c:v>
                </c:pt>
                <c:pt idx="5526">
                  <c:v>9.7540787705634706</c:v>
                </c:pt>
                <c:pt idx="5527">
                  <c:v>9.8257022375583105</c:v>
                </c:pt>
                <c:pt idx="5528">
                  <c:v>9.8604203037328197</c:v>
                </c:pt>
                <c:pt idx="5529">
                  <c:v>9.8830725246073445</c:v>
                </c:pt>
                <c:pt idx="5530">
                  <c:v>9.8892073792616255</c:v>
                </c:pt>
                <c:pt idx="5531">
                  <c:v>9.885730725778112</c:v>
                </c:pt>
                <c:pt idx="5532">
                  <c:v>9.8680914350496245</c:v>
                </c:pt>
                <c:pt idx="5533">
                  <c:v>9.850910430631032</c:v>
                </c:pt>
                <c:pt idx="5534">
                  <c:v>9.8187805651931477</c:v>
                </c:pt>
                <c:pt idx="5535">
                  <c:v>9.7773980278160124</c:v>
                </c:pt>
                <c:pt idx="5536">
                  <c:v>9.7484563173829741</c:v>
                </c:pt>
                <c:pt idx="5537">
                  <c:v>9.7388992392628317</c:v>
                </c:pt>
                <c:pt idx="5538">
                  <c:v>9.7504805146177471</c:v>
                </c:pt>
                <c:pt idx="5539">
                  <c:v>9.7745430026241085</c:v>
                </c:pt>
                <c:pt idx="5540">
                  <c:v>9.7954738120922737</c:v>
                </c:pt>
                <c:pt idx="5541">
                  <c:v>9.8140988789731889</c:v>
                </c:pt>
                <c:pt idx="5542">
                  <c:v>9.8295009107982079</c:v>
                </c:pt>
                <c:pt idx="5543">
                  <c:v>9.8305075484771525</c:v>
                </c:pt>
                <c:pt idx="5544">
                  <c:v>9.8169681200739642</c:v>
                </c:pt>
                <c:pt idx="5545">
                  <c:v>9.8151349724949668</c:v>
                </c:pt>
                <c:pt idx="5546">
                  <c:v>9.8326035972947086</c:v>
                </c:pt>
                <c:pt idx="5547">
                  <c:v>9.8253013888209093</c:v>
                </c:pt>
                <c:pt idx="5548">
                  <c:v>9.8256289320921386</c:v>
                </c:pt>
                <c:pt idx="5549">
                  <c:v>9.7962365333810233</c:v>
                </c:pt>
                <c:pt idx="5550">
                  <c:v>9.7909981372398107</c:v>
                </c:pt>
                <c:pt idx="5551">
                  <c:v>9.7894875628634743</c:v>
                </c:pt>
                <c:pt idx="5552">
                  <c:v>9.7765429422521368</c:v>
                </c:pt>
                <c:pt idx="5553">
                  <c:v>9.7565782235761489</c:v>
                </c:pt>
                <c:pt idx="5554">
                  <c:v>9.735346560174241</c:v>
                </c:pt>
                <c:pt idx="5555">
                  <c:v>9.7610644343548305</c:v>
                </c:pt>
                <c:pt idx="5556">
                  <c:v>9.7979018113207488</c:v>
                </c:pt>
                <c:pt idx="5557">
                  <c:v>9.8150346784940101</c:v>
                </c:pt>
                <c:pt idx="5558">
                  <c:v>9.8248818330165797</c:v>
                </c:pt>
                <c:pt idx="5559">
                  <c:v>9.8581499902701726</c:v>
                </c:pt>
                <c:pt idx="5560">
                  <c:v>9.8537768013154032</c:v>
                </c:pt>
                <c:pt idx="5561">
                  <c:v>9.8293060164127901</c:v>
                </c:pt>
                <c:pt idx="5562">
                  <c:v>9.7908904134527788</c:v>
                </c:pt>
                <c:pt idx="5563">
                  <c:v>9.7459415099834192</c:v>
                </c:pt>
                <c:pt idx="5564">
                  <c:v>9.7185622097584137</c:v>
                </c:pt>
                <c:pt idx="5565">
                  <c:v>9.7108315995046581</c:v>
                </c:pt>
                <c:pt idx="5566">
                  <c:v>9.7194541882319108</c:v>
                </c:pt>
                <c:pt idx="5567">
                  <c:v>9.759687134562137</c:v>
                </c:pt>
                <c:pt idx="5568">
                  <c:v>9.8234263135710798</c:v>
                </c:pt>
                <c:pt idx="5569">
                  <c:v>9.8855482843743925</c:v>
                </c:pt>
                <c:pt idx="5570">
                  <c:v>9.9201690158089306</c:v>
                </c:pt>
                <c:pt idx="5571">
                  <c:v>9.9284129588537482</c:v>
                </c:pt>
                <c:pt idx="5572">
                  <c:v>9.9126203882037736</c:v>
                </c:pt>
                <c:pt idx="5573">
                  <c:v>9.868107624576691</c:v>
                </c:pt>
                <c:pt idx="5574">
                  <c:v>9.8264727539150574</c:v>
                </c:pt>
                <c:pt idx="5575">
                  <c:v>9.7694671349436941</c:v>
                </c:pt>
                <c:pt idx="5576">
                  <c:v>9.7327591167837184</c:v>
                </c:pt>
                <c:pt idx="5577">
                  <c:v>9.7296250295756099</c:v>
                </c:pt>
                <c:pt idx="5578">
                  <c:v>9.736358388425824</c:v>
                </c:pt>
                <c:pt idx="5579">
                  <c:v>9.7680168657730473</c:v>
                </c:pt>
                <c:pt idx="5580">
                  <c:v>9.7964825327242657</c:v>
                </c:pt>
                <c:pt idx="5581">
                  <c:v>9.8002346165434577</c:v>
                </c:pt>
                <c:pt idx="5582">
                  <c:v>9.8045308823010711</c:v>
                </c:pt>
                <c:pt idx="5583">
                  <c:v>9.8164956329674524</c:v>
                </c:pt>
                <c:pt idx="5584">
                  <c:v>9.811251928900699</c:v>
                </c:pt>
                <c:pt idx="5585">
                  <c:v>9.8283974628097983</c:v>
                </c:pt>
                <c:pt idx="5586">
                  <c:v>9.8413372179923719</c:v>
                </c:pt>
                <c:pt idx="5587">
                  <c:v>9.8573743135625058</c:v>
                </c:pt>
                <c:pt idx="5588">
                  <c:v>9.8560641018267052</c:v>
                </c:pt>
                <c:pt idx="5589">
                  <c:v>9.8407640282578406</c:v>
                </c:pt>
                <c:pt idx="5590">
                  <c:v>9.8236946439127664</c:v>
                </c:pt>
                <c:pt idx="5591">
                  <c:v>9.8231360473938345</c:v>
                </c:pt>
                <c:pt idx="5592">
                  <c:v>9.8321623205122783</c:v>
                </c:pt>
                <c:pt idx="5593">
                  <c:v>9.8148999638182399</c:v>
                </c:pt>
                <c:pt idx="5594">
                  <c:v>9.7863020909029537</c:v>
                </c:pt>
                <c:pt idx="5595">
                  <c:v>9.7804384235558892</c:v>
                </c:pt>
                <c:pt idx="5596">
                  <c:v>9.7602867514041751</c:v>
                </c:pt>
                <c:pt idx="5597">
                  <c:v>9.7446468917138365</c:v>
                </c:pt>
                <c:pt idx="5598">
                  <c:v>9.7481909912193174</c:v>
                </c:pt>
                <c:pt idx="5599">
                  <c:v>9.7800312554723003</c:v>
                </c:pt>
                <c:pt idx="5600">
                  <c:v>9.821895491933919</c:v>
                </c:pt>
                <c:pt idx="5601">
                  <c:v>9.8389114065657868</c:v>
                </c:pt>
                <c:pt idx="5602">
                  <c:v>9.8141551256249731</c:v>
                </c:pt>
                <c:pt idx="5603">
                  <c:v>9.8094065844520077</c:v>
                </c:pt>
                <c:pt idx="5604">
                  <c:v>9.8078777462159383</c:v>
                </c:pt>
                <c:pt idx="5605">
                  <c:v>9.7597460537608889</c:v>
                </c:pt>
                <c:pt idx="5606">
                  <c:v>9.7338538354550845</c:v>
                </c:pt>
                <c:pt idx="5607">
                  <c:v>9.7473881053590468</c:v>
                </c:pt>
                <c:pt idx="5608">
                  <c:v>9.7782249988170626</c:v>
                </c:pt>
                <c:pt idx="5609">
                  <c:v>9.8180982225387066</c:v>
                </c:pt>
                <c:pt idx="5610">
                  <c:v>9.8426392267046605</c:v>
                </c:pt>
                <c:pt idx="5611">
                  <c:v>9.8476372851098155</c:v>
                </c:pt>
                <c:pt idx="5612">
                  <c:v>9.8433793202193183</c:v>
                </c:pt>
                <c:pt idx="5613">
                  <c:v>9.8570049815667282</c:v>
                </c:pt>
                <c:pt idx="5614">
                  <c:v>9.8664010534396578</c:v>
                </c:pt>
                <c:pt idx="5615">
                  <c:v>9.8599751667168505</c:v>
                </c:pt>
                <c:pt idx="5616">
                  <c:v>9.8361960876465151</c:v>
                </c:pt>
                <c:pt idx="5617">
                  <c:v>9.7812805074694626</c:v>
                </c:pt>
                <c:pt idx="5618">
                  <c:v>9.7639142351310646</c:v>
                </c:pt>
                <c:pt idx="5619">
                  <c:v>9.745669815697406</c:v>
                </c:pt>
                <c:pt idx="5620">
                  <c:v>9.7373735286770877</c:v>
                </c:pt>
                <c:pt idx="5621">
                  <c:v>9.750920588762229</c:v>
                </c:pt>
                <c:pt idx="5622">
                  <c:v>9.7719277645134319</c:v>
                </c:pt>
                <c:pt idx="5623">
                  <c:v>9.8088426318480693</c:v>
                </c:pt>
                <c:pt idx="5624">
                  <c:v>9.8368717320572827</c:v>
                </c:pt>
                <c:pt idx="5625">
                  <c:v>9.8353730534615327</c:v>
                </c:pt>
                <c:pt idx="5626">
                  <c:v>9.8313546277708657</c:v>
                </c:pt>
                <c:pt idx="5627">
                  <c:v>9.805589784367843</c:v>
                </c:pt>
                <c:pt idx="5628">
                  <c:v>9.7719252135867176</c:v>
                </c:pt>
                <c:pt idx="5629">
                  <c:v>9.7486769364383825</c:v>
                </c:pt>
                <c:pt idx="5630">
                  <c:v>9.7585770954448261</c:v>
                </c:pt>
                <c:pt idx="5631">
                  <c:v>9.7637159627161019</c:v>
                </c:pt>
                <c:pt idx="5632">
                  <c:v>9.7798522710485045</c:v>
                </c:pt>
                <c:pt idx="5633">
                  <c:v>9.7973523902914312</c:v>
                </c:pt>
                <c:pt idx="5634">
                  <c:v>9.8318977867361408</c:v>
                </c:pt>
                <c:pt idx="5635">
                  <c:v>9.8466185130873605</c:v>
                </c:pt>
                <c:pt idx="5636">
                  <c:v>9.8553488832984293</c:v>
                </c:pt>
                <c:pt idx="5637">
                  <c:v>9.8326589792502244</c:v>
                </c:pt>
                <c:pt idx="5638">
                  <c:v>9.8168145147288666</c:v>
                </c:pt>
                <c:pt idx="5639">
                  <c:v>9.802098171421278</c:v>
                </c:pt>
                <c:pt idx="5640">
                  <c:v>9.7823603283753489</c:v>
                </c:pt>
                <c:pt idx="5641">
                  <c:v>9.7524926282770661</c:v>
                </c:pt>
                <c:pt idx="5642">
                  <c:v>9.7454790031443483</c:v>
                </c:pt>
                <c:pt idx="5643">
                  <c:v>9.7325200158919394</c:v>
                </c:pt>
                <c:pt idx="5644">
                  <c:v>9.775650735989835</c:v>
                </c:pt>
                <c:pt idx="5645">
                  <c:v>9.8006262824036376</c:v>
                </c:pt>
                <c:pt idx="5646">
                  <c:v>9.8296264452506499</c:v>
                </c:pt>
                <c:pt idx="5647">
                  <c:v>9.8295413348882406</c:v>
                </c:pt>
                <c:pt idx="5648">
                  <c:v>9.8233415805928193</c:v>
                </c:pt>
                <c:pt idx="5649">
                  <c:v>9.8182404255758406</c:v>
                </c:pt>
                <c:pt idx="5650">
                  <c:v>9.8096460646210222</c:v>
                </c:pt>
                <c:pt idx="5651">
                  <c:v>9.8037564313448584</c:v>
                </c:pt>
                <c:pt idx="5652">
                  <c:v>9.7815357296938146</c:v>
                </c:pt>
                <c:pt idx="5653">
                  <c:v>9.7684950970967801</c:v>
                </c:pt>
                <c:pt idx="5654">
                  <c:v>9.7713013332200873</c:v>
                </c:pt>
                <c:pt idx="5655">
                  <c:v>9.7911094092676443</c:v>
                </c:pt>
                <c:pt idx="5656">
                  <c:v>9.7970320048225972</c:v>
                </c:pt>
                <c:pt idx="5657">
                  <c:v>9.773366337536407</c:v>
                </c:pt>
                <c:pt idx="5658">
                  <c:v>9.7688124125395053</c:v>
                </c:pt>
                <c:pt idx="5659">
                  <c:v>9.7481780641605251</c:v>
                </c:pt>
                <c:pt idx="5660">
                  <c:v>9.745359089273725</c:v>
                </c:pt>
                <c:pt idx="5661">
                  <c:v>9.7554147598621856</c:v>
                </c:pt>
                <c:pt idx="5662">
                  <c:v>9.787760437709645</c:v>
                </c:pt>
                <c:pt idx="5663">
                  <c:v>9.808919531504996</c:v>
                </c:pt>
                <c:pt idx="5664">
                  <c:v>9.8244099751040128</c:v>
                </c:pt>
                <c:pt idx="5665">
                  <c:v>9.8562146448015628</c:v>
                </c:pt>
                <c:pt idx="5666">
                  <c:v>9.8560794972361787</c:v>
                </c:pt>
                <c:pt idx="5667">
                  <c:v>9.8490278070066068</c:v>
                </c:pt>
                <c:pt idx="5668">
                  <c:v>9.8200958574549464</c:v>
                </c:pt>
                <c:pt idx="5669">
                  <c:v>9.7634070682651206</c:v>
                </c:pt>
                <c:pt idx="5670">
                  <c:v>9.7211739827457215</c:v>
                </c:pt>
                <c:pt idx="5671">
                  <c:v>9.7238195221790047</c:v>
                </c:pt>
                <c:pt idx="5672">
                  <c:v>9.7550111090376586</c:v>
                </c:pt>
                <c:pt idx="5673">
                  <c:v>9.8354491157763029</c:v>
                </c:pt>
                <c:pt idx="5674">
                  <c:v>9.8833312779751683</c:v>
                </c:pt>
                <c:pt idx="5675">
                  <c:v>9.887299385950211</c:v>
                </c:pt>
                <c:pt idx="5676">
                  <c:v>9.8487369371418065</c:v>
                </c:pt>
                <c:pt idx="5677">
                  <c:v>9.7910429276870836</c:v>
                </c:pt>
                <c:pt idx="5678">
                  <c:v>9.7344823727258998</c:v>
                </c:pt>
                <c:pt idx="5679">
                  <c:v>9.7056920482749174</c:v>
                </c:pt>
                <c:pt idx="5680">
                  <c:v>9.7162297133966664</c:v>
                </c:pt>
                <c:pt idx="5681">
                  <c:v>9.7209088742659837</c:v>
                </c:pt>
                <c:pt idx="5682">
                  <c:v>9.7317106002390421</c:v>
                </c:pt>
                <c:pt idx="5683">
                  <c:v>9.7903372243304982</c:v>
                </c:pt>
                <c:pt idx="5684">
                  <c:v>9.8266299181782859</c:v>
                </c:pt>
                <c:pt idx="5685">
                  <c:v>9.8490475495908765</c:v>
                </c:pt>
                <c:pt idx="5686">
                  <c:v>9.8306240259089996</c:v>
                </c:pt>
                <c:pt idx="5687">
                  <c:v>9.8172921149795442</c:v>
                </c:pt>
                <c:pt idx="5688">
                  <c:v>9.8046786114537827</c:v>
                </c:pt>
                <c:pt idx="5689">
                  <c:v>9.771604865783452</c:v>
                </c:pt>
                <c:pt idx="5690">
                  <c:v>9.7559444080147895</c:v>
                </c:pt>
                <c:pt idx="5691">
                  <c:v>9.7695918571280327</c:v>
                </c:pt>
                <c:pt idx="5692">
                  <c:v>9.7744062799422817</c:v>
                </c:pt>
                <c:pt idx="5693">
                  <c:v>9.8003304150554857</c:v>
                </c:pt>
                <c:pt idx="5694">
                  <c:v>9.8401560924199423</c:v>
                </c:pt>
                <c:pt idx="5695">
                  <c:v>9.8444506362164272</c:v>
                </c:pt>
                <c:pt idx="5696">
                  <c:v>9.8269323266162072</c:v>
                </c:pt>
                <c:pt idx="5697">
                  <c:v>9.8437563199311224</c:v>
                </c:pt>
                <c:pt idx="5698">
                  <c:v>9.7302310331707247</c:v>
                </c:pt>
                <c:pt idx="5699">
                  <c:v>9.4866102364484188</c:v>
                </c:pt>
                <c:pt idx="5700">
                  <c:v>9.3663192599397256</c:v>
                </c:pt>
                <c:pt idx="5701">
                  <c:v>9.3022313540292565</c:v>
                </c:pt>
                <c:pt idx="5702">
                  <c:v>9.4304486535200169</c:v>
                </c:pt>
                <c:pt idx="5703">
                  <c:v>9.5628766123214319</c:v>
                </c:pt>
                <c:pt idx="5704">
                  <c:v>9.6043701264173826</c:v>
                </c:pt>
                <c:pt idx="5705">
                  <c:v>9.6514391179729788</c:v>
                </c:pt>
                <c:pt idx="5706">
                  <c:v>9.7976720574749194</c:v>
                </c:pt>
                <c:pt idx="5707">
                  <c:v>10.012688809555371</c:v>
                </c:pt>
                <c:pt idx="5708">
                  <c:v>10.146570788657915</c:v>
                </c:pt>
                <c:pt idx="5709">
                  <c:v>10.338708425444741</c:v>
                </c:pt>
                <c:pt idx="5710">
                  <c:v>10.247941494892792</c:v>
                </c:pt>
                <c:pt idx="5711">
                  <c:v>10.042252736439359</c:v>
                </c:pt>
                <c:pt idx="5712">
                  <c:v>10.000575492664051</c:v>
                </c:pt>
                <c:pt idx="5713">
                  <c:v>10.019970610673122</c:v>
                </c:pt>
                <c:pt idx="5714">
                  <c:v>10.020863571586174</c:v>
                </c:pt>
                <c:pt idx="5715">
                  <c:v>9.9634299087265994</c:v>
                </c:pt>
                <c:pt idx="5716">
                  <c:v>9.9689598666394801</c:v>
                </c:pt>
                <c:pt idx="5717">
                  <c:v>10.009384394363424</c:v>
                </c:pt>
                <c:pt idx="5718">
                  <c:v>10.006406259617313</c:v>
                </c:pt>
                <c:pt idx="5719">
                  <c:v>9.980778173658198</c:v>
                </c:pt>
                <c:pt idx="5720">
                  <c:v>10.000274439897805</c:v>
                </c:pt>
                <c:pt idx="5721">
                  <c:v>10.020496526681882</c:v>
                </c:pt>
                <c:pt idx="5722">
                  <c:v>9.967634001025738</c:v>
                </c:pt>
                <c:pt idx="5723">
                  <c:v>9.8946853972782716</c:v>
                </c:pt>
                <c:pt idx="5724">
                  <c:v>9.8296369526376228</c:v>
                </c:pt>
                <c:pt idx="5725">
                  <c:v>9.7480409142284561</c:v>
                </c:pt>
                <c:pt idx="5726">
                  <c:v>9.6541987179003783</c:v>
                </c:pt>
                <c:pt idx="5727">
                  <c:v>9.561580227940718</c:v>
                </c:pt>
                <c:pt idx="5728">
                  <c:v>9.5680588243403992</c:v>
                </c:pt>
                <c:pt idx="5729">
                  <c:v>9.6232453838603025</c:v>
                </c:pt>
                <c:pt idx="5730">
                  <c:v>9.6420598358717839</c:v>
                </c:pt>
                <c:pt idx="5731">
                  <c:v>9.7232869684401599</c:v>
                </c:pt>
                <c:pt idx="5732">
                  <c:v>9.7709569609696221</c:v>
                </c:pt>
                <c:pt idx="5733">
                  <c:v>9.7144275711732746</c:v>
                </c:pt>
                <c:pt idx="5734">
                  <c:v>9.677157553408291</c:v>
                </c:pt>
                <c:pt idx="5735">
                  <c:v>9.6890928451814933</c:v>
                </c:pt>
                <c:pt idx="5736">
                  <c:v>9.7219585016188663</c:v>
                </c:pt>
                <c:pt idx="5737">
                  <c:v>9.7625370986905651</c:v>
                </c:pt>
                <c:pt idx="5738">
                  <c:v>9.7752755553608903</c:v>
                </c:pt>
                <c:pt idx="5739">
                  <c:v>9.7194562549751424</c:v>
                </c:pt>
                <c:pt idx="5740">
                  <c:v>9.5873033541586601</c:v>
                </c:pt>
                <c:pt idx="5741">
                  <c:v>9.5160932145305672</c:v>
                </c:pt>
                <c:pt idx="5742">
                  <c:v>9.5343013922374098</c:v>
                </c:pt>
                <c:pt idx="5743">
                  <c:v>9.5709566706450975</c:v>
                </c:pt>
                <c:pt idx="5744">
                  <c:v>9.5571358907845454</c:v>
                </c:pt>
                <c:pt idx="5745">
                  <c:v>9.5257497155973923</c:v>
                </c:pt>
                <c:pt idx="5746">
                  <c:v>9.4696272540709963</c:v>
                </c:pt>
                <c:pt idx="5747">
                  <c:v>9.4477143700153938</c:v>
                </c:pt>
                <c:pt idx="5748">
                  <c:v>9.5131992463775799</c:v>
                </c:pt>
                <c:pt idx="5749">
                  <c:v>9.7460554885777135</c:v>
                </c:pt>
                <c:pt idx="5750">
                  <c:v>10.013163362984654</c:v>
                </c:pt>
                <c:pt idx="5751">
                  <c:v>10.372090254022911</c:v>
                </c:pt>
                <c:pt idx="5752">
                  <c:v>10.647053498815827</c:v>
                </c:pt>
                <c:pt idx="5753">
                  <c:v>10.686862276989308</c:v>
                </c:pt>
                <c:pt idx="5754">
                  <c:v>10.626625597847944</c:v>
                </c:pt>
                <c:pt idx="5755">
                  <c:v>10.431558880352974</c:v>
                </c:pt>
                <c:pt idx="5756">
                  <c:v>10.200411486760276</c:v>
                </c:pt>
                <c:pt idx="5757">
                  <c:v>9.9882083172366194</c:v>
                </c:pt>
                <c:pt idx="5758">
                  <c:v>9.7915355816238581</c:v>
                </c:pt>
                <c:pt idx="5759">
                  <c:v>9.5470441073767613</c:v>
                </c:pt>
                <c:pt idx="5760">
                  <c:v>9.3657745362372431</c:v>
                </c:pt>
                <c:pt idx="5761">
                  <c:v>9.3588573025090795</c:v>
                </c:pt>
                <c:pt idx="5762">
                  <c:v>9.4496198970060892</c:v>
                </c:pt>
                <c:pt idx="5763">
                  <c:v>9.5981596416149308</c:v>
                </c:pt>
                <c:pt idx="5764">
                  <c:v>9.7049077417377543</c:v>
                </c:pt>
                <c:pt idx="5765">
                  <c:v>9.7761237818599351</c:v>
                </c:pt>
                <c:pt idx="5766">
                  <c:v>9.8294810183965922</c:v>
                </c:pt>
                <c:pt idx="5767">
                  <c:v>9.7672527162145872</c:v>
                </c:pt>
                <c:pt idx="5768">
                  <c:v>9.6462112948989951</c:v>
                </c:pt>
                <c:pt idx="5769">
                  <c:v>9.603693608774007</c:v>
                </c:pt>
                <c:pt idx="5770">
                  <c:v>9.582010127397341</c:v>
                </c:pt>
                <c:pt idx="5771">
                  <c:v>9.6288177575465959</c:v>
                </c:pt>
                <c:pt idx="5772">
                  <c:v>9.7513323811681332</c:v>
                </c:pt>
                <c:pt idx="5773">
                  <c:v>9.9603560320642099</c:v>
                </c:pt>
                <c:pt idx="5774">
                  <c:v>10.106779313611627</c:v>
                </c:pt>
                <c:pt idx="5775">
                  <c:v>10.129700744343788</c:v>
                </c:pt>
                <c:pt idx="5776">
                  <c:v>10.155397652303575</c:v>
                </c:pt>
                <c:pt idx="5777">
                  <c:v>10.077562611412025</c:v>
                </c:pt>
                <c:pt idx="5778">
                  <c:v>9.9503311228111428</c:v>
                </c:pt>
                <c:pt idx="5779">
                  <c:v>9.9291789788522422</c:v>
                </c:pt>
                <c:pt idx="5780">
                  <c:v>9.9341361770639764</c:v>
                </c:pt>
                <c:pt idx="5781">
                  <c:v>10.017624115847644</c:v>
                </c:pt>
                <c:pt idx="5782">
                  <c:v>10.175407637181255</c:v>
                </c:pt>
                <c:pt idx="5783">
                  <c:v>10.28325277859896</c:v>
                </c:pt>
                <c:pt idx="5784">
                  <c:v>10.285336325361966</c:v>
                </c:pt>
                <c:pt idx="5785">
                  <c:v>10.127813554574645</c:v>
                </c:pt>
                <c:pt idx="5786">
                  <c:v>9.8081998357316227</c:v>
                </c:pt>
                <c:pt idx="5787">
                  <c:v>9.6490644526238594</c:v>
                </c:pt>
                <c:pt idx="5788">
                  <c:v>9.7589531935640501</c:v>
                </c:pt>
                <c:pt idx="5789">
                  <c:v>9.828975180748813</c:v>
                </c:pt>
                <c:pt idx="5790">
                  <c:v>9.7672327956803997</c:v>
                </c:pt>
                <c:pt idx="5791">
                  <c:v>9.7605167723286392</c:v>
                </c:pt>
                <c:pt idx="5792">
                  <c:v>9.7639107561386957</c:v>
                </c:pt>
                <c:pt idx="5793">
                  <c:v>9.7310552555737715</c:v>
                </c:pt>
                <c:pt idx="5794">
                  <c:v>9.7390136522846209</c:v>
                </c:pt>
                <c:pt idx="5795">
                  <c:v>9.7825571521097139</c:v>
                </c:pt>
                <c:pt idx="5796">
                  <c:v>9.8000929490378681</c:v>
                </c:pt>
                <c:pt idx="5797">
                  <c:v>9.9004930834509999</c:v>
                </c:pt>
                <c:pt idx="5798">
                  <c:v>10.072448915352464</c:v>
                </c:pt>
                <c:pt idx="5799">
                  <c:v>10.229609183333505</c:v>
                </c:pt>
                <c:pt idx="5800">
                  <c:v>10.248098061717094</c:v>
                </c:pt>
                <c:pt idx="5801">
                  <c:v>10.160163281347895</c:v>
                </c:pt>
                <c:pt idx="5802">
                  <c:v>10.027165951074961</c:v>
                </c:pt>
                <c:pt idx="5803">
                  <c:v>9.8540335475632457</c:v>
                </c:pt>
                <c:pt idx="5804">
                  <c:v>9.7170962355129262</c:v>
                </c:pt>
                <c:pt idx="5805">
                  <c:v>9.6516283038898543</c:v>
                </c:pt>
                <c:pt idx="5806">
                  <c:v>9.5589774395121712</c:v>
                </c:pt>
                <c:pt idx="5807">
                  <c:v>9.5127990122282142</c:v>
                </c:pt>
                <c:pt idx="5808">
                  <c:v>9.4357527680329394</c:v>
                </c:pt>
                <c:pt idx="5809">
                  <c:v>9.3856400160291429</c:v>
                </c:pt>
                <c:pt idx="5810">
                  <c:v>9.4803073366342634</c:v>
                </c:pt>
                <c:pt idx="5811">
                  <c:v>9.6604835533905273</c:v>
                </c:pt>
                <c:pt idx="5812">
                  <c:v>9.8978680408187234</c:v>
                </c:pt>
                <c:pt idx="5813">
                  <c:v>10.102298344118136</c:v>
                </c:pt>
                <c:pt idx="5814">
                  <c:v>10.159212848053951</c:v>
                </c:pt>
                <c:pt idx="5815">
                  <c:v>10.083586820687268</c:v>
                </c:pt>
                <c:pt idx="5816">
                  <c:v>10.014707619255379</c:v>
                </c:pt>
                <c:pt idx="5817">
                  <c:v>9.9058446669378846</c:v>
                </c:pt>
                <c:pt idx="5818">
                  <c:v>9.7597752842185752</c:v>
                </c:pt>
                <c:pt idx="5819">
                  <c:v>9.6753930031652544</c:v>
                </c:pt>
                <c:pt idx="5820">
                  <c:v>9.6645914132144135</c:v>
                </c:pt>
                <c:pt idx="5821">
                  <c:v>9.6746923848141826</c:v>
                </c:pt>
                <c:pt idx="5822">
                  <c:v>9.8890498387114061</c:v>
                </c:pt>
                <c:pt idx="5823">
                  <c:v>10.258362034624032</c:v>
                </c:pt>
                <c:pt idx="5824">
                  <c:v>10.361157451924306</c:v>
                </c:pt>
                <c:pt idx="5825">
                  <c:v>10.318024278715507</c:v>
                </c:pt>
                <c:pt idx="5826">
                  <c:v>10.222586676430588</c:v>
                </c:pt>
                <c:pt idx="5827">
                  <c:v>10.032511071421029</c:v>
                </c:pt>
                <c:pt idx="5828">
                  <c:v>9.7376354334064352</c:v>
                </c:pt>
                <c:pt idx="5829">
                  <c:v>9.4733015087094188</c:v>
                </c:pt>
                <c:pt idx="5830">
                  <c:v>9.3056828562942364</c:v>
                </c:pt>
                <c:pt idx="5831">
                  <c:v>9.2724891764688326</c:v>
                </c:pt>
                <c:pt idx="5832">
                  <c:v>9.4526584868141548</c:v>
                </c:pt>
                <c:pt idx="5833">
                  <c:v>9.7435865108551774</c:v>
                </c:pt>
                <c:pt idx="5834">
                  <c:v>9.9227177564223918</c:v>
                </c:pt>
                <c:pt idx="5835">
                  <c:v>10.133702384487902</c:v>
                </c:pt>
                <c:pt idx="5836">
                  <c:v>10.269990624243359</c:v>
                </c:pt>
                <c:pt idx="5837">
                  <c:v>10.180716047618841</c:v>
                </c:pt>
                <c:pt idx="5838">
                  <c:v>9.9073090897183835</c:v>
                </c:pt>
                <c:pt idx="5839">
                  <c:v>9.5784675939286199</c:v>
                </c:pt>
                <c:pt idx="5840">
                  <c:v>9.3778700202728302</c:v>
                </c:pt>
                <c:pt idx="5841">
                  <c:v>9.3213404233799011</c:v>
                </c:pt>
                <c:pt idx="5842">
                  <c:v>9.3653229400232156</c:v>
                </c:pt>
                <c:pt idx="5843">
                  <c:v>9.4383581854670169</c:v>
                </c:pt>
                <c:pt idx="5844">
                  <c:v>9.5409418080567523</c:v>
                </c:pt>
                <c:pt idx="5845">
                  <c:v>9.5756227233497544</c:v>
                </c:pt>
                <c:pt idx="5846">
                  <c:v>9.526472601215076</c:v>
                </c:pt>
                <c:pt idx="5847">
                  <c:v>9.5142120357098019</c:v>
                </c:pt>
                <c:pt idx="5848">
                  <c:v>9.5564601430690033</c:v>
                </c:pt>
                <c:pt idx="5849">
                  <c:v>9.5705153649190642</c:v>
                </c:pt>
                <c:pt idx="5850">
                  <c:v>9.5876118132887349</c:v>
                </c:pt>
                <c:pt idx="5851">
                  <c:v>9.733243600592564</c:v>
                </c:pt>
                <c:pt idx="5852">
                  <c:v>9.8410982266885583</c:v>
                </c:pt>
                <c:pt idx="5853">
                  <c:v>9.8861668226013606</c:v>
                </c:pt>
                <c:pt idx="5854">
                  <c:v>9.9021943097034288</c:v>
                </c:pt>
                <c:pt idx="5855">
                  <c:v>9.9252082671251536</c:v>
                </c:pt>
                <c:pt idx="5856">
                  <c:v>9.9612283667053489</c:v>
                </c:pt>
                <c:pt idx="5857">
                  <c:v>9.9836537511138133</c:v>
                </c:pt>
                <c:pt idx="5858">
                  <c:v>9.9534047862265371</c:v>
                </c:pt>
                <c:pt idx="5859">
                  <c:v>9.9019997667150328</c:v>
                </c:pt>
                <c:pt idx="5860">
                  <c:v>9.8621020567221382</c:v>
                </c:pt>
                <c:pt idx="5861">
                  <c:v>9.8198555939204422</c:v>
                </c:pt>
                <c:pt idx="5862">
                  <c:v>9.7975589435000412</c:v>
                </c:pt>
                <c:pt idx="5863">
                  <c:v>9.8273630400092333</c:v>
                </c:pt>
                <c:pt idx="5864">
                  <c:v>9.8982617992064323</c:v>
                </c:pt>
                <c:pt idx="5865">
                  <c:v>9.9936921582676312</c:v>
                </c:pt>
                <c:pt idx="5866">
                  <c:v>10.104987539664291</c:v>
                </c:pt>
                <c:pt idx="5867">
                  <c:v>10.140226335137895</c:v>
                </c:pt>
                <c:pt idx="5868">
                  <c:v>10.0622495550904</c:v>
                </c:pt>
                <c:pt idx="5869">
                  <c:v>9.9139865602809554</c:v>
                </c:pt>
                <c:pt idx="5870">
                  <c:v>9.7184381526309807</c:v>
                </c:pt>
                <c:pt idx="5871">
                  <c:v>9.5983317040989622</c:v>
                </c:pt>
                <c:pt idx="5872">
                  <c:v>9.5698384886583803</c:v>
                </c:pt>
                <c:pt idx="5873">
                  <c:v>9.6677497709879674</c:v>
                </c:pt>
                <c:pt idx="5874">
                  <c:v>9.7825698722603249</c:v>
                </c:pt>
                <c:pt idx="5875">
                  <c:v>9.8642701498480445</c:v>
                </c:pt>
                <c:pt idx="5876">
                  <c:v>9.8829327473830251</c:v>
                </c:pt>
                <c:pt idx="5877">
                  <c:v>9.8357851669075664</c:v>
                </c:pt>
                <c:pt idx="5878">
                  <c:v>9.7414281003064946</c:v>
                </c:pt>
                <c:pt idx="5879">
                  <c:v>9.6349327571581984</c:v>
                </c:pt>
                <c:pt idx="5880">
                  <c:v>9.5453007987111018</c:v>
                </c:pt>
                <c:pt idx="5881">
                  <c:v>9.4429896345599182</c:v>
                </c:pt>
                <c:pt idx="5882">
                  <c:v>9.3910559746494897</c:v>
                </c:pt>
                <c:pt idx="5883">
                  <c:v>9.4412552844343427</c:v>
                </c:pt>
                <c:pt idx="5884">
                  <c:v>9.5745346260299211</c:v>
                </c:pt>
                <c:pt idx="5885">
                  <c:v>9.7310994584565265</c:v>
                </c:pt>
                <c:pt idx="5886">
                  <c:v>9.8906504873054661</c:v>
                </c:pt>
                <c:pt idx="5887">
                  <c:v>9.9882734393823522</c:v>
                </c:pt>
                <c:pt idx="5888">
                  <c:v>10.047353293631167</c:v>
                </c:pt>
                <c:pt idx="5889">
                  <c:v>10.067687640143044</c:v>
                </c:pt>
                <c:pt idx="5890">
                  <c:v>10.041261139519083</c:v>
                </c:pt>
                <c:pt idx="5891">
                  <c:v>9.9570142786810205</c:v>
                </c:pt>
                <c:pt idx="5892">
                  <c:v>9.8473499158410593</c:v>
                </c:pt>
                <c:pt idx="5893">
                  <c:v>9.7525805465821538</c:v>
                </c:pt>
                <c:pt idx="5894">
                  <c:v>9.7443971773996871</c:v>
                </c:pt>
                <c:pt idx="5895">
                  <c:v>9.7395922170795455</c:v>
                </c:pt>
                <c:pt idx="5896">
                  <c:v>9.7068763131964424</c:v>
                </c:pt>
                <c:pt idx="5897">
                  <c:v>9.683131508264939</c:v>
                </c:pt>
                <c:pt idx="5898">
                  <c:v>9.6527470635746244</c:v>
                </c:pt>
                <c:pt idx="5899">
                  <c:v>9.6548328213915138</c:v>
                </c:pt>
                <c:pt idx="5900">
                  <c:v>9.6985995721918439</c:v>
                </c:pt>
                <c:pt idx="5901">
                  <c:v>9.7503062778543015</c:v>
                </c:pt>
                <c:pt idx="5902">
                  <c:v>9.7600852543822896</c:v>
                </c:pt>
                <c:pt idx="5903">
                  <c:v>9.8166030175676671</c:v>
                </c:pt>
                <c:pt idx="5904">
                  <c:v>9.9056369685090715</c:v>
                </c:pt>
                <c:pt idx="5905">
                  <c:v>9.9819715764662877</c:v>
                </c:pt>
                <c:pt idx="5906">
                  <c:v>10.025340811072597</c:v>
                </c:pt>
                <c:pt idx="5907">
                  <c:v>10.003439581227854</c:v>
                </c:pt>
                <c:pt idx="5908">
                  <c:v>9.94476974737651</c:v>
                </c:pt>
                <c:pt idx="5909">
                  <c:v>9.906403216149485</c:v>
                </c:pt>
                <c:pt idx="5910">
                  <c:v>9.8803839557351907</c:v>
                </c:pt>
                <c:pt idx="5911">
                  <c:v>9.8617686734548133</c:v>
                </c:pt>
                <c:pt idx="5912">
                  <c:v>9.791088473127985</c:v>
                </c:pt>
                <c:pt idx="5913">
                  <c:v>9.7221369938818327</c:v>
                </c:pt>
                <c:pt idx="5914">
                  <c:v>9.6907949697807449</c:v>
                </c:pt>
                <c:pt idx="5915">
                  <c:v>9.6890591752485591</c:v>
                </c:pt>
                <c:pt idx="5916">
                  <c:v>9.7172720073931274</c:v>
                </c:pt>
                <c:pt idx="5917">
                  <c:v>9.7353210678019106</c:v>
                </c:pt>
                <c:pt idx="5918">
                  <c:v>9.7296277539496554</c:v>
                </c:pt>
                <c:pt idx="5919">
                  <c:v>9.7332028674898545</c:v>
                </c:pt>
                <c:pt idx="5920">
                  <c:v>9.7468065193753279</c:v>
                </c:pt>
                <c:pt idx="5921">
                  <c:v>9.7433502616716705</c:v>
                </c:pt>
                <c:pt idx="5922">
                  <c:v>9.7324262447186136</c:v>
                </c:pt>
                <c:pt idx="5923">
                  <c:v>9.7218385016081292</c:v>
                </c:pt>
                <c:pt idx="5924">
                  <c:v>9.6955103158279528</c:v>
                </c:pt>
                <c:pt idx="5925">
                  <c:v>9.6595374135599155</c:v>
                </c:pt>
                <c:pt idx="5926">
                  <c:v>9.6282641766715766</c:v>
                </c:pt>
                <c:pt idx="5927">
                  <c:v>9.6233758440926529</c:v>
                </c:pt>
                <c:pt idx="5928">
                  <c:v>9.6456512914929409</c:v>
                </c:pt>
                <c:pt idx="5929">
                  <c:v>9.6649736087038747</c:v>
                </c:pt>
                <c:pt idx="5930">
                  <c:v>9.6498562909351815</c:v>
                </c:pt>
                <c:pt idx="5931">
                  <c:v>9.7690149027565063</c:v>
                </c:pt>
                <c:pt idx="5932">
                  <c:v>9.8249067463567901</c:v>
                </c:pt>
                <c:pt idx="5933">
                  <c:v>9.8632614944352763</c:v>
                </c:pt>
                <c:pt idx="5934">
                  <c:v>9.9657363519150071</c:v>
                </c:pt>
                <c:pt idx="5935">
                  <c:v>10.083159420061786</c:v>
                </c:pt>
                <c:pt idx="5936">
                  <c:v>10.105478329606921</c:v>
                </c:pt>
                <c:pt idx="5937">
                  <c:v>10.057710898268214</c:v>
                </c:pt>
                <c:pt idx="5938">
                  <c:v>9.9548901487676638</c:v>
                </c:pt>
                <c:pt idx="5939">
                  <c:v>9.8367279430417316</c:v>
                </c:pt>
                <c:pt idx="5940">
                  <c:v>9.7311615751754825</c:v>
                </c:pt>
                <c:pt idx="5941">
                  <c:v>9.6652357389066026</c:v>
                </c:pt>
                <c:pt idx="5942">
                  <c:v>9.5919116924217089</c:v>
                </c:pt>
                <c:pt idx="5943">
                  <c:v>9.6054132575724775</c:v>
                </c:pt>
                <c:pt idx="5944">
                  <c:v>9.6573739976157142</c:v>
                </c:pt>
                <c:pt idx="5945">
                  <c:v>9.7032300810248362</c:v>
                </c:pt>
                <c:pt idx="5946">
                  <c:v>9.7949094164450177</c:v>
                </c:pt>
                <c:pt idx="5947">
                  <c:v>9.8626318948809537</c:v>
                </c:pt>
                <c:pt idx="5948">
                  <c:v>9.8791238563024937</c:v>
                </c:pt>
                <c:pt idx="5949">
                  <c:v>9.9115423282978181</c:v>
                </c:pt>
                <c:pt idx="5950">
                  <c:v>9.9611090019732931</c:v>
                </c:pt>
                <c:pt idx="5951">
                  <c:v>9.9948119825239576</c:v>
                </c:pt>
                <c:pt idx="5952">
                  <c:v>10.001247590219991</c:v>
                </c:pt>
                <c:pt idx="5953">
                  <c:v>9.9938203800774588</c:v>
                </c:pt>
                <c:pt idx="5954">
                  <c:v>10.011847415474124</c:v>
                </c:pt>
                <c:pt idx="5955">
                  <c:v>9.7128788484815463</c:v>
                </c:pt>
                <c:pt idx="5956">
                  <c:v>9.6755114787679677</c:v>
                </c:pt>
                <c:pt idx="5957">
                  <c:v>9.7284916951984819</c:v>
                </c:pt>
                <c:pt idx="5958">
                  <c:v>9.6431896528954688</c:v>
                </c:pt>
                <c:pt idx="5959">
                  <c:v>9.5822257420042636</c:v>
                </c:pt>
                <c:pt idx="5960">
                  <c:v>9.6174308924599199</c:v>
                </c:pt>
                <c:pt idx="5961">
                  <c:v>9.670762776461121</c:v>
                </c:pt>
                <c:pt idx="5962">
                  <c:v>9.7152796249380398</c:v>
                </c:pt>
                <c:pt idx="5963">
                  <c:v>9.7463667939828849</c:v>
                </c:pt>
                <c:pt idx="5964">
                  <c:v>9.7708387276882291</c:v>
                </c:pt>
                <c:pt idx="5965">
                  <c:v>9.8133451425071314</c:v>
                </c:pt>
                <c:pt idx="5966">
                  <c:v>9.8240834266723667</c:v>
                </c:pt>
                <c:pt idx="5967">
                  <c:v>9.8333808405976182</c:v>
                </c:pt>
                <c:pt idx="5968">
                  <c:v>9.851860083523027</c:v>
                </c:pt>
                <c:pt idx="5969">
                  <c:v>9.865064087481338</c:v>
                </c:pt>
                <c:pt idx="5970">
                  <c:v>9.8756995218831403</c:v>
                </c:pt>
                <c:pt idx="5971">
                  <c:v>9.886966646091274</c:v>
                </c:pt>
                <c:pt idx="5972">
                  <c:v>9.8503516691638975</c:v>
                </c:pt>
                <c:pt idx="5973">
                  <c:v>9.9126432760883834</c:v>
                </c:pt>
                <c:pt idx="5974">
                  <c:v>9.9107581583551632</c:v>
                </c:pt>
                <c:pt idx="5975">
                  <c:v>9.8291530267476279</c:v>
                </c:pt>
                <c:pt idx="5976">
                  <c:v>9.8207063298872441</c:v>
                </c:pt>
                <c:pt idx="5977">
                  <c:v>9.807622637187869</c:v>
                </c:pt>
                <c:pt idx="5978">
                  <c:v>9.7811614299680265</c:v>
                </c:pt>
                <c:pt idx="5979">
                  <c:v>9.7749941951093984</c:v>
                </c:pt>
                <c:pt idx="5980">
                  <c:v>9.7721391417323371</c:v>
                </c:pt>
                <c:pt idx="5981">
                  <c:v>9.7786884006138841</c:v>
                </c:pt>
                <c:pt idx="5982">
                  <c:v>9.7796327012438642</c:v>
                </c:pt>
                <c:pt idx="5983">
                  <c:v>9.7871411714243948</c:v>
                </c:pt>
                <c:pt idx="5984">
                  <c:v>9.7928446247172225</c:v>
                </c:pt>
                <c:pt idx="5985">
                  <c:v>9.8044098120958676</c:v>
                </c:pt>
                <c:pt idx="5986">
                  <c:v>9.8033158205601048</c:v>
                </c:pt>
                <c:pt idx="5987">
                  <c:v>9.7920827856394279</c:v>
                </c:pt>
                <c:pt idx="5988">
                  <c:v>9.8036819012916592</c:v>
                </c:pt>
                <c:pt idx="5989">
                  <c:v>9.7939605798145575</c:v>
                </c:pt>
                <c:pt idx="5990">
                  <c:v>9.7818226547515348</c:v>
                </c:pt>
                <c:pt idx="5991">
                  <c:v>9.7784728948835387</c:v>
                </c:pt>
                <c:pt idx="5992">
                  <c:v>9.8010479830202897</c:v>
                </c:pt>
                <c:pt idx="5993">
                  <c:v>9.7989110857680437</c:v>
                </c:pt>
                <c:pt idx="5994">
                  <c:v>9.7827651159648727</c:v>
                </c:pt>
                <c:pt idx="5995">
                  <c:v>9.7721244085770369</c:v>
                </c:pt>
                <c:pt idx="5996">
                  <c:v>9.782045294046867</c:v>
                </c:pt>
                <c:pt idx="5997">
                  <c:v>9.8110714323379185</c:v>
                </c:pt>
                <c:pt idx="5998">
                  <c:v>9.8042799690297624</c:v>
                </c:pt>
                <c:pt idx="5999">
                  <c:v>9.7985322680175706</c:v>
                </c:pt>
                <c:pt idx="6000">
                  <c:v>9.7892834475537267</c:v>
                </c:pt>
                <c:pt idx="6001">
                  <c:v>9.7725520038395217</c:v>
                </c:pt>
                <c:pt idx="6002">
                  <c:v>9.7457137154831095</c:v>
                </c:pt>
                <c:pt idx="6003">
                  <c:v>9.734300999361972</c:v>
                </c:pt>
                <c:pt idx="6004">
                  <c:v>9.7612389657280971</c:v>
                </c:pt>
                <c:pt idx="6005">
                  <c:v>9.774567492957777</c:v>
                </c:pt>
                <c:pt idx="6006">
                  <c:v>9.7952834790544721</c:v>
                </c:pt>
                <c:pt idx="6007">
                  <c:v>9.8529998229324676</c:v>
                </c:pt>
                <c:pt idx="6008">
                  <c:v>9.8640045508567855</c:v>
                </c:pt>
                <c:pt idx="6009">
                  <c:v>9.8469137257567887</c:v>
                </c:pt>
                <c:pt idx="6010">
                  <c:v>9.8457160824619638</c:v>
                </c:pt>
                <c:pt idx="6011">
                  <c:v>9.82529963966841</c:v>
                </c:pt>
                <c:pt idx="6012">
                  <c:v>9.7924546829358015</c:v>
                </c:pt>
                <c:pt idx="6013">
                  <c:v>9.7539722631478405</c:v>
                </c:pt>
                <c:pt idx="6014">
                  <c:v>9.744950268094879</c:v>
                </c:pt>
                <c:pt idx="6015">
                  <c:v>9.7239623665770694</c:v>
                </c:pt>
                <c:pt idx="6016">
                  <c:v>9.7100021217504278</c:v>
                </c:pt>
                <c:pt idx="6017">
                  <c:v>9.7212816965586395</c:v>
                </c:pt>
                <c:pt idx="6018">
                  <c:v>9.7562572524269342</c:v>
                </c:pt>
                <c:pt idx="6019">
                  <c:v>9.7864932499940629</c:v>
                </c:pt>
                <c:pt idx="6020">
                  <c:v>9.8141952567610033</c:v>
                </c:pt>
                <c:pt idx="6021">
                  <c:v>9.8392278128957518</c:v>
                </c:pt>
                <c:pt idx="6022">
                  <c:v>9.8588519031907129</c:v>
                </c:pt>
                <c:pt idx="6023">
                  <c:v>9.8582833116017259</c:v>
                </c:pt>
                <c:pt idx="6024">
                  <c:v>9.8504791795942452</c:v>
                </c:pt>
                <c:pt idx="6025">
                  <c:v>9.860815473394597</c:v>
                </c:pt>
                <c:pt idx="6026">
                  <c:v>9.8479735903978245</c:v>
                </c:pt>
                <c:pt idx="6027">
                  <c:v>9.8533062270760077</c:v>
                </c:pt>
                <c:pt idx="6028">
                  <c:v>9.8681487783257502</c:v>
                </c:pt>
                <c:pt idx="6029">
                  <c:v>9.8593696585812687</c:v>
                </c:pt>
                <c:pt idx="6030">
                  <c:v>9.8547335447814923</c:v>
                </c:pt>
                <c:pt idx="6031">
                  <c:v>9.8302146057100988</c:v>
                </c:pt>
                <c:pt idx="6032">
                  <c:v>9.8086517107210511</c:v>
                </c:pt>
                <c:pt idx="6033">
                  <c:v>9.8047671278994031</c:v>
                </c:pt>
                <c:pt idx="6034">
                  <c:v>9.7862449102761229</c:v>
                </c:pt>
                <c:pt idx="6035">
                  <c:v>9.77324202690696</c:v>
                </c:pt>
                <c:pt idx="6036">
                  <c:v>9.7778372101513398</c:v>
                </c:pt>
                <c:pt idx="6037">
                  <c:v>9.7576024835761945</c:v>
                </c:pt>
                <c:pt idx="6038">
                  <c:v>9.7391548059940938</c:v>
                </c:pt>
                <c:pt idx="6039">
                  <c:v>9.7238364784433884</c:v>
                </c:pt>
                <c:pt idx="6040">
                  <c:v>9.7259485977283457</c:v>
                </c:pt>
                <c:pt idx="6041">
                  <c:v>9.7289048365346016</c:v>
                </c:pt>
                <c:pt idx="6042">
                  <c:v>9.7722311916357789</c:v>
                </c:pt>
                <c:pt idx="6043">
                  <c:v>9.8298178331670574</c:v>
                </c:pt>
                <c:pt idx="6044">
                  <c:v>9.8739486403405063</c:v>
                </c:pt>
                <c:pt idx="6045">
                  <c:v>9.871160496917792</c:v>
                </c:pt>
                <c:pt idx="6046">
                  <c:v>9.84674287813238</c:v>
                </c:pt>
                <c:pt idx="6047">
                  <c:v>9.8311772512185218</c:v>
                </c:pt>
                <c:pt idx="6048">
                  <c:v>9.8104472252869037</c:v>
                </c:pt>
                <c:pt idx="6049">
                  <c:v>9.8338475868229818</c:v>
                </c:pt>
                <c:pt idx="6050">
                  <c:v>9.8483225353517696</c:v>
                </c:pt>
                <c:pt idx="6051">
                  <c:v>9.8273961597143664</c:v>
                </c:pt>
                <c:pt idx="6052">
                  <c:v>9.8174417062097721</c:v>
                </c:pt>
                <c:pt idx="6053">
                  <c:v>9.8145364247210427</c:v>
                </c:pt>
                <c:pt idx="6054">
                  <c:v>9.8382746176027993</c:v>
                </c:pt>
                <c:pt idx="6055">
                  <c:v>9.8301375011007721</c:v>
                </c:pt>
                <c:pt idx="6056">
                  <c:v>9.8138097296564801</c:v>
                </c:pt>
                <c:pt idx="6057">
                  <c:v>9.7880249373442041</c:v>
                </c:pt>
                <c:pt idx="6058">
                  <c:v>9.7819839975078171</c:v>
                </c:pt>
                <c:pt idx="6059">
                  <c:v>9.8058852713804452</c:v>
                </c:pt>
                <c:pt idx="6060">
                  <c:v>9.8069015027831785</c:v>
                </c:pt>
                <c:pt idx="6061">
                  <c:v>9.798526061798416</c:v>
                </c:pt>
                <c:pt idx="6062">
                  <c:v>9.8009292337040712</c:v>
                </c:pt>
                <c:pt idx="6063">
                  <c:v>9.8024020018537001</c:v>
                </c:pt>
                <c:pt idx="6064">
                  <c:v>9.7993251922307483</c:v>
                </c:pt>
                <c:pt idx="6065">
                  <c:v>9.7779319127450712</c:v>
                </c:pt>
                <c:pt idx="6066">
                  <c:v>9.7556849436375259</c:v>
                </c:pt>
                <c:pt idx="6067">
                  <c:v>9.7548815892545626</c:v>
                </c:pt>
                <c:pt idx="6068">
                  <c:v>9.7421685583724784</c:v>
                </c:pt>
                <c:pt idx="6069">
                  <c:v>9.7441298804058754</c:v>
                </c:pt>
                <c:pt idx="6070">
                  <c:v>9.7726057107326003</c:v>
                </c:pt>
                <c:pt idx="6071">
                  <c:v>9.7950363595760734</c:v>
                </c:pt>
                <c:pt idx="6072">
                  <c:v>9.7885777031881904</c:v>
                </c:pt>
                <c:pt idx="6073">
                  <c:v>9.7645169943012338</c:v>
                </c:pt>
                <c:pt idx="6074">
                  <c:v>9.7677007678123307</c:v>
                </c:pt>
                <c:pt idx="6075">
                  <c:v>9.7824504382473503</c:v>
                </c:pt>
                <c:pt idx="6076">
                  <c:v>9.7988625834432685</c:v>
                </c:pt>
                <c:pt idx="6077">
                  <c:v>9.8151144631365703</c:v>
                </c:pt>
                <c:pt idx="6078">
                  <c:v>9.8287282324304357</c:v>
                </c:pt>
                <c:pt idx="6079">
                  <c:v>9.8470975599101092</c:v>
                </c:pt>
                <c:pt idx="6080">
                  <c:v>9.8775807913132994</c:v>
                </c:pt>
                <c:pt idx="6081">
                  <c:v>9.8748731681132753</c:v>
                </c:pt>
                <c:pt idx="6082">
                  <c:v>9.858899810387479</c:v>
                </c:pt>
                <c:pt idx="6083">
                  <c:v>9.8536595811113301</c:v>
                </c:pt>
                <c:pt idx="6084">
                  <c:v>9.8759264826341138</c:v>
                </c:pt>
                <c:pt idx="6085">
                  <c:v>9.8479977832214161</c:v>
                </c:pt>
                <c:pt idx="6086">
                  <c:v>9.8375317393826105</c:v>
                </c:pt>
                <c:pt idx="6087">
                  <c:v>9.8293325757915753</c:v>
                </c:pt>
                <c:pt idx="6088">
                  <c:v>9.8014260565834395</c:v>
                </c:pt>
                <c:pt idx="6089">
                  <c:v>9.7710920372684864</c:v>
                </c:pt>
                <c:pt idx="6090">
                  <c:v>9.7653398705219097</c:v>
                </c:pt>
                <c:pt idx="6091">
                  <c:v>9.7377040352957387</c:v>
                </c:pt>
                <c:pt idx="6092">
                  <c:v>9.7352730243033765</c:v>
                </c:pt>
                <c:pt idx="6093">
                  <c:v>9.7528059992540985</c:v>
                </c:pt>
                <c:pt idx="6094">
                  <c:v>9.784305843012481</c:v>
                </c:pt>
                <c:pt idx="6095">
                  <c:v>9.8333218772502793</c:v>
                </c:pt>
                <c:pt idx="6096">
                  <c:v>9.8485574688435875</c:v>
                </c:pt>
                <c:pt idx="6097">
                  <c:v>9.842021422508715</c:v>
                </c:pt>
                <c:pt idx="6098">
                  <c:v>9.8356305045096093</c:v>
                </c:pt>
                <c:pt idx="6099">
                  <c:v>9.828915921970669</c:v>
                </c:pt>
                <c:pt idx="6100">
                  <c:v>9.8375634434470811</c:v>
                </c:pt>
                <c:pt idx="6101">
                  <c:v>9.7945533606925625</c:v>
                </c:pt>
                <c:pt idx="6102">
                  <c:v>9.7343188155154614</c:v>
                </c:pt>
                <c:pt idx="6103">
                  <c:v>9.7077978568170558</c:v>
                </c:pt>
                <c:pt idx="6104">
                  <c:v>9.7163410333933005</c:v>
                </c:pt>
                <c:pt idx="6105">
                  <c:v>9.7492382317554007</c:v>
                </c:pt>
                <c:pt idx="6106">
                  <c:v>9.7912524013209268</c:v>
                </c:pt>
                <c:pt idx="6107">
                  <c:v>9.7803299683278357</c:v>
                </c:pt>
                <c:pt idx="6108">
                  <c:v>9.7396320124347131</c:v>
                </c:pt>
                <c:pt idx="6109">
                  <c:v>9.7361479742407049</c:v>
                </c:pt>
                <c:pt idx="6110">
                  <c:v>9.7598941543037618</c:v>
                </c:pt>
                <c:pt idx="6111">
                  <c:v>9.7923429925830856</c:v>
                </c:pt>
                <c:pt idx="6112">
                  <c:v>9.8207981550098769</c:v>
                </c:pt>
                <c:pt idx="6113">
                  <c:v>9.8536182849854903</c:v>
                </c:pt>
                <c:pt idx="6114">
                  <c:v>9.8715153511736382</c:v>
                </c:pt>
                <c:pt idx="6115">
                  <c:v>9.8517673845705893</c:v>
                </c:pt>
                <c:pt idx="6116">
                  <c:v>9.8334611030072825</c:v>
                </c:pt>
                <c:pt idx="6117">
                  <c:v>9.8279119380910753</c:v>
                </c:pt>
                <c:pt idx="6118">
                  <c:v>9.8490793166863533</c:v>
                </c:pt>
                <c:pt idx="6119">
                  <c:v>9.8555395659494316</c:v>
                </c:pt>
                <c:pt idx="6120">
                  <c:v>9.8416350092419407</c:v>
                </c:pt>
                <c:pt idx="6121">
                  <c:v>9.8373897389051592</c:v>
                </c:pt>
                <c:pt idx="6122">
                  <c:v>9.8095450155434083</c:v>
                </c:pt>
                <c:pt idx="6123">
                  <c:v>9.7769782154024032</c:v>
                </c:pt>
                <c:pt idx="6124">
                  <c:v>9.7500546884461219</c:v>
                </c:pt>
                <c:pt idx="6125">
                  <c:v>9.7484965856661496</c:v>
                </c:pt>
                <c:pt idx="6126">
                  <c:v>9.6929748888792417</c:v>
                </c:pt>
                <c:pt idx="6127">
                  <c:v>9.7599853612087575</c:v>
                </c:pt>
                <c:pt idx="6128">
                  <c:v>9.7917659828867158</c:v>
                </c:pt>
                <c:pt idx="6129">
                  <c:v>9.795788885757938</c:v>
                </c:pt>
                <c:pt idx="6130">
                  <c:v>9.804144415234612</c:v>
                </c:pt>
                <c:pt idx="6131">
                  <c:v>9.8055322306308152</c:v>
                </c:pt>
                <c:pt idx="6132">
                  <c:v>9.8165650818081467</c:v>
                </c:pt>
                <c:pt idx="6133">
                  <c:v>9.8250205249882736</c:v>
                </c:pt>
                <c:pt idx="6134">
                  <c:v>9.8112455857075762</c:v>
                </c:pt>
                <c:pt idx="6135">
                  <c:v>9.7983051359013</c:v>
                </c:pt>
                <c:pt idx="6136">
                  <c:v>9.7880965008011387</c:v>
                </c:pt>
                <c:pt idx="6137">
                  <c:v>9.7726008660271102</c:v>
                </c:pt>
                <c:pt idx="6138">
                  <c:v>9.7701067676674551</c:v>
                </c:pt>
                <c:pt idx="6139">
                  <c:v>9.7843753039243797</c:v>
                </c:pt>
                <c:pt idx="6140">
                  <c:v>9.8003486587465893</c:v>
                </c:pt>
                <c:pt idx="6141">
                  <c:v>9.816186373546774</c:v>
                </c:pt>
                <c:pt idx="6142">
                  <c:v>9.8212879840069487</c:v>
                </c:pt>
                <c:pt idx="6143">
                  <c:v>9.8277138556019423</c:v>
                </c:pt>
                <c:pt idx="6144">
                  <c:v>9.8322293649758699</c:v>
                </c:pt>
                <c:pt idx="6145">
                  <c:v>9.8159999517369645</c:v>
                </c:pt>
                <c:pt idx="6146">
                  <c:v>9.7950974589140589</c:v>
                </c:pt>
                <c:pt idx="6147">
                  <c:v>9.7848974672957123</c:v>
                </c:pt>
                <c:pt idx="6148">
                  <c:v>9.789846587148384</c:v>
                </c:pt>
                <c:pt idx="6149">
                  <c:v>9.7906052028159447</c:v>
                </c:pt>
                <c:pt idx="6150">
                  <c:v>9.8032384186743169</c:v>
                </c:pt>
                <c:pt idx="6151">
                  <c:v>9.7998758733705582</c:v>
                </c:pt>
                <c:pt idx="6152">
                  <c:v>9.7896995599981462</c:v>
                </c:pt>
                <c:pt idx="6153">
                  <c:v>9.787879713070307</c:v>
                </c:pt>
                <c:pt idx="6154">
                  <c:v>9.7743283488198998</c:v>
                </c:pt>
                <c:pt idx="6155">
                  <c:v>9.7835195112845206</c:v>
                </c:pt>
                <c:pt idx="6156">
                  <c:v>9.7894378923049725</c:v>
                </c:pt>
                <c:pt idx="6157">
                  <c:v>9.7857711252263275</c:v>
                </c:pt>
                <c:pt idx="6158">
                  <c:v>9.765139286600693</c:v>
                </c:pt>
                <c:pt idx="6159">
                  <c:v>9.7626807066188341</c:v>
                </c:pt>
                <c:pt idx="6160">
                  <c:v>9.764608696130253</c:v>
                </c:pt>
                <c:pt idx="6161">
                  <c:v>9.7752661940841037</c:v>
                </c:pt>
                <c:pt idx="6162">
                  <c:v>9.7795852878430551</c:v>
                </c:pt>
                <c:pt idx="6163">
                  <c:v>9.7828620383551108</c:v>
                </c:pt>
                <c:pt idx="6164">
                  <c:v>9.7823624997901142</c:v>
                </c:pt>
                <c:pt idx="6165">
                  <c:v>9.7737838818845155</c:v>
                </c:pt>
                <c:pt idx="6166">
                  <c:v>9.7741680201813228</c:v>
                </c:pt>
                <c:pt idx="6167">
                  <c:v>9.7920628870152626</c:v>
                </c:pt>
                <c:pt idx="6168">
                  <c:v>9.7808527096229003</c:v>
                </c:pt>
                <c:pt idx="6169">
                  <c:v>9.7978031887396604</c:v>
                </c:pt>
                <c:pt idx="6170">
                  <c:v>9.7990077432728118</c:v>
                </c:pt>
                <c:pt idx="6171">
                  <c:v>9.8099979877353451</c:v>
                </c:pt>
                <c:pt idx="6172">
                  <c:v>9.819266041683937</c:v>
                </c:pt>
                <c:pt idx="6173">
                  <c:v>9.8230932976726244</c:v>
                </c:pt>
                <c:pt idx="6174">
                  <c:v>9.8183684888188125</c:v>
                </c:pt>
                <c:pt idx="6175">
                  <c:v>9.7932011750244268</c:v>
                </c:pt>
                <c:pt idx="6176">
                  <c:v>9.7917823260684997</c:v>
                </c:pt>
                <c:pt idx="6177">
                  <c:v>9.7790217784469853</c:v>
                </c:pt>
                <c:pt idx="6178">
                  <c:v>9.7766657842298965</c:v>
                </c:pt>
                <c:pt idx="6179">
                  <c:v>9.7852529286909231</c:v>
                </c:pt>
                <c:pt idx="6180">
                  <c:v>9.7887006562322565</c:v>
                </c:pt>
                <c:pt idx="6181">
                  <c:v>9.790858347709877</c:v>
                </c:pt>
                <c:pt idx="6182">
                  <c:v>9.787469822339018</c:v>
                </c:pt>
                <c:pt idx="6183">
                  <c:v>9.8218031763198557</c:v>
                </c:pt>
                <c:pt idx="6184">
                  <c:v>9.8415049993206267</c:v>
                </c:pt>
                <c:pt idx="6185">
                  <c:v>9.8328580661788134</c:v>
                </c:pt>
                <c:pt idx="6186">
                  <c:v>9.8164384216449783</c:v>
                </c:pt>
                <c:pt idx="6187">
                  <c:v>9.7946328260447597</c:v>
                </c:pt>
                <c:pt idx="6188">
                  <c:v>9.7955458026357718</c:v>
                </c:pt>
                <c:pt idx="6189">
                  <c:v>9.7954757701542192</c:v>
                </c:pt>
                <c:pt idx="6190">
                  <c:v>9.7745722633334093</c:v>
                </c:pt>
                <c:pt idx="6191">
                  <c:v>9.7352890192656556</c:v>
                </c:pt>
                <c:pt idx="6192">
                  <c:v>9.7218557240723094</c:v>
                </c:pt>
                <c:pt idx="6193">
                  <c:v>9.7403756171059186</c:v>
                </c:pt>
                <c:pt idx="6194">
                  <c:v>9.7882539390225212</c:v>
                </c:pt>
                <c:pt idx="6195">
                  <c:v>9.8090963214478464</c:v>
                </c:pt>
                <c:pt idx="6196">
                  <c:v>9.7998831727900484</c:v>
                </c:pt>
                <c:pt idx="6197">
                  <c:v>9.8189306095420346</c:v>
                </c:pt>
                <c:pt idx="6198">
                  <c:v>9.8365769287142726</c:v>
                </c:pt>
                <c:pt idx="6199">
                  <c:v>9.848572609798147</c:v>
                </c:pt>
                <c:pt idx="6200">
                  <c:v>9.8466071955115311</c:v>
                </c:pt>
                <c:pt idx="6201">
                  <c:v>9.8402852298408163</c:v>
                </c:pt>
                <c:pt idx="6202">
                  <c:v>9.8720201813931769</c:v>
                </c:pt>
                <c:pt idx="6203">
                  <c:v>9.8213913887460773</c:v>
                </c:pt>
                <c:pt idx="6204">
                  <c:v>9.6902755754831151</c:v>
                </c:pt>
                <c:pt idx="6205">
                  <c:v>9.6654100301873846</c:v>
                </c:pt>
                <c:pt idx="6206">
                  <c:v>9.7323320962163482</c:v>
                </c:pt>
                <c:pt idx="6207">
                  <c:v>9.7604912745303842</c:v>
                </c:pt>
                <c:pt idx="6208">
                  <c:v>9.7829463271750363</c:v>
                </c:pt>
                <c:pt idx="6209">
                  <c:v>9.7786032020676199</c:v>
                </c:pt>
                <c:pt idx="6210">
                  <c:v>9.7833753687098923</c:v>
                </c:pt>
                <c:pt idx="6211">
                  <c:v>9.7896305076527685</c:v>
                </c:pt>
                <c:pt idx="6212">
                  <c:v>9.791245206456674</c:v>
                </c:pt>
                <c:pt idx="6213">
                  <c:v>9.8280285682584569</c:v>
                </c:pt>
                <c:pt idx="6214">
                  <c:v>9.831717255559667</c:v>
                </c:pt>
                <c:pt idx="6215">
                  <c:v>9.8157380697828689</c:v>
                </c:pt>
                <c:pt idx="6216">
                  <c:v>9.8211654149744128</c:v>
                </c:pt>
                <c:pt idx="6217">
                  <c:v>9.8415897626100417</c:v>
                </c:pt>
                <c:pt idx="6218">
                  <c:v>9.8571170167121167</c:v>
                </c:pt>
                <c:pt idx="6219">
                  <c:v>9.8189588012206723</c:v>
                </c:pt>
                <c:pt idx="6220">
                  <c:v>9.7520666418199973</c:v>
                </c:pt>
                <c:pt idx="6221">
                  <c:v>9.7013408779470893</c:v>
                </c:pt>
                <c:pt idx="6222">
                  <c:v>9.6989585186326579</c:v>
                </c:pt>
                <c:pt idx="6223">
                  <c:v>9.7360845936420226</c:v>
                </c:pt>
                <c:pt idx="6224">
                  <c:v>9.7966097036312743</c:v>
                </c:pt>
                <c:pt idx="6225">
                  <c:v>9.8481735224037621</c:v>
                </c:pt>
                <c:pt idx="6226">
                  <c:v>9.8733409254535882</c:v>
                </c:pt>
                <c:pt idx="6227">
                  <c:v>9.8660038545666762</c:v>
                </c:pt>
                <c:pt idx="6228">
                  <c:v>9.8265598928881346</c:v>
                </c:pt>
                <c:pt idx="6229">
                  <c:v>9.7919904955892427</c:v>
                </c:pt>
                <c:pt idx="6230">
                  <c:v>9.7647199831888152</c:v>
                </c:pt>
                <c:pt idx="6231">
                  <c:v>9.7145712940602209</c:v>
                </c:pt>
                <c:pt idx="6232">
                  <c:v>9.6946221216359092</c:v>
                </c:pt>
                <c:pt idx="6233">
                  <c:v>9.7082231384492879</c:v>
                </c:pt>
                <c:pt idx="6234">
                  <c:v>9.7573278783667199</c:v>
                </c:pt>
                <c:pt idx="6235">
                  <c:v>9.8258196863903056</c:v>
                </c:pt>
                <c:pt idx="6236">
                  <c:v>9.8557787197324718</c:v>
                </c:pt>
                <c:pt idx="6237">
                  <c:v>9.8625342399208336</c:v>
                </c:pt>
                <c:pt idx="6238">
                  <c:v>9.8636838769697057</c:v>
                </c:pt>
                <c:pt idx="6239">
                  <c:v>9.8468313771190505</c:v>
                </c:pt>
                <c:pt idx="6240">
                  <c:v>9.8380293910996457</c:v>
                </c:pt>
                <c:pt idx="6241">
                  <c:v>9.8041673735228034</c:v>
                </c:pt>
                <c:pt idx="6242">
                  <c:v>9.7559449316678819</c:v>
                </c:pt>
                <c:pt idx="6243">
                  <c:v>9.7352610053360831</c:v>
                </c:pt>
                <c:pt idx="6244">
                  <c:v>9.74185820443215</c:v>
                </c:pt>
                <c:pt idx="6245">
                  <c:v>9.7685621151878923</c:v>
                </c:pt>
                <c:pt idx="6246">
                  <c:v>9.8071619928315741</c:v>
                </c:pt>
                <c:pt idx="6247">
                  <c:v>9.8240713259109604</c:v>
                </c:pt>
                <c:pt idx="6248">
                  <c:v>9.820042342979594</c:v>
                </c:pt>
                <c:pt idx="6249">
                  <c:v>9.807171644666937</c:v>
                </c:pt>
                <c:pt idx="6250">
                  <c:v>9.7881621370898095</c:v>
                </c:pt>
                <c:pt idx="6251">
                  <c:v>9.7720547665738913</c:v>
                </c:pt>
                <c:pt idx="6252">
                  <c:v>9.7465736311181921</c:v>
                </c:pt>
                <c:pt idx="6253">
                  <c:v>9.7361310210066083</c:v>
                </c:pt>
                <c:pt idx="6254">
                  <c:v>9.7604159308676746</c:v>
                </c:pt>
                <c:pt idx="6255">
                  <c:v>9.7686056987778755</c:v>
                </c:pt>
                <c:pt idx="6256">
                  <c:v>9.7981461715023848</c:v>
                </c:pt>
                <c:pt idx="6257">
                  <c:v>9.8246979400972041</c:v>
                </c:pt>
                <c:pt idx="6258">
                  <c:v>9.8453944897303298</c:v>
                </c:pt>
                <c:pt idx="6259">
                  <c:v>9.8423265634443649</c:v>
                </c:pt>
                <c:pt idx="6260">
                  <c:v>9.8199938708683732</c:v>
                </c:pt>
                <c:pt idx="6261">
                  <c:v>9.7974389180603332</c:v>
                </c:pt>
                <c:pt idx="6262">
                  <c:v>9.7834688954664202</c:v>
                </c:pt>
                <c:pt idx="6263">
                  <c:v>9.7617432073285286</c:v>
                </c:pt>
                <c:pt idx="6264">
                  <c:v>9.7628964427481577</c:v>
                </c:pt>
                <c:pt idx="6265">
                  <c:v>9.782542441516064</c:v>
                </c:pt>
                <c:pt idx="6266">
                  <c:v>9.8104424723556445</c:v>
                </c:pt>
                <c:pt idx="6267">
                  <c:v>9.8290358377320413</c:v>
                </c:pt>
                <c:pt idx="6268">
                  <c:v>9.8305676068088879</c:v>
                </c:pt>
                <c:pt idx="6269">
                  <c:v>9.809787124779545</c:v>
                </c:pt>
                <c:pt idx="6270">
                  <c:v>9.7879864501512177</c:v>
                </c:pt>
                <c:pt idx="6271">
                  <c:v>9.7581149188395493</c:v>
                </c:pt>
                <c:pt idx="6272">
                  <c:v>9.7473573964400355</c:v>
                </c:pt>
                <c:pt idx="6273">
                  <c:v>9.7185938800102925</c:v>
                </c:pt>
                <c:pt idx="6274">
                  <c:v>9.7015394366244063</c:v>
                </c:pt>
                <c:pt idx="6275">
                  <c:v>9.7058675834371293</c:v>
                </c:pt>
                <c:pt idx="6276">
                  <c:v>9.731402186508582</c:v>
                </c:pt>
                <c:pt idx="6277">
                  <c:v>9.7694061413626887</c:v>
                </c:pt>
                <c:pt idx="6278">
                  <c:v>9.7960111950548008</c:v>
                </c:pt>
                <c:pt idx="6279">
                  <c:v>9.85422520725926</c:v>
                </c:pt>
                <c:pt idx="6280">
                  <c:v>9.8710618186011807</c:v>
                </c:pt>
                <c:pt idx="6281">
                  <c:v>9.8330813182140684</c:v>
                </c:pt>
                <c:pt idx="6282">
                  <c:v>9.8127133814864926</c:v>
                </c:pt>
                <c:pt idx="6283">
                  <c:v>9.7858059873540384</c:v>
                </c:pt>
                <c:pt idx="6284">
                  <c:v>9.7703778110783208</c:v>
                </c:pt>
                <c:pt idx="6285">
                  <c:v>9.7785024909842395</c:v>
                </c:pt>
                <c:pt idx="6286">
                  <c:v>9.8319660556687563</c:v>
                </c:pt>
                <c:pt idx="6287">
                  <c:v>9.8713668290640584</c:v>
                </c:pt>
                <c:pt idx="6288">
                  <c:v>9.8882753475517013</c:v>
                </c:pt>
                <c:pt idx="6289">
                  <c:v>9.8618664552787294</c:v>
                </c:pt>
                <c:pt idx="6290">
                  <c:v>9.8202874984227435</c:v>
                </c:pt>
                <c:pt idx="6291">
                  <c:v>9.7852616404025863</c:v>
                </c:pt>
                <c:pt idx="6292">
                  <c:v>9.8065788211146288</c:v>
                </c:pt>
                <c:pt idx="6293">
                  <c:v>9.76352920114266</c:v>
                </c:pt>
                <c:pt idx="6294">
                  <c:v>9.7337671165182194</c:v>
                </c:pt>
                <c:pt idx="6295">
                  <c:v>9.7012784640433196</c:v>
                </c:pt>
                <c:pt idx="6296">
                  <c:v>9.6704639044628493</c:v>
                </c:pt>
                <c:pt idx="6297">
                  <c:v>9.6826064070220372</c:v>
                </c:pt>
                <c:pt idx="6298">
                  <c:v>9.6800111207488779</c:v>
                </c:pt>
                <c:pt idx="6299">
                  <c:v>9.7025543124052049</c:v>
                </c:pt>
                <c:pt idx="6300">
                  <c:v>9.6003834187253361</c:v>
                </c:pt>
                <c:pt idx="6301">
                  <c:v>9.7577330912838018</c:v>
                </c:pt>
                <c:pt idx="6302">
                  <c:v>9.800903140325131</c:v>
                </c:pt>
                <c:pt idx="6303">
                  <c:v>9.6964724419021735</c:v>
                </c:pt>
                <c:pt idx="6304">
                  <c:v>9.8389302277641573</c:v>
                </c:pt>
                <c:pt idx="6305">
                  <c:v>9.8877766907268061</c:v>
                </c:pt>
                <c:pt idx="6306">
                  <c:v>9.870574392673209</c:v>
                </c:pt>
                <c:pt idx="6307">
                  <c:v>9.8533744886694947</c:v>
                </c:pt>
                <c:pt idx="6308">
                  <c:v>9.8299527764929167</c:v>
                </c:pt>
                <c:pt idx="6309">
                  <c:v>9.7989959339608284</c:v>
                </c:pt>
                <c:pt idx="6310">
                  <c:v>9.7568104355435512</c:v>
                </c:pt>
                <c:pt idx="6311">
                  <c:v>9.716357882792348</c:v>
                </c:pt>
                <c:pt idx="6312">
                  <c:v>9.7054134116741242</c:v>
                </c:pt>
                <c:pt idx="6313">
                  <c:v>9.7165846578940069</c:v>
                </c:pt>
                <c:pt idx="6314">
                  <c:v>9.7608801150293765</c:v>
                </c:pt>
                <c:pt idx="6315">
                  <c:v>9.8188398155389436</c:v>
                </c:pt>
                <c:pt idx="6316">
                  <c:v>9.9106141548863835</c:v>
                </c:pt>
                <c:pt idx="6317">
                  <c:v>10.000227495650989</c:v>
                </c:pt>
                <c:pt idx="6318">
                  <c:v>10.054410875769584</c:v>
                </c:pt>
                <c:pt idx="6319">
                  <c:v>10.080953192336521</c:v>
                </c:pt>
                <c:pt idx="6320">
                  <c:v>10.134207945098579</c:v>
                </c:pt>
                <c:pt idx="6321">
                  <c:v>10.135188699653634</c:v>
                </c:pt>
                <c:pt idx="6322">
                  <c:v>10.058295222529075</c:v>
                </c:pt>
                <c:pt idx="6323">
                  <c:v>9.9668912280531643</c:v>
                </c:pt>
                <c:pt idx="6324">
                  <c:v>9.8832395498124868</c:v>
                </c:pt>
                <c:pt idx="6325">
                  <c:v>9.8010437307713989</c:v>
                </c:pt>
                <c:pt idx="6326">
                  <c:v>9.7487908209942127</c:v>
                </c:pt>
                <c:pt idx="6327">
                  <c:v>9.7054742394821218</c:v>
                </c:pt>
                <c:pt idx="6328">
                  <c:v>9.6686642920144177</c:v>
                </c:pt>
                <c:pt idx="6329">
                  <c:v>9.641003711950173</c:v>
                </c:pt>
                <c:pt idx="6330">
                  <c:v>9.6350277539095543</c:v>
                </c:pt>
                <c:pt idx="6331">
                  <c:v>9.641873088212412</c:v>
                </c:pt>
                <c:pt idx="6332">
                  <c:v>9.6262783210104743</c:v>
                </c:pt>
                <c:pt idx="6333">
                  <c:v>9.6586083318591331</c:v>
                </c:pt>
                <c:pt idx="6334">
                  <c:v>9.7419499562486838</c:v>
                </c:pt>
                <c:pt idx="6335">
                  <c:v>9.8385145725334535</c:v>
                </c:pt>
                <c:pt idx="6336">
                  <c:v>9.9079759520793829</c:v>
                </c:pt>
                <c:pt idx="6337">
                  <c:v>9.9088278170045871</c:v>
                </c:pt>
                <c:pt idx="6338">
                  <c:v>9.8946077613018275</c:v>
                </c:pt>
                <c:pt idx="6339">
                  <c:v>9.894922317583692</c:v>
                </c:pt>
                <c:pt idx="6340">
                  <c:v>9.9183513208616763</c:v>
                </c:pt>
                <c:pt idx="6341">
                  <c:v>9.8937646504204704</c:v>
                </c:pt>
                <c:pt idx="6342">
                  <c:v>9.8665799212488245</c:v>
                </c:pt>
                <c:pt idx="6343">
                  <c:v>9.8228381435586982</c:v>
                </c:pt>
                <c:pt idx="6344">
                  <c:v>9.7844292275938258</c:v>
                </c:pt>
                <c:pt idx="6345">
                  <c:v>9.759776083164823</c:v>
                </c:pt>
                <c:pt idx="6346">
                  <c:v>9.8112138536939408</c:v>
                </c:pt>
                <c:pt idx="6347">
                  <c:v>9.8373569033945429</c:v>
                </c:pt>
                <c:pt idx="6348">
                  <c:v>9.8141989667852041</c:v>
                </c:pt>
                <c:pt idx="6349">
                  <c:v>9.7681091070647597</c:v>
                </c:pt>
                <c:pt idx="6350">
                  <c:v>9.7337258791736172</c:v>
                </c:pt>
                <c:pt idx="6351">
                  <c:v>9.7390700438424496</c:v>
                </c:pt>
                <c:pt idx="6352">
                  <c:v>9.7429085829971562</c:v>
                </c:pt>
                <c:pt idx="6353">
                  <c:v>9.7699968710055103</c:v>
                </c:pt>
                <c:pt idx="6354">
                  <c:v>9.7900071739877124</c:v>
                </c:pt>
                <c:pt idx="6355">
                  <c:v>9.7991494550498235</c:v>
                </c:pt>
                <c:pt idx="6356">
                  <c:v>9.8120099708989681</c:v>
                </c:pt>
                <c:pt idx="6357">
                  <c:v>9.8060810939584258</c:v>
                </c:pt>
                <c:pt idx="6358">
                  <c:v>9.7963755748604147</c:v>
                </c:pt>
                <c:pt idx="6359">
                  <c:v>9.8027402316200298</c:v>
                </c:pt>
                <c:pt idx="6360">
                  <c:v>9.7978349699033576</c:v>
                </c:pt>
                <c:pt idx="6361">
                  <c:v>9.8105885171647689</c:v>
                </c:pt>
                <c:pt idx="6362">
                  <c:v>9.8404835123980483</c:v>
                </c:pt>
                <c:pt idx="6363">
                  <c:v>9.8352274848967927</c:v>
                </c:pt>
                <c:pt idx="6364">
                  <c:v>9.8347703696734783</c:v>
                </c:pt>
                <c:pt idx="6365">
                  <c:v>9.8271784912565447</c:v>
                </c:pt>
                <c:pt idx="6366">
                  <c:v>9.8198973914085226</c:v>
                </c:pt>
                <c:pt idx="6367">
                  <c:v>9.8291834880945128</c:v>
                </c:pt>
                <c:pt idx="6368">
                  <c:v>9.8310182029710695</c:v>
                </c:pt>
                <c:pt idx="6369">
                  <c:v>9.8296231103297345</c:v>
                </c:pt>
                <c:pt idx="6370">
                  <c:v>9.7910455262682081</c:v>
                </c:pt>
                <c:pt idx="6371">
                  <c:v>9.7672191344856003</c:v>
                </c:pt>
                <c:pt idx="6372">
                  <c:v>9.7542579499629252</c:v>
                </c:pt>
                <c:pt idx="6373">
                  <c:v>9.7683074520239117</c:v>
                </c:pt>
                <c:pt idx="6374">
                  <c:v>9.7603817448089121</c:v>
                </c:pt>
                <c:pt idx="6375">
                  <c:v>9.7532940842513351</c:v>
                </c:pt>
                <c:pt idx="6376">
                  <c:v>9.759258591063567</c:v>
                </c:pt>
                <c:pt idx="6377">
                  <c:v>9.7487341581409748</c:v>
                </c:pt>
                <c:pt idx="6378">
                  <c:v>9.7175952980612159</c:v>
                </c:pt>
                <c:pt idx="6379">
                  <c:v>9.6567681194005619</c:v>
                </c:pt>
                <c:pt idx="6380">
                  <c:v>9.5722913012694022</c:v>
                </c:pt>
                <c:pt idx="6381">
                  <c:v>9.4690495511384469</c:v>
                </c:pt>
                <c:pt idx="6382">
                  <c:v>9.3505979787352675</c:v>
                </c:pt>
                <c:pt idx="6383">
                  <c:v>9.249468886838601</c:v>
                </c:pt>
                <c:pt idx="6384">
                  <c:v>9.1998641115580853</c:v>
                </c:pt>
                <c:pt idx="6385">
                  <c:v>9.2730104855040985</c:v>
                </c:pt>
                <c:pt idx="6386">
                  <c:v>9.3819149668530883</c:v>
                </c:pt>
                <c:pt idx="6387">
                  <c:v>9.6594508149650888</c:v>
                </c:pt>
                <c:pt idx="6388">
                  <c:v>10.199475642143749</c:v>
                </c:pt>
                <c:pt idx="6389">
                  <c:v>11.033571984294055</c:v>
                </c:pt>
                <c:pt idx="6390">
                  <c:v>11.84060500774649</c:v>
                </c:pt>
                <c:pt idx="6391">
                  <c:v>12.20403124570119</c:v>
                </c:pt>
                <c:pt idx="6392">
                  <c:v>11.953401164228628</c:v>
                </c:pt>
                <c:pt idx="6393">
                  <c:v>11.235019167434393</c:v>
                </c:pt>
                <c:pt idx="6394">
                  <c:v>10.374010983609475</c:v>
                </c:pt>
                <c:pt idx="6395">
                  <c:v>9.6784934753141414</c:v>
                </c:pt>
                <c:pt idx="6396">
                  <c:v>9.2231309213094921</c:v>
                </c:pt>
                <c:pt idx="6397">
                  <c:v>9.2034973088856216</c:v>
                </c:pt>
                <c:pt idx="6398">
                  <c:v>9.3700313380001816</c:v>
                </c:pt>
                <c:pt idx="6399">
                  <c:v>9.4786456039116143</c:v>
                </c:pt>
                <c:pt idx="6400">
                  <c:v>9.5976092954876293</c:v>
                </c:pt>
                <c:pt idx="6401">
                  <c:v>9.7232622417877312</c:v>
                </c:pt>
                <c:pt idx="6402">
                  <c:v>10.06497676774576</c:v>
                </c:pt>
                <c:pt idx="6403">
                  <c:v>10.331494758593974</c:v>
                </c:pt>
                <c:pt idx="6404">
                  <c:v>10.422734785638211</c:v>
                </c:pt>
                <c:pt idx="6405">
                  <c:v>10.356157757173804</c:v>
                </c:pt>
                <c:pt idx="6406">
                  <c:v>10.09674760412736</c:v>
                </c:pt>
                <c:pt idx="6407">
                  <c:v>9.7888017407969805</c:v>
                </c:pt>
                <c:pt idx="6408">
                  <c:v>9.5456066140943427</c:v>
                </c:pt>
                <c:pt idx="6409">
                  <c:v>9.2393425489395078</c:v>
                </c:pt>
                <c:pt idx="6410">
                  <c:v>8.8903204970719489</c:v>
                </c:pt>
                <c:pt idx="6411">
                  <c:v>8.7258864104013494</c:v>
                </c:pt>
                <c:pt idx="6412">
                  <c:v>8.7714579672355928</c:v>
                </c:pt>
                <c:pt idx="6413">
                  <c:v>8.9913191464810733</c:v>
                </c:pt>
                <c:pt idx="6414">
                  <c:v>9.3439829276712274</c:v>
                </c:pt>
                <c:pt idx="6415">
                  <c:v>9.6591354463952648</c:v>
                </c:pt>
                <c:pt idx="6416">
                  <c:v>9.912185503833717</c:v>
                </c:pt>
                <c:pt idx="6417">
                  <c:v>10.116012755982821</c:v>
                </c:pt>
                <c:pt idx="6418">
                  <c:v>10.175114973385615</c:v>
                </c:pt>
                <c:pt idx="6419">
                  <c:v>10.153442473839959</c:v>
                </c:pt>
                <c:pt idx="6420">
                  <c:v>10.08225534861799</c:v>
                </c:pt>
                <c:pt idx="6421">
                  <c:v>9.9548726542169419</c:v>
                </c:pt>
                <c:pt idx="6422">
                  <c:v>9.8180570438535266</c:v>
                </c:pt>
                <c:pt idx="6423">
                  <c:v>9.6549130839670223</c:v>
                </c:pt>
                <c:pt idx="6424">
                  <c:v>9.6137976913675818</c:v>
                </c:pt>
                <c:pt idx="6425">
                  <c:v>9.6560207818571708</c:v>
                </c:pt>
                <c:pt idx="6426">
                  <c:v>9.7039024129124449</c:v>
                </c:pt>
                <c:pt idx="6427">
                  <c:v>9.8015086838276986</c:v>
                </c:pt>
                <c:pt idx="6428">
                  <c:v>9.97016678956766</c:v>
                </c:pt>
                <c:pt idx="6429">
                  <c:v>10.132459013086812</c:v>
                </c:pt>
                <c:pt idx="6430">
                  <c:v>10.270317063563811</c:v>
                </c:pt>
                <c:pt idx="6431">
                  <c:v>10.308312517671672</c:v>
                </c:pt>
                <c:pt idx="6432">
                  <c:v>10.234227709719827</c:v>
                </c:pt>
                <c:pt idx="6433">
                  <c:v>10.152285761726311</c:v>
                </c:pt>
                <c:pt idx="6434">
                  <c:v>9.9937994336396976</c:v>
                </c:pt>
                <c:pt idx="6435">
                  <c:v>9.7867457915044849</c:v>
                </c:pt>
                <c:pt idx="6436">
                  <c:v>9.6073349642473875</c:v>
                </c:pt>
                <c:pt idx="6437">
                  <c:v>9.4965884587968947</c:v>
                </c:pt>
                <c:pt idx="6438">
                  <c:v>9.4364709046498714</c:v>
                </c:pt>
                <c:pt idx="6439">
                  <c:v>9.4091192021751713</c:v>
                </c:pt>
                <c:pt idx="6440">
                  <c:v>9.3766592352846558</c:v>
                </c:pt>
                <c:pt idx="6441">
                  <c:v>9.4105002872672454</c:v>
                </c:pt>
                <c:pt idx="6442">
                  <c:v>9.4421809345270695</c:v>
                </c:pt>
                <c:pt idx="6443">
                  <c:v>9.4760929186318599</c:v>
                </c:pt>
                <c:pt idx="6444">
                  <c:v>9.4878953524965652</c:v>
                </c:pt>
                <c:pt idx="6445">
                  <c:v>9.6606855170443087</c:v>
                </c:pt>
                <c:pt idx="6446">
                  <c:v>9.8926675460871429</c:v>
                </c:pt>
                <c:pt idx="6447">
                  <c:v>10.064255320866215</c:v>
                </c:pt>
                <c:pt idx="6448">
                  <c:v>10.211018703934293</c:v>
                </c:pt>
                <c:pt idx="6449">
                  <c:v>10.334298039336225</c:v>
                </c:pt>
                <c:pt idx="6450">
                  <c:v>10.356641518827661</c:v>
                </c:pt>
                <c:pt idx="6451">
                  <c:v>10.402877376022021</c:v>
                </c:pt>
                <c:pt idx="6452">
                  <c:v>10.421149980287005</c:v>
                </c:pt>
                <c:pt idx="6453">
                  <c:v>10.33558737450157</c:v>
                </c:pt>
                <c:pt idx="6454">
                  <c:v>10.143102811979485</c:v>
                </c:pt>
                <c:pt idx="6455">
                  <c:v>9.9473385663999334</c:v>
                </c:pt>
                <c:pt idx="6456">
                  <c:v>9.7783119673825052</c:v>
                </c:pt>
                <c:pt idx="6457">
                  <c:v>9.6174871150859236</c:v>
                </c:pt>
                <c:pt idx="6458">
                  <c:v>9.6219908154314915</c:v>
                </c:pt>
                <c:pt idx="6459">
                  <c:v>9.6493130173733714</c:v>
                </c:pt>
                <c:pt idx="6460">
                  <c:v>9.6165204091993441</c:v>
                </c:pt>
                <c:pt idx="6461">
                  <c:v>9.5778651859456794</c:v>
                </c:pt>
                <c:pt idx="6462">
                  <c:v>9.5753580884655047</c:v>
                </c:pt>
                <c:pt idx="6463">
                  <c:v>9.5447478801432233</c:v>
                </c:pt>
                <c:pt idx="6464">
                  <c:v>9.539789508319874</c:v>
                </c:pt>
                <c:pt idx="6465">
                  <c:v>9.5772734518041069</c:v>
                </c:pt>
                <c:pt idx="6466">
                  <c:v>9.6228883749635177</c:v>
                </c:pt>
                <c:pt idx="6467">
                  <c:v>9.6421243724916685</c:v>
                </c:pt>
                <c:pt idx="6468">
                  <c:v>9.6697593593386877</c:v>
                </c:pt>
                <c:pt idx="6469">
                  <c:v>9.6713492399927947</c:v>
                </c:pt>
                <c:pt idx="6470">
                  <c:v>9.6988142617430704</c:v>
                </c:pt>
                <c:pt idx="6471">
                  <c:v>9.7428168183600974</c:v>
                </c:pt>
                <c:pt idx="6472">
                  <c:v>9.7837275245348447</c:v>
                </c:pt>
                <c:pt idx="6473">
                  <c:v>9.8111558864657642</c:v>
                </c:pt>
                <c:pt idx="6474">
                  <c:v>9.7941287735270102</c:v>
                </c:pt>
                <c:pt idx="6475">
                  <c:v>9.7602260769506675</c:v>
                </c:pt>
                <c:pt idx="6476">
                  <c:v>9.7336090294901929</c:v>
                </c:pt>
                <c:pt idx="6477">
                  <c:v>9.7352301131617178</c:v>
                </c:pt>
                <c:pt idx="6478">
                  <c:v>9.7301026285560361</c:v>
                </c:pt>
                <c:pt idx="6479">
                  <c:v>9.7365987562706344</c:v>
                </c:pt>
                <c:pt idx="6480">
                  <c:v>9.7792904897396742</c:v>
                </c:pt>
                <c:pt idx="6481">
                  <c:v>9.8165817443439209</c:v>
                </c:pt>
                <c:pt idx="6482">
                  <c:v>9.8697824193525552</c:v>
                </c:pt>
                <c:pt idx="6483">
                  <c:v>9.9662311035602524</c:v>
                </c:pt>
                <c:pt idx="6484">
                  <c:v>10.02027147753939</c:v>
                </c:pt>
                <c:pt idx="6485">
                  <c:v>10.023014273666741</c:v>
                </c:pt>
                <c:pt idx="6486">
                  <c:v>9.9749461273346931</c:v>
                </c:pt>
                <c:pt idx="6487">
                  <c:v>9.8887157098507323</c:v>
                </c:pt>
                <c:pt idx="6488">
                  <c:v>9.760268893119358</c:v>
                </c:pt>
                <c:pt idx="6489">
                  <c:v>9.626598025765901</c:v>
                </c:pt>
                <c:pt idx="6490">
                  <c:v>9.550568591272766</c:v>
                </c:pt>
                <c:pt idx="6491">
                  <c:v>9.5283606152651767</c:v>
                </c:pt>
                <c:pt idx="6492">
                  <c:v>9.5468540893628617</c:v>
                </c:pt>
                <c:pt idx="6493">
                  <c:v>9.6028990839662214</c:v>
                </c:pt>
                <c:pt idx="6494">
                  <c:v>9.7323805628882383</c:v>
                </c:pt>
                <c:pt idx="6495">
                  <c:v>9.8572994012765811</c:v>
                </c:pt>
                <c:pt idx="6496">
                  <c:v>9.945069053471336</c:v>
                </c:pt>
                <c:pt idx="6497">
                  <c:v>10.017994898307528</c:v>
                </c:pt>
                <c:pt idx="6498">
                  <c:v>9.982450053616045</c:v>
                </c:pt>
                <c:pt idx="6499">
                  <c:v>9.898712536115486</c:v>
                </c:pt>
                <c:pt idx="6500">
                  <c:v>9.892570127602724</c:v>
                </c:pt>
                <c:pt idx="6501">
                  <c:v>9.8802561656360446</c:v>
                </c:pt>
                <c:pt idx="6502">
                  <c:v>9.8535255866558185</c:v>
                </c:pt>
                <c:pt idx="6503">
                  <c:v>9.8508361800020179</c:v>
                </c:pt>
                <c:pt idx="6504">
                  <c:v>9.8364144290045168</c:v>
                </c:pt>
                <c:pt idx="6505">
                  <c:v>9.7947006947305795</c:v>
                </c:pt>
                <c:pt idx="6506">
                  <c:v>9.742123877867547</c:v>
                </c:pt>
                <c:pt idx="6507">
                  <c:v>9.7111144264944933</c:v>
                </c:pt>
                <c:pt idx="6508">
                  <c:v>9.6858012850880364</c:v>
                </c:pt>
                <c:pt idx="6509">
                  <c:v>9.6905358524342038</c:v>
                </c:pt>
                <c:pt idx="6510">
                  <c:v>9.688123251363395</c:v>
                </c:pt>
                <c:pt idx="6511">
                  <c:v>9.7088218372359059</c:v>
                </c:pt>
                <c:pt idx="6512">
                  <c:v>9.7327792701812381</c:v>
                </c:pt>
                <c:pt idx="6513">
                  <c:v>9.7497831110789974</c:v>
                </c:pt>
                <c:pt idx="6514">
                  <c:v>9.7855092391411738</c:v>
                </c:pt>
                <c:pt idx="6515">
                  <c:v>9.810937668136722</c:v>
                </c:pt>
                <c:pt idx="6516">
                  <c:v>9.810699257531132</c:v>
                </c:pt>
                <c:pt idx="6517">
                  <c:v>9.812205140319481</c:v>
                </c:pt>
                <c:pt idx="6518">
                  <c:v>9.7984377610975848</c:v>
                </c:pt>
                <c:pt idx="6519">
                  <c:v>9.8026471515956572</c:v>
                </c:pt>
                <c:pt idx="6520">
                  <c:v>9.7949455934319545</c:v>
                </c:pt>
                <c:pt idx="6521">
                  <c:v>9.8083704763497845</c:v>
                </c:pt>
                <c:pt idx="6522">
                  <c:v>9.8163361562458693</c:v>
                </c:pt>
                <c:pt idx="6523">
                  <c:v>9.8259299837345822</c:v>
                </c:pt>
                <c:pt idx="6524">
                  <c:v>9.8521728672508768</c:v>
                </c:pt>
                <c:pt idx="6525">
                  <c:v>9.8550263941982603</c:v>
                </c:pt>
                <c:pt idx="6526">
                  <c:v>9.8461930670557702</c:v>
                </c:pt>
                <c:pt idx="6527">
                  <c:v>9.8151475865052742</c:v>
                </c:pt>
                <c:pt idx="6528">
                  <c:v>9.773979346946561</c:v>
                </c:pt>
                <c:pt idx="6529">
                  <c:v>9.7708190174157803</c:v>
                </c:pt>
                <c:pt idx="6530">
                  <c:v>9.7933057835012782</c:v>
                </c:pt>
                <c:pt idx="6531">
                  <c:v>9.8173343935483146</c:v>
                </c:pt>
                <c:pt idx="6532">
                  <c:v>9.8322246259925326</c:v>
                </c:pt>
                <c:pt idx="6533">
                  <c:v>9.8326173442540963</c:v>
                </c:pt>
                <c:pt idx="6534">
                  <c:v>9.8000073009582938</c:v>
                </c:pt>
                <c:pt idx="6535">
                  <c:v>9.7687065497392886</c:v>
                </c:pt>
                <c:pt idx="6536">
                  <c:v>9.7449851015095383</c:v>
                </c:pt>
                <c:pt idx="6537">
                  <c:v>9.7358335216375345</c:v>
                </c:pt>
                <c:pt idx="6538">
                  <c:v>9.7441924509911306</c:v>
                </c:pt>
                <c:pt idx="6539">
                  <c:v>9.8123979675436601</c:v>
                </c:pt>
                <c:pt idx="6540">
                  <c:v>9.8720191202994254</c:v>
                </c:pt>
                <c:pt idx="6541">
                  <c:v>9.924535209303933</c:v>
                </c:pt>
                <c:pt idx="6542">
                  <c:v>9.9654899393276839</c:v>
                </c:pt>
                <c:pt idx="6543">
                  <c:v>9.9796371332897102</c:v>
                </c:pt>
                <c:pt idx="6544">
                  <c:v>9.9622847390386422</c:v>
                </c:pt>
                <c:pt idx="6545">
                  <c:v>9.8655644340014597</c:v>
                </c:pt>
                <c:pt idx="6546">
                  <c:v>9.8362535200519439</c:v>
                </c:pt>
                <c:pt idx="6547">
                  <c:v>9.7947345036494831</c:v>
                </c:pt>
                <c:pt idx="6548">
                  <c:v>9.7132240364521287</c:v>
                </c:pt>
                <c:pt idx="6549">
                  <c:v>9.6870948289235432</c:v>
                </c:pt>
                <c:pt idx="6550">
                  <c:v>9.7681021704177855</c:v>
                </c:pt>
                <c:pt idx="6551">
                  <c:v>9.7536162199953171</c:v>
                </c:pt>
                <c:pt idx="6552">
                  <c:v>9.7208037575449957</c:v>
                </c:pt>
                <c:pt idx="6553">
                  <c:v>9.7266844290395351</c:v>
                </c:pt>
                <c:pt idx="6554">
                  <c:v>9.7134829868527319</c:v>
                </c:pt>
                <c:pt idx="6555">
                  <c:v>9.7031678455366013</c:v>
                </c:pt>
                <c:pt idx="6556">
                  <c:v>9.6924169481494005</c:v>
                </c:pt>
                <c:pt idx="6557">
                  <c:v>9.6828987372888768</c:v>
                </c:pt>
                <c:pt idx="6558">
                  <c:v>9.6581978245065976</c:v>
                </c:pt>
                <c:pt idx="6559">
                  <c:v>9.6837018668158823</c:v>
                </c:pt>
                <c:pt idx="6560">
                  <c:v>9.6732813065879775</c:v>
                </c:pt>
                <c:pt idx="6561">
                  <c:v>9.6631221101767899</c:v>
                </c:pt>
                <c:pt idx="6562">
                  <c:v>9.7118245356837196</c:v>
                </c:pt>
                <c:pt idx="6563">
                  <c:v>9.7375565901665926</c:v>
                </c:pt>
                <c:pt idx="6564">
                  <c:v>9.758939454194369</c:v>
                </c:pt>
                <c:pt idx="6565">
                  <c:v>9.7897704623420605</c:v>
                </c:pt>
                <c:pt idx="6566">
                  <c:v>9.8140419984310672</c:v>
                </c:pt>
                <c:pt idx="6567">
                  <c:v>9.7813486910050678</c:v>
                </c:pt>
                <c:pt idx="6568">
                  <c:v>9.7652917016619831</c:v>
                </c:pt>
                <c:pt idx="6569">
                  <c:v>9.7580564719996818</c:v>
                </c:pt>
                <c:pt idx="6570">
                  <c:v>9.7688669473694603</c:v>
                </c:pt>
                <c:pt idx="6571">
                  <c:v>9.7906353149354928</c:v>
                </c:pt>
                <c:pt idx="6572">
                  <c:v>9.8379123044027512</c:v>
                </c:pt>
                <c:pt idx="6573">
                  <c:v>9.8691938391637954</c:v>
                </c:pt>
                <c:pt idx="6574">
                  <c:v>9.8600357204847171</c:v>
                </c:pt>
                <c:pt idx="6575">
                  <c:v>9.8294173334905341</c:v>
                </c:pt>
                <c:pt idx="6576">
                  <c:v>9.7871393341780895</c:v>
                </c:pt>
                <c:pt idx="6577">
                  <c:v>9.7800251314465871</c:v>
                </c:pt>
                <c:pt idx="6578">
                  <c:v>9.7759979786674212</c:v>
                </c:pt>
                <c:pt idx="6579">
                  <c:v>9.7922946510785831</c:v>
                </c:pt>
                <c:pt idx="6580">
                  <c:v>9.8146734319339366</c:v>
                </c:pt>
                <c:pt idx="6581">
                  <c:v>9.8191808689031692</c:v>
                </c:pt>
                <c:pt idx="6582">
                  <c:v>9.8030168458406308</c:v>
                </c:pt>
                <c:pt idx="6583">
                  <c:v>9.7997090587180615</c:v>
                </c:pt>
                <c:pt idx="6584">
                  <c:v>9.8071151123532605</c:v>
                </c:pt>
                <c:pt idx="6585">
                  <c:v>9.8390229747880547</c:v>
                </c:pt>
                <c:pt idx="6586">
                  <c:v>9.8446435817996392</c:v>
                </c:pt>
                <c:pt idx="6587">
                  <c:v>9.8545150306409806</c:v>
                </c:pt>
                <c:pt idx="6588">
                  <c:v>9.8545446189179255</c:v>
                </c:pt>
                <c:pt idx="6589">
                  <c:v>9.8069493461746706</c:v>
                </c:pt>
                <c:pt idx="6590">
                  <c:v>9.771753422904208</c:v>
                </c:pt>
                <c:pt idx="6591">
                  <c:v>9.73911710346969</c:v>
                </c:pt>
                <c:pt idx="6592">
                  <c:v>9.7362332071473041</c:v>
                </c:pt>
                <c:pt idx="6593">
                  <c:v>9.7713094405231598</c:v>
                </c:pt>
                <c:pt idx="6594">
                  <c:v>9.7976172495999734</c:v>
                </c:pt>
                <c:pt idx="6595">
                  <c:v>9.777194953799901</c:v>
                </c:pt>
                <c:pt idx="6596">
                  <c:v>9.7962875555512117</c:v>
                </c:pt>
                <c:pt idx="6597">
                  <c:v>9.8237965350579248</c:v>
                </c:pt>
                <c:pt idx="6598">
                  <c:v>9.847600423411464</c:v>
                </c:pt>
                <c:pt idx="6599">
                  <c:v>9.8776943658496705</c:v>
                </c:pt>
                <c:pt idx="6600">
                  <c:v>9.9035008031927276</c:v>
                </c:pt>
                <c:pt idx="6601">
                  <c:v>9.905341764186268</c:v>
                </c:pt>
                <c:pt idx="6602">
                  <c:v>9.871746452875156</c:v>
                </c:pt>
                <c:pt idx="6603">
                  <c:v>9.8450239094605134</c:v>
                </c:pt>
                <c:pt idx="6604">
                  <c:v>9.7970975252139034</c:v>
                </c:pt>
                <c:pt idx="6605">
                  <c:v>9.7794310540847658</c:v>
                </c:pt>
                <c:pt idx="6606">
                  <c:v>9.748492201316779</c:v>
                </c:pt>
                <c:pt idx="6607">
                  <c:v>9.7555970303414821</c:v>
                </c:pt>
                <c:pt idx="6608">
                  <c:v>9.7678267891230899</c:v>
                </c:pt>
                <c:pt idx="6609">
                  <c:v>9.7674973143969144</c:v>
                </c:pt>
                <c:pt idx="6610">
                  <c:v>9.7967142722814025</c:v>
                </c:pt>
                <c:pt idx="6611">
                  <c:v>9.8132983623495331</c:v>
                </c:pt>
                <c:pt idx="6612">
                  <c:v>9.8436873884331568</c:v>
                </c:pt>
                <c:pt idx="6613">
                  <c:v>9.8383926884128723</c:v>
                </c:pt>
                <c:pt idx="6614">
                  <c:v>9.8245648631748992</c:v>
                </c:pt>
                <c:pt idx="6615">
                  <c:v>9.8050065465635416</c:v>
                </c:pt>
                <c:pt idx="6616">
                  <c:v>9.8066429193779747</c:v>
                </c:pt>
                <c:pt idx="6617">
                  <c:v>9.8255370985250767</c:v>
                </c:pt>
                <c:pt idx="6618">
                  <c:v>9.8219315991802354</c:v>
                </c:pt>
                <c:pt idx="6619">
                  <c:v>9.8222501139798108</c:v>
                </c:pt>
                <c:pt idx="6620">
                  <c:v>9.8192339043063459</c:v>
                </c:pt>
                <c:pt idx="6621">
                  <c:v>9.8036214565555984</c:v>
                </c:pt>
                <c:pt idx="6622">
                  <c:v>9.8041718358188596</c:v>
                </c:pt>
                <c:pt idx="6623">
                  <c:v>9.7963148711844745</c:v>
                </c:pt>
                <c:pt idx="6624">
                  <c:v>9.7931177935736269</c:v>
                </c:pt>
                <c:pt idx="6625">
                  <c:v>9.774492662399842</c:v>
                </c:pt>
                <c:pt idx="6626">
                  <c:v>9.7595759691925394</c:v>
                </c:pt>
                <c:pt idx="6627">
                  <c:v>9.7561832230621501</c:v>
                </c:pt>
                <c:pt idx="6628">
                  <c:v>9.7597331775925298</c:v>
                </c:pt>
                <c:pt idx="6629">
                  <c:v>9.8169192653075825</c:v>
                </c:pt>
                <c:pt idx="6630">
                  <c:v>9.8870164091162547</c:v>
                </c:pt>
                <c:pt idx="6631">
                  <c:v>9.9342144830165502</c:v>
                </c:pt>
                <c:pt idx="6632">
                  <c:v>9.9496623339994468</c:v>
                </c:pt>
                <c:pt idx="6633">
                  <c:v>9.9245032615403925</c:v>
                </c:pt>
                <c:pt idx="6634">
                  <c:v>9.8523695426061337</c:v>
                </c:pt>
                <c:pt idx="6635">
                  <c:v>9.796594293672845</c:v>
                </c:pt>
                <c:pt idx="6636">
                  <c:v>9.7707807731820946</c:v>
                </c:pt>
                <c:pt idx="6637">
                  <c:v>9.7767839355839854</c:v>
                </c:pt>
                <c:pt idx="6638">
                  <c:v>9.7725154619354591</c:v>
                </c:pt>
                <c:pt idx="6639">
                  <c:v>9.7978339064926967</c:v>
                </c:pt>
                <c:pt idx="6640">
                  <c:v>9.8411974877787003</c:v>
                </c:pt>
                <c:pt idx="6641">
                  <c:v>9.8169654450452768</c:v>
                </c:pt>
                <c:pt idx="6642">
                  <c:v>9.8641862833522165</c:v>
                </c:pt>
                <c:pt idx="6643">
                  <c:v>9.8858863110710651</c:v>
                </c:pt>
                <c:pt idx="6644">
                  <c:v>9.8572939958225927</c:v>
                </c:pt>
                <c:pt idx="6645">
                  <c:v>9.8374794437952673</c:v>
                </c:pt>
                <c:pt idx="6646">
                  <c:v>9.7919595180920105</c:v>
                </c:pt>
                <c:pt idx="6647">
                  <c:v>9.8277596848046027</c:v>
                </c:pt>
                <c:pt idx="6648">
                  <c:v>9.9632651499035862</c:v>
                </c:pt>
                <c:pt idx="6649">
                  <c:v>10.138935441867735</c:v>
                </c:pt>
                <c:pt idx="6650">
                  <c:v>10.308358451242816</c:v>
                </c:pt>
                <c:pt idx="6651">
                  <c:v>10.330255183445358</c:v>
                </c:pt>
                <c:pt idx="6652">
                  <c:v>10.125631123583137</c:v>
                </c:pt>
                <c:pt idx="6653">
                  <c:v>9.9089687112028759</c:v>
                </c:pt>
                <c:pt idx="6654">
                  <c:v>9.744734348500943</c:v>
                </c:pt>
                <c:pt idx="6655">
                  <c:v>9.6050388491584027</c:v>
                </c:pt>
                <c:pt idx="6656">
                  <c:v>9.7604706939684913</c:v>
                </c:pt>
                <c:pt idx="6657">
                  <c:v>9.9015194646026163</c:v>
                </c:pt>
                <c:pt idx="6658">
                  <c:v>9.8407982857214158</c:v>
                </c:pt>
                <c:pt idx="6659">
                  <c:v>9.7412161935423214</c:v>
                </c:pt>
                <c:pt idx="6660">
                  <c:v>9.7350737795797997</c:v>
                </c:pt>
                <c:pt idx="6661">
                  <c:v>9.8101234634099868</c:v>
                </c:pt>
                <c:pt idx="6662">
                  <c:v>9.8626621971657276</c:v>
                </c:pt>
                <c:pt idx="6663">
                  <c:v>9.9041811137364668</c:v>
                </c:pt>
                <c:pt idx="6664">
                  <c:v>9.9256553885879466</c:v>
                </c:pt>
                <c:pt idx="6665">
                  <c:v>9.8779633395326663</c:v>
                </c:pt>
                <c:pt idx="6666">
                  <c:v>9.5959268298340739</c:v>
                </c:pt>
                <c:pt idx="6667">
                  <c:v>9.5399417974317515</c:v>
                </c:pt>
                <c:pt idx="6668">
                  <c:v>9.4898994727098973</c:v>
                </c:pt>
                <c:pt idx="6669">
                  <c:v>9.2747479646273785</c:v>
                </c:pt>
                <c:pt idx="6670">
                  <c:v>9.1669246102824538</c:v>
                </c:pt>
                <c:pt idx="6671">
                  <c:v>9.2883249177099483</c:v>
                </c:pt>
                <c:pt idx="6672">
                  <c:v>9.4250818518642721</c:v>
                </c:pt>
                <c:pt idx="6673">
                  <c:v>9.493039665052736</c:v>
                </c:pt>
                <c:pt idx="6674">
                  <c:v>9.6876976170183173</c:v>
                </c:pt>
                <c:pt idx="6675">
                  <c:v>9.8128243627488931</c:v>
                </c:pt>
                <c:pt idx="6676">
                  <c:v>10.043961611033954</c:v>
                </c:pt>
                <c:pt idx="6677">
                  <c:v>10.206760209212471</c:v>
                </c:pt>
                <c:pt idx="6678">
                  <c:v>10.18665997889388</c:v>
                </c:pt>
                <c:pt idx="6679">
                  <c:v>10.171114712129835</c:v>
                </c:pt>
                <c:pt idx="6680">
                  <c:v>10.060151696307219</c:v>
                </c:pt>
                <c:pt idx="6681">
                  <c:v>10.010270285124337</c:v>
                </c:pt>
                <c:pt idx="6682">
                  <c:v>10.203417695786914</c:v>
                </c:pt>
                <c:pt idx="6683">
                  <c:v>10.480408530111005</c:v>
                </c:pt>
                <c:pt idx="6684">
                  <c:v>10.731095291876757</c:v>
                </c:pt>
                <c:pt idx="6685">
                  <c:v>10.914124904506455</c:v>
                </c:pt>
                <c:pt idx="6686">
                  <c:v>10.923836983919752</c:v>
                </c:pt>
                <c:pt idx="6687">
                  <c:v>10.652626038580864</c:v>
                </c:pt>
                <c:pt idx="6688">
                  <c:v>10.379774460280091</c:v>
                </c:pt>
                <c:pt idx="6689">
                  <c:v>10.188665719908498</c:v>
                </c:pt>
                <c:pt idx="6690">
                  <c:v>9.9779396400182705</c:v>
                </c:pt>
                <c:pt idx="6691">
                  <c:v>9.5705726205330386</c:v>
                </c:pt>
                <c:pt idx="6692">
                  <c:v>9.0424796951271134</c:v>
                </c:pt>
                <c:pt idx="6693">
                  <c:v>8.8104059177318472</c:v>
                </c:pt>
                <c:pt idx="6694">
                  <c:v>9.3825544461376946</c:v>
                </c:pt>
                <c:pt idx="6695">
                  <c:v>9.4617829321360887</c:v>
                </c:pt>
                <c:pt idx="6696">
                  <c:v>9.1684204376790905</c:v>
                </c:pt>
                <c:pt idx="6697">
                  <c:v>9.4336505469576668</c:v>
                </c:pt>
                <c:pt idx="6698">
                  <c:v>9.8848140161281801</c:v>
                </c:pt>
                <c:pt idx="6699">
                  <c:v>9.9278808400163285</c:v>
                </c:pt>
                <c:pt idx="6700">
                  <c:v>10.017828696201622</c:v>
                </c:pt>
                <c:pt idx="6701">
                  <c:v>9.9566502731658932</c:v>
                </c:pt>
                <c:pt idx="6702">
                  <c:v>10.054243062657005</c:v>
                </c:pt>
                <c:pt idx="6703">
                  <c:v>10.538742141576799</c:v>
                </c:pt>
                <c:pt idx="6704">
                  <c:v>12.217221021461562</c:v>
                </c:pt>
                <c:pt idx="6705">
                  <c:v>12.67830958511723</c:v>
                </c:pt>
                <c:pt idx="6706">
                  <c:v>11.370708569039818</c:v>
                </c:pt>
                <c:pt idx="6707">
                  <c:v>10.489213485271067</c:v>
                </c:pt>
                <c:pt idx="6708">
                  <c:v>10.060633606696086</c:v>
                </c:pt>
                <c:pt idx="6709">
                  <c:v>9.7387532962312999</c:v>
                </c:pt>
                <c:pt idx="6710">
                  <c:v>9.4284550126020434</c:v>
                </c:pt>
                <c:pt idx="6711">
                  <c:v>9.0461033315047441</c:v>
                </c:pt>
                <c:pt idx="6712">
                  <c:v>8.8145675847896534</c:v>
                </c:pt>
                <c:pt idx="6713">
                  <c:v>8.6506501801571698</c:v>
                </c:pt>
                <c:pt idx="6714">
                  <c:v>8.0782032617492359</c:v>
                </c:pt>
                <c:pt idx="6715">
                  <c:v>7.9504433526912868</c:v>
                </c:pt>
                <c:pt idx="6716">
                  <c:v>10.168766802096838</c:v>
                </c:pt>
                <c:pt idx="6717">
                  <c:v>9.1207018614226421</c:v>
                </c:pt>
                <c:pt idx="6718">
                  <c:v>8.1927600284747282</c:v>
                </c:pt>
                <c:pt idx="6719">
                  <c:v>8.823462473232583</c:v>
                </c:pt>
                <c:pt idx="6720">
                  <c:v>9.0255285605984881</c:v>
                </c:pt>
                <c:pt idx="6721">
                  <c:v>8.972856027783509</c:v>
                </c:pt>
                <c:pt idx="6722">
                  <c:v>8.802106745599847</c:v>
                </c:pt>
                <c:pt idx="6723">
                  <c:v>8.9037222280089718</c:v>
                </c:pt>
                <c:pt idx="6724">
                  <c:v>9.3085515836379003</c:v>
                </c:pt>
                <c:pt idx="6725">
                  <c:v>9.8655899566276108</c:v>
                </c:pt>
                <c:pt idx="6726">
                  <c:v>10.099255698860199</c:v>
                </c:pt>
                <c:pt idx="6727">
                  <c:v>10.095128917827234</c:v>
                </c:pt>
                <c:pt idx="6728">
                  <c:v>10.073250523969637</c:v>
                </c:pt>
                <c:pt idx="6729">
                  <c:v>10.189404436282718</c:v>
                </c:pt>
                <c:pt idx="6730">
                  <c:v>10.362556449572095</c:v>
                </c:pt>
                <c:pt idx="6731">
                  <c:v>10.522879732670711</c:v>
                </c:pt>
                <c:pt idx="6732">
                  <c:v>10.526874584358561</c:v>
                </c:pt>
                <c:pt idx="6733">
                  <c:v>10.430242322509104</c:v>
                </c:pt>
                <c:pt idx="6734">
                  <c:v>10.251930886347035</c:v>
                </c:pt>
                <c:pt idx="6735">
                  <c:v>10.055210862842662</c:v>
                </c:pt>
                <c:pt idx="6736">
                  <c:v>9.9320219988162304</c:v>
                </c:pt>
                <c:pt idx="6737">
                  <c:v>9.8212929860704321</c:v>
                </c:pt>
                <c:pt idx="6738">
                  <c:v>9.7127256374716229</c:v>
                </c:pt>
                <c:pt idx="6739">
                  <c:v>9.7746060054793986</c:v>
                </c:pt>
                <c:pt idx="6740">
                  <c:v>9.8472667039142561</c:v>
                </c:pt>
                <c:pt idx="6741">
                  <c:v>9.9237390707738324</c:v>
                </c:pt>
                <c:pt idx="6742">
                  <c:v>9.9467369190393615</c:v>
                </c:pt>
                <c:pt idx="6743">
                  <c:v>9.8208932327436091</c:v>
                </c:pt>
                <c:pt idx="6744">
                  <c:v>9.6426905305590491</c:v>
                </c:pt>
                <c:pt idx="6745">
                  <c:v>9.3308130368839919</c:v>
                </c:pt>
                <c:pt idx="6746">
                  <c:v>9.0432871066541711</c:v>
                </c:pt>
                <c:pt idx="6747">
                  <c:v>8.7941871566230052</c:v>
                </c:pt>
                <c:pt idx="6748">
                  <c:v>8.6389558656825258</c:v>
                </c:pt>
                <c:pt idx="6749">
                  <c:v>8.6115914971032979</c:v>
                </c:pt>
                <c:pt idx="6750">
                  <c:v>8.699214940008984</c:v>
                </c:pt>
                <c:pt idx="6751">
                  <c:v>8.8699479932051801</c:v>
                </c:pt>
                <c:pt idx="6752">
                  <c:v>9.2148170703412831</c:v>
                </c:pt>
                <c:pt idx="6753">
                  <c:v>9.6164311689068729</c:v>
                </c:pt>
                <c:pt idx="6754">
                  <c:v>10.036307952168718</c:v>
                </c:pt>
                <c:pt idx="6755">
                  <c:v>10.39718122425341</c:v>
                </c:pt>
                <c:pt idx="6756">
                  <c:v>10.660247959497944</c:v>
                </c:pt>
                <c:pt idx="6757">
                  <c:v>10.783213485470119</c:v>
                </c:pt>
                <c:pt idx="6758">
                  <c:v>10.811272528417415</c:v>
                </c:pt>
                <c:pt idx="6759">
                  <c:v>10.736677846503445</c:v>
                </c:pt>
                <c:pt idx="6760">
                  <c:v>10.524232843065079</c:v>
                </c:pt>
                <c:pt idx="6761">
                  <c:v>10.25211659040356</c:v>
                </c:pt>
                <c:pt idx="6762">
                  <c:v>9.9533705370096079</c:v>
                </c:pt>
                <c:pt idx="6763">
                  <c:v>9.6260817619939854</c:v>
                </c:pt>
                <c:pt idx="6764">
                  <c:v>9.3281980420828212</c:v>
                </c:pt>
                <c:pt idx="6765">
                  <c:v>9.1444993797193259</c:v>
                </c:pt>
                <c:pt idx="6766">
                  <c:v>9.0172999358402972</c:v>
                </c:pt>
                <c:pt idx="6767">
                  <c:v>8.9704448733666773</c:v>
                </c:pt>
                <c:pt idx="6768">
                  <c:v>9.0729283186335916</c:v>
                </c:pt>
                <c:pt idx="6769">
                  <c:v>9.251094615130933</c:v>
                </c:pt>
                <c:pt idx="6770">
                  <c:v>9.4943866102346739</c:v>
                </c:pt>
                <c:pt idx="6771">
                  <c:v>9.7895971995266926</c:v>
                </c:pt>
                <c:pt idx="6772">
                  <c:v>10.087354766291547</c:v>
                </c:pt>
                <c:pt idx="6773">
                  <c:v>10.321691018540244</c:v>
                </c:pt>
                <c:pt idx="6774">
                  <c:v>10.53578550233852</c:v>
                </c:pt>
                <c:pt idx="6775">
                  <c:v>10.670328916686667</c:v>
                </c:pt>
                <c:pt idx="6776">
                  <c:v>10.693939604713506</c:v>
                </c:pt>
                <c:pt idx="6777">
                  <c:v>10.592474401066072</c:v>
                </c:pt>
                <c:pt idx="6778">
                  <c:v>10.430714069605985</c:v>
                </c:pt>
                <c:pt idx="6779">
                  <c:v>10.229340096211386</c:v>
                </c:pt>
                <c:pt idx="6780">
                  <c:v>9.9996939717916238</c:v>
                </c:pt>
                <c:pt idx="6781">
                  <c:v>9.838086064628202</c:v>
                </c:pt>
                <c:pt idx="6782">
                  <c:v>9.7706405728570349</c:v>
                </c:pt>
                <c:pt idx="6783">
                  <c:v>9.6897275614783442</c:v>
                </c:pt>
                <c:pt idx="6784">
                  <c:v>9.6462334618421561</c:v>
                </c:pt>
                <c:pt idx="6785">
                  <c:v>9.7338876922777544</c:v>
                </c:pt>
                <c:pt idx="6786">
                  <c:v>9.9104005762589544</c:v>
                </c:pt>
                <c:pt idx="6787">
                  <c:v>10.100928668623196</c:v>
                </c:pt>
                <c:pt idx="6788">
                  <c:v>10.228487282373612</c:v>
                </c:pt>
                <c:pt idx="6789">
                  <c:v>10.249605787041519</c:v>
                </c:pt>
                <c:pt idx="6790">
                  <c:v>10.224573860237991</c:v>
                </c:pt>
                <c:pt idx="6791">
                  <c:v>10.146764686940099</c:v>
                </c:pt>
                <c:pt idx="6792">
                  <c:v>10.007661445539306</c:v>
                </c:pt>
                <c:pt idx="6793">
                  <c:v>9.846061424197206</c:v>
                </c:pt>
                <c:pt idx="6794">
                  <c:v>9.7167188620126872</c:v>
                </c:pt>
                <c:pt idx="6795">
                  <c:v>9.7022989386070595</c:v>
                </c:pt>
                <c:pt idx="6796">
                  <c:v>9.7799049618443945</c:v>
                </c:pt>
                <c:pt idx="6797">
                  <c:v>9.8591619378828135</c:v>
                </c:pt>
                <c:pt idx="6798">
                  <c:v>9.8840544678178794</c:v>
                </c:pt>
                <c:pt idx="6799">
                  <c:v>9.8787951381082362</c:v>
                </c:pt>
                <c:pt idx="6800">
                  <c:v>9.8315299442655153</c:v>
                </c:pt>
                <c:pt idx="6801">
                  <c:v>9.7417308604535524</c:v>
                </c:pt>
                <c:pt idx="6802">
                  <c:v>9.6802040015178044</c:v>
                </c:pt>
                <c:pt idx="6803">
                  <c:v>9.709308913988913</c:v>
                </c:pt>
                <c:pt idx="6804">
                  <c:v>9.7685347655314576</c:v>
                </c:pt>
                <c:pt idx="6805">
                  <c:v>9.8570509394075749</c:v>
                </c:pt>
                <c:pt idx="6806">
                  <c:v>9.8933231279105414</c:v>
                </c:pt>
                <c:pt idx="6807">
                  <c:v>9.8884367355637721</c:v>
                </c:pt>
                <c:pt idx="6808">
                  <c:v>9.8497827290655042</c:v>
                </c:pt>
                <c:pt idx="6809">
                  <c:v>9.8092665341656673</c:v>
                </c:pt>
                <c:pt idx="6810">
                  <c:v>9.7376716908658079</c:v>
                </c:pt>
                <c:pt idx="6811">
                  <c:v>9.6521593246892792</c:v>
                </c:pt>
                <c:pt idx="6812">
                  <c:v>9.5091333141655898</c:v>
                </c:pt>
                <c:pt idx="6813">
                  <c:v>9.3347801991196082</c:v>
                </c:pt>
                <c:pt idx="6814">
                  <c:v>9.2487752109001313</c:v>
                </c:pt>
                <c:pt idx="6815">
                  <c:v>9.2508245502049835</c:v>
                </c:pt>
                <c:pt idx="6816">
                  <c:v>9.2963313997032806</c:v>
                </c:pt>
                <c:pt idx="6817">
                  <c:v>9.3830517934270574</c:v>
                </c:pt>
                <c:pt idx="6818">
                  <c:v>9.4354344381830639</c:v>
                </c:pt>
                <c:pt idx="6819">
                  <c:v>9.4538094423274384</c:v>
                </c:pt>
                <c:pt idx="6820">
                  <c:v>9.4932888796604367</c:v>
                </c:pt>
                <c:pt idx="6821">
                  <c:v>9.5872766209328812</c:v>
                </c:pt>
                <c:pt idx="6822">
                  <c:v>9.662000244170331</c:v>
                </c:pt>
                <c:pt idx="6823">
                  <c:v>9.7419937221461197</c:v>
                </c:pt>
                <c:pt idx="6824">
                  <c:v>9.8029964334142452</c:v>
                </c:pt>
                <c:pt idx="6825">
                  <c:v>9.8625475566665095</c:v>
                </c:pt>
                <c:pt idx="6826">
                  <c:v>9.9179478197271198</c:v>
                </c:pt>
                <c:pt idx="6827">
                  <c:v>10.000777982991465</c:v>
                </c:pt>
                <c:pt idx="6828">
                  <c:v>10.057416139623941</c:v>
                </c:pt>
                <c:pt idx="6829">
                  <c:v>10.071257255486753</c:v>
                </c:pt>
                <c:pt idx="6830">
                  <c:v>10.052284948337617</c:v>
                </c:pt>
                <c:pt idx="6831">
                  <c:v>10.023071231364513</c:v>
                </c:pt>
                <c:pt idx="6832">
                  <c:v>9.9327579758475775</c:v>
                </c:pt>
                <c:pt idx="6833">
                  <c:v>9.7968195351064491</c:v>
                </c:pt>
                <c:pt idx="6834">
                  <c:v>9.6626191013693035</c:v>
                </c:pt>
                <c:pt idx="6835">
                  <c:v>9.578260353744092</c:v>
                </c:pt>
                <c:pt idx="6836">
                  <c:v>9.5845113948633074</c:v>
                </c:pt>
                <c:pt idx="6837">
                  <c:v>9.6728717265554209</c:v>
                </c:pt>
                <c:pt idx="6838">
                  <c:v>9.8134309538794255</c:v>
                </c:pt>
                <c:pt idx="6839">
                  <c:v>9.9417050450678577</c:v>
                </c:pt>
                <c:pt idx="6840">
                  <c:v>9.9691155734890984</c:v>
                </c:pt>
                <c:pt idx="6841">
                  <c:v>9.9671879601428088</c:v>
                </c:pt>
                <c:pt idx="6842">
                  <c:v>9.9845260800926514</c:v>
                </c:pt>
                <c:pt idx="6843">
                  <c:v>9.9626492370239728</c:v>
                </c:pt>
                <c:pt idx="6844">
                  <c:v>9.9458288883754697</c:v>
                </c:pt>
                <c:pt idx="6845">
                  <c:v>9.9202243583895111</c:v>
                </c:pt>
                <c:pt idx="6846">
                  <c:v>9.851826029416257</c:v>
                </c:pt>
                <c:pt idx="6847">
                  <c:v>9.7549101716134068</c:v>
                </c:pt>
                <c:pt idx="6848">
                  <c:v>9.7191769697776902</c:v>
                </c:pt>
                <c:pt idx="6849">
                  <c:v>9.7014991270241797</c:v>
                </c:pt>
                <c:pt idx="6850">
                  <c:v>9.7263542264118978</c:v>
                </c:pt>
                <c:pt idx="6851">
                  <c:v>9.7629305500014496</c:v>
                </c:pt>
                <c:pt idx="6852">
                  <c:v>9.8312827205298046</c:v>
                </c:pt>
                <c:pt idx="6853">
                  <c:v>9.9378828562161345</c:v>
                </c:pt>
                <c:pt idx="6854">
                  <c:v>10.060476384167544</c:v>
                </c:pt>
                <c:pt idx="6855">
                  <c:v>10.131159357232288</c:v>
                </c:pt>
                <c:pt idx="6856">
                  <c:v>10.149536011624575</c:v>
                </c:pt>
                <c:pt idx="6857">
                  <c:v>10.172409313838173</c:v>
                </c:pt>
                <c:pt idx="6858">
                  <c:v>10.1925233393327</c:v>
                </c:pt>
                <c:pt idx="6859">
                  <c:v>10.148392441725067</c:v>
                </c:pt>
                <c:pt idx="6860">
                  <c:v>10.109431669510704</c:v>
                </c:pt>
                <c:pt idx="6861">
                  <c:v>10.070958078671818</c:v>
                </c:pt>
                <c:pt idx="6862">
                  <c:v>10.009323749064999</c:v>
                </c:pt>
                <c:pt idx="6863">
                  <c:v>9.9263008448858585</c:v>
                </c:pt>
                <c:pt idx="6864">
                  <c:v>9.8246680247445823</c:v>
                </c:pt>
                <c:pt idx="6865">
                  <c:v>9.7208793033520529</c:v>
                </c:pt>
                <c:pt idx="6866">
                  <c:v>9.5964127031998814</c:v>
                </c:pt>
                <c:pt idx="6867">
                  <c:v>9.4977611586152122</c:v>
                </c:pt>
                <c:pt idx="6868">
                  <c:v>9.4524654383345403</c:v>
                </c:pt>
                <c:pt idx="6869">
                  <c:v>9.4316791790512458</c:v>
                </c:pt>
                <c:pt idx="6870">
                  <c:v>9.4560748590119736</c:v>
                </c:pt>
                <c:pt idx="6871">
                  <c:v>9.5237985092137087</c:v>
                </c:pt>
                <c:pt idx="6872">
                  <c:v>9.6362527394902937</c:v>
                </c:pt>
                <c:pt idx="6873">
                  <c:v>9.7591791992863346</c:v>
                </c:pt>
                <c:pt idx="6874">
                  <c:v>9.8689407828457725</c:v>
                </c:pt>
                <c:pt idx="6875">
                  <c:v>9.9635266186366866</c:v>
                </c:pt>
                <c:pt idx="6876">
                  <c:v>10.018619361727493</c:v>
                </c:pt>
                <c:pt idx="6877">
                  <c:v>10.002210175283004</c:v>
                </c:pt>
                <c:pt idx="6878">
                  <c:v>9.9910317489783864</c:v>
                </c:pt>
                <c:pt idx="6879">
                  <c:v>10.002739443228492</c:v>
                </c:pt>
                <c:pt idx="6880">
                  <c:v>9.9358048111850561</c:v>
                </c:pt>
                <c:pt idx="6881">
                  <c:v>9.8758367163084326</c:v>
                </c:pt>
                <c:pt idx="6882">
                  <c:v>9.8255776529452774</c:v>
                </c:pt>
                <c:pt idx="6883">
                  <c:v>9.7613047653943728</c:v>
                </c:pt>
                <c:pt idx="6884">
                  <c:v>9.7195314424032091</c:v>
                </c:pt>
                <c:pt idx="6885">
                  <c:v>9.694090464822791</c:v>
                </c:pt>
                <c:pt idx="6886">
                  <c:v>9.7220151349972141</c:v>
                </c:pt>
                <c:pt idx="6887">
                  <c:v>9.7850010459269328</c:v>
                </c:pt>
                <c:pt idx="6888">
                  <c:v>9.8490794634242302</c:v>
                </c:pt>
                <c:pt idx="6889">
                  <c:v>9.8891419446128044</c:v>
                </c:pt>
                <c:pt idx="6890">
                  <c:v>9.9036690415831288</c:v>
                </c:pt>
                <c:pt idx="6891">
                  <c:v>9.90142606400501</c:v>
                </c:pt>
                <c:pt idx="6892">
                  <c:v>9.89776634963407</c:v>
                </c:pt>
                <c:pt idx="6893">
                  <c:v>9.8904415749310335</c:v>
                </c:pt>
                <c:pt idx="6894">
                  <c:v>9.8566041873782542</c:v>
                </c:pt>
                <c:pt idx="6895">
                  <c:v>9.7791437323495032</c:v>
                </c:pt>
                <c:pt idx="6896">
                  <c:v>9.7179430876527295</c:v>
                </c:pt>
                <c:pt idx="6897">
                  <c:v>9.7049311148694741</c:v>
                </c:pt>
                <c:pt idx="6898">
                  <c:v>9.7321659967766472</c:v>
                </c:pt>
                <c:pt idx="6899">
                  <c:v>9.8173836171308793</c:v>
                </c:pt>
                <c:pt idx="6900">
                  <c:v>9.8852638294059538</c:v>
                </c:pt>
                <c:pt idx="6901">
                  <c:v>9.9576518821511133</c:v>
                </c:pt>
                <c:pt idx="6902">
                  <c:v>10.028784363058643</c:v>
                </c:pt>
                <c:pt idx="6903">
                  <c:v>10.07263014040382</c:v>
                </c:pt>
                <c:pt idx="6904">
                  <c:v>10.06741706059756</c:v>
                </c:pt>
                <c:pt idx="6905">
                  <c:v>10.051323930860059</c:v>
                </c:pt>
                <c:pt idx="6906">
                  <c:v>9.9780099188583016</c:v>
                </c:pt>
                <c:pt idx="6907">
                  <c:v>9.8855638650604689</c:v>
                </c:pt>
                <c:pt idx="6908">
                  <c:v>9.8056095458573562</c:v>
                </c:pt>
                <c:pt idx="6909">
                  <c:v>9.7041426356866136</c:v>
                </c:pt>
                <c:pt idx="6910">
                  <c:v>9.5869003659806893</c:v>
                </c:pt>
                <c:pt idx="6911">
                  <c:v>9.5048507494627277</c:v>
                </c:pt>
                <c:pt idx="6912">
                  <c:v>9.4732620148886415</c:v>
                </c:pt>
                <c:pt idx="6913">
                  <c:v>9.4725154093751165</c:v>
                </c:pt>
                <c:pt idx="6914">
                  <c:v>9.5401760917562264</c:v>
                </c:pt>
                <c:pt idx="6915">
                  <c:v>9.6244331410930588</c:v>
                </c:pt>
                <c:pt idx="6916">
                  <c:v>9.7266439368428053</c:v>
                </c:pt>
                <c:pt idx="6917">
                  <c:v>9.8406217328782546</c:v>
                </c:pt>
                <c:pt idx="6918">
                  <c:v>9.9508531096133019</c:v>
                </c:pt>
                <c:pt idx="6919">
                  <c:v>10.01668278995928</c:v>
                </c:pt>
                <c:pt idx="6920">
                  <c:v>10.033648723969018</c:v>
                </c:pt>
                <c:pt idx="6921">
                  <c:v>10.035296038922986</c:v>
                </c:pt>
                <c:pt idx="6922">
                  <c:v>10.003398715272803</c:v>
                </c:pt>
                <c:pt idx="6923">
                  <c:v>9.9459537892555403</c:v>
                </c:pt>
                <c:pt idx="6924">
                  <c:v>9.8757440075859897</c:v>
                </c:pt>
                <c:pt idx="6925">
                  <c:v>9.8217972403135967</c:v>
                </c:pt>
                <c:pt idx="6926">
                  <c:v>9.8303397902868621</c:v>
                </c:pt>
                <c:pt idx="6927">
                  <c:v>9.8673998699461247</c:v>
                </c:pt>
                <c:pt idx="6928">
                  <c:v>9.855713589451419</c:v>
                </c:pt>
                <c:pt idx="6929">
                  <c:v>9.851124712212906</c:v>
                </c:pt>
                <c:pt idx="6930">
                  <c:v>9.8374762368094348</c:v>
                </c:pt>
                <c:pt idx="6931">
                  <c:v>9.8390912614630643</c:v>
                </c:pt>
                <c:pt idx="6932">
                  <c:v>9.8383499047755851</c:v>
                </c:pt>
                <c:pt idx="6933">
                  <c:v>9.8215295459719574</c:v>
                </c:pt>
                <c:pt idx="6934">
                  <c:v>9.7965642730601026</c:v>
                </c:pt>
                <c:pt idx="6935">
                  <c:v>9.7770647481644541</c:v>
                </c:pt>
                <c:pt idx="6936">
                  <c:v>9.7525010625319144</c:v>
                </c:pt>
                <c:pt idx="6937">
                  <c:v>9.7256185624923344</c:v>
                </c:pt>
                <c:pt idx="6938">
                  <c:v>9.7096907223566014</c:v>
                </c:pt>
                <c:pt idx="6939">
                  <c:v>9.6933699848111754</c:v>
                </c:pt>
                <c:pt idx="6940">
                  <c:v>9.6996514808710508</c:v>
                </c:pt>
                <c:pt idx="6941">
                  <c:v>9.7240007315788919</c:v>
                </c:pt>
                <c:pt idx="6942">
                  <c:v>9.7735939105136378</c:v>
                </c:pt>
                <c:pt idx="6943">
                  <c:v>9.7928088655513665</c:v>
                </c:pt>
                <c:pt idx="6944">
                  <c:v>9.7833010555660191</c:v>
                </c:pt>
                <c:pt idx="6945">
                  <c:v>9.7518362504004994</c:v>
                </c:pt>
                <c:pt idx="6946">
                  <c:v>9.7070444727211882</c:v>
                </c:pt>
                <c:pt idx="6947">
                  <c:v>9.6821670000461246</c:v>
                </c:pt>
                <c:pt idx="6948">
                  <c:v>9.6999966902666372</c:v>
                </c:pt>
                <c:pt idx="6949">
                  <c:v>9.7635784687889569</c:v>
                </c:pt>
                <c:pt idx="6950">
                  <c:v>9.8536514767560206</c:v>
                </c:pt>
                <c:pt idx="6951">
                  <c:v>9.9115034469812855</c:v>
                </c:pt>
                <c:pt idx="6952">
                  <c:v>9.969533261126621</c:v>
                </c:pt>
                <c:pt idx="6953">
                  <c:v>10.016403900122057</c:v>
                </c:pt>
                <c:pt idx="6954">
                  <c:v>10.008741128281379</c:v>
                </c:pt>
                <c:pt idx="6955">
                  <c:v>9.94639731539678</c:v>
                </c:pt>
                <c:pt idx="6956">
                  <c:v>9.8686790899193468</c:v>
                </c:pt>
                <c:pt idx="6957">
                  <c:v>9.7499935217177534</c:v>
                </c:pt>
                <c:pt idx="6958">
                  <c:v>9.696173119116521</c:v>
                </c:pt>
                <c:pt idx="6959">
                  <c:v>9.7104278571801483</c:v>
                </c:pt>
                <c:pt idx="6960">
                  <c:v>9.7400542500486083</c:v>
                </c:pt>
                <c:pt idx="6961">
                  <c:v>9.7613054333740585</c:v>
                </c:pt>
                <c:pt idx="6962">
                  <c:v>9.782342472593557</c:v>
                </c:pt>
                <c:pt idx="6963">
                  <c:v>9.7809954908151564</c:v>
                </c:pt>
                <c:pt idx="6964">
                  <c:v>9.7260399639999466</c:v>
                </c:pt>
                <c:pt idx="6965">
                  <c:v>9.690057375075078</c:v>
                </c:pt>
                <c:pt idx="6966">
                  <c:v>9.6961183314129631</c:v>
                </c:pt>
                <c:pt idx="6967">
                  <c:v>9.6841616611766295</c:v>
                </c:pt>
                <c:pt idx="6968">
                  <c:v>9.6962796802382272</c:v>
                </c:pt>
                <c:pt idx="6969">
                  <c:v>9.7322260092736865</c:v>
                </c:pt>
                <c:pt idx="6970">
                  <c:v>9.7354386587535444</c:v>
                </c:pt>
                <c:pt idx="6971">
                  <c:v>9.7649955083157032</c:v>
                </c:pt>
                <c:pt idx="6972">
                  <c:v>9.7892815019866042</c:v>
                </c:pt>
                <c:pt idx="6973">
                  <c:v>9.8029054381151823</c:v>
                </c:pt>
                <c:pt idx="6974">
                  <c:v>9.7922962219266694</c:v>
                </c:pt>
                <c:pt idx="6975">
                  <c:v>9.8011275317406472</c:v>
                </c:pt>
                <c:pt idx="6976">
                  <c:v>9.8097163191445755</c:v>
                </c:pt>
                <c:pt idx="6977">
                  <c:v>9.8498348569637812</c:v>
                </c:pt>
                <c:pt idx="6978">
                  <c:v>9.8866962731120456</c:v>
                </c:pt>
                <c:pt idx="6979">
                  <c:v>9.9249444027343223</c:v>
                </c:pt>
                <c:pt idx="6980">
                  <c:v>9.9354032897072244</c:v>
                </c:pt>
                <c:pt idx="6981">
                  <c:v>9.9061716879635053</c:v>
                </c:pt>
                <c:pt idx="6982">
                  <c:v>9.8982168238767834</c:v>
                </c:pt>
                <c:pt idx="6983">
                  <c:v>9.9111435213680004</c:v>
                </c:pt>
                <c:pt idx="6984">
                  <c:v>9.9190020369517029</c:v>
                </c:pt>
                <c:pt idx="6985">
                  <c:v>9.9265999516784262</c:v>
                </c:pt>
                <c:pt idx="6986">
                  <c:v>9.9333246368518715</c:v>
                </c:pt>
                <c:pt idx="6987">
                  <c:v>9.8952723978023016</c:v>
                </c:pt>
                <c:pt idx="6988">
                  <c:v>9.8427835656356653</c:v>
                </c:pt>
                <c:pt idx="6989">
                  <c:v>9.7876267772988772</c:v>
                </c:pt>
                <c:pt idx="6990">
                  <c:v>9.7635700234489455</c:v>
                </c:pt>
                <c:pt idx="6991">
                  <c:v>9.7414116174417344</c:v>
                </c:pt>
                <c:pt idx="6992">
                  <c:v>9.714796563237444</c:v>
                </c:pt>
                <c:pt idx="6993">
                  <c:v>9.7166462920531522</c:v>
                </c:pt>
                <c:pt idx="6994">
                  <c:v>9.7277680541704417</c:v>
                </c:pt>
                <c:pt idx="6995">
                  <c:v>9.7210057299619255</c:v>
                </c:pt>
                <c:pt idx="6996">
                  <c:v>9.7092575939817625</c:v>
                </c:pt>
                <c:pt idx="6997">
                  <c:v>9.6972299654119372</c:v>
                </c:pt>
                <c:pt idx="6998">
                  <c:v>9.6885324271632349</c:v>
                </c:pt>
                <c:pt idx="6999">
                  <c:v>9.7178065578115156</c:v>
                </c:pt>
                <c:pt idx="7000">
                  <c:v>9.7484935953447209</c:v>
                </c:pt>
                <c:pt idx="7001">
                  <c:v>9.740084532252574</c:v>
                </c:pt>
                <c:pt idx="7002">
                  <c:v>9.7250649725472531</c:v>
                </c:pt>
                <c:pt idx="7003">
                  <c:v>9.7274168024792615</c:v>
                </c:pt>
                <c:pt idx="7004">
                  <c:v>9.7280212783372928</c:v>
                </c:pt>
                <c:pt idx="7005">
                  <c:v>9.7048828632069171</c:v>
                </c:pt>
                <c:pt idx="7006">
                  <c:v>9.6871171717827256</c:v>
                </c:pt>
                <c:pt idx="7007">
                  <c:v>9.6949623666031872</c:v>
                </c:pt>
                <c:pt idx="7008">
                  <c:v>9.7542563764347499</c:v>
                </c:pt>
                <c:pt idx="7009">
                  <c:v>9.8659383739013879</c:v>
                </c:pt>
                <c:pt idx="7010">
                  <c:v>9.9443732700352587</c:v>
                </c:pt>
                <c:pt idx="7011">
                  <c:v>9.9552124976657232</c:v>
                </c:pt>
                <c:pt idx="7012">
                  <c:v>9.9324078351046268</c:v>
                </c:pt>
                <c:pt idx="7013">
                  <c:v>9.916753157335279</c:v>
                </c:pt>
                <c:pt idx="7014">
                  <c:v>9.8479143082864553</c:v>
                </c:pt>
                <c:pt idx="7015">
                  <c:v>9.7662812357320323</c:v>
                </c:pt>
                <c:pt idx="7016">
                  <c:v>9.6918286580107917</c:v>
                </c:pt>
                <c:pt idx="7017">
                  <c:v>9.5925903128476619</c:v>
                </c:pt>
                <c:pt idx="7018">
                  <c:v>9.4933707416887767</c:v>
                </c:pt>
                <c:pt idx="7019">
                  <c:v>9.4403542695833131</c:v>
                </c:pt>
                <c:pt idx="7020">
                  <c:v>9.4261560506753597</c:v>
                </c:pt>
                <c:pt idx="7021">
                  <c:v>9.4928037116603932</c:v>
                </c:pt>
                <c:pt idx="7022">
                  <c:v>9.6725181222746279</c:v>
                </c:pt>
                <c:pt idx="7023">
                  <c:v>9.86899489833338</c:v>
                </c:pt>
                <c:pt idx="7024">
                  <c:v>10.017909983663735</c:v>
                </c:pt>
                <c:pt idx="7025">
                  <c:v>10.12523349830512</c:v>
                </c:pt>
                <c:pt idx="7026">
                  <c:v>10.151713954627327</c:v>
                </c:pt>
                <c:pt idx="7027">
                  <c:v>10.084250229405971</c:v>
                </c:pt>
                <c:pt idx="7028">
                  <c:v>9.957106749411075</c:v>
                </c:pt>
                <c:pt idx="7029">
                  <c:v>9.8500240517325643</c:v>
                </c:pt>
                <c:pt idx="7030">
                  <c:v>9.769579266865037</c:v>
                </c:pt>
                <c:pt idx="7031">
                  <c:v>9.7158705690323028</c:v>
                </c:pt>
                <c:pt idx="7032">
                  <c:v>9.6557012460657123</c:v>
                </c:pt>
                <c:pt idx="7033">
                  <c:v>9.6052677369032864</c:v>
                </c:pt>
                <c:pt idx="7034">
                  <c:v>9.6055360463577486</c:v>
                </c:pt>
                <c:pt idx="7035">
                  <c:v>9.6916506872412054</c:v>
                </c:pt>
                <c:pt idx="7036">
                  <c:v>9.8124951795264028</c:v>
                </c:pt>
                <c:pt idx="7037">
                  <c:v>9.9071162348658905</c:v>
                </c:pt>
                <c:pt idx="7038">
                  <c:v>9.9910990752046747</c:v>
                </c:pt>
                <c:pt idx="7039">
                  <c:v>10.018081834142654</c:v>
                </c:pt>
                <c:pt idx="7040">
                  <c:v>10.018296862280623</c:v>
                </c:pt>
                <c:pt idx="7041">
                  <c:v>10.015405070421531</c:v>
                </c:pt>
                <c:pt idx="7042">
                  <c:v>9.9820261229691152</c:v>
                </c:pt>
                <c:pt idx="7043">
                  <c:v>9.910157847851</c:v>
                </c:pt>
                <c:pt idx="7044">
                  <c:v>9.8356204329509715</c:v>
                </c:pt>
                <c:pt idx="7045">
                  <c:v>9.7902457600586459</c:v>
                </c:pt>
                <c:pt idx="7046">
                  <c:v>9.7472571486969564</c:v>
                </c:pt>
                <c:pt idx="7047">
                  <c:v>9.6995798689505808</c:v>
                </c:pt>
                <c:pt idx="7048">
                  <c:v>9.6721725726862253</c:v>
                </c:pt>
                <c:pt idx="7049">
                  <c:v>9.6189271160960423</c:v>
                </c:pt>
                <c:pt idx="7050">
                  <c:v>9.5797305485019457</c:v>
                </c:pt>
                <c:pt idx="7051">
                  <c:v>9.5217846173827621</c:v>
                </c:pt>
                <c:pt idx="7052">
                  <c:v>9.4742260723823879</c:v>
                </c:pt>
                <c:pt idx="7053">
                  <c:v>9.4682082027593939</c:v>
                </c:pt>
                <c:pt idx="7054">
                  <c:v>9.5077744512391682</c:v>
                </c:pt>
                <c:pt idx="7055">
                  <c:v>9.5584304458488258</c:v>
                </c:pt>
                <c:pt idx="7056">
                  <c:v>9.5706946763575473</c:v>
                </c:pt>
                <c:pt idx="7057">
                  <c:v>9.5758201098652762</c:v>
                </c:pt>
                <c:pt idx="7058">
                  <c:v>9.5611776261269501</c:v>
                </c:pt>
                <c:pt idx="7059">
                  <c:v>9.5156499130615888</c:v>
                </c:pt>
                <c:pt idx="7060">
                  <c:v>9.4700160486245046</c:v>
                </c:pt>
                <c:pt idx="7061">
                  <c:v>9.4629680822956619</c:v>
                </c:pt>
                <c:pt idx="7062">
                  <c:v>9.4897280013230372</c:v>
                </c:pt>
                <c:pt idx="7063">
                  <c:v>9.5447403820855818</c:v>
                </c:pt>
                <c:pt idx="7064">
                  <c:v>9.6016775580780429</c:v>
                </c:pt>
                <c:pt idx="7065">
                  <c:v>9.6189603047344825</c:v>
                </c:pt>
                <c:pt idx="7066">
                  <c:v>9.623998621485212</c:v>
                </c:pt>
                <c:pt idx="7067">
                  <c:v>9.6607181540171538</c:v>
                </c:pt>
                <c:pt idx="7068">
                  <c:v>9.7438196303288063</c:v>
                </c:pt>
                <c:pt idx="7069">
                  <c:v>9.8101227953283026</c:v>
                </c:pt>
                <c:pt idx="7070">
                  <c:v>9.812183017210744</c:v>
                </c:pt>
                <c:pt idx="7071">
                  <c:v>9.7532001624592439</c:v>
                </c:pt>
                <c:pt idx="7072">
                  <c:v>9.7593731488227391</c:v>
                </c:pt>
                <c:pt idx="7073">
                  <c:v>9.7890878714900413</c:v>
                </c:pt>
                <c:pt idx="7074">
                  <c:v>9.8586430113194243</c:v>
                </c:pt>
                <c:pt idx="7075">
                  <c:v>9.9177154811219008</c:v>
                </c:pt>
                <c:pt idx="7076">
                  <c:v>9.9476502051558597</c:v>
                </c:pt>
                <c:pt idx="7077">
                  <c:v>9.9707080373960153</c:v>
                </c:pt>
                <c:pt idx="7078">
                  <c:v>9.9633840817522987</c:v>
                </c:pt>
                <c:pt idx="7079">
                  <c:v>9.9511758594831452</c:v>
                </c:pt>
                <c:pt idx="7080">
                  <c:v>9.9657568008652326</c:v>
                </c:pt>
                <c:pt idx="7081">
                  <c:v>9.9650750806212205</c:v>
                </c:pt>
                <c:pt idx="7082">
                  <c:v>9.9371978077056156</c:v>
                </c:pt>
                <c:pt idx="7083">
                  <c:v>9.9208774224705731</c:v>
                </c:pt>
                <c:pt idx="7084">
                  <c:v>9.9577386236267458</c:v>
                </c:pt>
                <c:pt idx="7085">
                  <c:v>9.9974020271486559</c:v>
                </c:pt>
                <c:pt idx="7086">
                  <c:v>10.031738297344599</c:v>
                </c:pt>
                <c:pt idx="7087">
                  <c:v>10.033240841830787</c:v>
                </c:pt>
                <c:pt idx="7088">
                  <c:v>10.015214443626833</c:v>
                </c:pt>
                <c:pt idx="7089">
                  <c:v>10.004834635333381</c:v>
                </c:pt>
                <c:pt idx="7090">
                  <c:v>9.9871672923168262</c:v>
                </c:pt>
                <c:pt idx="7091">
                  <c:v>9.9996002893793694</c:v>
                </c:pt>
                <c:pt idx="7092">
                  <c:v>10.058599081966308</c:v>
                </c:pt>
                <c:pt idx="7093">
                  <c:v>10.066456216765141</c:v>
                </c:pt>
                <c:pt idx="7094">
                  <c:v>10.029291147425321</c:v>
                </c:pt>
                <c:pt idx="7095">
                  <c:v>9.9787766213011597</c:v>
                </c:pt>
                <c:pt idx="7096">
                  <c:v>9.9160407253642173</c:v>
                </c:pt>
                <c:pt idx="7097">
                  <c:v>9.8637252399924087</c:v>
                </c:pt>
                <c:pt idx="7098">
                  <c:v>9.8226932309635941</c:v>
                </c:pt>
                <c:pt idx="7099">
                  <c:v>9.8022872372045029</c:v>
                </c:pt>
                <c:pt idx="7100">
                  <c:v>9.7480436978160441</c:v>
                </c:pt>
                <c:pt idx="7101">
                  <c:v>9.6426311691543578</c:v>
                </c:pt>
                <c:pt idx="7102">
                  <c:v>9.5137905745378006</c:v>
                </c:pt>
                <c:pt idx="7103">
                  <c:v>9.4206572316331005</c:v>
                </c:pt>
                <c:pt idx="7104">
                  <c:v>9.3645863023020457</c:v>
                </c:pt>
                <c:pt idx="7105">
                  <c:v>9.3823361725533285</c:v>
                </c:pt>
                <c:pt idx="7106">
                  <c:v>9.4771275533912114</c:v>
                </c:pt>
                <c:pt idx="7107">
                  <c:v>9.5843359784411888</c:v>
                </c:pt>
                <c:pt idx="7108">
                  <c:v>9.7360366459680012</c:v>
                </c:pt>
                <c:pt idx="7109">
                  <c:v>9.9289605910977965</c:v>
                </c:pt>
                <c:pt idx="7110">
                  <c:v>10.163768053427086</c:v>
                </c:pt>
                <c:pt idx="7111">
                  <c:v>10.369666111292775</c:v>
                </c:pt>
                <c:pt idx="7112">
                  <c:v>10.423181112696962</c:v>
                </c:pt>
                <c:pt idx="7113">
                  <c:v>10.390259172227188</c:v>
                </c:pt>
                <c:pt idx="7114">
                  <c:v>10.309613310402009</c:v>
                </c:pt>
                <c:pt idx="7115">
                  <c:v>10.196346198074306</c:v>
                </c:pt>
                <c:pt idx="7116">
                  <c:v>10.07322342878931</c:v>
                </c:pt>
                <c:pt idx="7117">
                  <c:v>9.9915185416549459</c:v>
                </c:pt>
                <c:pt idx="7118">
                  <c:v>9.8766967129180259</c:v>
                </c:pt>
                <c:pt idx="7119">
                  <c:v>9.7721890332063364</c:v>
                </c:pt>
                <c:pt idx="7120">
                  <c:v>9.7156281154998165</c:v>
                </c:pt>
                <c:pt idx="7121">
                  <c:v>9.6772701170424309</c:v>
                </c:pt>
                <c:pt idx="7122">
                  <c:v>9.6458235823428495</c:v>
                </c:pt>
                <c:pt idx="7123">
                  <c:v>9.5993882313990202</c:v>
                </c:pt>
                <c:pt idx="7124">
                  <c:v>9.579262728820968</c:v>
                </c:pt>
                <c:pt idx="7125">
                  <c:v>9.6310518266751206</c:v>
                </c:pt>
                <c:pt idx="7126">
                  <c:v>9.6821700964787052</c:v>
                </c:pt>
                <c:pt idx="7127">
                  <c:v>9.7445802299611053</c:v>
                </c:pt>
                <c:pt idx="7128">
                  <c:v>9.8341673037641311</c:v>
                </c:pt>
                <c:pt idx="7129">
                  <c:v>9.9063330298307051</c:v>
                </c:pt>
                <c:pt idx="7130">
                  <c:v>9.9445066160754472</c:v>
                </c:pt>
                <c:pt idx="7131">
                  <c:v>9.9399633713550823</c:v>
                </c:pt>
                <c:pt idx="7132">
                  <c:v>9.9050816301821616</c:v>
                </c:pt>
                <c:pt idx="7133">
                  <c:v>9.854685380864991</c:v>
                </c:pt>
                <c:pt idx="7134">
                  <c:v>9.8258237249623566</c:v>
                </c:pt>
                <c:pt idx="7135">
                  <c:v>9.8003040914493535</c:v>
                </c:pt>
                <c:pt idx="7136">
                  <c:v>9.754775475351904</c:v>
                </c:pt>
                <c:pt idx="7137">
                  <c:v>9.726024324737228</c:v>
                </c:pt>
                <c:pt idx="7138">
                  <c:v>9.7149077889476487</c:v>
                </c:pt>
                <c:pt idx="7139">
                  <c:v>9.7684876056303533</c:v>
                </c:pt>
                <c:pt idx="7140">
                  <c:v>9.8056724999206981</c:v>
                </c:pt>
                <c:pt idx="7141">
                  <c:v>9.8034680900644382</c:v>
                </c:pt>
                <c:pt idx="7142">
                  <c:v>9.774593923697859</c:v>
                </c:pt>
                <c:pt idx="7143">
                  <c:v>9.7350584574970007</c:v>
                </c:pt>
                <c:pt idx="7144">
                  <c:v>9.742374311678347</c:v>
                </c:pt>
                <c:pt idx="7145">
                  <c:v>9.7632467783066765</c:v>
                </c:pt>
                <c:pt idx="7146">
                  <c:v>9.7301740020189289</c:v>
                </c:pt>
                <c:pt idx="7147">
                  <c:v>9.6985290348896438</c:v>
                </c:pt>
                <c:pt idx="7148">
                  <c:v>9.7054146248864317</c:v>
                </c:pt>
                <c:pt idx="7149">
                  <c:v>9.7313361478117102</c:v>
                </c:pt>
                <c:pt idx="7150">
                  <c:v>9.7824586004444729</c:v>
                </c:pt>
                <c:pt idx="7151">
                  <c:v>9.8800447973498233</c:v>
                </c:pt>
                <c:pt idx="7152">
                  <c:v>9.9808383851392755</c:v>
                </c:pt>
                <c:pt idx="7153">
                  <c:v>10.020402233756908</c:v>
                </c:pt>
                <c:pt idx="7154">
                  <c:v>9.9920534315368901</c:v>
                </c:pt>
                <c:pt idx="7155">
                  <c:v>9.9132388646650895</c:v>
                </c:pt>
                <c:pt idx="7156">
                  <c:v>9.8333999777184058</c:v>
                </c:pt>
                <c:pt idx="7157">
                  <c:v>9.7310959688837446</c:v>
                </c:pt>
                <c:pt idx="7158">
                  <c:v>9.622060501474067</c:v>
                </c:pt>
                <c:pt idx="7159">
                  <c:v>9.5340836609154742</c:v>
                </c:pt>
                <c:pt idx="7160">
                  <c:v>9.4898895737437421</c:v>
                </c:pt>
                <c:pt idx="7161">
                  <c:v>9.5048815452774313</c:v>
                </c:pt>
                <c:pt idx="7162">
                  <c:v>9.559681435863407</c:v>
                </c:pt>
                <c:pt idx="7163">
                  <c:v>9.674543418870698</c:v>
                </c:pt>
                <c:pt idx="7164">
                  <c:v>9.7893285102134513</c:v>
                </c:pt>
                <c:pt idx="7165">
                  <c:v>9.8450343708268893</c:v>
                </c:pt>
                <c:pt idx="7166">
                  <c:v>9.9160242480329668</c:v>
                </c:pt>
                <c:pt idx="7167">
                  <c:v>9.9497903665518361</c:v>
                </c:pt>
                <c:pt idx="7168">
                  <c:v>9.9726360207338054</c:v>
                </c:pt>
                <c:pt idx="7169">
                  <c:v>9.9597816019232539</c:v>
                </c:pt>
                <c:pt idx="7170">
                  <c:v>9.8591395815113394</c:v>
                </c:pt>
                <c:pt idx="7171">
                  <c:v>9.7630554199515274</c:v>
                </c:pt>
                <c:pt idx="7172">
                  <c:v>9.680471281366394</c:v>
                </c:pt>
                <c:pt idx="7173">
                  <c:v>9.6462991877022279</c:v>
                </c:pt>
                <c:pt idx="7174">
                  <c:v>9.6478388421213719</c:v>
                </c:pt>
                <c:pt idx="7175">
                  <c:v>9.6748632205290583</c:v>
                </c:pt>
                <c:pt idx="7176">
                  <c:v>9.7299999358841003</c:v>
                </c:pt>
                <c:pt idx="7177">
                  <c:v>9.7889009862576994</c:v>
                </c:pt>
                <c:pt idx="7178">
                  <c:v>9.8349043075321383</c:v>
                </c:pt>
                <c:pt idx="7179">
                  <c:v>9.8814731666103661</c:v>
                </c:pt>
                <c:pt idx="7180">
                  <c:v>9.8981838811517573</c:v>
                </c:pt>
                <c:pt idx="7181">
                  <c:v>9.8549531545234927</c:v>
                </c:pt>
                <c:pt idx="7182">
                  <c:v>9.7810225398920529</c:v>
                </c:pt>
                <c:pt idx="7183">
                  <c:v>9.7357824381111229</c:v>
                </c:pt>
                <c:pt idx="7184">
                  <c:v>9.7213049623273413</c:v>
                </c:pt>
                <c:pt idx="7185">
                  <c:v>9.7083370140289578</c:v>
                </c:pt>
                <c:pt idx="7186">
                  <c:v>9.7603784252550785</c:v>
                </c:pt>
                <c:pt idx="7187">
                  <c:v>9.7921770106590991</c:v>
                </c:pt>
                <c:pt idx="7188">
                  <c:v>9.8075239193050159</c:v>
                </c:pt>
                <c:pt idx="7189">
                  <c:v>9.8120340034835909</c:v>
                </c:pt>
                <c:pt idx="7190">
                  <c:v>9.8119371888484519</c:v>
                </c:pt>
                <c:pt idx="7191">
                  <c:v>9.7948480951804573</c:v>
                </c:pt>
                <c:pt idx="7192">
                  <c:v>9.7956896792023045</c:v>
                </c:pt>
                <c:pt idx="7193">
                  <c:v>9.8447265006705926</c:v>
                </c:pt>
                <c:pt idx="7194">
                  <c:v>9.8679481872312422</c:v>
                </c:pt>
                <c:pt idx="7195">
                  <c:v>9.8960598382922651</c:v>
                </c:pt>
                <c:pt idx="7196">
                  <c:v>9.9348635658096232</c:v>
                </c:pt>
                <c:pt idx="7197">
                  <c:v>9.9358094308552296</c:v>
                </c:pt>
                <c:pt idx="7198">
                  <c:v>9.9052532461897034</c:v>
                </c:pt>
                <c:pt idx="7199">
                  <c:v>9.8760003120745257</c:v>
                </c:pt>
                <c:pt idx="7200">
                  <c:v>9.783169531804381</c:v>
                </c:pt>
                <c:pt idx="7201">
                  <c:v>9.7013499132981771</c:v>
                </c:pt>
                <c:pt idx="7202">
                  <c:v>9.6256922993736005</c:v>
                </c:pt>
                <c:pt idx="7203">
                  <c:v>9.6036671031579495</c:v>
                </c:pt>
                <c:pt idx="7204">
                  <c:v>9.6197306414809134</c:v>
                </c:pt>
                <c:pt idx="7205">
                  <c:v>9.6265790536120832</c:v>
                </c:pt>
                <c:pt idx="7206">
                  <c:v>9.6294223426532284</c:v>
                </c:pt>
                <c:pt idx="7207">
                  <c:v>9.6710753713757374</c:v>
                </c:pt>
                <c:pt idx="7208">
                  <c:v>9.6843618110665641</c:v>
                </c:pt>
                <c:pt idx="7209">
                  <c:v>9.7165803755996745</c:v>
                </c:pt>
                <c:pt idx="7210">
                  <c:v>9.747492903213077</c:v>
                </c:pt>
                <c:pt idx="7211">
                  <c:v>9.7614804137841364</c:v>
                </c:pt>
                <c:pt idx="7212">
                  <c:v>9.8087107241409157</c:v>
                </c:pt>
                <c:pt idx="7213">
                  <c:v>9.8484438654393767</c:v>
                </c:pt>
                <c:pt idx="7214">
                  <c:v>9.8616020150846744</c:v>
                </c:pt>
                <c:pt idx="7215">
                  <c:v>9.8542300243411827</c:v>
                </c:pt>
                <c:pt idx="7216">
                  <c:v>9.8070901081213311</c:v>
                </c:pt>
                <c:pt idx="7217">
                  <c:v>9.7313409244132192</c:v>
                </c:pt>
                <c:pt idx="7218">
                  <c:v>9.708718836385005</c:v>
                </c:pt>
                <c:pt idx="7219">
                  <c:v>9.7344571174770103</c:v>
                </c:pt>
                <c:pt idx="7220">
                  <c:v>9.8057029839381418</c:v>
                </c:pt>
                <c:pt idx="7221">
                  <c:v>9.8222299445527437</c:v>
                </c:pt>
                <c:pt idx="7222">
                  <c:v>9.8755155689806564</c:v>
                </c:pt>
                <c:pt idx="7223">
                  <c:v>9.9126733429871958</c:v>
                </c:pt>
                <c:pt idx="7224">
                  <c:v>9.9252802591949347</c:v>
                </c:pt>
                <c:pt idx="7225">
                  <c:v>9.8728477861669504</c:v>
                </c:pt>
                <c:pt idx="7226">
                  <c:v>9.8118932987605501</c:v>
                </c:pt>
                <c:pt idx="7227">
                  <c:v>9.7884112510999106</c:v>
                </c:pt>
                <c:pt idx="7228">
                  <c:v>9.8084791366630615</c:v>
                </c:pt>
                <c:pt idx="7229">
                  <c:v>9.825729599121523</c:v>
                </c:pt>
                <c:pt idx="7230">
                  <c:v>9.784854596310117</c:v>
                </c:pt>
                <c:pt idx="7231">
                  <c:v>9.7791134748631858</c:v>
                </c:pt>
                <c:pt idx="7232">
                  <c:v>9.8276716707047118</c:v>
                </c:pt>
                <c:pt idx="7233">
                  <c:v>9.8823772532628436</c:v>
                </c:pt>
                <c:pt idx="7234">
                  <c:v>9.9074384193184724</c:v>
                </c:pt>
                <c:pt idx="7235">
                  <c:v>9.9183421149568503</c:v>
                </c:pt>
                <c:pt idx="7236">
                  <c:v>9.9131721985602077</c:v>
                </c:pt>
                <c:pt idx="7237">
                  <c:v>9.8716476442275525</c:v>
                </c:pt>
                <c:pt idx="7238">
                  <c:v>9.8152234802491751</c:v>
                </c:pt>
                <c:pt idx="7239">
                  <c:v>9.7358058222753172</c:v>
                </c:pt>
                <c:pt idx="7240">
                  <c:v>9.6448128371294821</c:v>
                </c:pt>
                <c:pt idx="7241">
                  <c:v>9.6154843238325665</c:v>
                </c:pt>
                <c:pt idx="7242">
                  <c:v>9.6760955425858217</c:v>
                </c:pt>
                <c:pt idx="7243">
                  <c:v>9.751873725679939</c:v>
                </c:pt>
                <c:pt idx="7244">
                  <c:v>9.852796931270543</c:v>
                </c:pt>
                <c:pt idx="7245">
                  <c:v>9.9651667750188153</c:v>
                </c:pt>
                <c:pt idx="7246">
                  <c:v>10.00532049443375</c:v>
                </c:pt>
                <c:pt idx="7247">
                  <c:v>9.9625042248174687</c:v>
                </c:pt>
                <c:pt idx="7248">
                  <c:v>9.9061114399641763</c:v>
                </c:pt>
                <c:pt idx="7249">
                  <c:v>9.8508061313513711</c:v>
                </c:pt>
                <c:pt idx="7250">
                  <c:v>9.7912584508154517</c:v>
                </c:pt>
                <c:pt idx="7251">
                  <c:v>9.7658457829313079</c:v>
                </c:pt>
                <c:pt idx="7252">
                  <c:v>9.7834333528162567</c:v>
                </c:pt>
                <c:pt idx="7253">
                  <c:v>9.7693024077082562</c:v>
                </c:pt>
                <c:pt idx="7254">
                  <c:v>9.7149244251820601</c:v>
                </c:pt>
                <c:pt idx="7255">
                  <c:v>9.7158284808429869</c:v>
                </c:pt>
                <c:pt idx="7256">
                  <c:v>9.7038942873921048</c:v>
                </c:pt>
                <c:pt idx="7257">
                  <c:v>9.6712754213972882</c:v>
                </c:pt>
                <c:pt idx="7258">
                  <c:v>9.6324860116878206</c:v>
                </c:pt>
                <c:pt idx="7259">
                  <c:v>9.6231850130543481</c:v>
                </c:pt>
                <c:pt idx="7260">
                  <c:v>9.6478988856362076</c:v>
                </c:pt>
                <c:pt idx="7261">
                  <c:v>9.6944123524617432</c:v>
                </c:pt>
                <c:pt idx="7262">
                  <c:v>9.7409674102937949</c:v>
                </c:pt>
                <c:pt idx="7263">
                  <c:v>9.7896563346762679</c:v>
                </c:pt>
                <c:pt idx="7264">
                  <c:v>9.8102276196431468</c:v>
                </c:pt>
                <c:pt idx="7265">
                  <c:v>9.826037910567182</c:v>
                </c:pt>
                <c:pt idx="7266">
                  <c:v>9.8113793537038703</c:v>
                </c:pt>
                <c:pt idx="7267">
                  <c:v>9.7730556113033877</c:v>
                </c:pt>
                <c:pt idx="7268">
                  <c:v>9.7827969024644581</c:v>
                </c:pt>
                <c:pt idx="7269">
                  <c:v>9.8050753580804901</c:v>
                </c:pt>
                <c:pt idx="7270">
                  <c:v>9.7990223525462259</c:v>
                </c:pt>
                <c:pt idx="7271">
                  <c:v>9.7722413434290374</c:v>
                </c:pt>
                <c:pt idx="7272">
                  <c:v>9.7860577692617028</c:v>
                </c:pt>
                <c:pt idx="7273">
                  <c:v>9.8648975154475202</c:v>
                </c:pt>
                <c:pt idx="7274">
                  <c:v>9.9742970785097071</c:v>
                </c:pt>
                <c:pt idx="7275">
                  <c:v>10.085123279610238</c:v>
                </c:pt>
                <c:pt idx="7276">
                  <c:v>10.135775104201771</c:v>
                </c:pt>
                <c:pt idx="7277">
                  <c:v>10.058403105392152</c:v>
                </c:pt>
                <c:pt idx="7278">
                  <c:v>9.8530420426572594</c:v>
                </c:pt>
                <c:pt idx="7279">
                  <c:v>9.6520221568262539</c:v>
                </c:pt>
                <c:pt idx="7280">
                  <c:v>9.4716147281467205</c:v>
                </c:pt>
                <c:pt idx="7281">
                  <c:v>9.3596587950409909</c:v>
                </c:pt>
                <c:pt idx="7282">
                  <c:v>9.3116897571644266</c:v>
                </c:pt>
                <c:pt idx="7283">
                  <c:v>9.3258376938490954</c:v>
                </c:pt>
                <c:pt idx="7284">
                  <c:v>9.443237017791585</c:v>
                </c:pt>
                <c:pt idx="7285">
                  <c:v>9.5890363920388975</c:v>
                </c:pt>
                <c:pt idx="7286">
                  <c:v>9.6928948212701975</c:v>
                </c:pt>
                <c:pt idx="7287">
                  <c:v>9.7705883710214305</c:v>
                </c:pt>
                <c:pt idx="7288">
                  <c:v>9.8251625035468546</c:v>
                </c:pt>
                <c:pt idx="7289">
                  <c:v>9.8637580081699276</c:v>
                </c:pt>
                <c:pt idx="7290">
                  <c:v>9.908255676540902</c:v>
                </c:pt>
                <c:pt idx="7291">
                  <c:v>9.9247929381223265</c:v>
                </c:pt>
                <c:pt idx="7292">
                  <c:v>9.891364899798857</c:v>
                </c:pt>
                <c:pt idx="7293">
                  <c:v>9.9054538792109899</c:v>
                </c:pt>
                <c:pt idx="7294">
                  <c:v>9.9815162833621098</c:v>
                </c:pt>
                <c:pt idx="7295">
                  <c:v>9.9938877839252545</c:v>
                </c:pt>
                <c:pt idx="7296">
                  <c:v>10.01041052600953</c:v>
                </c:pt>
                <c:pt idx="7297">
                  <c:v>10.021868758008052</c:v>
                </c:pt>
                <c:pt idx="7298">
                  <c:v>9.9996324128756928</c:v>
                </c:pt>
                <c:pt idx="7299">
                  <c:v>9.9549120312618093</c:v>
                </c:pt>
                <c:pt idx="7300">
                  <c:v>9.8966722880601665</c:v>
                </c:pt>
                <c:pt idx="7301">
                  <c:v>9.8204003871104959</c:v>
                </c:pt>
                <c:pt idx="7302">
                  <c:v>9.7547581548127873</c:v>
                </c:pt>
                <c:pt idx="7303">
                  <c:v>9.6796854880043988</c:v>
                </c:pt>
                <c:pt idx="7304">
                  <c:v>9.5827480418567035</c:v>
                </c:pt>
                <c:pt idx="7305">
                  <c:v>9.5823117676198599</c:v>
                </c:pt>
                <c:pt idx="7306">
                  <c:v>9.6065452445511852</c:v>
                </c:pt>
                <c:pt idx="7307">
                  <c:v>9.6848694618346194</c:v>
                </c:pt>
                <c:pt idx="7308">
                  <c:v>9.8321377104224759</c:v>
                </c:pt>
                <c:pt idx="7309">
                  <c:v>9.9351202587673377</c:v>
                </c:pt>
                <c:pt idx="7310">
                  <c:v>10.010563390108075</c:v>
                </c:pt>
                <c:pt idx="7311">
                  <c:v>10.069335410157519</c:v>
                </c:pt>
                <c:pt idx="7312">
                  <c:v>10.077719669654289</c:v>
                </c:pt>
                <c:pt idx="7313">
                  <c:v>10.066273467104768</c:v>
                </c:pt>
                <c:pt idx="7314">
                  <c:v>10.011275079254618</c:v>
                </c:pt>
                <c:pt idx="7315">
                  <c:v>9.9157337526154716</c:v>
                </c:pt>
                <c:pt idx="7316">
                  <c:v>9.8300761762119073</c:v>
                </c:pt>
                <c:pt idx="7317">
                  <c:v>9.7617724008187139</c:v>
                </c:pt>
                <c:pt idx="7318">
                  <c:v>9.7218254945652749</c:v>
                </c:pt>
                <c:pt idx="7319">
                  <c:v>9.7233880463316602</c:v>
                </c:pt>
                <c:pt idx="7320">
                  <c:v>9.7842835835387252</c:v>
                </c:pt>
                <c:pt idx="7321">
                  <c:v>9.8914935849996422</c:v>
                </c:pt>
                <c:pt idx="7322">
                  <c:v>10.020173801423097</c:v>
                </c:pt>
                <c:pt idx="7323">
                  <c:v>10.118267561652011</c:v>
                </c:pt>
                <c:pt idx="7324">
                  <c:v>10.167208636768544</c:v>
                </c:pt>
                <c:pt idx="7325">
                  <c:v>10.195615042517209</c:v>
                </c:pt>
                <c:pt idx="7326">
                  <c:v>10.155610763653952</c:v>
                </c:pt>
                <c:pt idx="7327">
                  <c:v>10.069630683269198</c:v>
                </c:pt>
                <c:pt idx="7328">
                  <c:v>10.003710659318866</c:v>
                </c:pt>
                <c:pt idx="7329">
                  <c:v>9.9298242478558727</c:v>
                </c:pt>
                <c:pt idx="7330">
                  <c:v>9.8382451625951219</c:v>
                </c:pt>
                <c:pt idx="7331">
                  <c:v>9.8022377526568736</c:v>
                </c:pt>
                <c:pt idx="7332">
                  <c:v>9.7472902785298476</c:v>
                </c:pt>
                <c:pt idx="7333">
                  <c:v>9.6684518704196574</c:v>
                </c:pt>
                <c:pt idx="7334">
                  <c:v>9.5970075251923035</c:v>
                </c:pt>
                <c:pt idx="7335">
                  <c:v>9.586254215716604</c:v>
                </c:pt>
                <c:pt idx="7336">
                  <c:v>9.6274687249954347</c:v>
                </c:pt>
                <c:pt idx="7337">
                  <c:v>9.6935101481226429</c:v>
                </c:pt>
                <c:pt idx="7338">
                  <c:v>9.770275383486215</c:v>
                </c:pt>
                <c:pt idx="7339">
                  <c:v>9.8285314407798321</c:v>
                </c:pt>
                <c:pt idx="7340">
                  <c:v>9.8573260091146508</c:v>
                </c:pt>
                <c:pt idx="7341">
                  <c:v>9.8832309652734214</c:v>
                </c:pt>
                <c:pt idx="7342">
                  <c:v>9.8818430318875166</c:v>
                </c:pt>
                <c:pt idx="7343">
                  <c:v>9.8480570500412217</c:v>
                </c:pt>
                <c:pt idx="7344">
                  <c:v>9.8054120799891056</c:v>
                </c:pt>
                <c:pt idx="7345">
                  <c:v>9.7398378503819654</c:v>
                </c:pt>
                <c:pt idx="7346">
                  <c:v>9.6666550473834505</c:v>
                </c:pt>
                <c:pt idx="7347">
                  <c:v>9.6055384991782589</c:v>
                </c:pt>
                <c:pt idx="7348">
                  <c:v>9.5950566252494998</c:v>
                </c:pt>
                <c:pt idx="7349">
                  <c:v>9.6213173136987962</c:v>
                </c:pt>
                <c:pt idx="7350">
                  <c:v>9.6741871021224437</c:v>
                </c:pt>
                <c:pt idx="7351">
                  <c:v>9.7417888658761598</c:v>
                </c:pt>
                <c:pt idx="7352">
                  <c:v>9.8093688310095661</c:v>
                </c:pt>
                <c:pt idx="7353">
                  <c:v>9.8500466085011151</c:v>
                </c:pt>
                <c:pt idx="7354">
                  <c:v>9.8477389205651527</c:v>
                </c:pt>
                <c:pt idx="7355">
                  <c:v>9.8019456051793554</c:v>
                </c:pt>
                <c:pt idx="7356">
                  <c:v>9.7541659750920182</c:v>
                </c:pt>
                <c:pt idx="7357">
                  <c:v>9.7395791819833537</c:v>
                </c:pt>
                <c:pt idx="7358">
                  <c:v>9.7107549014302137</c:v>
                </c:pt>
                <c:pt idx="7359">
                  <c:v>9.7062532253634171</c:v>
                </c:pt>
                <c:pt idx="7360">
                  <c:v>9.7049059212469881</c:v>
                </c:pt>
                <c:pt idx="7361">
                  <c:v>9.8071045956870933</c:v>
                </c:pt>
                <c:pt idx="7362">
                  <c:v>9.9856605829716241</c:v>
                </c:pt>
                <c:pt idx="7363">
                  <c:v>10.122196049311157</c:v>
                </c:pt>
                <c:pt idx="7364">
                  <c:v>10.199236420001087</c:v>
                </c:pt>
                <c:pt idx="7365">
                  <c:v>10.263413707426443</c:v>
                </c:pt>
                <c:pt idx="7366">
                  <c:v>10.320996353239728</c:v>
                </c:pt>
                <c:pt idx="7367">
                  <c:v>10.260952308820064</c:v>
                </c:pt>
                <c:pt idx="7368">
                  <c:v>10.147038557396288</c:v>
                </c:pt>
                <c:pt idx="7369">
                  <c:v>9.9687513085677182</c:v>
                </c:pt>
                <c:pt idx="7370">
                  <c:v>9.7812569536922904</c:v>
                </c:pt>
                <c:pt idx="7371">
                  <c:v>9.5865111136439651</c:v>
                </c:pt>
                <c:pt idx="7372">
                  <c:v>9.456284050712414</c:v>
                </c:pt>
                <c:pt idx="7373">
                  <c:v>9.4531984374575622</c:v>
                </c:pt>
                <c:pt idx="7374">
                  <c:v>9.5229666637036221</c:v>
                </c:pt>
                <c:pt idx="7375">
                  <c:v>9.6513286246059735</c:v>
                </c:pt>
                <c:pt idx="7376">
                  <c:v>9.8236801123867004</c:v>
                </c:pt>
                <c:pt idx="7377">
                  <c:v>10.023486952284909</c:v>
                </c:pt>
                <c:pt idx="7378">
                  <c:v>10.188025473318818</c:v>
                </c:pt>
                <c:pt idx="7379">
                  <c:v>10.284114578971092</c:v>
                </c:pt>
                <c:pt idx="7380">
                  <c:v>10.37036918608182</c:v>
                </c:pt>
                <c:pt idx="7381">
                  <c:v>10.426676308729061</c:v>
                </c:pt>
                <c:pt idx="7382">
                  <c:v>10.456089551939341</c:v>
                </c:pt>
                <c:pt idx="7383">
                  <c:v>10.52595771219235</c:v>
                </c:pt>
                <c:pt idx="7384">
                  <c:v>10.415545741530593</c:v>
                </c:pt>
                <c:pt idx="7385">
                  <c:v>10.195192889956322</c:v>
                </c:pt>
                <c:pt idx="7386">
                  <c:v>10.024039528651032</c:v>
                </c:pt>
                <c:pt idx="7387">
                  <c:v>9.9729882225695086</c:v>
                </c:pt>
                <c:pt idx="7388">
                  <c:v>9.9842885211719157</c:v>
                </c:pt>
                <c:pt idx="7389">
                  <c:v>9.9778803317565892</c:v>
                </c:pt>
                <c:pt idx="7390">
                  <c:v>9.9686326542868624</c:v>
                </c:pt>
                <c:pt idx="7391">
                  <c:v>9.9230951899185467</c:v>
                </c:pt>
                <c:pt idx="7392">
                  <c:v>9.8356322905528586</c:v>
                </c:pt>
                <c:pt idx="7393">
                  <c:v>9.6852147539132396</c:v>
                </c:pt>
                <c:pt idx="7394">
                  <c:v>9.5250526174189591</c:v>
                </c:pt>
                <c:pt idx="7395">
                  <c:v>9.3721720274184843</c:v>
                </c:pt>
                <c:pt idx="7396">
                  <c:v>9.1665955979422318</c:v>
                </c:pt>
                <c:pt idx="7397">
                  <c:v>8.8743877645436413</c:v>
                </c:pt>
                <c:pt idx="7398">
                  <c:v>8.6343174005025602</c:v>
                </c:pt>
                <c:pt idx="7399">
                  <c:v>8.6248758763636282</c:v>
                </c:pt>
                <c:pt idx="7400">
                  <c:v>8.7599262793599095</c:v>
                </c:pt>
                <c:pt idx="7401">
                  <c:v>9.0203422534380184</c:v>
                </c:pt>
                <c:pt idx="7402">
                  <c:v>9.38754882964645</c:v>
                </c:pt>
                <c:pt idx="7403">
                  <c:v>9.7476573427386537</c:v>
                </c:pt>
                <c:pt idx="7404">
                  <c:v>9.9396440040142071</c:v>
                </c:pt>
                <c:pt idx="7405">
                  <c:v>10.106262162236</c:v>
                </c:pt>
                <c:pt idx="7406">
                  <c:v>10.392370591085392</c:v>
                </c:pt>
                <c:pt idx="7407">
                  <c:v>10.666599685542376</c:v>
                </c:pt>
                <c:pt idx="7408">
                  <c:v>10.894697863352649</c:v>
                </c:pt>
                <c:pt idx="7409">
                  <c:v>11.0629033804634</c:v>
                </c:pt>
                <c:pt idx="7410">
                  <c:v>11.183798485854988</c:v>
                </c:pt>
                <c:pt idx="7411">
                  <c:v>11.239215843885576</c:v>
                </c:pt>
                <c:pt idx="7412">
                  <c:v>11.133387531488106</c:v>
                </c:pt>
                <c:pt idx="7413">
                  <c:v>10.880427630182744</c:v>
                </c:pt>
                <c:pt idx="7414">
                  <c:v>10.542690080753657</c:v>
                </c:pt>
                <c:pt idx="7415">
                  <c:v>10.203117898847621</c:v>
                </c:pt>
                <c:pt idx="7416">
                  <c:v>9.944812456212313</c:v>
                </c:pt>
                <c:pt idx="7417">
                  <c:v>9.7297870168130576</c:v>
                </c:pt>
                <c:pt idx="7418">
                  <c:v>9.6435201577578198</c:v>
                </c:pt>
                <c:pt idx="7419">
                  <c:v>9.7994060571196275</c:v>
                </c:pt>
                <c:pt idx="7420">
                  <c:v>10.043334198842036</c:v>
                </c:pt>
                <c:pt idx="7421">
                  <c:v>10.26525779992734</c:v>
                </c:pt>
                <c:pt idx="7422">
                  <c:v>10.360666192290681</c:v>
                </c:pt>
                <c:pt idx="7423">
                  <c:v>10.30575619457742</c:v>
                </c:pt>
                <c:pt idx="7424">
                  <c:v>10.283196547323195</c:v>
                </c:pt>
                <c:pt idx="7425">
                  <c:v>10.304117351437448</c:v>
                </c:pt>
                <c:pt idx="7426">
                  <c:v>10.270680633550434</c:v>
                </c:pt>
                <c:pt idx="7427">
                  <c:v>10.222202599819104</c:v>
                </c:pt>
                <c:pt idx="7428">
                  <c:v>10.167321870691074</c:v>
                </c:pt>
                <c:pt idx="7429">
                  <c:v>10.120510697599689</c:v>
                </c:pt>
                <c:pt idx="7430">
                  <c:v>9.946474714964598</c:v>
                </c:pt>
                <c:pt idx="7431">
                  <c:v>9.604339579618296</c:v>
                </c:pt>
                <c:pt idx="7432">
                  <c:v>9.3185736816259013</c:v>
                </c:pt>
                <c:pt idx="7433">
                  <c:v>9.1575526902670887</c:v>
                </c:pt>
                <c:pt idx="7434">
                  <c:v>9.0579123509375368</c:v>
                </c:pt>
                <c:pt idx="7435">
                  <c:v>9.093659723422622</c:v>
                </c:pt>
                <c:pt idx="7436">
                  <c:v>9.2807313854238842</c:v>
                </c:pt>
                <c:pt idx="7437">
                  <c:v>9.4751439031494407</c:v>
                </c:pt>
                <c:pt idx="7438">
                  <c:v>9.7112425468834918</c:v>
                </c:pt>
                <c:pt idx="7439">
                  <c:v>9.9283092762823806</c:v>
                </c:pt>
                <c:pt idx="7440">
                  <c:v>10.013212694645297</c:v>
                </c:pt>
                <c:pt idx="7441">
                  <c:v>9.9287649759159695</c:v>
                </c:pt>
                <c:pt idx="7442">
                  <c:v>9.7790646601099844</c:v>
                </c:pt>
                <c:pt idx="7443">
                  <c:v>9.547993659639161</c:v>
                </c:pt>
                <c:pt idx="7444">
                  <c:v>9.5052966702411705</c:v>
                </c:pt>
                <c:pt idx="7445">
                  <c:v>9.8927045773396909</c:v>
                </c:pt>
                <c:pt idx="7446">
                  <c:v>10.383180973254113</c:v>
                </c:pt>
                <c:pt idx="7447">
                  <c:v>10.817854617352042</c:v>
                </c:pt>
                <c:pt idx="7448">
                  <c:v>11.19265925838878</c:v>
                </c:pt>
                <c:pt idx="7449">
                  <c:v>11.403348867350813</c:v>
                </c:pt>
                <c:pt idx="7450">
                  <c:v>11.315866784802548</c:v>
                </c:pt>
                <c:pt idx="7451">
                  <c:v>11.032836982380864</c:v>
                </c:pt>
                <c:pt idx="7452">
                  <c:v>10.865127885776733</c:v>
                </c:pt>
                <c:pt idx="7453">
                  <c:v>11.042651845296023</c:v>
                </c:pt>
                <c:pt idx="7454">
                  <c:v>11.337009579131351</c:v>
                </c:pt>
                <c:pt idx="7455">
                  <c:v>11.441198897125734</c:v>
                </c:pt>
                <c:pt idx="7456">
                  <c:v>11.210560502303334</c:v>
                </c:pt>
                <c:pt idx="7457">
                  <c:v>10.678128520304135</c:v>
                </c:pt>
                <c:pt idx="7458">
                  <c:v>9.9769503863235425</c:v>
                </c:pt>
                <c:pt idx="7459">
                  <c:v>9.2609845403952793</c:v>
                </c:pt>
                <c:pt idx="7460">
                  <c:v>8.6839817028967534</c:v>
                </c:pt>
                <c:pt idx="7461">
                  <c:v>8.3531779429616524</c:v>
                </c:pt>
                <c:pt idx="7462">
                  <c:v>7.9428876457929309</c:v>
                </c:pt>
                <c:pt idx="7463">
                  <c:v>7.7355574743657769</c:v>
                </c:pt>
                <c:pt idx="7464">
                  <c:v>7.8479301622357216</c:v>
                </c:pt>
                <c:pt idx="7465">
                  <c:v>7.816571829262422</c:v>
                </c:pt>
                <c:pt idx="7466">
                  <c:v>7.7001029773450105</c:v>
                </c:pt>
                <c:pt idx="7467">
                  <c:v>7.5408713095522</c:v>
                </c:pt>
                <c:pt idx="7468">
                  <c:v>7.2863311513654478</c:v>
                </c:pt>
                <c:pt idx="7469">
                  <c:v>7.1327043274514264</c:v>
                </c:pt>
                <c:pt idx="7470">
                  <c:v>7.3528458954456921</c:v>
                </c:pt>
                <c:pt idx="7471">
                  <c:v>7.457245220677879</c:v>
                </c:pt>
                <c:pt idx="7472">
                  <c:v>7.5123955897079071</c:v>
                </c:pt>
                <c:pt idx="7473">
                  <c:v>7.8279203105935009</c:v>
                </c:pt>
                <c:pt idx="7474">
                  <c:v>8.2785368976015867</c:v>
                </c:pt>
                <c:pt idx="7475">
                  <c:v>8.7265567857478477</c:v>
                </c:pt>
                <c:pt idx="7476">
                  <c:v>9.1504635701531303</c:v>
                </c:pt>
                <c:pt idx="7477">
                  <c:v>9.5422496657251745</c:v>
                </c:pt>
                <c:pt idx="7478">
                  <c:v>9.8373021480690959</c:v>
                </c:pt>
                <c:pt idx="7479">
                  <c:v>9.7172196007151044</c:v>
                </c:pt>
                <c:pt idx="7480">
                  <c:v>9.4626799246642399</c:v>
                </c:pt>
                <c:pt idx="7481">
                  <c:v>8.5173622707183867</c:v>
                </c:pt>
                <c:pt idx="7482">
                  <c:v>9.6144959700453807</c:v>
                </c:pt>
                <c:pt idx="7483">
                  <c:v>10.046118134290303</c:v>
                </c:pt>
                <c:pt idx="7484">
                  <c:v>10.077143021098584</c:v>
                </c:pt>
                <c:pt idx="7485">
                  <c:v>10.042987791657541</c:v>
                </c:pt>
                <c:pt idx="7486">
                  <c:v>9.9631780652253159</c:v>
                </c:pt>
                <c:pt idx="7487">
                  <c:v>9.4228502062853821</c:v>
                </c:pt>
                <c:pt idx="7488">
                  <c:v>9.7684175844554577</c:v>
                </c:pt>
                <c:pt idx="7489">
                  <c:v>9.9074968714602605</c:v>
                </c:pt>
                <c:pt idx="7490">
                  <c:v>9.9249355494892981</c:v>
                </c:pt>
                <c:pt idx="7491">
                  <c:v>9.8936005262859457</c:v>
                </c:pt>
                <c:pt idx="7492">
                  <c:v>9.8008854989348624</c:v>
                </c:pt>
                <c:pt idx="7493">
                  <c:v>9.6898491511913321</c:v>
                </c:pt>
                <c:pt idx="7494">
                  <c:v>9.5683270777298066</c:v>
                </c:pt>
                <c:pt idx="7495">
                  <c:v>9.6361556364898764</c:v>
                </c:pt>
                <c:pt idx="7496">
                  <c:v>9.860239127881977</c:v>
                </c:pt>
                <c:pt idx="7497">
                  <c:v>10.231256944438604</c:v>
                </c:pt>
                <c:pt idx="7498">
                  <c:v>11.824695368729055</c:v>
                </c:pt>
                <c:pt idx="7499">
                  <c:v>13.869253998454907</c:v>
                </c:pt>
                <c:pt idx="7500">
                  <c:v>13.322423479977806</c:v>
                </c:pt>
                <c:pt idx="7501">
                  <c:v>12.127965102916223</c:v>
                </c:pt>
                <c:pt idx="7502">
                  <c:v>11.953339462854938</c:v>
                </c:pt>
                <c:pt idx="7503">
                  <c:v>11.804720742171801</c:v>
                </c:pt>
                <c:pt idx="7504">
                  <c:v>11.725093110186656</c:v>
                </c:pt>
                <c:pt idx="7505">
                  <c:v>11.497633353272313</c:v>
                </c:pt>
                <c:pt idx="7506">
                  <c:v>10.955240064554586</c:v>
                </c:pt>
                <c:pt idx="7507">
                  <c:v>10.516206634281247</c:v>
                </c:pt>
                <c:pt idx="7508">
                  <c:v>9.9199135272620502</c:v>
                </c:pt>
                <c:pt idx="7509">
                  <c:v>9.3251560326556238</c:v>
                </c:pt>
                <c:pt idx="7510">
                  <c:v>9.2264530822951585</c:v>
                </c:pt>
                <c:pt idx="7511">
                  <c:v>9.1011153350465985</c:v>
                </c:pt>
                <c:pt idx="7512">
                  <c:v>8.8709277850946222</c:v>
                </c:pt>
                <c:pt idx="7513">
                  <c:v>8.9189292184687599</c:v>
                </c:pt>
                <c:pt idx="7514">
                  <c:v>9.0133268840313079</c:v>
                </c:pt>
                <c:pt idx="7515">
                  <c:v>9.1561460494369982</c:v>
                </c:pt>
                <c:pt idx="7516">
                  <c:v>9.3979346768094647</c:v>
                </c:pt>
                <c:pt idx="7517">
                  <c:v>9.6823262683303994</c:v>
                </c:pt>
                <c:pt idx="7518">
                  <c:v>9.7130991245071812</c:v>
                </c:pt>
                <c:pt idx="7519">
                  <c:v>9.8191057188562372</c:v>
                </c:pt>
                <c:pt idx="7520">
                  <c:v>9.9774224310501953</c:v>
                </c:pt>
                <c:pt idx="7521">
                  <c:v>10.077978227833759</c:v>
                </c:pt>
                <c:pt idx="7522">
                  <c:v>10.162550499258835</c:v>
                </c:pt>
                <c:pt idx="7523">
                  <c:v>10.184524679518359</c:v>
                </c:pt>
                <c:pt idx="7524">
                  <c:v>10.163371092346678</c:v>
                </c:pt>
                <c:pt idx="7525">
                  <c:v>10.11010798200927</c:v>
                </c:pt>
                <c:pt idx="7526">
                  <c:v>10.067883638515186</c:v>
                </c:pt>
                <c:pt idx="7527">
                  <c:v>10.107158123912871</c:v>
                </c:pt>
                <c:pt idx="7528">
                  <c:v>10.058414408538111</c:v>
                </c:pt>
                <c:pt idx="7529">
                  <c:v>9.9613091780551297</c:v>
                </c:pt>
                <c:pt idx="7530">
                  <c:v>9.8594089738898489</c:v>
                </c:pt>
                <c:pt idx="7531">
                  <c:v>9.8040604834989242</c:v>
                </c:pt>
                <c:pt idx="7532">
                  <c:v>9.6749906375259993</c:v>
                </c:pt>
                <c:pt idx="7533">
                  <c:v>9.5397246716467716</c:v>
                </c:pt>
                <c:pt idx="7534">
                  <c:v>9.5971814154039627</c:v>
                </c:pt>
                <c:pt idx="7535">
                  <c:v>9.4631559915310799</c:v>
                </c:pt>
                <c:pt idx="7536">
                  <c:v>9.3572988457689004</c:v>
                </c:pt>
                <c:pt idx="7537">
                  <c:v>9.5682998594298141</c:v>
                </c:pt>
                <c:pt idx="7538">
                  <c:v>9.5113449566398778</c:v>
                </c:pt>
                <c:pt idx="7539">
                  <c:v>9.6888547422798066</c:v>
                </c:pt>
                <c:pt idx="7540">
                  <c:v>10.371494006825781</c:v>
                </c:pt>
                <c:pt idx="7541">
                  <c:v>10.418803373945021</c:v>
                </c:pt>
                <c:pt idx="7542">
                  <c:v>10.306011615721291</c:v>
                </c:pt>
                <c:pt idx="7543">
                  <c:v>10.361534887867903</c:v>
                </c:pt>
                <c:pt idx="7544">
                  <c:v>10.260142727157071</c:v>
                </c:pt>
                <c:pt idx="7545">
                  <c:v>10.058618464449026</c:v>
                </c:pt>
                <c:pt idx="7546">
                  <c:v>9.9091037999656102</c:v>
                </c:pt>
                <c:pt idx="7547">
                  <c:v>9.8541579463610063</c:v>
                </c:pt>
                <c:pt idx="7548">
                  <c:v>9.8066359859966425</c:v>
                </c:pt>
                <c:pt idx="7549">
                  <c:v>9.704068848348923</c:v>
                </c:pt>
                <c:pt idx="7550">
                  <c:v>9.6055352217527101</c:v>
                </c:pt>
                <c:pt idx="7551">
                  <c:v>9.5686174923811542</c:v>
                </c:pt>
                <c:pt idx="7552">
                  <c:v>9.5556073286648022</c:v>
                </c:pt>
                <c:pt idx="7553">
                  <c:v>9.5834218786733594</c:v>
                </c:pt>
                <c:pt idx="7554">
                  <c:v>9.6353486461914528</c:v>
                </c:pt>
                <c:pt idx="7555">
                  <c:v>9.6686149590240777</c:v>
                </c:pt>
                <c:pt idx="7556">
                  <c:v>9.7071417033508158</c:v>
                </c:pt>
                <c:pt idx="7557">
                  <c:v>9.7370238063023766</c:v>
                </c:pt>
                <c:pt idx="7558">
                  <c:v>9.6882888939998093</c:v>
                </c:pt>
                <c:pt idx="7559">
                  <c:v>9.6635527768354841</c:v>
                </c:pt>
                <c:pt idx="7560">
                  <c:v>9.7125550778446108</c:v>
                </c:pt>
                <c:pt idx="7561">
                  <c:v>9.7206037886513776</c:v>
                </c:pt>
                <c:pt idx="7562">
                  <c:v>9.6696391379068238</c:v>
                </c:pt>
                <c:pt idx="7563">
                  <c:v>9.6335340379074985</c:v>
                </c:pt>
                <c:pt idx="7564">
                  <c:v>9.6266745971476944</c:v>
                </c:pt>
                <c:pt idx="7565">
                  <c:v>9.6439647862900131</c:v>
                </c:pt>
                <c:pt idx="7566">
                  <c:v>9.6870965602396453</c:v>
                </c:pt>
                <c:pt idx="7567">
                  <c:v>9.7262468406159197</c:v>
                </c:pt>
                <c:pt idx="7568">
                  <c:v>9.7687318219536188</c:v>
                </c:pt>
                <c:pt idx="7569">
                  <c:v>9.7946443432228723</c:v>
                </c:pt>
                <c:pt idx="7570">
                  <c:v>9.8000660543411247</c:v>
                </c:pt>
                <c:pt idx="7571">
                  <c:v>9.8437879015176808</c:v>
                </c:pt>
                <c:pt idx="7572">
                  <c:v>9.8856572795303013</c:v>
                </c:pt>
                <c:pt idx="7573">
                  <c:v>9.9273647878041587</c:v>
                </c:pt>
                <c:pt idx="7574">
                  <c:v>9.9649334551898221</c:v>
                </c:pt>
                <c:pt idx="7575">
                  <c:v>9.9615461704394921</c:v>
                </c:pt>
                <c:pt idx="7576">
                  <c:v>9.9507541767650292</c:v>
                </c:pt>
                <c:pt idx="7577">
                  <c:v>9.9201710859097911</c:v>
                </c:pt>
                <c:pt idx="7578">
                  <c:v>9.9065305298611701</c:v>
                </c:pt>
                <c:pt idx="7579">
                  <c:v>9.8552121891873803</c:v>
                </c:pt>
                <c:pt idx="7580">
                  <c:v>9.8000062217785704</c:v>
                </c:pt>
                <c:pt idx="7581">
                  <c:v>9.7903591885365859</c:v>
                </c:pt>
                <c:pt idx="7582">
                  <c:v>9.7830491374347748</c:v>
                </c:pt>
                <c:pt idx="7583">
                  <c:v>9.7501800863935273</c:v>
                </c:pt>
                <c:pt idx="7584">
                  <c:v>9.750043768963069</c:v>
                </c:pt>
                <c:pt idx="7585">
                  <c:v>9.7786111211504938</c:v>
                </c:pt>
                <c:pt idx="7586">
                  <c:v>9.8577692007352198</c:v>
                </c:pt>
                <c:pt idx="7587">
                  <c:v>9.9567363201150947</c:v>
                </c:pt>
                <c:pt idx="7588">
                  <c:v>10.011244769092407</c:v>
                </c:pt>
                <c:pt idx="7589">
                  <c:v>10.003456877727483</c:v>
                </c:pt>
                <c:pt idx="7590">
                  <c:v>9.9978157820137152</c:v>
                </c:pt>
                <c:pt idx="7591">
                  <c:v>9.9315327862713545</c:v>
                </c:pt>
                <c:pt idx="7592">
                  <c:v>9.8020158417451011</c:v>
                </c:pt>
                <c:pt idx="7593">
                  <c:v>9.6889620973282184</c:v>
                </c:pt>
                <c:pt idx="7594">
                  <c:v>9.6413361893137353</c:v>
                </c:pt>
                <c:pt idx="7595">
                  <c:v>9.6002785974337765</c:v>
                </c:pt>
                <c:pt idx="7596">
                  <c:v>9.6023084013217659</c:v>
                </c:pt>
                <c:pt idx="7597">
                  <c:v>9.6453349002539213</c:v>
                </c:pt>
                <c:pt idx="7598">
                  <c:v>9.6854821499630965</c:v>
                </c:pt>
                <c:pt idx="7599">
                  <c:v>9.7157192029088684</c:v>
                </c:pt>
                <c:pt idx="7600">
                  <c:v>9.7552559957845482</c:v>
                </c:pt>
                <c:pt idx="7601">
                  <c:v>9.7942925272965873</c:v>
                </c:pt>
                <c:pt idx="7602">
                  <c:v>9.8281330773429136</c:v>
                </c:pt>
                <c:pt idx="7603">
                  <c:v>9.8357184587810291</c:v>
                </c:pt>
                <c:pt idx="7604">
                  <c:v>9.8383739436205335</c:v>
                </c:pt>
                <c:pt idx="7605">
                  <c:v>9.8489157207941815</c:v>
                </c:pt>
                <c:pt idx="7606">
                  <c:v>9.8279319818621875</c:v>
                </c:pt>
                <c:pt idx="7607">
                  <c:v>9.8255611824000564</c:v>
                </c:pt>
                <c:pt idx="7608">
                  <c:v>9.8169966437773581</c:v>
                </c:pt>
                <c:pt idx="7609">
                  <c:v>9.802366986165941</c:v>
                </c:pt>
                <c:pt idx="7610">
                  <c:v>9.7766640470026651</c:v>
                </c:pt>
                <c:pt idx="7611">
                  <c:v>9.7644912556775054</c:v>
                </c:pt>
                <c:pt idx="7612">
                  <c:v>9.7838418896875794</c:v>
                </c:pt>
                <c:pt idx="7613">
                  <c:v>9.8117085880643895</c:v>
                </c:pt>
                <c:pt idx="7614">
                  <c:v>9.8443173369510983</c:v>
                </c:pt>
                <c:pt idx="7615">
                  <c:v>9.8816524633925162</c:v>
                </c:pt>
                <c:pt idx="7616">
                  <c:v>9.8858544117977871</c:v>
                </c:pt>
                <c:pt idx="7617">
                  <c:v>9.8351764767828733</c:v>
                </c:pt>
                <c:pt idx="7618">
                  <c:v>9.7929711587418318</c:v>
                </c:pt>
                <c:pt idx="7619">
                  <c:v>9.7729257792602287</c:v>
                </c:pt>
                <c:pt idx="7620">
                  <c:v>9.7539220005335245</c:v>
                </c:pt>
                <c:pt idx="7621">
                  <c:v>9.7523411654174428</c:v>
                </c:pt>
                <c:pt idx="7622">
                  <c:v>9.7630504924751254</c:v>
                </c:pt>
                <c:pt idx="7623">
                  <c:v>9.7612755865738983</c:v>
                </c:pt>
                <c:pt idx="7624">
                  <c:v>9.770999700304559</c:v>
                </c:pt>
                <c:pt idx="7625">
                  <c:v>9.7903036577011164</c:v>
                </c:pt>
                <c:pt idx="7626">
                  <c:v>9.8002688384890853</c:v>
                </c:pt>
                <c:pt idx="7627">
                  <c:v>9.8156211703095195</c:v>
                </c:pt>
                <c:pt idx="7628">
                  <c:v>9.8458894773920775</c:v>
                </c:pt>
                <c:pt idx="7629">
                  <c:v>9.8520253362674719</c:v>
                </c:pt>
                <c:pt idx="7630">
                  <c:v>9.8209977401865967</c:v>
                </c:pt>
                <c:pt idx="7631">
                  <c:v>9.782207622652118</c:v>
                </c:pt>
                <c:pt idx="7632">
                  <c:v>9.7707336699866367</c:v>
                </c:pt>
                <c:pt idx="7633">
                  <c:v>9.7984689696573142</c:v>
                </c:pt>
                <c:pt idx="7634">
                  <c:v>9.8232884065577544</c:v>
                </c:pt>
                <c:pt idx="7635">
                  <c:v>9.824524326240601</c:v>
                </c:pt>
                <c:pt idx="7636">
                  <c:v>9.8033994272582898</c:v>
                </c:pt>
                <c:pt idx="7637">
                  <c:v>9.792413513112086</c:v>
                </c:pt>
                <c:pt idx="7638">
                  <c:v>9.803888949657388</c:v>
                </c:pt>
                <c:pt idx="7639">
                  <c:v>9.8075276341375179</c:v>
                </c:pt>
                <c:pt idx="7640">
                  <c:v>9.8363817496941337</c:v>
                </c:pt>
                <c:pt idx="7641">
                  <c:v>9.8379463588427729</c:v>
                </c:pt>
                <c:pt idx="7642">
                  <c:v>9.8237025049781419</c:v>
                </c:pt>
                <c:pt idx="7643">
                  <c:v>9.8027981594686722</c:v>
                </c:pt>
                <c:pt idx="7644">
                  <c:v>9.7941651730225292</c:v>
                </c:pt>
                <c:pt idx="7645">
                  <c:v>9.811900687435779</c:v>
                </c:pt>
                <c:pt idx="7646">
                  <c:v>9.8001300797399331</c:v>
                </c:pt>
                <c:pt idx="7647">
                  <c:v>9.7763092611464071</c:v>
                </c:pt>
                <c:pt idx="7648">
                  <c:v>9.7523198370264765</c:v>
                </c:pt>
                <c:pt idx="7649">
                  <c:v>9.7517089988091232</c:v>
                </c:pt>
                <c:pt idx="7650">
                  <c:v>9.7744189705835005</c:v>
                </c:pt>
                <c:pt idx="7651">
                  <c:v>9.8167963415816999</c:v>
                </c:pt>
                <c:pt idx="7652">
                  <c:v>9.8238818525691229</c:v>
                </c:pt>
                <c:pt idx="7653">
                  <c:v>9.8144483354151095</c:v>
                </c:pt>
                <c:pt idx="7654">
                  <c:v>9.8062212514321363</c:v>
                </c:pt>
                <c:pt idx="7655">
                  <c:v>9.7819581193039458</c:v>
                </c:pt>
                <c:pt idx="7656">
                  <c:v>9.7601605305778314</c:v>
                </c:pt>
                <c:pt idx="7657">
                  <c:v>9.7447626778014325</c:v>
                </c:pt>
                <c:pt idx="7658">
                  <c:v>9.7425990943830989</c:v>
                </c:pt>
                <c:pt idx="7659">
                  <c:v>9.7690056868614938</c:v>
                </c:pt>
                <c:pt idx="7660">
                  <c:v>9.7988866779995192</c:v>
                </c:pt>
                <c:pt idx="7661">
                  <c:v>9.8265773137493753</c:v>
                </c:pt>
                <c:pt idx="7662">
                  <c:v>9.8240654539971448</c:v>
                </c:pt>
                <c:pt idx="7663">
                  <c:v>9.7840372717528652</c:v>
                </c:pt>
                <c:pt idx="7664">
                  <c:v>9.779994502096196</c:v>
                </c:pt>
                <c:pt idx="7665">
                  <c:v>9.7883836616082789</c:v>
                </c:pt>
                <c:pt idx="7666">
                  <c:v>9.7886216875174838</c:v>
                </c:pt>
                <c:pt idx="7667">
                  <c:v>9.7796083335706179</c:v>
                </c:pt>
                <c:pt idx="7668">
                  <c:v>9.7629070609701607</c:v>
                </c:pt>
                <c:pt idx="7669">
                  <c:v>9.7502893274063034</c:v>
                </c:pt>
                <c:pt idx="7670">
                  <c:v>9.7416264307316531</c:v>
                </c:pt>
                <c:pt idx="7671">
                  <c:v>9.7464051650514918</c:v>
                </c:pt>
                <c:pt idx="7672">
                  <c:v>9.7489734014848501</c:v>
                </c:pt>
                <c:pt idx="7673">
                  <c:v>9.8012448246891815</c:v>
                </c:pt>
                <c:pt idx="7674">
                  <c:v>9.8155482095859803</c:v>
                </c:pt>
                <c:pt idx="7675">
                  <c:v>9.7906825020368391</c:v>
                </c:pt>
                <c:pt idx="7676">
                  <c:v>9.7837680587374525</c:v>
                </c:pt>
                <c:pt idx="7677">
                  <c:v>9.7885888314825298</c:v>
                </c:pt>
                <c:pt idx="7678">
                  <c:v>9.7999396096373701</c:v>
                </c:pt>
                <c:pt idx="7679">
                  <c:v>9.8043007844417005</c:v>
                </c:pt>
                <c:pt idx="7680">
                  <c:v>9.7908511788742132</c:v>
                </c:pt>
                <c:pt idx="7681">
                  <c:v>9.7606653489950794</c:v>
                </c:pt>
                <c:pt idx="7682">
                  <c:v>9.7523043616792382</c:v>
                </c:pt>
                <c:pt idx="7683">
                  <c:v>9.762421200938812</c:v>
                </c:pt>
                <c:pt idx="7684">
                  <c:v>9.7707236209697843</c:v>
                </c:pt>
                <c:pt idx="7685">
                  <c:v>9.7708989005305558</c:v>
                </c:pt>
                <c:pt idx="7686">
                  <c:v>9.7880558597626148</c:v>
                </c:pt>
                <c:pt idx="7687">
                  <c:v>9.7931013038998866</c:v>
                </c:pt>
                <c:pt idx="7688">
                  <c:v>9.8174573208077867</c:v>
                </c:pt>
                <c:pt idx="7689">
                  <c:v>9.8277458512523186</c:v>
                </c:pt>
                <c:pt idx="7690">
                  <c:v>9.837670921503852</c:v>
                </c:pt>
                <c:pt idx="7691">
                  <c:v>9.8271271004908591</c:v>
                </c:pt>
                <c:pt idx="7692">
                  <c:v>9.7927481077326721</c:v>
                </c:pt>
                <c:pt idx="7693">
                  <c:v>9.778047048038701</c:v>
                </c:pt>
                <c:pt idx="7694">
                  <c:v>9.7558419414255599</c:v>
                </c:pt>
                <c:pt idx="7695">
                  <c:v>9.7387802486624242</c:v>
                </c:pt>
                <c:pt idx="7696">
                  <c:v>9.7521937095312836</c:v>
                </c:pt>
                <c:pt idx="7697">
                  <c:v>9.7813559057480575</c:v>
                </c:pt>
                <c:pt idx="7698">
                  <c:v>9.8154005823929662</c:v>
                </c:pt>
                <c:pt idx="7699">
                  <c:v>9.8296978722377091</c:v>
                </c:pt>
                <c:pt idx="7700">
                  <c:v>9.8387372487076643</c:v>
                </c:pt>
                <c:pt idx="7701">
                  <c:v>9.814558943192786</c:v>
                </c:pt>
                <c:pt idx="7702">
                  <c:v>9.8009365026187023</c:v>
                </c:pt>
                <c:pt idx="7703">
                  <c:v>9.8021524707742937</c:v>
                </c:pt>
                <c:pt idx="7704">
                  <c:v>9.7928634658107594</c:v>
                </c:pt>
                <c:pt idx="7705">
                  <c:v>9.7944108331932931</c:v>
                </c:pt>
                <c:pt idx="7706">
                  <c:v>9.769441723578133</c:v>
                </c:pt>
                <c:pt idx="7707">
                  <c:v>9.7436982449823297</c:v>
                </c:pt>
                <c:pt idx="7708">
                  <c:v>9.7670108499415402</c:v>
                </c:pt>
                <c:pt idx="7709">
                  <c:v>9.793551690587476</c:v>
                </c:pt>
                <c:pt idx="7710">
                  <c:v>9.8108011374728399</c:v>
                </c:pt>
                <c:pt idx="7711">
                  <c:v>9.8145510268605829</c:v>
                </c:pt>
                <c:pt idx="7712">
                  <c:v>9.8015853964189468</c:v>
                </c:pt>
                <c:pt idx="7713">
                  <c:v>9.8173344049601265</c:v>
                </c:pt>
                <c:pt idx="7714">
                  <c:v>9.8124971673023378</c:v>
                </c:pt>
                <c:pt idx="7715">
                  <c:v>9.8064326103422523</c:v>
                </c:pt>
                <c:pt idx="7716">
                  <c:v>9.813018354880537</c:v>
                </c:pt>
                <c:pt idx="7717">
                  <c:v>9.7835932696776986</c:v>
                </c:pt>
                <c:pt idx="7718">
                  <c:v>9.7600455481620347</c:v>
                </c:pt>
                <c:pt idx="7719">
                  <c:v>9.7719875924391761</c:v>
                </c:pt>
                <c:pt idx="7720">
                  <c:v>9.7827083624453319</c:v>
                </c:pt>
                <c:pt idx="7721">
                  <c:v>9.8006188966599233</c:v>
                </c:pt>
                <c:pt idx="7722">
                  <c:v>9.8084423448230922</c:v>
                </c:pt>
                <c:pt idx="7723">
                  <c:v>9.8251819554256574</c:v>
                </c:pt>
                <c:pt idx="7724">
                  <c:v>9.8275281232799152</c:v>
                </c:pt>
                <c:pt idx="7725">
                  <c:v>9.8268787718454362</c:v>
                </c:pt>
                <c:pt idx="7726">
                  <c:v>9.8352520587777068</c:v>
                </c:pt>
                <c:pt idx="7727">
                  <c:v>9.7979024184897394</c:v>
                </c:pt>
                <c:pt idx="7728">
                  <c:v>9.7587230198332353</c:v>
                </c:pt>
                <c:pt idx="7729">
                  <c:v>9.7130791563481491</c:v>
                </c:pt>
                <c:pt idx="7730">
                  <c:v>9.7024430663215995</c:v>
                </c:pt>
                <c:pt idx="7731">
                  <c:v>9.7444810562223552</c:v>
                </c:pt>
                <c:pt idx="7732">
                  <c:v>9.7870045056860739</c:v>
                </c:pt>
                <c:pt idx="7733">
                  <c:v>9.8099391682119883</c:v>
                </c:pt>
                <c:pt idx="7734">
                  <c:v>9.8223141111163503</c:v>
                </c:pt>
                <c:pt idx="7735">
                  <c:v>9.8284259875401645</c:v>
                </c:pt>
                <c:pt idx="7736">
                  <c:v>9.8372193101157226</c:v>
                </c:pt>
                <c:pt idx="7737">
                  <c:v>9.8317725148833173</c:v>
                </c:pt>
                <c:pt idx="7738">
                  <c:v>9.78972417034276</c:v>
                </c:pt>
                <c:pt idx="7739">
                  <c:v>9.7609575015873133</c:v>
                </c:pt>
                <c:pt idx="7740">
                  <c:v>9.7351058472377616</c:v>
                </c:pt>
                <c:pt idx="7741">
                  <c:v>9.7394351540519182</c:v>
                </c:pt>
                <c:pt idx="7742">
                  <c:v>9.7861258576920687</c:v>
                </c:pt>
                <c:pt idx="7743">
                  <c:v>9.8117317855656836</c:v>
                </c:pt>
                <c:pt idx="7744">
                  <c:v>9.8363470167028826</c:v>
                </c:pt>
                <c:pt idx="7745">
                  <c:v>9.8359669879660814</c:v>
                </c:pt>
                <c:pt idx="7746">
                  <c:v>9.8289022587417421</c:v>
                </c:pt>
                <c:pt idx="7747">
                  <c:v>9.8055610389617165</c:v>
                </c:pt>
                <c:pt idx="7748">
                  <c:v>9.774544771175087</c:v>
                </c:pt>
                <c:pt idx="7749">
                  <c:v>9.7659811513305552</c:v>
                </c:pt>
                <c:pt idx="7750">
                  <c:v>9.7789580456145941</c:v>
                </c:pt>
                <c:pt idx="7751">
                  <c:v>9.80823035529923</c:v>
                </c:pt>
                <c:pt idx="7752">
                  <c:v>9.8225621707896789</c:v>
                </c:pt>
                <c:pt idx="7753">
                  <c:v>9.8282800413627331</c:v>
                </c:pt>
                <c:pt idx="7754">
                  <c:v>9.8172750679279215</c:v>
                </c:pt>
                <c:pt idx="7755">
                  <c:v>9.7929220298163155</c:v>
                </c:pt>
                <c:pt idx="7756">
                  <c:v>9.7606381597133893</c:v>
                </c:pt>
                <c:pt idx="7757">
                  <c:v>9.7741119743990676</c:v>
                </c:pt>
                <c:pt idx="7758">
                  <c:v>9.7971050954347305</c:v>
                </c:pt>
                <c:pt idx="7759">
                  <c:v>9.8394693944325198</c:v>
                </c:pt>
                <c:pt idx="7760">
                  <c:v>9.8454737154186187</c:v>
                </c:pt>
                <c:pt idx="7761">
                  <c:v>9.8319180160945603</c:v>
                </c:pt>
                <c:pt idx="7762">
                  <c:v>9.8172635795815495</c:v>
                </c:pt>
                <c:pt idx="7763">
                  <c:v>9.7839490292272657</c:v>
                </c:pt>
                <c:pt idx="7764">
                  <c:v>9.7565101758232018</c:v>
                </c:pt>
                <c:pt idx="7765">
                  <c:v>9.738926811338807</c:v>
                </c:pt>
                <c:pt idx="7766">
                  <c:v>9.7254167411667272</c:v>
                </c:pt>
                <c:pt idx="7767">
                  <c:v>9.7251319650610775</c:v>
                </c:pt>
                <c:pt idx="7768">
                  <c:v>9.7719529412645194</c:v>
                </c:pt>
                <c:pt idx="7769">
                  <c:v>9.8152834757274814</c:v>
                </c:pt>
                <c:pt idx="7770">
                  <c:v>9.8686369484450172</c:v>
                </c:pt>
                <c:pt idx="7771">
                  <c:v>9.889583205186252</c:v>
                </c:pt>
                <c:pt idx="7772">
                  <c:v>9.8686884114016227</c:v>
                </c:pt>
                <c:pt idx="7773">
                  <c:v>9.824763067308842</c:v>
                </c:pt>
                <c:pt idx="7774">
                  <c:v>9.7747218905652709</c:v>
                </c:pt>
                <c:pt idx="7775">
                  <c:v>9.7343601734954213</c:v>
                </c:pt>
                <c:pt idx="7776">
                  <c:v>9.7201402490735678</c:v>
                </c:pt>
                <c:pt idx="7777">
                  <c:v>9.7211561206044763</c:v>
                </c:pt>
                <c:pt idx="7778">
                  <c:v>9.7464821435277695</c:v>
                </c:pt>
                <c:pt idx="7779">
                  <c:v>9.7632003823485771</c:v>
                </c:pt>
                <c:pt idx="7780">
                  <c:v>9.7947211427465302</c:v>
                </c:pt>
                <c:pt idx="7781">
                  <c:v>9.8256084081511315</c:v>
                </c:pt>
                <c:pt idx="7782">
                  <c:v>9.8532735662672462</c:v>
                </c:pt>
                <c:pt idx="7783">
                  <c:v>9.8620866059621513</c:v>
                </c:pt>
                <c:pt idx="7784">
                  <c:v>9.8793254338866543</c:v>
                </c:pt>
                <c:pt idx="7785">
                  <c:v>9.8511731960495421</c:v>
                </c:pt>
                <c:pt idx="7786">
                  <c:v>9.8295533229178282</c:v>
                </c:pt>
                <c:pt idx="7787">
                  <c:v>9.8056142074425061</c:v>
                </c:pt>
                <c:pt idx="7788">
                  <c:v>9.7530555970596833</c:v>
                </c:pt>
                <c:pt idx="7789">
                  <c:v>9.6771762978969758</c:v>
                </c:pt>
                <c:pt idx="7790">
                  <c:v>9.666842937662361</c:v>
                </c:pt>
                <c:pt idx="7791">
                  <c:v>9.6997151353392823</c:v>
                </c:pt>
                <c:pt idx="7792">
                  <c:v>9.7305043732266707</c:v>
                </c:pt>
                <c:pt idx="7793">
                  <c:v>9.7772382685895707</c:v>
                </c:pt>
                <c:pt idx="7794">
                  <c:v>9.8152274546955738</c:v>
                </c:pt>
                <c:pt idx="7795">
                  <c:v>9.8367730924495245</c:v>
                </c:pt>
                <c:pt idx="7796">
                  <c:v>9.8647355946908988</c:v>
                </c:pt>
                <c:pt idx="7797">
                  <c:v>9.8570038643003652</c:v>
                </c:pt>
                <c:pt idx="7798">
                  <c:v>9.8302543954818802</c:v>
                </c:pt>
                <c:pt idx="7799">
                  <c:v>9.8026734494807588</c:v>
                </c:pt>
                <c:pt idx="7800">
                  <c:v>9.7850804629104768</c:v>
                </c:pt>
                <c:pt idx="7801">
                  <c:v>9.7652303447038449</c:v>
                </c:pt>
                <c:pt idx="7802">
                  <c:v>9.7582202604996855</c:v>
                </c:pt>
                <c:pt idx="7803">
                  <c:v>9.7530293468813749</c:v>
                </c:pt>
                <c:pt idx="7804">
                  <c:v>9.7386041977481153</c:v>
                </c:pt>
                <c:pt idx="7805">
                  <c:v>9.7497868272281423</c:v>
                </c:pt>
                <c:pt idx="7806">
                  <c:v>9.765954963427637</c:v>
                </c:pt>
                <c:pt idx="7807">
                  <c:v>9.7743158231143479</c:v>
                </c:pt>
                <c:pt idx="7808">
                  <c:v>9.812621085669381</c:v>
                </c:pt>
                <c:pt idx="7809">
                  <c:v>9.8156567676135023</c:v>
                </c:pt>
                <c:pt idx="7810">
                  <c:v>9.7877925032999684</c:v>
                </c:pt>
                <c:pt idx="7811">
                  <c:v>9.7734667129486947</c:v>
                </c:pt>
                <c:pt idx="7812">
                  <c:v>9.7633905915238177</c:v>
                </c:pt>
                <c:pt idx="7813">
                  <c:v>9.761258887016977</c:v>
                </c:pt>
                <c:pt idx="7814">
                  <c:v>9.7743559344290638</c:v>
                </c:pt>
                <c:pt idx="7815">
                  <c:v>9.7769457912018272</c:v>
                </c:pt>
                <c:pt idx="7816">
                  <c:v>9.7907993880285726</c:v>
                </c:pt>
                <c:pt idx="7817">
                  <c:v>9.8294637280566395</c:v>
                </c:pt>
                <c:pt idx="7818">
                  <c:v>9.8616675983863384</c:v>
                </c:pt>
                <c:pt idx="7819">
                  <c:v>9.8785342097796267</c:v>
                </c:pt>
                <c:pt idx="7820">
                  <c:v>9.8739357939616141</c:v>
                </c:pt>
                <c:pt idx="7821">
                  <c:v>9.8511566932391776</c:v>
                </c:pt>
                <c:pt idx="7822">
                  <c:v>9.8412859023013421</c:v>
                </c:pt>
                <c:pt idx="7823">
                  <c:v>9.8065568258327307</c:v>
                </c:pt>
                <c:pt idx="7824">
                  <c:v>9.8076275411283476</c:v>
                </c:pt>
                <c:pt idx="7825">
                  <c:v>9.7874425747382148</c:v>
                </c:pt>
                <c:pt idx="7826">
                  <c:v>9.7458347687959748</c:v>
                </c:pt>
                <c:pt idx="7827">
                  <c:v>9.7508936974631659</c:v>
                </c:pt>
                <c:pt idx="7828">
                  <c:v>9.7666774074019926</c:v>
                </c:pt>
                <c:pt idx="7829">
                  <c:v>9.8064648068084512</c:v>
                </c:pt>
                <c:pt idx="7830">
                  <c:v>9.8499645920160042</c:v>
                </c:pt>
                <c:pt idx="7831">
                  <c:v>9.8651853343174469</c:v>
                </c:pt>
                <c:pt idx="7832">
                  <c:v>9.8524803966977554</c:v>
                </c:pt>
                <c:pt idx="7833">
                  <c:v>9.8151847424388965</c:v>
                </c:pt>
                <c:pt idx="7834">
                  <c:v>9.7947279850501054</c:v>
                </c:pt>
                <c:pt idx="7835">
                  <c:v>9.8356336540053029</c:v>
                </c:pt>
                <c:pt idx="7836">
                  <c:v>9.7163009846770425</c:v>
                </c:pt>
                <c:pt idx="7837">
                  <c:v>9.7285278070865076</c:v>
                </c:pt>
                <c:pt idx="7838">
                  <c:v>9.7426377677733047</c:v>
                </c:pt>
                <c:pt idx="7839">
                  <c:v>9.7353787914963608</c:v>
                </c:pt>
                <c:pt idx="7840">
                  <c:v>9.7601805539320203</c:v>
                </c:pt>
                <c:pt idx="7841">
                  <c:v>9.7864399879345996</c:v>
                </c:pt>
                <c:pt idx="7842">
                  <c:v>9.7613932241002406</c:v>
                </c:pt>
                <c:pt idx="7843">
                  <c:v>9.7923676958200687</c:v>
                </c:pt>
                <c:pt idx="7844">
                  <c:v>9.8457002714470008</c:v>
                </c:pt>
                <c:pt idx="7845">
                  <c:v>9.8477607874605848</c:v>
                </c:pt>
                <c:pt idx="7846">
                  <c:v>9.8439215698677085</c:v>
                </c:pt>
                <c:pt idx="7847">
                  <c:v>9.8188644909067992</c:v>
                </c:pt>
                <c:pt idx="7848">
                  <c:v>9.7967695060442459</c:v>
                </c:pt>
                <c:pt idx="7849">
                  <c:v>9.7551644414700469</c:v>
                </c:pt>
                <c:pt idx="7850">
                  <c:v>9.7384235396388075</c:v>
                </c:pt>
                <c:pt idx="7851">
                  <c:v>9.7384162769832034</c:v>
                </c:pt>
                <c:pt idx="7852">
                  <c:v>9.7525245088490102</c:v>
                </c:pt>
                <c:pt idx="7853">
                  <c:v>9.7667290852715176</c:v>
                </c:pt>
                <c:pt idx="7854">
                  <c:v>9.819889018462705</c:v>
                </c:pt>
                <c:pt idx="7855">
                  <c:v>9.8364956108574724</c:v>
                </c:pt>
                <c:pt idx="7856">
                  <c:v>9.8248896463796189</c:v>
                </c:pt>
                <c:pt idx="7857">
                  <c:v>9.8057465966781976</c:v>
                </c:pt>
                <c:pt idx="7858">
                  <c:v>9.7818714775024862</c:v>
                </c:pt>
                <c:pt idx="7859">
                  <c:v>9.7401768045738226</c:v>
                </c:pt>
                <c:pt idx="7860">
                  <c:v>9.7424625213850504</c:v>
                </c:pt>
                <c:pt idx="7861">
                  <c:v>9.7517469628415512</c:v>
                </c:pt>
                <c:pt idx="7862">
                  <c:v>9.7302916010577416</c:v>
                </c:pt>
                <c:pt idx="7863">
                  <c:v>9.7289163866115533</c:v>
                </c:pt>
                <c:pt idx="7864">
                  <c:v>9.7763848708048009</c:v>
                </c:pt>
                <c:pt idx="7865">
                  <c:v>9.7987571584871116</c:v>
                </c:pt>
                <c:pt idx="7866">
                  <c:v>9.8149996941767679</c:v>
                </c:pt>
                <c:pt idx="7867">
                  <c:v>9.8189144199422191</c:v>
                </c:pt>
                <c:pt idx="7868">
                  <c:v>9.8332130471156987</c:v>
                </c:pt>
                <c:pt idx="7869">
                  <c:v>9.8665306104050785</c:v>
                </c:pt>
                <c:pt idx="7870">
                  <c:v>9.8672671849963507</c:v>
                </c:pt>
                <c:pt idx="7871">
                  <c:v>9.8424323241979863</c:v>
                </c:pt>
                <c:pt idx="7872">
                  <c:v>9.825516195835613</c:v>
                </c:pt>
                <c:pt idx="7873">
                  <c:v>9.815810074919666</c:v>
                </c:pt>
                <c:pt idx="7874">
                  <c:v>9.7832908763138775</c:v>
                </c:pt>
                <c:pt idx="7875">
                  <c:v>9.7830195653954792</c:v>
                </c:pt>
                <c:pt idx="7876">
                  <c:v>9.750885458289785</c:v>
                </c:pt>
                <c:pt idx="7877">
                  <c:v>9.7610523438464849</c:v>
                </c:pt>
                <c:pt idx="7878">
                  <c:v>9.788929914492055</c:v>
                </c:pt>
                <c:pt idx="7879">
                  <c:v>9.7897717463522707</c:v>
                </c:pt>
                <c:pt idx="7880">
                  <c:v>9.7828942471180582</c:v>
                </c:pt>
                <c:pt idx="7881">
                  <c:v>9.7876114344673262</c:v>
                </c:pt>
                <c:pt idx="7882">
                  <c:v>9.8153999397813987</c:v>
                </c:pt>
                <c:pt idx="7883">
                  <c:v>9.808846008099227</c:v>
                </c:pt>
                <c:pt idx="7884">
                  <c:v>9.8013849072975905</c:v>
                </c:pt>
                <c:pt idx="7885">
                  <c:v>9.8051946616158254</c:v>
                </c:pt>
                <c:pt idx="7886">
                  <c:v>9.7829212222333073</c:v>
                </c:pt>
                <c:pt idx="7887">
                  <c:v>9.775184016634185</c:v>
                </c:pt>
                <c:pt idx="7888">
                  <c:v>9.7655159465289998</c:v>
                </c:pt>
                <c:pt idx="7889">
                  <c:v>9.7682285799428499</c:v>
                </c:pt>
                <c:pt idx="7890">
                  <c:v>9.7826976855503176</c:v>
                </c:pt>
                <c:pt idx="7891">
                  <c:v>9.8115934481289564</c:v>
                </c:pt>
                <c:pt idx="7892">
                  <c:v>9.8011243711567513</c:v>
                </c:pt>
                <c:pt idx="7893">
                  <c:v>9.7876371821150059</c:v>
                </c:pt>
                <c:pt idx="7894">
                  <c:v>9.7990246323134897</c:v>
                </c:pt>
                <c:pt idx="7895">
                  <c:v>9.7978740884705786</c:v>
                </c:pt>
                <c:pt idx="7896">
                  <c:v>9.8040287168024705</c:v>
                </c:pt>
                <c:pt idx="7897">
                  <c:v>9.8191981328522946</c:v>
                </c:pt>
                <c:pt idx="7898">
                  <c:v>9.8148215289364753</c:v>
                </c:pt>
                <c:pt idx="7899">
                  <c:v>9.7796972338718646</c:v>
                </c:pt>
                <c:pt idx="7900">
                  <c:v>9.7527723333186529</c:v>
                </c:pt>
                <c:pt idx="7901">
                  <c:v>9.7490481567152667</c:v>
                </c:pt>
                <c:pt idx="7902">
                  <c:v>9.7494192939096767</c:v>
                </c:pt>
                <c:pt idx="7903">
                  <c:v>9.7677373976940718</c:v>
                </c:pt>
                <c:pt idx="7904">
                  <c:v>9.7862824644357183</c:v>
                </c:pt>
                <c:pt idx="7905">
                  <c:v>9.7888819429727327</c:v>
                </c:pt>
                <c:pt idx="7906">
                  <c:v>9.8151673344586303</c:v>
                </c:pt>
                <c:pt idx="7907">
                  <c:v>9.8245001816660746</c:v>
                </c:pt>
                <c:pt idx="7908">
                  <c:v>9.854590086874655</c:v>
                </c:pt>
                <c:pt idx="7909">
                  <c:v>9.8628788223934905</c:v>
                </c:pt>
                <c:pt idx="7910">
                  <c:v>9.8103792451322551</c:v>
                </c:pt>
                <c:pt idx="7911">
                  <c:v>9.7783196861977331</c:v>
                </c:pt>
                <c:pt idx="7912">
                  <c:v>9.7639977076277553</c:v>
                </c:pt>
                <c:pt idx="7913">
                  <c:v>9.7509586535249095</c:v>
                </c:pt>
                <c:pt idx="7914">
                  <c:v>9.7561464418559538</c:v>
                </c:pt>
                <c:pt idx="7915">
                  <c:v>9.7627511923903914</c:v>
                </c:pt>
                <c:pt idx="7916">
                  <c:v>9.7585635484186763</c:v>
                </c:pt>
                <c:pt idx="7917">
                  <c:v>9.7840304872416493</c:v>
                </c:pt>
                <c:pt idx="7918">
                  <c:v>9.8033983827360789</c:v>
                </c:pt>
                <c:pt idx="7919">
                  <c:v>9.8236802435377548</c:v>
                </c:pt>
                <c:pt idx="7920">
                  <c:v>9.8205618991977559</c:v>
                </c:pt>
                <c:pt idx="7921">
                  <c:v>9.822554358996971</c:v>
                </c:pt>
                <c:pt idx="7922">
                  <c:v>9.8081560842654678</c:v>
                </c:pt>
                <c:pt idx="7923">
                  <c:v>9.7899121796610586</c:v>
                </c:pt>
                <c:pt idx="7924">
                  <c:v>9.7875189534496894</c:v>
                </c:pt>
                <c:pt idx="7925">
                  <c:v>9.7816135484175231</c:v>
                </c:pt>
                <c:pt idx="7926">
                  <c:v>9.7943173194132118</c:v>
                </c:pt>
                <c:pt idx="7927">
                  <c:v>9.8041732710665297</c:v>
                </c:pt>
                <c:pt idx="7928">
                  <c:v>9.8013324679975948</c:v>
                </c:pt>
                <c:pt idx="7929">
                  <c:v>9.7971664082901917</c:v>
                </c:pt>
                <c:pt idx="7930">
                  <c:v>9.7902319650465781</c:v>
                </c:pt>
                <c:pt idx="7931">
                  <c:v>9.8008502229176635</c:v>
                </c:pt>
                <c:pt idx="7932">
                  <c:v>9.795478017578807</c:v>
                </c:pt>
                <c:pt idx="7933">
                  <c:v>9.7859771192052758</c:v>
                </c:pt>
                <c:pt idx="7934">
                  <c:v>9.7889833266653064</c:v>
                </c:pt>
                <c:pt idx="7935">
                  <c:v>9.8012191836581266</c:v>
                </c:pt>
                <c:pt idx="7936">
                  <c:v>9.7992136282055764</c:v>
                </c:pt>
                <c:pt idx="7937">
                  <c:v>9.7946140238134731</c:v>
                </c:pt>
                <c:pt idx="7938">
                  <c:v>9.7920400673898786</c:v>
                </c:pt>
                <c:pt idx="7939">
                  <c:v>9.8138962698614574</c:v>
                </c:pt>
                <c:pt idx="7940">
                  <c:v>9.8153127348328901</c:v>
                </c:pt>
                <c:pt idx="7941">
                  <c:v>9.8059197877958191</c:v>
                </c:pt>
                <c:pt idx="7942">
                  <c:v>9.7877454613695303</c:v>
                </c:pt>
                <c:pt idx="7943">
                  <c:v>9.760645656056596</c:v>
                </c:pt>
                <c:pt idx="7944">
                  <c:v>9.753344371926234</c:v>
                </c:pt>
                <c:pt idx="7945">
                  <c:v>9.7477371536173223</c:v>
                </c:pt>
                <c:pt idx="7946">
                  <c:v>9.761157381789701</c:v>
                </c:pt>
                <c:pt idx="7947">
                  <c:v>9.7717825841955737</c:v>
                </c:pt>
                <c:pt idx="7948">
                  <c:v>9.7827462348085188</c:v>
                </c:pt>
                <c:pt idx="7949">
                  <c:v>9.8034797499972175</c:v>
                </c:pt>
                <c:pt idx="7950">
                  <c:v>9.830938706942268</c:v>
                </c:pt>
                <c:pt idx="7951">
                  <c:v>9.8693368770588386</c:v>
                </c:pt>
                <c:pt idx="7952">
                  <c:v>9.8753862728340902</c:v>
                </c:pt>
                <c:pt idx="7953">
                  <c:v>9.8283398556880321</c:v>
                </c:pt>
                <c:pt idx="7954">
                  <c:v>9.7805754399195006</c:v>
                </c:pt>
                <c:pt idx="7955">
                  <c:v>9.7646381001953184</c:v>
                </c:pt>
                <c:pt idx="7956">
                  <c:v>9.7395533003869676</c:v>
                </c:pt>
                <c:pt idx="7957">
                  <c:v>9.7470120012151718</c:v>
                </c:pt>
                <c:pt idx="7958">
                  <c:v>9.7635241981723109</c:v>
                </c:pt>
                <c:pt idx="7959">
                  <c:v>9.7596324646385142</c:v>
                </c:pt>
                <c:pt idx="7960">
                  <c:v>9.7855960078724955</c:v>
                </c:pt>
                <c:pt idx="7961">
                  <c:v>9.8179760358941497</c:v>
                </c:pt>
                <c:pt idx="7962">
                  <c:v>9.8435792009954515</c:v>
                </c:pt>
                <c:pt idx="7963">
                  <c:v>9.8440745849407847</c:v>
                </c:pt>
                <c:pt idx="7964">
                  <c:v>9.8391584488670745</c:v>
                </c:pt>
                <c:pt idx="7965">
                  <c:v>9.8122157691218952</c:v>
                </c:pt>
                <c:pt idx="7966">
                  <c:v>9.8075176913600401</c:v>
                </c:pt>
                <c:pt idx="7967">
                  <c:v>9.7933990381071769</c:v>
                </c:pt>
                <c:pt idx="7968">
                  <c:v>9.7528033296014698</c:v>
                </c:pt>
                <c:pt idx="7969">
                  <c:v>9.7330510710678571</c:v>
                </c:pt>
                <c:pt idx="7970">
                  <c:v>9.7321973073404813</c:v>
                </c:pt>
                <c:pt idx="7971">
                  <c:v>9.7511892219327994</c:v>
                </c:pt>
                <c:pt idx="7972">
                  <c:v>9.7812592822704332</c:v>
                </c:pt>
                <c:pt idx="7973">
                  <c:v>9.8133961807564045</c:v>
                </c:pt>
                <c:pt idx="7974">
                  <c:v>9.815889128503045</c:v>
                </c:pt>
                <c:pt idx="7975">
                  <c:v>9.8189886130226736</c:v>
                </c:pt>
                <c:pt idx="7976">
                  <c:v>9.8468957151088468</c:v>
                </c:pt>
                <c:pt idx="7977">
                  <c:v>9.8559964999626111</c:v>
                </c:pt>
                <c:pt idx="7978">
                  <c:v>9.8404044207247079</c:v>
                </c:pt>
                <c:pt idx="7979">
                  <c:v>9.8134854428265541</c:v>
                </c:pt>
                <c:pt idx="7980">
                  <c:v>9.772750847869947</c:v>
                </c:pt>
                <c:pt idx="7981">
                  <c:v>9.7424774385407105</c:v>
                </c:pt>
                <c:pt idx="7982">
                  <c:v>9.7229075214738074</c:v>
                </c:pt>
                <c:pt idx="7983">
                  <c:v>9.7169988150966091</c:v>
                </c:pt>
                <c:pt idx="7984">
                  <c:v>9.7070149576743052</c:v>
                </c:pt>
                <c:pt idx="7985">
                  <c:v>9.7396096968722947</c:v>
                </c:pt>
                <c:pt idx="7986">
                  <c:v>9.7973250958470359</c:v>
                </c:pt>
                <c:pt idx="7987">
                  <c:v>9.8669204371977415</c:v>
                </c:pt>
                <c:pt idx="7988">
                  <c:v>9.91601077261973</c:v>
                </c:pt>
                <c:pt idx="7989">
                  <c:v>9.8984998698623023</c:v>
                </c:pt>
                <c:pt idx="7990">
                  <c:v>9.8392527696161558</c:v>
                </c:pt>
                <c:pt idx="7991">
                  <c:v>9.7882005583510647</c:v>
                </c:pt>
                <c:pt idx="7992">
                  <c:v>9.7654445720951699</c:v>
                </c:pt>
                <c:pt idx="7993">
                  <c:v>9.7514934483056805</c:v>
                </c:pt>
                <c:pt idx="7994">
                  <c:v>9.7419572772204948</c:v>
                </c:pt>
                <c:pt idx="7995">
                  <c:v>9.7515371437978011</c:v>
                </c:pt>
                <c:pt idx="7996">
                  <c:v>9.7517502531656195</c:v>
                </c:pt>
                <c:pt idx="7997">
                  <c:v>9.7766222021932894</c:v>
                </c:pt>
                <c:pt idx="7998">
                  <c:v>9.810225312787102</c:v>
                </c:pt>
                <c:pt idx="7999">
                  <c:v>9.8241696118074859</c:v>
                </c:pt>
                <c:pt idx="8000">
                  <c:v>9.8052984668735039</c:v>
                </c:pt>
                <c:pt idx="8001">
                  <c:v>9.794269639658447</c:v>
                </c:pt>
                <c:pt idx="8002">
                  <c:v>9.8033536133124581</c:v>
                </c:pt>
                <c:pt idx="8003">
                  <c:v>9.8068709528049283</c:v>
                </c:pt>
                <c:pt idx="8004">
                  <c:v>9.8104143555568619</c:v>
                </c:pt>
                <c:pt idx="8005">
                  <c:v>9.8063814924370938</c:v>
                </c:pt>
                <c:pt idx="8006">
                  <c:v>9.7823471933672064</c:v>
                </c:pt>
                <c:pt idx="8007">
                  <c:v>9.765800003896798</c:v>
                </c:pt>
                <c:pt idx="8008">
                  <c:v>9.7616250208314437</c:v>
                </c:pt>
                <c:pt idx="8009">
                  <c:v>9.7626377920080767</c:v>
                </c:pt>
                <c:pt idx="8010">
                  <c:v>9.7696575672809551</c:v>
                </c:pt>
                <c:pt idx="8011">
                  <c:v>9.7781612183985018</c:v>
                </c:pt>
                <c:pt idx="8012">
                  <c:v>9.7832750262501698</c:v>
                </c:pt>
                <c:pt idx="8013">
                  <c:v>9.8075819000035445</c:v>
                </c:pt>
                <c:pt idx="8014">
                  <c:v>9.8338334656254602</c:v>
                </c:pt>
                <c:pt idx="8015">
                  <c:v>9.8366032042257991</c:v>
                </c:pt>
                <c:pt idx="8016">
                  <c:v>9.8317487390771987</c:v>
                </c:pt>
                <c:pt idx="8017">
                  <c:v>9.799708569414074</c:v>
                </c:pt>
                <c:pt idx="8018">
                  <c:v>9.7824978778450404</c:v>
                </c:pt>
                <c:pt idx="8019">
                  <c:v>9.7767208184204186</c:v>
                </c:pt>
                <c:pt idx="8020">
                  <c:v>9.7832593731275885</c:v>
                </c:pt>
                <c:pt idx="8021">
                  <c:v>9.7800420372306611</c:v>
                </c:pt>
                <c:pt idx="8022">
                  <c:v>9.767749302146667</c:v>
                </c:pt>
                <c:pt idx="8023">
                  <c:v>9.7859527845026619</c:v>
                </c:pt>
                <c:pt idx="8024">
                  <c:v>9.7875006366239266</c:v>
                </c:pt>
                <c:pt idx="8025">
                  <c:v>9.7932948733476177</c:v>
                </c:pt>
                <c:pt idx="8026">
                  <c:v>9.8083793468576701</c:v>
                </c:pt>
                <c:pt idx="8027">
                  <c:v>9.8061978752359682</c:v>
                </c:pt>
                <c:pt idx="8028">
                  <c:v>9.7953675694890823</c:v>
                </c:pt>
                <c:pt idx="8029">
                  <c:v>9.8084555602495005</c:v>
                </c:pt>
                <c:pt idx="8030">
                  <c:v>9.8013161224514356</c:v>
                </c:pt>
                <c:pt idx="8031">
                  <c:v>9.8257836162357144</c:v>
                </c:pt>
                <c:pt idx="8032">
                  <c:v>9.8112781146547174</c:v>
                </c:pt>
                <c:pt idx="8033">
                  <c:v>9.7891303428280487</c:v>
                </c:pt>
                <c:pt idx="8034">
                  <c:v>9.7753943836586163</c:v>
                </c:pt>
                <c:pt idx="8035">
                  <c:v>9.7726102745667855</c:v>
                </c:pt>
                <c:pt idx="8036">
                  <c:v>9.7879858332102962</c:v>
                </c:pt>
                <c:pt idx="8037">
                  <c:v>9.7990016082404026</c:v>
                </c:pt>
                <c:pt idx="8038">
                  <c:v>9.7910954518461804</c:v>
                </c:pt>
                <c:pt idx="8039">
                  <c:v>9.7986258136037119</c:v>
                </c:pt>
                <c:pt idx="8040">
                  <c:v>9.7994196974518299</c:v>
                </c:pt>
                <c:pt idx="8041">
                  <c:v>9.7896795283564675</c:v>
                </c:pt>
                <c:pt idx="8042">
                  <c:v>9.7901826781876906</c:v>
                </c:pt>
                <c:pt idx="8043">
                  <c:v>9.8051600775197549</c:v>
                </c:pt>
                <c:pt idx="8044">
                  <c:v>9.8118267501929655</c:v>
                </c:pt>
                <c:pt idx="8045">
                  <c:v>9.8219303957976045</c:v>
                </c:pt>
                <c:pt idx="8046">
                  <c:v>9.8203203910071224</c:v>
                </c:pt>
                <c:pt idx="8047">
                  <c:v>9.809946179201571</c:v>
                </c:pt>
                <c:pt idx="8048">
                  <c:v>9.8018934740543937</c:v>
                </c:pt>
                <c:pt idx="8049">
                  <c:v>9.7891579496711731</c:v>
                </c:pt>
                <c:pt idx="8050">
                  <c:v>9.7776671561213711</c:v>
                </c:pt>
                <c:pt idx="8051">
                  <c:v>9.7836097753766467</c:v>
                </c:pt>
                <c:pt idx="8052">
                  <c:v>9.7777928599237551</c:v>
                </c:pt>
                <c:pt idx="8053">
                  <c:v>9.7720225633568347</c:v>
                </c:pt>
                <c:pt idx="8054">
                  <c:v>9.7638782747741324</c:v>
                </c:pt>
                <c:pt idx="8055">
                  <c:v>9.7780966699044374</c:v>
                </c:pt>
                <c:pt idx="8056">
                  <c:v>9.8033320736328129</c:v>
                </c:pt>
                <c:pt idx="8057">
                  <c:v>9.8138919364193971</c:v>
                </c:pt>
                <c:pt idx="8058">
                  <c:v>9.8309651194603145</c:v>
                </c:pt>
                <c:pt idx="8059">
                  <c:v>9.8293851130450349</c:v>
                </c:pt>
                <c:pt idx="8060">
                  <c:v>9.8097337756282261</c:v>
                </c:pt>
                <c:pt idx="8061">
                  <c:v>9.8268851938730517</c:v>
                </c:pt>
                <c:pt idx="8062">
                  <c:v>9.803840733649654</c:v>
                </c:pt>
                <c:pt idx="8063">
                  <c:v>9.7688794215726702</c:v>
                </c:pt>
                <c:pt idx="8064">
                  <c:v>9.7468361461126278</c:v>
                </c:pt>
                <c:pt idx="8065">
                  <c:v>9.7507562766542666</c:v>
                </c:pt>
                <c:pt idx="8066">
                  <c:v>9.7693778823766806</c:v>
                </c:pt>
                <c:pt idx="8067">
                  <c:v>9.7602873241818919</c:v>
                </c:pt>
                <c:pt idx="8068">
                  <c:v>9.8137510688292533</c:v>
                </c:pt>
                <c:pt idx="8069">
                  <c:v>9.840567034427675</c:v>
                </c:pt>
                <c:pt idx="8070">
                  <c:v>9.824651492236864</c:v>
                </c:pt>
                <c:pt idx="8071">
                  <c:v>9.7987174214633033</c:v>
                </c:pt>
                <c:pt idx="8072">
                  <c:v>9.7814997092754776</c:v>
                </c:pt>
                <c:pt idx="8073">
                  <c:v>9.7942849857862644</c:v>
                </c:pt>
                <c:pt idx="8074">
                  <c:v>9.8100475290686564</c:v>
                </c:pt>
                <c:pt idx="8075">
                  <c:v>9.7790636439210008</c:v>
                </c:pt>
                <c:pt idx="8076">
                  <c:v>9.7765220837835844</c:v>
                </c:pt>
                <c:pt idx="8077">
                  <c:v>9.7753428364088109</c:v>
                </c:pt>
                <c:pt idx="8078">
                  <c:v>9.8122631687135371</c:v>
                </c:pt>
                <c:pt idx="8079">
                  <c:v>9.8405408958724649</c:v>
                </c:pt>
                <c:pt idx="8080">
                  <c:v>9.8018763807913629</c:v>
                </c:pt>
                <c:pt idx="8081">
                  <c:v>9.7902224189555103</c:v>
                </c:pt>
                <c:pt idx="8082">
                  <c:v>9.8092005000086981</c:v>
                </c:pt>
                <c:pt idx="8083">
                  <c:v>9.7987193857371775</c:v>
                </c:pt>
                <c:pt idx="8084">
                  <c:v>9.7906099916961757</c:v>
                </c:pt>
                <c:pt idx="8085">
                  <c:v>9.8027843764066507</c:v>
                </c:pt>
                <c:pt idx="8086">
                  <c:v>9.7998258839188761</c:v>
                </c:pt>
                <c:pt idx="8087">
                  <c:v>9.815229876801407</c:v>
                </c:pt>
                <c:pt idx="8088">
                  <c:v>9.8088267613961655</c:v>
                </c:pt>
                <c:pt idx="8089">
                  <c:v>9.8046200456838601</c:v>
                </c:pt>
                <c:pt idx="8090">
                  <c:v>9.8063741932848316</c:v>
                </c:pt>
                <c:pt idx="8091">
                  <c:v>9.8119297328339385</c:v>
                </c:pt>
                <c:pt idx="8092">
                  <c:v>9.8243311326314995</c:v>
                </c:pt>
                <c:pt idx="8093">
                  <c:v>9.8209911409141863</c:v>
                </c:pt>
                <c:pt idx="8094">
                  <c:v>9.8079529069033295</c:v>
                </c:pt>
                <c:pt idx="8095">
                  <c:v>9.802695000893582</c:v>
                </c:pt>
                <c:pt idx="8096">
                  <c:v>9.8023217137147221</c:v>
                </c:pt>
                <c:pt idx="8097">
                  <c:v>9.792902719783914</c:v>
                </c:pt>
                <c:pt idx="8098">
                  <c:v>9.7916368108368204</c:v>
                </c:pt>
                <c:pt idx="8099">
                  <c:v>9.7864285904618811</c:v>
                </c:pt>
                <c:pt idx="8100">
                  <c:v>9.7845227958022516</c:v>
                </c:pt>
                <c:pt idx="8101">
                  <c:v>9.8059341479872604</c:v>
                </c:pt>
                <c:pt idx="8102">
                  <c:v>9.7893784800257997</c:v>
                </c:pt>
                <c:pt idx="8103">
                  <c:v>9.7983388900776127</c:v>
                </c:pt>
                <c:pt idx="8104">
                  <c:v>9.8037550051782567</c:v>
                </c:pt>
                <c:pt idx="8105">
                  <c:v>9.7743644529759823</c:v>
                </c:pt>
                <c:pt idx="8106">
                  <c:v>9.7689825404307893</c:v>
                </c:pt>
                <c:pt idx="8107">
                  <c:v>9.7641173042462217</c:v>
                </c:pt>
                <c:pt idx="8108">
                  <c:v>9.7550454620698996</c:v>
                </c:pt>
                <c:pt idx="8109">
                  <c:v>9.7942080684549921</c:v>
                </c:pt>
                <c:pt idx="8110">
                  <c:v>9.8326599636939633</c:v>
                </c:pt>
                <c:pt idx="8111">
                  <c:v>9.8491718521147806</c:v>
                </c:pt>
                <c:pt idx="8112">
                  <c:v>9.8521905475772105</c:v>
                </c:pt>
                <c:pt idx="8113">
                  <c:v>9.8377635995444468</c:v>
                </c:pt>
                <c:pt idx="8114">
                  <c:v>9.8003992571186398</c:v>
                </c:pt>
                <c:pt idx="8115">
                  <c:v>9.7854417726808514</c:v>
                </c:pt>
                <c:pt idx="8116">
                  <c:v>9.7809037146812532</c:v>
                </c:pt>
                <c:pt idx="8117">
                  <c:v>9.7694669090295037</c:v>
                </c:pt>
                <c:pt idx="8118">
                  <c:v>9.7628828248299797</c:v>
                </c:pt>
                <c:pt idx="8119">
                  <c:v>9.7704188696487204</c:v>
                </c:pt>
                <c:pt idx="8120">
                  <c:v>9.7670481568799907</c:v>
                </c:pt>
                <c:pt idx="8121">
                  <c:v>9.7918075055447638</c:v>
                </c:pt>
                <c:pt idx="8122">
                  <c:v>9.8200503199143636</c:v>
                </c:pt>
                <c:pt idx="8123">
                  <c:v>9.8106866732020084</c:v>
                </c:pt>
                <c:pt idx="8124">
                  <c:v>9.8093781403257427</c:v>
                </c:pt>
                <c:pt idx="8125">
                  <c:v>9.7996106361009492</c:v>
                </c:pt>
                <c:pt idx="8126">
                  <c:v>9.7932278494799299</c:v>
                </c:pt>
                <c:pt idx="8127">
                  <c:v>9.7946180294993042</c:v>
                </c:pt>
                <c:pt idx="8128">
                  <c:v>9.7897495656816353</c:v>
                </c:pt>
                <c:pt idx="8129">
                  <c:v>9.7877945567578379</c:v>
                </c:pt>
                <c:pt idx="8130">
                  <c:v>9.7826445368173864</c:v>
                </c:pt>
                <c:pt idx="8131">
                  <c:v>9.7912238094849879</c:v>
                </c:pt>
                <c:pt idx="8132">
                  <c:v>9.7893667758306684</c:v>
                </c:pt>
                <c:pt idx="8133">
                  <c:v>9.7795513188662859</c:v>
                </c:pt>
                <c:pt idx="8134">
                  <c:v>9.7829990952117534</c:v>
                </c:pt>
                <c:pt idx="8135">
                  <c:v>9.804043363160396</c:v>
                </c:pt>
                <c:pt idx="8136">
                  <c:v>9.8074091312011085</c:v>
                </c:pt>
                <c:pt idx="8137">
                  <c:v>9.8077948367952299</c:v>
                </c:pt>
                <c:pt idx="8138">
                  <c:v>9.805681257472985</c:v>
                </c:pt>
                <c:pt idx="8139">
                  <c:v>9.8207991999630355</c:v>
                </c:pt>
                <c:pt idx="8140">
                  <c:v>9.8076479222122632</c:v>
                </c:pt>
                <c:pt idx="8141">
                  <c:v>9.7828779555095622</c:v>
                </c:pt>
                <c:pt idx="8142">
                  <c:v>9.7759862057362668</c:v>
                </c:pt>
                <c:pt idx="8143">
                  <c:v>9.7750623308043334</c:v>
                </c:pt>
                <c:pt idx="8144">
                  <c:v>9.7927898538906177</c:v>
                </c:pt>
                <c:pt idx="8145">
                  <c:v>9.8224126621043499</c:v>
                </c:pt>
                <c:pt idx="8146">
                  <c:v>9.8329405842508635</c:v>
                </c:pt>
                <c:pt idx="8147">
                  <c:v>9.8390274804866209</c:v>
                </c:pt>
                <c:pt idx="8148">
                  <c:v>9.8495080947688809</c:v>
                </c:pt>
                <c:pt idx="8149">
                  <c:v>9.8230216344752872</c:v>
                </c:pt>
                <c:pt idx="8150">
                  <c:v>9.7891711522198204</c:v>
                </c:pt>
                <c:pt idx="8151">
                  <c:v>9.7873277926429694</c:v>
                </c:pt>
                <c:pt idx="8152">
                  <c:v>9.7679835137666107</c:v>
                </c:pt>
                <c:pt idx="8153">
                  <c:v>9.7780802843703487</c:v>
                </c:pt>
                <c:pt idx="8154">
                  <c:v>9.7783075322404081</c:v>
                </c:pt>
                <c:pt idx="8155">
                  <c:v>9.7820348649580531</c:v>
                </c:pt>
                <c:pt idx="8156">
                  <c:v>9.7973936662903114</c:v>
                </c:pt>
                <c:pt idx="8157">
                  <c:v>9.8063647063209469</c:v>
                </c:pt>
                <c:pt idx="8158">
                  <c:v>9.8111141476569497</c:v>
                </c:pt>
                <c:pt idx="8159">
                  <c:v>9.8206468649249388</c:v>
                </c:pt>
                <c:pt idx="8160">
                  <c:v>9.8208199849252598</c:v>
                </c:pt>
                <c:pt idx="8161">
                  <c:v>9.8011832172896458</c:v>
                </c:pt>
                <c:pt idx="8162">
                  <c:v>9.7893796576545142</c:v>
                </c:pt>
                <c:pt idx="8163">
                  <c:v>9.7994042633305014</c:v>
                </c:pt>
                <c:pt idx="8164">
                  <c:v>9.786021808991741</c:v>
                </c:pt>
                <c:pt idx="8165">
                  <c:v>9.7782980833530804</c:v>
                </c:pt>
                <c:pt idx="8166">
                  <c:v>9.7932053002634056</c:v>
                </c:pt>
                <c:pt idx="8167">
                  <c:v>9.8009887302805083</c:v>
                </c:pt>
                <c:pt idx="8168">
                  <c:v>9.8022532600364443</c:v>
                </c:pt>
                <c:pt idx="8169">
                  <c:v>9.8047351315349829</c:v>
                </c:pt>
                <c:pt idx="8170">
                  <c:v>9.8174807717579338</c:v>
                </c:pt>
                <c:pt idx="8171">
                  <c:v>9.8340687953841339</c:v>
                </c:pt>
                <c:pt idx="8172">
                  <c:v>9.8375974319037383</c:v>
                </c:pt>
                <c:pt idx="8173">
                  <c:v>9.8279060183139695</c:v>
                </c:pt>
                <c:pt idx="8174">
                  <c:v>9.8069723298833065</c:v>
                </c:pt>
                <c:pt idx="8175">
                  <c:v>9.7735851757927286</c:v>
                </c:pt>
                <c:pt idx="8176">
                  <c:v>9.764676962806929</c:v>
                </c:pt>
                <c:pt idx="8177">
                  <c:v>9.7688051965604803</c:v>
                </c:pt>
                <c:pt idx="8178">
                  <c:v>9.7863496057027799</c:v>
                </c:pt>
                <c:pt idx="8179">
                  <c:v>9.8207774624047133</c:v>
                </c:pt>
                <c:pt idx="8180">
                  <c:v>9.8360236824899605</c:v>
                </c:pt>
                <c:pt idx="8181">
                  <c:v>9.8286774402174331</c:v>
                </c:pt>
                <c:pt idx="8182">
                  <c:v>9.8096860143410876</c:v>
                </c:pt>
                <c:pt idx="8183">
                  <c:v>9.7869122959575652</c:v>
                </c:pt>
                <c:pt idx="8184">
                  <c:v>9.7785251325365721</c:v>
                </c:pt>
                <c:pt idx="8185">
                  <c:v>9.7990192804618204</c:v>
                </c:pt>
                <c:pt idx="8186">
                  <c:v>9.7921145464691044</c:v>
                </c:pt>
                <c:pt idx="8187">
                  <c:v>9.7882000684717756</c:v>
                </c:pt>
                <c:pt idx="8188">
                  <c:v>9.7972556935849298</c:v>
                </c:pt>
                <c:pt idx="8189">
                  <c:v>9.8027745716776842</c:v>
                </c:pt>
                <c:pt idx="8190">
                  <c:v>9.8033128595312302</c:v>
                </c:pt>
                <c:pt idx="8191">
                  <c:v>9.8044717283121035</c:v>
                </c:pt>
                <c:pt idx="8192">
                  <c:v>9.7981644661404079</c:v>
                </c:pt>
                <c:pt idx="8193">
                  <c:v>9.7869703449630929</c:v>
                </c:pt>
                <c:pt idx="8194">
                  <c:v>9.786642390460722</c:v>
                </c:pt>
                <c:pt idx="8195">
                  <c:v>9.7909070006794945</c:v>
                </c:pt>
                <c:pt idx="8196">
                  <c:v>9.7852699032976496</c:v>
                </c:pt>
                <c:pt idx="8197">
                  <c:v>9.7798180967984916</c:v>
                </c:pt>
                <c:pt idx="8198">
                  <c:v>9.7923686568561887</c:v>
                </c:pt>
                <c:pt idx="8199">
                  <c:v>9.8080202676336281</c:v>
                </c:pt>
                <c:pt idx="8200">
                  <c:v>9.8257353879460467</c:v>
                </c:pt>
                <c:pt idx="8201">
                  <c:v>9.8402606127415417</c:v>
                </c:pt>
                <c:pt idx="8202">
                  <c:v>9.8349942481095276</c:v>
                </c:pt>
                <c:pt idx="8203">
                  <c:v>9.793736808928303</c:v>
                </c:pt>
                <c:pt idx="8204">
                  <c:v>9.7763283621547323</c:v>
                </c:pt>
                <c:pt idx="8205">
                  <c:v>9.7857662378096428</c:v>
                </c:pt>
                <c:pt idx="8206">
                  <c:v>9.7930388604775906</c:v>
                </c:pt>
                <c:pt idx="8207">
                  <c:v>9.7884176537279224</c:v>
                </c:pt>
                <c:pt idx="8208">
                  <c:v>9.8037669230336508</c:v>
                </c:pt>
                <c:pt idx="8209">
                  <c:v>9.8249148048646564</c:v>
                </c:pt>
                <c:pt idx="8210">
                  <c:v>9.8165265467326552</c:v>
                </c:pt>
                <c:pt idx="8211">
                  <c:v>9.7943883690578382</c:v>
                </c:pt>
                <c:pt idx="8212">
                  <c:v>9.7744801277353783</c:v>
                </c:pt>
                <c:pt idx="8213">
                  <c:v>9.7453595629127925</c:v>
                </c:pt>
                <c:pt idx="8214">
                  <c:v>9.7313245741276155</c:v>
                </c:pt>
                <c:pt idx="8215">
                  <c:v>9.7510496510292164</c:v>
                </c:pt>
                <c:pt idx="8216">
                  <c:v>9.7596109949152581</c:v>
                </c:pt>
                <c:pt idx="8217">
                  <c:v>9.7872693771684016</c:v>
                </c:pt>
                <c:pt idx="8218">
                  <c:v>9.7991730092649494</c:v>
                </c:pt>
                <c:pt idx="8219">
                  <c:v>9.8080562808929077</c:v>
                </c:pt>
                <c:pt idx="8220">
                  <c:v>9.7983211583158738</c:v>
                </c:pt>
                <c:pt idx="8221">
                  <c:v>9.81226416205417</c:v>
                </c:pt>
                <c:pt idx="8222">
                  <c:v>9.8389436641351864</c:v>
                </c:pt>
                <c:pt idx="8223">
                  <c:v>9.8793580879500258</c:v>
                </c:pt>
                <c:pt idx="8224">
                  <c:v>9.8724177873236698</c:v>
                </c:pt>
                <c:pt idx="8225">
                  <c:v>9.8344207558938219</c:v>
                </c:pt>
                <c:pt idx="8226">
                  <c:v>9.7606897180475514</c:v>
                </c:pt>
                <c:pt idx="8227">
                  <c:v>9.7598605690655589</c:v>
                </c:pt>
                <c:pt idx="8228">
                  <c:v>9.7455767090556353</c:v>
                </c:pt>
                <c:pt idx="8229">
                  <c:v>9.748556820565728</c:v>
                </c:pt>
                <c:pt idx="8230">
                  <c:v>9.7707770718973528</c:v>
                </c:pt>
                <c:pt idx="8231">
                  <c:v>9.7897609043570224</c:v>
                </c:pt>
                <c:pt idx="8232">
                  <c:v>9.7937155295056417</c:v>
                </c:pt>
                <c:pt idx="8233">
                  <c:v>9.78162201139404</c:v>
                </c:pt>
                <c:pt idx="8234">
                  <c:v>9.7837772572916641</c:v>
                </c:pt>
                <c:pt idx="8235">
                  <c:v>9.7863501414664658</c:v>
                </c:pt>
                <c:pt idx="8236">
                  <c:v>9.7913556415484617</c:v>
                </c:pt>
                <c:pt idx="8237">
                  <c:v>9.78682694577987</c:v>
                </c:pt>
                <c:pt idx="8238">
                  <c:v>9.7731619703593022</c:v>
                </c:pt>
                <c:pt idx="8239">
                  <c:v>9.789459494599944</c:v>
                </c:pt>
                <c:pt idx="8240">
                  <c:v>9.7918456344734626</c:v>
                </c:pt>
                <c:pt idx="8241">
                  <c:v>9.7956800515084019</c:v>
                </c:pt>
                <c:pt idx="8242">
                  <c:v>9.8070340517099854</c:v>
                </c:pt>
                <c:pt idx="8243">
                  <c:v>9.8148335589160336</c:v>
                </c:pt>
                <c:pt idx="8244">
                  <c:v>9.8021088386139521</c:v>
                </c:pt>
                <c:pt idx="8245">
                  <c:v>9.767390367176942</c:v>
                </c:pt>
                <c:pt idx="8246">
                  <c:v>9.7589151209517393</c:v>
                </c:pt>
                <c:pt idx="8247">
                  <c:v>9.7673711167823907</c:v>
                </c:pt>
                <c:pt idx="8248">
                  <c:v>9.7696904617544291</c:v>
                </c:pt>
                <c:pt idx="8249">
                  <c:v>9.7779689614636602</c:v>
                </c:pt>
                <c:pt idx="8250">
                  <c:v>9.7749796026462974</c:v>
                </c:pt>
                <c:pt idx="8251">
                  <c:v>9.7967607519613136</c:v>
                </c:pt>
                <c:pt idx="8252">
                  <c:v>9.8040023608451072</c:v>
                </c:pt>
                <c:pt idx="8253">
                  <c:v>9.8022462572598066</c:v>
                </c:pt>
                <c:pt idx="8254">
                  <c:v>9.8022151235880806</c:v>
                </c:pt>
                <c:pt idx="8255">
                  <c:v>9.7997894334258913</c:v>
                </c:pt>
                <c:pt idx="8256">
                  <c:v>9.78223562010146</c:v>
                </c:pt>
                <c:pt idx="8257">
                  <c:v>9.7581933433929144</c:v>
                </c:pt>
                <c:pt idx="8258">
                  <c:v>9.7465569856845331</c:v>
                </c:pt>
                <c:pt idx="8259">
                  <c:v>9.7473678637809975</c:v>
                </c:pt>
                <c:pt idx="8260">
                  <c:v>9.7335500130818282</c:v>
                </c:pt>
                <c:pt idx="8261">
                  <c:v>9.7432732573015439</c:v>
                </c:pt>
                <c:pt idx="8262">
                  <c:v>9.7658953807539657</c:v>
                </c:pt>
                <c:pt idx="8263">
                  <c:v>9.7874481103433073</c:v>
                </c:pt>
                <c:pt idx="8264">
                  <c:v>9.8087050554780113</c:v>
                </c:pt>
                <c:pt idx="8265">
                  <c:v>9.819655023741241</c:v>
                </c:pt>
                <c:pt idx="8266">
                  <c:v>9.8201892193058473</c:v>
                </c:pt>
                <c:pt idx="8267">
                  <c:v>9.8040844955746689</c:v>
                </c:pt>
                <c:pt idx="8268">
                  <c:v>9.7879756416611485</c:v>
                </c:pt>
                <c:pt idx="8269">
                  <c:v>9.7671461689291608</c:v>
                </c:pt>
                <c:pt idx="8270">
                  <c:v>9.7738257881348574</c:v>
                </c:pt>
                <c:pt idx="8271">
                  <c:v>9.7827324899176062</c:v>
                </c:pt>
                <c:pt idx="8272">
                  <c:v>9.7838807172426936</c:v>
                </c:pt>
                <c:pt idx="8273">
                  <c:v>9.7686447658040496</c:v>
                </c:pt>
                <c:pt idx="8274">
                  <c:v>9.7738945555366694</c:v>
                </c:pt>
                <c:pt idx="8275">
                  <c:v>9.7817506342206908</c:v>
                </c:pt>
                <c:pt idx="8276">
                  <c:v>9.7954566515840451</c:v>
                </c:pt>
                <c:pt idx="8277">
                  <c:v>9.7959260236539443</c:v>
                </c:pt>
                <c:pt idx="8278">
                  <c:v>9.8143171343176814</c:v>
                </c:pt>
                <c:pt idx="8279">
                  <c:v>9.8141358607949059</c:v>
                </c:pt>
                <c:pt idx="8280">
                  <c:v>9.8072329505638187</c:v>
                </c:pt>
                <c:pt idx="8281">
                  <c:v>9.7966856620784579</c:v>
                </c:pt>
                <c:pt idx="8282">
                  <c:v>9.7794958572585795</c:v>
                </c:pt>
                <c:pt idx="8283">
                  <c:v>9.7647004923266696</c:v>
                </c:pt>
                <c:pt idx="8284">
                  <c:v>9.7522761576779811</c:v>
                </c:pt>
                <c:pt idx="8285">
                  <c:v>9.7697060104753639</c:v>
                </c:pt>
                <c:pt idx="8286">
                  <c:v>9.7874545433626636</c:v>
                </c:pt>
                <c:pt idx="8287">
                  <c:v>9.8161273856671816</c:v>
                </c:pt>
                <c:pt idx="8288">
                  <c:v>9.8374746982302774</c:v>
                </c:pt>
                <c:pt idx="8289">
                  <c:v>9.8549719632742168</c:v>
                </c:pt>
                <c:pt idx="8290">
                  <c:v>9.8180535851875668</c:v>
                </c:pt>
                <c:pt idx="8291">
                  <c:v>9.7873376002547001</c:v>
                </c:pt>
                <c:pt idx="8292">
                  <c:v>9.7646735208010433</c:v>
                </c:pt>
                <c:pt idx="8293">
                  <c:v>9.7466030217740922</c:v>
                </c:pt>
                <c:pt idx="8294">
                  <c:v>9.7269236768332679</c:v>
                </c:pt>
                <c:pt idx="8295">
                  <c:v>9.7374781420740781</c:v>
                </c:pt>
                <c:pt idx="8296">
                  <c:v>9.7620960998973398</c:v>
                </c:pt>
                <c:pt idx="8297">
                  <c:v>9.780580270365645</c:v>
                </c:pt>
                <c:pt idx="8298">
                  <c:v>9.7964868567131713</c:v>
                </c:pt>
                <c:pt idx="8299">
                  <c:v>9.794527423047402</c:v>
                </c:pt>
                <c:pt idx="8300">
                  <c:v>9.7928023468142236</c:v>
                </c:pt>
                <c:pt idx="8301">
                  <c:v>9.8144490203250978</c:v>
                </c:pt>
                <c:pt idx="8302">
                  <c:v>9.8202829624500492</c:v>
                </c:pt>
                <c:pt idx="8303">
                  <c:v>9.8229807387502142</c:v>
                </c:pt>
                <c:pt idx="8304">
                  <c:v>9.8165144104065671</c:v>
                </c:pt>
                <c:pt idx="8305">
                  <c:v>9.816176517149179</c:v>
                </c:pt>
                <c:pt idx="8306">
                  <c:v>9.7833277948042898</c:v>
                </c:pt>
                <c:pt idx="8307">
                  <c:v>9.7886212628974008</c:v>
                </c:pt>
                <c:pt idx="8308">
                  <c:v>9.8192313314404203</c:v>
                </c:pt>
                <c:pt idx="8309">
                  <c:v>9.821327887512485</c:v>
                </c:pt>
                <c:pt idx="8310">
                  <c:v>9.8156202572052447</c:v>
                </c:pt>
                <c:pt idx="8311">
                  <c:v>9.8202856947577946</c:v>
                </c:pt>
                <c:pt idx="8312">
                  <c:v>9.8166610439313722</c:v>
                </c:pt>
                <c:pt idx="8313">
                  <c:v>9.8030215018015934</c:v>
                </c:pt>
                <c:pt idx="8314">
                  <c:v>9.8017437701183763</c:v>
                </c:pt>
                <c:pt idx="8315">
                  <c:v>9.7948616240487461</c:v>
                </c:pt>
                <c:pt idx="8316">
                  <c:v>9.7836262707417312</c:v>
                </c:pt>
                <c:pt idx="8317">
                  <c:v>9.7647527405537939</c:v>
                </c:pt>
                <c:pt idx="8318">
                  <c:v>9.7588721243448298</c:v>
                </c:pt>
                <c:pt idx="8319">
                  <c:v>9.7809362677942016</c:v>
                </c:pt>
                <c:pt idx="8320">
                  <c:v>9.8166276357885245</c:v>
                </c:pt>
                <c:pt idx="8321">
                  <c:v>9.8375684258467153</c:v>
                </c:pt>
                <c:pt idx="8322">
                  <c:v>9.8413047565258136</c:v>
                </c:pt>
                <c:pt idx="8323">
                  <c:v>9.8515429547885542</c:v>
                </c:pt>
                <c:pt idx="8324">
                  <c:v>9.8402428483614148</c:v>
                </c:pt>
                <c:pt idx="8325">
                  <c:v>9.8038357935324179</c:v>
                </c:pt>
                <c:pt idx="8326">
                  <c:v>9.7814290688286167</c:v>
                </c:pt>
                <c:pt idx="8327">
                  <c:v>9.7499710816411103</c:v>
                </c:pt>
                <c:pt idx="8328">
                  <c:v>9.7382589890593678</c:v>
                </c:pt>
                <c:pt idx="8329">
                  <c:v>9.7622716812585413</c:v>
                </c:pt>
                <c:pt idx="8330">
                  <c:v>9.7860372355985383</c:v>
                </c:pt>
                <c:pt idx="8331">
                  <c:v>9.8085805930647361</c:v>
                </c:pt>
                <c:pt idx="8332">
                  <c:v>9.8336608698005534</c:v>
                </c:pt>
                <c:pt idx="8333">
                  <c:v>9.8312428505920089</c:v>
                </c:pt>
                <c:pt idx="8334">
                  <c:v>9.8206837456557992</c:v>
                </c:pt>
                <c:pt idx="8335">
                  <c:v>9.8043713595119897</c:v>
                </c:pt>
                <c:pt idx="8336">
                  <c:v>9.7734168394601078</c:v>
                </c:pt>
                <c:pt idx="8337">
                  <c:v>9.7417513115503134</c:v>
                </c:pt>
                <c:pt idx="8338">
                  <c:v>9.7382645491709674</c:v>
                </c:pt>
                <c:pt idx="8339">
                  <c:v>9.7534596217207934</c:v>
                </c:pt>
                <c:pt idx="8340">
                  <c:v>9.7616401336517562</c:v>
                </c:pt>
                <c:pt idx="8341">
                  <c:v>9.801200509510867</c:v>
                </c:pt>
                <c:pt idx="8342">
                  <c:v>9.8315435537032592</c:v>
                </c:pt>
                <c:pt idx="8343">
                  <c:v>9.8258975774050494</c:v>
                </c:pt>
                <c:pt idx="8344">
                  <c:v>9.8315689902992638</c:v>
                </c:pt>
                <c:pt idx="8345">
                  <c:v>9.8185932946439021</c:v>
                </c:pt>
                <c:pt idx="8346">
                  <c:v>9.7927807873586996</c:v>
                </c:pt>
                <c:pt idx="8347">
                  <c:v>9.7834056840138999</c:v>
                </c:pt>
                <c:pt idx="8348">
                  <c:v>9.7784357518337206</c:v>
                </c:pt>
                <c:pt idx="8349">
                  <c:v>9.7580302019788974</c:v>
                </c:pt>
                <c:pt idx="8350">
                  <c:v>9.7754776744637581</c:v>
                </c:pt>
                <c:pt idx="8351">
                  <c:v>9.7930151118982174</c:v>
                </c:pt>
                <c:pt idx="8352">
                  <c:v>9.8062531344128523</c:v>
                </c:pt>
                <c:pt idx="8353">
                  <c:v>9.8484662984189058</c:v>
                </c:pt>
                <c:pt idx="8354">
                  <c:v>9.7873650530446579</c:v>
                </c:pt>
                <c:pt idx="8355">
                  <c:v>9.749840661821116</c:v>
                </c:pt>
                <c:pt idx="8356">
                  <c:v>9.7274054729058683</c:v>
                </c:pt>
                <c:pt idx="8357">
                  <c:v>9.6965119520644976</c:v>
                </c:pt>
                <c:pt idx="8358">
                  <c:v>9.6727946568351442</c:v>
                </c:pt>
                <c:pt idx="8359">
                  <c:v>9.7272483536159324</c:v>
                </c:pt>
                <c:pt idx="8360">
                  <c:v>9.7660472241942244</c:v>
                </c:pt>
                <c:pt idx="8361">
                  <c:v>9.8041566091536705</c:v>
                </c:pt>
                <c:pt idx="8362">
                  <c:v>9.8373582153593322</c:v>
                </c:pt>
                <c:pt idx="8363">
                  <c:v>9.8360242668034932</c:v>
                </c:pt>
                <c:pt idx="8364">
                  <c:v>9.8475923743663571</c:v>
                </c:pt>
                <c:pt idx="8365">
                  <c:v>9.864259406771696</c:v>
                </c:pt>
                <c:pt idx="8366">
                  <c:v>9.8578937955999706</c:v>
                </c:pt>
                <c:pt idx="8367">
                  <c:v>9.8401493932810471</c:v>
                </c:pt>
                <c:pt idx="8368">
                  <c:v>9.8354457486572979</c:v>
                </c:pt>
                <c:pt idx="8369">
                  <c:v>9.8054805013320934</c:v>
                </c:pt>
                <c:pt idx="8370">
                  <c:v>9.8334236561083248</c:v>
                </c:pt>
                <c:pt idx="8371">
                  <c:v>9.8315884010146153</c:v>
                </c:pt>
                <c:pt idx="8372">
                  <c:v>9.7521269040676977</c:v>
                </c:pt>
                <c:pt idx="8373">
                  <c:v>9.7682505571596003</c:v>
                </c:pt>
                <c:pt idx="8374">
                  <c:v>9.7995159726653984</c:v>
                </c:pt>
                <c:pt idx="8375">
                  <c:v>9.7906862324136963</c:v>
                </c:pt>
                <c:pt idx="8376">
                  <c:v>9.8002712711509012</c:v>
                </c:pt>
                <c:pt idx="8377">
                  <c:v>9.782919499859247</c:v>
                </c:pt>
                <c:pt idx="8378">
                  <c:v>9.801355580324735</c:v>
                </c:pt>
                <c:pt idx="8379">
                  <c:v>9.8271414274124229</c:v>
                </c:pt>
                <c:pt idx="8380">
                  <c:v>9.8275071552852875</c:v>
                </c:pt>
                <c:pt idx="8381">
                  <c:v>9.8199508986876598</c:v>
                </c:pt>
                <c:pt idx="8382">
                  <c:v>9.7876508239682796</c:v>
                </c:pt>
                <c:pt idx="8383">
                  <c:v>9.7857494357935391</c:v>
                </c:pt>
                <c:pt idx="8384">
                  <c:v>9.7780013055046684</c:v>
                </c:pt>
                <c:pt idx="8385">
                  <c:v>9.7761809999112668</c:v>
                </c:pt>
                <c:pt idx="8386">
                  <c:v>9.790088768125754</c:v>
                </c:pt>
                <c:pt idx="8387">
                  <c:v>9.792557270953731</c:v>
                </c:pt>
                <c:pt idx="8388">
                  <c:v>9.8102423766569604</c:v>
                </c:pt>
                <c:pt idx="8389">
                  <c:v>9.8161051937881965</c:v>
                </c:pt>
                <c:pt idx="8390">
                  <c:v>9.8093738654194116</c:v>
                </c:pt>
                <c:pt idx="8391">
                  <c:v>9.801743998717626</c:v>
                </c:pt>
                <c:pt idx="8392">
                  <c:v>9.8254319540800328</c:v>
                </c:pt>
                <c:pt idx="8393">
                  <c:v>9.8558970571324753</c:v>
                </c:pt>
                <c:pt idx="8394">
                  <c:v>9.8502343922767395</c:v>
                </c:pt>
                <c:pt idx="8395">
                  <c:v>9.8200161292568726</c:v>
                </c:pt>
                <c:pt idx="8396">
                  <c:v>9.8230058713302064</c:v>
                </c:pt>
                <c:pt idx="8397">
                  <c:v>9.8191476804131614</c:v>
                </c:pt>
                <c:pt idx="8398">
                  <c:v>9.7940690671259016</c:v>
                </c:pt>
                <c:pt idx="8399">
                  <c:v>9.7951448303974242</c:v>
                </c:pt>
                <c:pt idx="8400">
                  <c:v>9.8005661080349356</c:v>
                </c:pt>
                <c:pt idx="8401">
                  <c:v>9.7834347235433192</c:v>
                </c:pt>
                <c:pt idx="8402">
                  <c:v>9.7772454840739673</c:v>
                </c:pt>
                <c:pt idx="8403">
                  <c:v>9.7960320554848135</c:v>
                </c:pt>
                <c:pt idx="8404">
                  <c:v>9.7955173891715184</c:v>
                </c:pt>
                <c:pt idx="8405">
                  <c:v>9.8009868018970678</c:v>
                </c:pt>
                <c:pt idx="8406">
                  <c:v>9.8096545159761703</c:v>
                </c:pt>
                <c:pt idx="8407">
                  <c:v>9.78550949101753</c:v>
                </c:pt>
                <c:pt idx="8408">
                  <c:v>9.7252076016615252</c:v>
                </c:pt>
                <c:pt idx="8409">
                  <c:v>9.745470430608659</c:v>
                </c:pt>
                <c:pt idx="8410">
                  <c:v>9.8051743885495917</c:v>
                </c:pt>
                <c:pt idx="8411">
                  <c:v>9.7824572811168746</c:v>
                </c:pt>
                <c:pt idx="8412">
                  <c:v>9.8338288926088619</c:v>
                </c:pt>
                <c:pt idx="8413">
                  <c:v>9.8861709600438044</c:v>
                </c:pt>
                <c:pt idx="8414">
                  <c:v>9.938774328934084</c:v>
                </c:pt>
                <c:pt idx="8415">
                  <c:v>9.8489351086970274</c:v>
                </c:pt>
                <c:pt idx="8416">
                  <c:v>9.7647290883957538</c:v>
                </c:pt>
                <c:pt idx="8417">
                  <c:v>9.7847523408718526</c:v>
                </c:pt>
                <c:pt idx="8418">
                  <c:v>9.8749246530271932</c:v>
                </c:pt>
                <c:pt idx="8419">
                  <c:v>9.8260471003354688</c:v>
                </c:pt>
                <c:pt idx="8420">
                  <c:v>9.8718661570511319</c:v>
                </c:pt>
                <c:pt idx="8421">
                  <c:v>9.8565110579256654</c:v>
                </c:pt>
                <c:pt idx="8422">
                  <c:v>9.843512675436676</c:v>
                </c:pt>
                <c:pt idx="8423">
                  <c:v>9.7952507803280113</c:v>
                </c:pt>
                <c:pt idx="8424">
                  <c:v>9.7701004688563113</c:v>
                </c:pt>
                <c:pt idx="8425">
                  <c:v>9.754295698483201</c:v>
                </c:pt>
                <c:pt idx="8426">
                  <c:v>9.7625548220016025</c:v>
                </c:pt>
                <c:pt idx="8427">
                  <c:v>9.7405336966794245</c:v>
                </c:pt>
                <c:pt idx="8428">
                  <c:v>9.8109360260482052</c:v>
                </c:pt>
                <c:pt idx="8429">
                  <c:v>9.8082532948855157</c:v>
                </c:pt>
                <c:pt idx="8430">
                  <c:v>9.7633126091936564</c:v>
                </c:pt>
                <c:pt idx="8431">
                  <c:v>9.8240494268134739</c:v>
                </c:pt>
                <c:pt idx="8432">
                  <c:v>9.8444542051021955</c:v>
                </c:pt>
                <c:pt idx="8433">
                  <c:v>9.8477049443576838</c:v>
                </c:pt>
                <c:pt idx="8434">
                  <c:v>9.8692184726381971</c:v>
                </c:pt>
                <c:pt idx="8435">
                  <c:v>9.8715424654528832</c:v>
                </c:pt>
                <c:pt idx="8436">
                  <c:v>9.844771788648055</c:v>
                </c:pt>
                <c:pt idx="8437">
                  <c:v>9.8209109431442343</c:v>
                </c:pt>
                <c:pt idx="8438">
                  <c:v>9.8120353839167525</c:v>
                </c:pt>
                <c:pt idx="8439">
                  <c:v>9.7938898485060566</c:v>
                </c:pt>
                <c:pt idx="8440">
                  <c:v>9.8039120228181655</c:v>
                </c:pt>
                <c:pt idx="8441">
                  <c:v>9.7913371888736744</c:v>
                </c:pt>
                <c:pt idx="8442">
                  <c:v>9.7613016171664757</c:v>
                </c:pt>
                <c:pt idx="8443">
                  <c:v>9.7660266071593202</c:v>
                </c:pt>
                <c:pt idx="8444">
                  <c:v>9.7900434835260555</c:v>
                </c:pt>
                <c:pt idx="8445">
                  <c:v>9.78374033591688</c:v>
                </c:pt>
                <c:pt idx="8446">
                  <c:v>9.7420511705537454</c:v>
                </c:pt>
                <c:pt idx="8447">
                  <c:v>9.7817253624272347</c:v>
                </c:pt>
                <c:pt idx="8448">
                  <c:v>9.8146214585920468</c:v>
                </c:pt>
                <c:pt idx="8449">
                  <c:v>9.8367247255605115</c:v>
                </c:pt>
                <c:pt idx="8450">
                  <c:v>9.8386973099111152</c:v>
                </c:pt>
                <c:pt idx="8451">
                  <c:v>9.7846915593610806</c:v>
                </c:pt>
                <c:pt idx="8452">
                  <c:v>9.7893250825974807</c:v>
                </c:pt>
                <c:pt idx="8453">
                  <c:v>9.7707409304063493</c:v>
                </c:pt>
                <c:pt idx="8454">
                  <c:v>9.7795346436434976</c:v>
                </c:pt>
                <c:pt idx="8455">
                  <c:v>9.8163779356220093</c:v>
                </c:pt>
                <c:pt idx="8456">
                  <c:v>9.8072973381356299</c:v>
                </c:pt>
                <c:pt idx="8457">
                  <c:v>9.7272395807335883</c:v>
                </c:pt>
                <c:pt idx="8458">
                  <c:v>9.6285643841536448</c:v>
                </c:pt>
                <c:pt idx="8459">
                  <c:v>9.4693628868990221</c:v>
                </c:pt>
                <c:pt idx="8460">
                  <c:v>9.3050569813709743</c:v>
                </c:pt>
                <c:pt idx="8461">
                  <c:v>9.2831515441682431</c:v>
                </c:pt>
                <c:pt idx="8462">
                  <c:v>9.361536451074814</c:v>
                </c:pt>
                <c:pt idx="8463">
                  <c:v>9.5239630232242352</c:v>
                </c:pt>
                <c:pt idx="8464">
                  <c:v>9.6603150658158512</c:v>
                </c:pt>
                <c:pt idx="8465">
                  <c:v>9.8293048686429803</c:v>
                </c:pt>
                <c:pt idx="8466">
                  <c:v>9.9599541786469583</c:v>
                </c:pt>
                <c:pt idx="8467">
                  <c:v>9.9786331099069159</c:v>
                </c:pt>
                <c:pt idx="8468">
                  <c:v>10.046911272562618</c:v>
                </c:pt>
                <c:pt idx="8469">
                  <c:v>10.051482329780669</c:v>
                </c:pt>
                <c:pt idx="8470">
                  <c:v>10.043501715684487</c:v>
                </c:pt>
                <c:pt idx="8471">
                  <c:v>9.9852757171912856</c:v>
                </c:pt>
                <c:pt idx="8472">
                  <c:v>9.8782176062160012</c:v>
                </c:pt>
                <c:pt idx="8473">
                  <c:v>9.8214779750758812</c:v>
                </c:pt>
                <c:pt idx="8474">
                  <c:v>9.8002990432350519</c:v>
                </c:pt>
                <c:pt idx="8475">
                  <c:v>9.7732631525921931</c:v>
                </c:pt>
                <c:pt idx="8476">
                  <c:v>9.799765840679429</c:v>
                </c:pt>
                <c:pt idx="8477">
                  <c:v>9.9018865015101536</c:v>
                </c:pt>
                <c:pt idx="8478">
                  <c:v>10.040084945155428</c:v>
                </c:pt>
                <c:pt idx="8479">
                  <c:v>10.20349638917101</c:v>
                </c:pt>
                <c:pt idx="8480">
                  <c:v>10.308129976871658</c:v>
                </c:pt>
                <c:pt idx="8481">
                  <c:v>10.372870545924066</c:v>
                </c:pt>
                <c:pt idx="8482">
                  <c:v>10.402546682078281</c:v>
                </c:pt>
                <c:pt idx="8483">
                  <c:v>10.383962707175241</c:v>
                </c:pt>
                <c:pt idx="8484">
                  <c:v>10.330885686115781</c:v>
                </c:pt>
                <c:pt idx="8485">
                  <c:v>10.247037881917363</c:v>
                </c:pt>
                <c:pt idx="8486">
                  <c:v>10.099832150896006</c:v>
                </c:pt>
                <c:pt idx="8487">
                  <c:v>9.8586294665650076</c:v>
                </c:pt>
                <c:pt idx="8488">
                  <c:v>9.5778693922338807</c:v>
                </c:pt>
                <c:pt idx="8489">
                  <c:v>9.4006810672394128</c:v>
                </c:pt>
                <c:pt idx="8490">
                  <c:v>9.3569259402333138</c:v>
                </c:pt>
                <c:pt idx="8491">
                  <c:v>9.4278486721841492</c:v>
                </c:pt>
                <c:pt idx="8492">
                  <c:v>9.4664095197666125</c:v>
                </c:pt>
                <c:pt idx="8493">
                  <c:v>9.4223097007882473</c:v>
                </c:pt>
                <c:pt idx="8494">
                  <c:v>9.408692733316828</c:v>
                </c:pt>
                <c:pt idx="8495">
                  <c:v>9.5833258489729882</c:v>
                </c:pt>
                <c:pt idx="8496">
                  <c:v>9.785006252022308</c:v>
                </c:pt>
                <c:pt idx="8497">
                  <c:v>9.9163450934901256</c:v>
                </c:pt>
                <c:pt idx="8498">
                  <c:v>9.9393631441551999</c:v>
                </c:pt>
                <c:pt idx="8499">
                  <c:v>9.948011451976388</c:v>
                </c:pt>
                <c:pt idx="8500">
                  <c:v>9.8938644973662573</c:v>
                </c:pt>
                <c:pt idx="8501">
                  <c:v>9.8063436588007438</c:v>
                </c:pt>
                <c:pt idx="8502">
                  <c:v>9.7500660709858913</c:v>
                </c:pt>
                <c:pt idx="8503">
                  <c:v>9.7302481797562699</c:v>
                </c:pt>
                <c:pt idx="8504">
                  <c:v>9.7257961996697251</c:v>
                </c:pt>
                <c:pt idx="8505">
                  <c:v>9.7265298171653463</c:v>
                </c:pt>
                <c:pt idx="8506">
                  <c:v>9.7329346840734328</c:v>
                </c:pt>
                <c:pt idx="8507">
                  <c:v>9.7207322461307495</c:v>
                </c:pt>
                <c:pt idx="8508">
                  <c:v>9.7673394303415773</c:v>
                </c:pt>
                <c:pt idx="8509">
                  <c:v>9.8115628636602299</c:v>
                </c:pt>
                <c:pt idx="8510">
                  <c:v>9.7756390520322753</c:v>
                </c:pt>
                <c:pt idx="8511">
                  <c:v>9.7186671374620435</c:v>
                </c:pt>
                <c:pt idx="8512">
                  <c:v>9.6882363559836566</c:v>
                </c:pt>
                <c:pt idx="8513">
                  <c:v>9.7535331904750766</c:v>
                </c:pt>
                <c:pt idx="8514">
                  <c:v>9.808876928840597</c:v>
                </c:pt>
                <c:pt idx="8515">
                  <c:v>9.8277263554292986</c:v>
                </c:pt>
                <c:pt idx="8516">
                  <c:v>9.8141683710298704</c:v>
                </c:pt>
                <c:pt idx="8517">
                  <c:v>9.809132687102716</c:v>
                </c:pt>
                <c:pt idx="8518">
                  <c:v>9.7878736076905675</c:v>
                </c:pt>
                <c:pt idx="8519">
                  <c:v>9.7743103488441427</c:v>
                </c:pt>
                <c:pt idx="8520">
                  <c:v>9.7639823965111887</c:v>
                </c:pt>
                <c:pt idx="8521">
                  <c:v>9.718878091491991</c:v>
                </c:pt>
                <c:pt idx="8522">
                  <c:v>9.6258353476098115</c:v>
                </c:pt>
                <c:pt idx="8523">
                  <c:v>9.5904869975701459</c:v>
                </c:pt>
                <c:pt idx="8524">
                  <c:v>9.6617381003979919</c:v>
                </c:pt>
                <c:pt idx="8525">
                  <c:v>9.7182444305963163</c:v>
                </c:pt>
                <c:pt idx="8526">
                  <c:v>9.6810572574521423</c:v>
                </c:pt>
                <c:pt idx="8527">
                  <c:v>9.6157303638300462</c:v>
                </c:pt>
                <c:pt idx="8528">
                  <c:v>9.8817434228711445</c:v>
                </c:pt>
                <c:pt idx="8529">
                  <c:v>9.7291058876757841</c:v>
                </c:pt>
                <c:pt idx="8530">
                  <c:v>9.9198098552405263</c:v>
                </c:pt>
                <c:pt idx="8531">
                  <c:v>10.169857578259036</c:v>
                </c:pt>
                <c:pt idx="8532">
                  <c:v>10.12391764017716</c:v>
                </c:pt>
                <c:pt idx="8533">
                  <c:v>9.6933199222794677</c:v>
                </c:pt>
                <c:pt idx="8534">
                  <c:v>9.8657580465965964</c:v>
                </c:pt>
                <c:pt idx="8535">
                  <c:v>10.066434088165128</c:v>
                </c:pt>
                <c:pt idx="8536">
                  <c:v>9.9136210935466469</c:v>
                </c:pt>
                <c:pt idx="8537">
                  <c:v>9.7336849409112531</c:v>
                </c:pt>
                <c:pt idx="8538">
                  <c:v>9.6709623255464408</c:v>
                </c:pt>
                <c:pt idx="8539">
                  <c:v>9.50875645081309</c:v>
                </c:pt>
                <c:pt idx="8540">
                  <c:v>9.4207535043102482</c:v>
                </c:pt>
                <c:pt idx="8541">
                  <c:v>9.6984246459491654</c:v>
                </c:pt>
                <c:pt idx="8542">
                  <c:v>10.023314298057921</c:v>
                </c:pt>
                <c:pt idx="8543">
                  <c:v>10.229529489397281</c:v>
                </c:pt>
                <c:pt idx="8544">
                  <c:v>10.244249690947457</c:v>
                </c:pt>
                <c:pt idx="8545">
                  <c:v>10.159671408091338</c:v>
                </c:pt>
                <c:pt idx="8546">
                  <c:v>9.9963075586333439</c:v>
                </c:pt>
                <c:pt idx="8547">
                  <c:v>9.8775415891656149</c:v>
                </c:pt>
                <c:pt idx="8548">
                  <c:v>9.8382986065267275</c:v>
                </c:pt>
                <c:pt idx="8549">
                  <c:v>9.8118632130589027</c:v>
                </c:pt>
                <c:pt idx="8550">
                  <c:v>9.7782541683063169</c:v>
                </c:pt>
                <c:pt idx="8551">
                  <c:v>9.7076327305629579</c:v>
                </c:pt>
                <c:pt idx="8552">
                  <c:v>9.5451162284709135</c:v>
                </c:pt>
                <c:pt idx="8553">
                  <c:v>9.548110152558646</c:v>
                </c:pt>
                <c:pt idx="8554">
                  <c:v>9.6376106966017581</c:v>
                </c:pt>
                <c:pt idx="8555">
                  <c:v>9.7111903614712869</c:v>
                </c:pt>
                <c:pt idx="8556">
                  <c:v>9.8163637367942336</c:v>
                </c:pt>
                <c:pt idx="8557">
                  <c:v>9.9539796473934086</c:v>
                </c:pt>
                <c:pt idx="8558">
                  <c:v>9.9930222185770887</c:v>
                </c:pt>
                <c:pt idx="8559">
                  <c:v>9.9153564422762894</c:v>
                </c:pt>
                <c:pt idx="8560">
                  <c:v>9.7899274010161577</c:v>
                </c:pt>
                <c:pt idx="8561">
                  <c:v>9.7173066644756041</c:v>
                </c:pt>
                <c:pt idx="8562">
                  <c:v>9.7627555003349844</c:v>
                </c:pt>
                <c:pt idx="8563">
                  <c:v>9.8699941220544094</c:v>
                </c:pt>
                <c:pt idx="8564">
                  <c:v>9.8673793431917147</c:v>
                </c:pt>
                <c:pt idx="8565">
                  <c:v>9.8422930033788401</c:v>
                </c:pt>
                <c:pt idx="8566">
                  <c:v>9.9311122718830003</c:v>
                </c:pt>
                <c:pt idx="8567">
                  <c:v>9.8618218956152823</c:v>
                </c:pt>
                <c:pt idx="8568">
                  <c:v>9.7219282217266834</c:v>
                </c:pt>
                <c:pt idx="8569">
                  <c:v>9.7054956234914318</c:v>
                </c:pt>
                <c:pt idx="8570">
                  <c:v>9.6712234408317119</c:v>
                </c:pt>
                <c:pt idx="8571">
                  <c:v>9.7000274012852756</c:v>
                </c:pt>
                <c:pt idx="8572">
                  <c:v>9.776389791560435</c:v>
                </c:pt>
                <c:pt idx="8573">
                  <c:v>9.8046507260826292</c:v>
                </c:pt>
                <c:pt idx="8574">
                  <c:v>9.8294003712952769</c:v>
                </c:pt>
                <c:pt idx="8575">
                  <c:v>9.803864714266652</c:v>
                </c:pt>
                <c:pt idx="8576">
                  <c:v>9.7239451109755297</c:v>
                </c:pt>
                <c:pt idx="8577">
                  <c:v>9.7229040231996002</c:v>
                </c:pt>
                <c:pt idx="8578">
                  <c:v>9.7968166979069355</c:v>
                </c:pt>
                <c:pt idx="8579">
                  <c:v>9.7540236798343685</c:v>
                </c:pt>
                <c:pt idx="8580">
                  <c:v>9.7343069392343384</c:v>
                </c:pt>
                <c:pt idx="8581">
                  <c:v>9.6997695781682811</c:v>
                </c:pt>
                <c:pt idx="8582">
                  <c:v>9.672814811238414</c:v>
                </c:pt>
                <c:pt idx="8583">
                  <c:v>9.7242636739161572</c:v>
                </c:pt>
                <c:pt idx="8584">
                  <c:v>9.795869904500325</c:v>
                </c:pt>
                <c:pt idx="8585">
                  <c:v>9.86299423486075</c:v>
                </c:pt>
                <c:pt idx="8586">
                  <c:v>9.9248508489447094</c:v>
                </c:pt>
                <c:pt idx="8587">
                  <c:v>9.9702910080049776</c:v>
                </c:pt>
                <c:pt idx="8588">
                  <c:v>9.9440008995063316</c:v>
                </c:pt>
                <c:pt idx="8589">
                  <c:v>9.8598645014244521</c:v>
                </c:pt>
                <c:pt idx="8590">
                  <c:v>9.7336582701760399</c:v>
                </c:pt>
                <c:pt idx="8591">
                  <c:v>9.7106829560552352</c:v>
                </c:pt>
                <c:pt idx="8592">
                  <c:v>9.7586003228106399</c:v>
                </c:pt>
                <c:pt idx="8593">
                  <c:v>9.7296209441645836</c:v>
                </c:pt>
                <c:pt idx="8594">
                  <c:v>9.7395831757951239</c:v>
                </c:pt>
                <c:pt idx="8595">
                  <c:v>9.6975310312414926</c:v>
                </c:pt>
                <c:pt idx="8596">
                  <c:v>9.6910296447099977</c:v>
                </c:pt>
                <c:pt idx="8597">
                  <c:v>9.6821778086280386</c:v>
                </c:pt>
                <c:pt idx="8598">
                  <c:v>9.6416141887463134</c:v>
                </c:pt>
                <c:pt idx="8599">
                  <c:v>9.6533487155388578</c:v>
                </c:pt>
                <c:pt idx="8600">
                  <c:v>9.7241146574255719</c:v>
                </c:pt>
                <c:pt idx="8601">
                  <c:v>9.802491876060758</c:v>
                </c:pt>
                <c:pt idx="8602">
                  <c:v>9.8314796166449536</c:v>
                </c:pt>
                <c:pt idx="8603">
                  <c:v>9.7599229515618831</c:v>
                </c:pt>
                <c:pt idx="8604">
                  <c:v>9.7047921312382588</c:v>
                </c:pt>
                <c:pt idx="8605">
                  <c:v>9.7396322654974981</c:v>
                </c:pt>
                <c:pt idx="8606">
                  <c:v>9.7700792789974233</c:v>
                </c:pt>
                <c:pt idx="8607">
                  <c:v>9.8011697382975296</c:v>
                </c:pt>
                <c:pt idx="8608">
                  <c:v>9.8284028670579495</c:v>
                </c:pt>
                <c:pt idx="8609">
                  <c:v>9.8050169740708615</c:v>
                </c:pt>
                <c:pt idx="8610">
                  <c:v>9.8071072174292784</c:v>
                </c:pt>
                <c:pt idx="8611">
                  <c:v>9.8075986497669945</c:v>
                </c:pt>
                <c:pt idx="8612">
                  <c:v>9.808125178385378</c:v>
                </c:pt>
                <c:pt idx="8613">
                  <c:v>9.7692661575500672</c:v>
                </c:pt>
                <c:pt idx="8614">
                  <c:v>9.7375438031614223</c:v>
                </c:pt>
                <c:pt idx="8615">
                  <c:v>9.7323897317336545</c:v>
                </c:pt>
                <c:pt idx="8616">
                  <c:v>9.7565880965468459</c:v>
                </c:pt>
                <c:pt idx="8617">
                  <c:v>9.8039982915722241</c:v>
                </c:pt>
                <c:pt idx="8618">
                  <c:v>9.8394212138676718</c:v>
                </c:pt>
                <c:pt idx="8619">
                  <c:v>9.881970321903653</c:v>
                </c:pt>
                <c:pt idx="8620">
                  <c:v>9.8758049014202722</c:v>
                </c:pt>
                <c:pt idx="8621">
                  <c:v>9.8438682008501655</c:v>
                </c:pt>
                <c:pt idx="8622">
                  <c:v>9.8014936667710497</c:v>
                </c:pt>
                <c:pt idx="8623">
                  <c:v>9.7259892598453224</c:v>
                </c:pt>
                <c:pt idx="8624">
                  <c:v>9.6878189731667153</c:v>
                </c:pt>
                <c:pt idx="8625">
                  <c:v>9.677400711445248</c:v>
                </c:pt>
                <c:pt idx="8626">
                  <c:v>9.7030427752678889</c:v>
                </c:pt>
                <c:pt idx="8627">
                  <c:v>9.7355227724161839</c:v>
                </c:pt>
                <c:pt idx="8628">
                  <c:v>9.7376175669454561</c:v>
                </c:pt>
                <c:pt idx="8629">
                  <c:v>9.6748616155602711</c:v>
                </c:pt>
                <c:pt idx="8630">
                  <c:v>9.6711439414886424</c:v>
                </c:pt>
                <c:pt idx="8631">
                  <c:v>9.7202082898029865</c:v>
                </c:pt>
                <c:pt idx="8632">
                  <c:v>9.8211124390535769</c:v>
                </c:pt>
                <c:pt idx="8633">
                  <c:v>9.8853207274011314</c:v>
                </c:pt>
                <c:pt idx="8634">
                  <c:v>9.9135510091839976</c:v>
                </c:pt>
                <c:pt idx="8635">
                  <c:v>9.9247830654120577</c:v>
                </c:pt>
                <c:pt idx="8636">
                  <c:v>9.8733289406629652</c:v>
                </c:pt>
                <c:pt idx="8637">
                  <c:v>9.8129447286072526</c:v>
                </c:pt>
                <c:pt idx="8638">
                  <c:v>9.7900368885639732</c:v>
                </c:pt>
                <c:pt idx="8639">
                  <c:v>9.72986811420148</c:v>
                </c:pt>
                <c:pt idx="8640">
                  <c:v>9.680516408452787</c:v>
                </c:pt>
                <c:pt idx="8641">
                  <c:v>9.6728763131231634</c:v>
                </c:pt>
                <c:pt idx="8642">
                  <c:v>9.6356137554130559</c:v>
                </c:pt>
                <c:pt idx="8643">
                  <c:v>9.6035115945262994</c:v>
                </c:pt>
                <c:pt idx="8644">
                  <c:v>9.6596177089530197</c:v>
                </c:pt>
                <c:pt idx="8645">
                  <c:v>9.8021078648173532</c:v>
                </c:pt>
                <c:pt idx="8646">
                  <c:v>9.8373616319334864</c:v>
                </c:pt>
                <c:pt idx="8647">
                  <c:v>9.9170294427956769</c:v>
                </c:pt>
                <c:pt idx="8648">
                  <c:v>9.9761229176350135</c:v>
                </c:pt>
                <c:pt idx="8649">
                  <c:v>10.086739073241073</c:v>
                </c:pt>
                <c:pt idx="8650">
                  <c:v>10.153685918419477</c:v>
                </c:pt>
                <c:pt idx="8651">
                  <c:v>10.107330983076919</c:v>
                </c:pt>
                <c:pt idx="8652">
                  <c:v>10.080590921538384</c:v>
                </c:pt>
                <c:pt idx="8653">
                  <c:v>10.047458505257081</c:v>
                </c:pt>
                <c:pt idx="8654">
                  <c:v>9.9853878076214997</c:v>
                </c:pt>
                <c:pt idx="8655">
                  <c:v>9.8783363507535</c:v>
                </c:pt>
                <c:pt idx="8656">
                  <c:v>9.777495520178892</c:v>
                </c:pt>
                <c:pt idx="8657">
                  <c:v>9.665600346315026</c:v>
                </c:pt>
                <c:pt idx="8658">
                  <c:v>9.6380537216254414</c:v>
                </c:pt>
                <c:pt idx="8659">
                  <c:v>9.6578472825299198</c:v>
                </c:pt>
                <c:pt idx="8660">
                  <c:v>9.6994515286709948</c:v>
                </c:pt>
                <c:pt idx="8661">
                  <c:v>9.6761335010907992</c:v>
                </c:pt>
                <c:pt idx="8662">
                  <c:v>9.7042841488397826</c:v>
                </c:pt>
                <c:pt idx="8663">
                  <c:v>9.7661630685905152</c:v>
                </c:pt>
                <c:pt idx="8664">
                  <c:v>9.8156252233500982</c:v>
                </c:pt>
                <c:pt idx="8665">
                  <c:v>9.841929221681033</c:v>
                </c:pt>
                <c:pt idx="8666">
                  <c:v>9.7985192324373891</c:v>
                </c:pt>
                <c:pt idx="8667">
                  <c:v>9.7596212069009418</c:v>
                </c:pt>
                <c:pt idx="8668">
                  <c:v>9.7776250337342852</c:v>
                </c:pt>
                <c:pt idx="8669">
                  <c:v>9.8360965984000099</c:v>
                </c:pt>
                <c:pt idx="8670">
                  <c:v>9.8514976308423865</c:v>
                </c:pt>
                <c:pt idx="8671">
                  <c:v>9.8973321947039565</c:v>
                </c:pt>
                <c:pt idx="8672">
                  <c:v>9.8921180575382373</c:v>
                </c:pt>
                <c:pt idx="8673">
                  <c:v>9.8798622883704681</c:v>
                </c:pt>
                <c:pt idx="8674">
                  <c:v>9.9010565240546189</c:v>
                </c:pt>
                <c:pt idx="8675">
                  <c:v>9.8353996955573724</c:v>
                </c:pt>
                <c:pt idx="8676">
                  <c:v>9.7625874466267213</c:v>
                </c:pt>
                <c:pt idx="8677">
                  <c:v>9.7646495276916401</c:v>
                </c:pt>
                <c:pt idx="8678">
                  <c:v>9.802924278157704</c:v>
                </c:pt>
                <c:pt idx="8679">
                  <c:v>9.8607149850399267</c:v>
                </c:pt>
                <c:pt idx="8680">
                  <c:v>9.8561786949753198</c:v>
                </c:pt>
                <c:pt idx="8681">
                  <c:v>9.8688047106555334</c:v>
                </c:pt>
                <c:pt idx="8682">
                  <c:v>9.8781942824435678</c:v>
                </c:pt>
                <c:pt idx="8683">
                  <c:v>9.8417393055390026</c:v>
                </c:pt>
                <c:pt idx="8684">
                  <c:v>9.8188775576676246</c:v>
                </c:pt>
                <c:pt idx="8685">
                  <c:v>9.7985302785520201</c:v>
                </c:pt>
                <c:pt idx="8686">
                  <c:v>9.7527411818575267</c:v>
                </c:pt>
                <c:pt idx="8687">
                  <c:v>9.7526004706234488</c:v>
                </c:pt>
                <c:pt idx="8688">
                  <c:v>9.8054370199461243</c:v>
                </c:pt>
                <c:pt idx="8689">
                  <c:v>9.8205187880420226</c:v>
                </c:pt>
                <c:pt idx="8690">
                  <c:v>9.8249233001006839</c:v>
                </c:pt>
                <c:pt idx="8691">
                  <c:v>9.8692525246259688</c:v>
                </c:pt>
                <c:pt idx="8692">
                  <c:v>9.8542273332787129</c:v>
                </c:pt>
                <c:pt idx="8693">
                  <c:v>9.7397042109808378</c:v>
                </c:pt>
                <c:pt idx="8694">
                  <c:v>9.6847172467886846</c:v>
                </c:pt>
                <c:pt idx="8695">
                  <c:v>9.6746284001120983</c:v>
                </c:pt>
                <c:pt idx="8696">
                  <c:v>9.6963792603203043</c:v>
                </c:pt>
                <c:pt idx="8697">
                  <c:v>9.6875256765332605</c:v>
                </c:pt>
                <c:pt idx="8698">
                  <c:v>9.6750892579216465</c:v>
                </c:pt>
                <c:pt idx="8699">
                  <c:v>9.6966310546572529</c:v>
                </c:pt>
                <c:pt idx="8700">
                  <c:v>9.7267201548692963</c:v>
                </c:pt>
                <c:pt idx="8701">
                  <c:v>9.7633567543903546</c:v>
                </c:pt>
                <c:pt idx="8702">
                  <c:v>9.8079581190921363</c:v>
                </c:pt>
                <c:pt idx="8703">
                  <c:v>9.796764890567923</c:v>
                </c:pt>
                <c:pt idx="8704">
                  <c:v>9.7629756929861529</c:v>
                </c:pt>
                <c:pt idx="8705">
                  <c:v>9.7442480836429652</c:v>
                </c:pt>
                <c:pt idx="8706">
                  <c:v>9.7354734260830575</c:v>
                </c:pt>
                <c:pt idx="8707">
                  <c:v>9.7293577286165576</c:v>
                </c:pt>
                <c:pt idx="8708">
                  <c:v>9.7551385679180402</c:v>
                </c:pt>
                <c:pt idx="8709">
                  <c:v>9.7575940502864</c:v>
                </c:pt>
                <c:pt idx="8710">
                  <c:v>9.7328857942602962</c:v>
                </c:pt>
                <c:pt idx="8711">
                  <c:v>9.7512943845010831</c:v>
                </c:pt>
                <c:pt idx="8712">
                  <c:v>9.8145996183142188</c:v>
                </c:pt>
                <c:pt idx="8713">
                  <c:v>9.8601258249573345</c:v>
                </c:pt>
                <c:pt idx="8714">
                  <c:v>9.8862043949574954</c:v>
                </c:pt>
                <c:pt idx="8715">
                  <c:v>9.840438854769447</c:v>
                </c:pt>
                <c:pt idx="8716">
                  <c:v>9.7887797650846995</c:v>
                </c:pt>
                <c:pt idx="8717">
                  <c:v>9.7621342874911043</c:v>
                </c:pt>
                <c:pt idx="8718">
                  <c:v>9.7675080251125408</c:v>
                </c:pt>
                <c:pt idx="8719">
                  <c:v>9.7845546418570066</c:v>
                </c:pt>
                <c:pt idx="8720">
                  <c:v>9.7988592300489206</c:v>
                </c:pt>
                <c:pt idx="8721">
                  <c:v>9.7896564433949855</c:v>
                </c:pt>
                <c:pt idx="8722">
                  <c:v>9.7815287029222482</c:v>
                </c:pt>
                <c:pt idx="8723">
                  <c:v>9.8190159853070984</c:v>
                </c:pt>
                <c:pt idx="8724">
                  <c:v>9.8714430123954084</c:v>
                </c:pt>
                <c:pt idx="8725">
                  <c:v>9.8836298170975372</c:v>
                </c:pt>
                <c:pt idx="8726">
                  <c:v>9.8424461644269101</c:v>
                </c:pt>
                <c:pt idx="8727">
                  <c:v>9.8137762239043624</c:v>
                </c:pt>
                <c:pt idx="8728">
                  <c:v>9.7430267217090929</c:v>
                </c:pt>
                <c:pt idx="8729">
                  <c:v>9.6980955512669862</c:v>
                </c:pt>
                <c:pt idx="8730">
                  <c:v>9.6855052125482697</c:v>
                </c:pt>
                <c:pt idx="8731">
                  <c:v>9.6802990713329393</c:v>
                </c:pt>
                <c:pt idx="8732">
                  <c:v>9.7044725850899844</c:v>
                </c:pt>
                <c:pt idx="8733">
                  <c:v>9.7357310505196519</c:v>
                </c:pt>
                <c:pt idx="8734">
                  <c:v>9.7935649226754666</c:v>
                </c:pt>
                <c:pt idx="8735">
                  <c:v>9.8387146216013175</c:v>
                </c:pt>
                <c:pt idx="8736">
                  <c:v>9.8595118424671728</c:v>
                </c:pt>
                <c:pt idx="8737">
                  <c:v>9.8891452923160941</c:v>
                </c:pt>
                <c:pt idx="8738">
                  <c:v>9.8844688144199342</c:v>
                </c:pt>
                <c:pt idx="8739">
                  <c:v>9.8826192673464561</c:v>
                </c:pt>
                <c:pt idx="8740">
                  <c:v>9.8504041420804569</c:v>
                </c:pt>
                <c:pt idx="8741">
                  <c:v>9.8060955224629893</c:v>
                </c:pt>
                <c:pt idx="8742">
                  <c:v>9.7865291203841931</c:v>
                </c:pt>
                <c:pt idx="8743">
                  <c:v>9.7857774288339368</c:v>
                </c:pt>
                <c:pt idx="8744">
                  <c:v>9.8068905300717795</c:v>
                </c:pt>
                <c:pt idx="8745">
                  <c:v>9.8192136784813897</c:v>
                </c:pt>
                <c:pt idx="8746">
                  <c:v>9.8367867572740852</c:v>
                </c:pt>
                <c:pt idx="8747">
                  <c:v>9.8205553441239335</c:v>
                </c:pt>
                <c:pt idx="8748">
                  <c:v>9.8060708618062868</c:v>
                </c:pt>
                <c:pt idx="8749">
                  <c:v>9.7963127360276072</c:v>
                </c:pt>
                <c:pt idx="8750">
                  <c:v>9.7918100009489581</c:v>
                </c:pt>
                <c:pt idx="8751">
                  <c:v>9.8105560841405062</c:v>
                </c:pt>
                <c:pt idx="8752">
                  <c:v>9.8222709597457722</c:v>
                </c:pt>
                <c:pt idx="8753">
                  <c:v>9.8168142910455209</c:v>
                </c:pt>
                <c:pt idx="8754">
                  <c:v>9.8187504663643246</c:v>
                </c:pt>
                <c:pt idx="8755">
                  <c:v>9.8362939949805881</c:v>
                </c:pt>
                <c:pt idx="8756">
                  <c:v>9.8535890247888158</c:v>
                </c:pt>
                <c:pt idx="8757">
                  <c:v>9.8610242533500916</c:v>
                </c:pt>
                <c:pt idx="8758">
                  <c:v>9.8384206227674103</c:v>
                </c:pt>
                <c:pt idx="8759">
                  <c:v>9.8227449391890129</c:v>
                </c:pt>
                <c:pt idx="8760">
                  <c:v>9.8240755647714</c:v>
                </c:pt>
                <c:pt idx="8761">
                  <c:v>9.804545766726795</c:v>
                </c:pt>
                <c:pt idx="8762">
                  <c:v>9.7578226512877375</c:v>
                </c:pt>
                <c:pt idx="8763">
                  <c:v>9.7288337635309698</c:v>
                </c:pt>
                <c:pt idx="8764">
                  <c:v>9.7455837766939251</c:v>
                </c:pt>
                <c:pt idx="8765">
                  <c:v>9.7665865165032741</c:v>
                </c:pt>
                <c:pt idx="8766">
                  <c:v>9.7785753133714071</c:v>
                </c:pt>
                <c:pt idx="8767">
                  <c:v>9.7980716616625134</c:v>
                </c:pt>
                <c:pt idx="8768">
                  <c:v>9.8126829717667192</c:v>
                </c:pt>
                <c:pt idx="8769">
                  <c:v>9.8528103885289404</c:v>
                </c:pt>
                <c:pt idx="8770">
                  <c:v>9.8571582027082414</c:v>
                </c:pt>
                <c:pt idx="8771">
                  <c:v>9.8574161599504215</c:v>
                </c:pt>
                <c:pt idx="8772">
                  <c:v>9.8610159823563492</c:v>
                </c:pt>
                <c:pt idx="8773">
                  <c:v>9.8292608213080097</c:v>
                </c:pt>
                <c:pt idx="8774">
                  <c:v>9.8028514057923974</c:v>
                </c:pt>
                <c:pt idx="8775">
                  <c:v>9.7885344534551315</c:v>
                </c:pt>
                <c:pt idx="8776">
                  <c:v>9.7856634515168395</c:v>
                </c:pt>
                <c:pt idx="8777">
                  <c:v>9.7737232900737876</c:v>
                </c:pt>
                <c:pt idx="8778">
                  <c:v>9.7419284843563343</c:v>
                </c:pt>
                <c:pt idx="8779">
                  <c:v>9.7488448518542121</c:v>
                </c:pt>
                <c:pt idx="8780">
                  <c:v>9.7840869582779302</c:v>
                </c:pt>
                <c:pt idx="8781">
                  <c:v>9.8124175314997686</c:v>
                </c:pt>
                <c:pt idx="8782">
                  <c:v>9.8244199657861095</c:v>
                </c:pt>
                <c:pt idx="8783">
                  <c:v>9.8133151457385406</c:v>
                </c:pt>
                <c:pt idx="8784">
                  <c:v>9.7941013168179456</c:v>
                </c:pt>
                <c:pt idx="8785">
                  <c:v>9.8276258239918235</c:v>
                </c:pt>
                <c:pt idx="8786">
                  <c:v>9.8256214670836677</c:v>
                </c:pt>
                <c:pt idx="8787">
                  <c:v>9.7988589362124028</c:v>
                </c:pt>
                <c:pt idx="8788">
                  <c:v>9.8053933829777051</c:v>
                </c:pt>
                <c:pt idx="8789">
                  <c:v>9.8266846771058578</c:v>
                </c:pt>
                <c:pt idx="8790">
                  <c:v>9.8227981572257139</c:v>
                </c:pt>
                <c:pt idx="8791">
                  <c:v>9.8006327399236461</c:v>
                </c:pt>
                <c:pt idx="8792">
                  <c:v>9.8061614986974952</c:v>
                </c:pt>
                <c:pt idx="8793">
                  <c:v>9.8050688612098273</c:v>
                </c:pt>
                <c:pt idx="8794">
                  <c:v>9.7894017098418669</c:v>
                </c:pt>
                <c:pt idx="8795">
                  <c:v>9.7727323841401432</c:v>
                </c:pt>
                <c:pt idx="8796">
                  <c:v>9.7697605540781112</c:v>
                </c:pt>
                <c:pt idx="8797">
                  <c:v>9.7884812780424362</c:v>
                </c:pt>
                <c:pt idx="8798">
                  <c:v>9.7986471429608066</c:v>
                </c:pt>
                <c:pt idx="8799">
                  <c:v>9.8078199351827191</c:v>
                </c:pt>
                <c:pt idx="8800">
                  <c:v>9.8221769994670556</c:v>
                </c:pt>
                <c:pt idx="8801">
                  <c:v>9.8359643215214607</c:v>
                </c:pt>
                <c:pt idx="8802">
                  <c:v>9.8067844842667</c:v>
                </c:pt>
                <c:pt idx="8803">
                  <c:v>9.7823701306600199</c:v>
                </c:pt>
                <c:pt idx="8804">
                  <c:v>9.7849230915592464</c:v>
                </c:pt>
                <c:pt idx="8805">
                  <c:v>9.7718474965622821</c:v>
                </c:pt>
                <c:pt idx="8806">
                  <c:v>9.7782337924092406</c:v>
                </c:pt>
                <c:pt idx="8807">
                  <c:v>9.7799788815258655</c:v>
                </c:pt>
                <c:pt idx="8808">
                  <c:v>9.7921402033321208</c:v>
                </c:pt>
                <c:pt idx="8809">
                  <c:v>9.8131122943941733</c:v>
                </c:pt>
                <c:pt idx="8810">
                  <c:v>9.8050234526940834</c:v>
                </c:pt>
                <c:pt idx="8811">
                  <c:v>9.8090102414410296</c:v>
                </c:pt>
                <c:pt idx="8812">
                  <c:v>9.8129342101969179</c:v>
                </c:pt>
                <c:pt idx="8813">
                  <c:v>9.7907184692185218</c:v>
                </c:pt>
                <c:pt idx="8814">
                  <c:v>9.7928233776769993</c:v>
                </c:pt>
                <c:pt idx="8815">
                  <c:v>9.7943159239003332</c:v>
                </c:pt>
                <c:pt idx="8816">
                  <c:v>9.7727594985039854</c:v>
                </c:pt>
                <c:pt idx="8817">
                  <c:v>9.7530144447160652</c:v>
                </c:pt>
                <c:pt idx="8818">
                  <c:v>9.7826099188099747</c:v>
                </c:pt>
                <c:pt idx="8819">
                  <c:v>9.8004150577677134</c:v>
                </c:pt>
                <c:pt idx="8820">
                  <c:v>9.804728113391235</c:v>
                </c:pt>
                <c:pt idx="8821">
                  <c:v>9.8226237022695262</c:v>
                </c:pt>
                <c:pt idx="8822">
                  <c:v>9.8349664122408686</c:v>
                </c:pt>
                <c:pt idx="8823">
                  <c:v>9.8139495233244549</c:v>
                </c:pt>
                <c:pt idx="8824">
                  <c:v>9.7890835144765553</c:v>
                </c:pt>
                <c:pt idx="8825">
                  <c:v>9.7808949040171314</c:v>
                </c:pt>
                <c:pt idx="8826">
                  <c:v>9.7718391076680504</c:v>
                </c:pt>
                <c:pt idx="8827">
                  <c:v>9.769506563197293</c:v>
                </c:pt>
                <c:pt idx="8828">
                  <c:v>9.7624688457401785</c:v>
                </c:pt>
                <c:pt idx="8829">
                  <c:v>9.742064172442408</c:v>
                </c:pt>
                <c:pt idx="8830">
                  <c:v>9.7658492440263807</c:v>
                </c:pt>
                <c:pt idx="8831">
                  <c:v>9.7845055702872354</c:v>
                </c:pt>
                <c:pt idx="8832">
                  <c:v>9.8106821784685661</c:v>
                </c:pt>
                <c:pt idx="8833">
                  <c:v>9.8052796051133555</c:v>
                </c:pt>
                <c:pt idx="8834">
                  <c:v>9.8091038801242689</c:v>
                </c:pt>
                <c:pt idx="8835">
                  <c:v>9.8214668384188197</c:v>
                </c:pt>
                <c:pt idx="8836">
                  <c:v>9.8016078143413434</c:v>
                </c:pt>
                <c:pt idx="8837">
                  <c:v>9.7911125856709962</c:v>
                </c:pt>
                <c:pt idx="8838">
                  <c:v>9.7815220816028088</c:v>
                </c:pt>
                <c:pt idx="8839">
                  <c:v>9.7882529169201149</c:v>
                </c:pt>
                <c:pt idx="8840">
                  <c:v>9.7891298873293628</c:v>
                </c:pt>
                <c:pt idx="8841">
                  <c:v>9.7976622144692449</c:v>
                </c:pt>
                <c:pt idx="8842">
                  <c:v>9.8090929669835063</c:v>
                </c:pt>
                <c:pt idx="8843">
                  <c:v>9.8173129290493684</c:v>
                </c:pt>
                <c:pt idx="8844">
                  <c:v>9.7980836756178302</c:v>
                </c:pt>
                <c:pt idx="8845">
                  <c:v>9.7476209465727006</c:v>
                </c:pt>
                <c:pt idx="8846">
                  <c:v>9.7084790499559652</c:v>
                </c:pt>
                <c:pt idx="8847">
                  <c:v>9.7261591323517038</c:v>
                </c:pt>
                <c:pt idx="8848">
                  <c:v>9.7550774525907329</c:v>
                </c:pt>
                <c:pt idx="8849">
                  <c:v>9.788426343165602</c:v>
                </c:pt>
                <c:pt idx="8850">
                  <c:v>9.8047698976676276</c:v>
                </c:pt>
                <c:pt idx="8851">
                  <c:v>9.7782501948722302</c:v>
                </c:pt>
                <c:pt idx="8852">
                  <c:v>9.7849989758534903</c:v>
                </c:pt>
                <c:pt idx="8853">
                  <c:v>9.7959776844651021</c:v>
                </c:pt>
                <c:pt idx="8854">
                  <c:v>9.8101161738940377</c:v>
                </c:pt>
                <c:pt idx="8855">
                  <c:v>9.8124585808573119</c:v>
                </c:pt>
                <c:pt idx="8856">
                  <c:v>9.7967706439029154</c:v>
                </c:pt>
                <c:pt idx="8857">
                  <c:v>9.7240849649182248</c:v>
                </c:pt>
                <c:pt idx="8858">
                  <c:v>9.6922798495166091</c:v>
                </c:pt>
                <c:pt idx="8859">
                  <c:v>9.6975006138459374</c:v>
                </c:pt>
                <c:pt idx="8860">
                  <c:v>9.6886047972003304</c:v>
                </c:pt>
                <c:pt idx="8861">
                  <c:v>9.7549403686518961</c:v>
                </c:pt>
                <c:pt idx="8862">
                  <c:v>9.7854050499304588</c:v>
                </c:pt>
                <c:pt idx="8863">
                  <c:v>9.7582694481775878</c:v>
                </c:pt>
                <c:pt idx="8864">
                  <c:v>9.7265498878678684</c:v>
                </c:pt>
                <c:pt idx="8865">
                  <c:v>9.7738357720641655</c:v>
                </c:pt>
                <c:pt idx="8866">
                  <c:v>9.7822514329099928</c:v>
                </c:pt>
                <c:pt idx="8867">
                  <c:v>9.8311141322767224</c:v>
                </c:pt>
                <c:pt idx="8868">
                  <c:v>9.8900438564716566</c:v>
                </c:pt>
                <c:pt idx="8869">
                  <c:v>9.9283610923139705</c:v>
                </c:pt>
                <c:pt idx="8870">
                  <c:v>9.9688566777077288</c:v>
                </c:pt>
                <c:pt idx="8871">
                  <c:v>10.001271955571349</c:v>
                </c:pt>
                <c:pt idx="8872">
                  <c:v>9.977512932905336</c:v>
                </c:pt>
                <c:pt idx="8873">
                  <c:v>9.8956763706798494</c:v>
                </c:pt>
                <c:pt idx="8874">
                  <c:v>9.8130504852135179</c:v>
                </c:pt>
                <c:pt idx="8875">
                  <c:v>9.74373490645754</c:v>
                </c:pt>
                <c:pt idx="8876">
                  <c:v>9.687802304263144</c:v>
                </c:pt>
                <c:pt idx="8877">
                  <c:v>9.6539966800473014</c:v>
                </c:pt>
                <c:pt idx="8878">
                  <c:v>9.6828715425335297</c:v>
                </c:pt>
                <c:pt idx="8879">
                  <c:v>9.7259738923496517</c:v>
                </c:pt>
                <c:pt idx="8880">
                  <c:v>9.7788858653603565</c:v>
                </c:pt>
                <c:pt idx="8881">
                  <c:v>9.7748487073240273</c:v>
                </c:pt>
                <c:pt idx="8882">
                  <c:v>9.8240732098491588</c:v>
                </c:pt>
                <c:pt idx="8883">
                  <c:v>9.8028516663660969</c:v>
                </c:pt>
                <c:pt idx="8884">
                  <c:v>9.7902158046601464</c:v>
                </c:pt>
                <c:pt idx="8885">
                  <c:v>9.7901995858854924</c:v>
                </c:pt>
                <c:pt idx="8886">
                  <c:v>9.8118891653932128</c:v>
                </c:pt>
                <c:pt idx="8887">
                  <c:v>9.8245631173122927</c:v>
                </c:pt>
                <c:pt idx="8888">
                  <c:v>9.8034961479327301</c:v>
                </c:pt>
                <c:pt idx="8889">
                  <c:v>9.7417399629967196</c:v>
                </c:pt>
                <c:pt idx="8890">
                  <c:v>9.7176413410766891</c:v>
                </c:pt>
                <c:pt idx="8891">
                  <c:v>9.7456537630501572</c:v>
                </c:pt>
                <c:pt idx="8892">
                  <c:v>9.7668626061030537</c:v>
                </c:pt>
                <c:pt idx="8893">
                  <c:v>9.7792957584473541</c:v>
                </c:pt>
                <c:pt idx="8894">
                  <c:v>9.765493270225571</c:v>
                </c:pt>
                <c:pt idx="8895">
                  <c:v>9.7581089659047944</c:v>
                </c:pt>
                <c:pt idx="8896">
                  <c:v>9.7686578848305494</c:v>
                </c:pt>
                <c:pt idx="8897">
                  <c:v>9.7961642917366181</c:v>
                </c:pt>
                <c:pt idx="8898">
                  <c:v>9.8300163223046955</c:v>
                </c:pt>
                <c:pt idx="8899">
                  <c:v>9.868581547021229</c:v>
                </c:pt>
                <c:pt idx="8900">
                  <c:v>9.9168108597874234</c:v>
                </c:pt>
                <c:pt idx="8901">
                  <c:v>9.9363290426548279</c:v>
                </c:pt>
                <c:pt idx="8902">
                  <c:v>9.9187001889885593</c:v>
                </c:pt>
                <c:pt idx="8903">
                  <c:v>9.8555933571581011</c:v>
                </c:pt>
                <c:pt idx="8904">
                  <c:v>9.8193030051858479</c:v>
                </c:pt>
                <c:pt idx="8905">
                  <c:v>9.8551484534293294</c:v>
                </c:pt>
                <c:pt idx="8906">
                  <c:v>9.8837144378908981</c:v>
                </c:pt>
                <c:pt idx="8907">
                  <c:v>9.8575548715172179</c:v>
                </c:pt>
                <c:pt idx="8908">
                  <c:v>9.8383647756151138</c:v>
                </c:pt>
                <c:pt idx="8909">
                  <c:v>9.8393805411575741</c:v>
                </c:pt>
                <c:pt idx="8910">
                  <c:v>9.8564963883710526</c:v>
                </c:pt>
                <c:pt idx="8911">
                  <c:v>9.8245904888899922</c:v>
                </c:pt>
                <c:pt idx="8912">
                  <c:v>9.815652200966456</c:v>
                </c:pt>
                <c:pt idx="8913">
                  <c:v>9.789724778018936</c:v>
                </c:pt>
                <c:pt idx="8914">
                  <c:v>9.7835879254163558</c:v>
                </c:pt>
                <c:pt idx="8915">
                  <c:v>9.8252376791039886</c:v>
                </c:pt>
                <c:pt idx="8916">
                  <c:v>9.8123136188728459</c:v>
                </c:pt>
                <c:pt idx="8917">
                  <c:v>9.7973383045425759</c:v>
                </c:pt>
                <c:pt idx="8918">
                  <c:v>9.8327374290805114</c:v>
                </c:pt>
                <c:pt idx="8919">
                  <c:v>9.8536582167422146</c:v>
                </c:pt>
                <c:pt idx="8920">
                  <c:v>9.832851527277894</c:v>
                </c:pt>
                <c:pt idx="8921">
                  <c:v>9.809608792915876</c:v>
                </c:pt>
                <c:pt idx="8922">
                  <c:v>9.8101879621998034</c:v>
                </c:pt>
                <c:pt idx="8923">
                  <c:v>9.7960916206885642</c:v>
                </c:pt>
                <c:pt idx="8924">
                  <c:v>9.7594427883361305</c:v>
                </c:pt>
                <c:pt idx="8925">
                  <c:v>9.7043149155583031</c:v>
                </c:pt>
                <c:pt idx="8926">
                  <c:v>9.6251524237091139</c:v>
                </c:pt>
                <c:pt idx="8927">
                  <c:v>9.6836537176206043</c:v>
                </c:pt>
                <c:pt idx="8928">
                  <c:v>9.7226049091864315</c:v>
                </c:pt>
                <c:pt idx="8929">
                  <c:v>9.7232982140916633</c:v>
                </c:pt>
                <c:pt idx="8930">
                  <c:v>9.8115452905361362</c:v>
                </c:pt>
                <c:pt idx="8931">
                  <c:v>9.9004342844261828</c:v>
                </c:pt>
                <c:pt idx="8932">
                  <c:v>9.9200137728243778</c:v>
                </c:pt>
                <c:pt idx="8933">
                  <c:v>9.9111663617961696</c:v>
                </c:pt>
                <c:pt idx="8934">
                  <c:v>9.8583361661907709</c:v>
                </c:pt>
                <c:pt idx="8935">
                  <c:v>9.84035559806353</c:v>
                </c:pt>
                <c:pt idx="8936">
                  <c:v>9.8420211834617941</c:v>
                </c:pt>
                <c:pt idx="8937">
                  <c:v>9.7924260042276501</c:v>
                </c:pt>
                <c:pt idx="8938">
                  <c:v>9.752757012620231</c:v>
                </c:pt>
                <c:pt idx="8939">
                  <c:v>9.7753942392528899</c:v>
                </c:pt>
                <c:pt idx="8940">
                  <c:v>9.8282088730922741</c:v>
                </c:pt>
                <c:pt idx="8941">
                  <c:v>9.8327628010609622</c:v>
                </c:pt>
                <c:pt idx="8942">
                  <c:v>9.8405520302975198</c:v>
                </c:pt>
                <c:pt idx="8943">
                  <c:v>9.875748597495372</c:v>
                </c:pt>
                <c:pt idx="8944">
                  <c:v>9.8843813698847178</c:v>
                </c:pt>
                <c:pt idx="8945">
                  <c:v>9.8950197310258705</c:v>
                </c:pt>
                <c:pt idx="8946">
                  <c:v>9.8641679078603826</c:v>
                </c:pt>
                <c:pt idx="8947">
                  <c:v>9.9017461921977912</c:v>
                </c:pt>
                <c:pt idx="8948">
                  <c:v>9.8090048356457586</c:v>
                </c:pt>
                <c:pt idx="8949">
                  <c:v>9.647219558212651</c:v>
                </c:pt>
                <c:pt idx="8950">
                  <c:v>9.6657093853171041</c:v>
                </c:pt>
                <c:pt idx="8951">
                  <c:v>9.753556308096389</c:v>
                </c:pt>
                <c:pt idx="8952">
                  <c:v>9.7665926225719808</c:v>
                </c:pt>
                <c:pt idx="8953">
                  <c:v>9.768043124993012</c:v>
                </c:pt>
                <c:pt idx="8954">
                  <c:v>9.7665504638924272</c:v>
                </c:pt>
                <c:pt idx="8955">
                  <c:v>9.7439886630935089</c:v>
                </c:pt>
                <c:pt idx="8956">
                  <c:v>9.7151281965608405</c:v>
                </c:pt>
                <c:pt idx="8957">
                  <c:v>9.7190167860844063</c:v>
                </c:pt>
                <c:pt idx="8958">
                  <c:v>9.7282876405897163</c:v>
                </c:pt>
                <c:pt idx="8959">
                  <c:v>9.7322566243455704</c:v>
                </c:pt>
                <c:pt idx="8960">
                  <c:v>9.7534980763046875</c:v>
                </c:pt>
                <c:pt idx="8961">
                  <c:v>9.7755083580788433</c:v>
                </c:pt>
                <c:pt idx="8962">
                  <c:v>9.8137437112287227</c:v>
                </c:pt>
                <c:pt idx="8963">
                  <c:v>9.8451149228618284</c:v>
                </c:pt>
                <c:pt idx="8964">
                  <c:v>9.8607677811488017</c:v>
                </c:pt>
                <c:pt idx="8965">
                  <c:v>9.8335188567194969</c:v>
                </c:pt>
                <c:pt idx="8966">
                  <c:v>9.823995022689024</c:v>
                </c:pt>
                <c:pt idx="8967">
                  <c:v>9.7971806635284278</c:v>
                </c:pt>
                <c:pt idx="8968">
                  <c:v>9.7848605066390331</c:v>
                </c:pt>
                <c:pt idx="8969">
                  <c:v>9.7637553097768865</c:v>
                </c:pt>
                <c:pt idx="8970">
                  <c:v>9.7630154526987276</c:v>
                </c:pt>
                <c:pt idx="8971">
                  <c:v>9.7848186270384705</c:v>
                </c:pt>
                <c:pt idx="8972">
                  <c:v>9.8060716352732751</c:v>
                </c:pt>
                <c:pt idx="8973">
                  <c:v>9.8436805551222797</c:v>
                </c:pt>
                <c:pt idx="8974">
                  <c:v>9.8659575875434289</c:v>
                </c:pt>
                <c:pt idx="8975">
                  <c:v>9.8712607336650962</c:v>
                </c:pt>
                <c:pt idx="8976">
                  <c:v>9.8481879700090484</c:v>
                </c:pt>
                <c:pt idx="8977">
                  <c:v>9.8400290675902724</c:v>
                </c:pt>
                <c:pt idx="8978">
                  <c:v>9.8003014050131725</c:v>
                </c:pt>
                <c:pt idx="8979">
                  <c:v>9.7531813090710475</c:v>
                </c:pt>
                <c:pt idx="8980">
                  <c:v>9.7475182982395783</c:v>
                </c:pt>
                <c:pt idx="8981">
                  <c:v>9.7654510666464311</c:v>
                </c:pt>
                <c:pt idx="8982">
                  <c:v>9.7821281857810565</c:v>
                </c:pt>
                <c:pt idx="8983">
                  <c:v>9.8351292616625852</c:v>
                </c:pt>
                <c:pt idx="8984">
                  <c:v>9.8700163187637813</c:v>
                </c:pt>
                <c:pt idx="8985">
                  <c:v>9.8609227695950086</c:v>
                </c:pt>
                <c:pt idx="8986">
                  <c:v>9.8419466847755679</c:v>
                </c:pt>
                <c:pt idx="8987">
                  <c:v>9.8069943425114516</c:v>
                </c:pt>
                <c:pt idx="8988">
                  <c:v>9.7797185827459501</c:v>
                </c:pt>
                <c:pt idx="8989">
                  <c:v>9.7500593674000768</c:v>
                </c:pt>
                <c:pt idx="8990">
                  <c:v>9.7276077263224145</c:v>
                </c:pt>
                <c:pt idx="8991">
                  <c:v>9.7165019829911721</c:v>
                </c:pt>
                <c:pt idx="8992">
                  <c:v>9.7404392998876617</c:v>
                </c:pt>
                <c:pt idx="8993">
                  <c:v>9.7913442406440563</c:v>
                </c:pt>
                <c:pt idx="8994">
                  <c:v>9.823685183939638</c:v>
                </c:pt>
                <c:pt idx="8995">
                  <c:v>9.8322902548403626</c:v>
                </c:pt>
                <c:pt idx="8996">
                  <c:v>9.8273954700066515</c:v>
                </c:pt>
                <c:pt idx="8997">
                  <c:v>9.8341075248833167</c:v>
                </c:pt>
                <c:pt idx="8998">
                  <c:v>9.8487575880661762</c:v>
                </c:pt>
                <c:pt idx="8999">
                  <c:v>9.7951752190770875</c:v>
                </c:pt>
                <c:pt idx="9000">
                  <c:v>9.8028571704124552</c:v>
                </c:pt>
                <c:pt idx="9001">
                  <c:v>9.8080877169973455</c:v>
                </c:pt>
                <c:pt idx="9002">
                  <c:v>9.7925474228069156</c:v>
                </c:pt>
                <c:pt idx="9003">
                  <c:v>9.7884798588066282</c:v>
                </c:pt>
                <c:pt idx="9004">
                  <c:v>9.7971267059815759</c:v>
                </c:pt>
                <c:pt idx="9005">
                  <c:v>9.8047395581505832</c:v>
                </c:pt>
                <c:pt idx="9006">
                  <c:v>9.8101492970089055</c:v>
                </c:pt>
                <c:pt idx="9007">
                  <c:v>9.8028969877986309</c:v>
                </c:pt>
                <c:pt idx="9008">
                  <c:v>9.8051925729537786</c:v>
                </c:pt>
                <c:pt idx="9009">
                  <c:v>9.796376023160466</c:v>
                </c:pt>
                <c:pt idx="9010">
                  <c:v>9.7895490378702608</c:v>
                </c:pt>
                <c:pt idx="9011">
                  <c:v>9.777012006539417</c:v>
                </c:pt>
                <c:pt idx="9012">
                  <c:v>9.7699202612799407</c:v>
                </c:pt>
                <c:pt idx="9013">
                  <c:v>9.7707666147284211</c:v>
                </c:pt>
                <c:pt idx="9014">
                  <c:v>9.7724637573438891</c:v>
                </c:pt>
                <c:pt idx="9015">
                  <c:v>9.7788349746556431</c:v>
                </c:pt>
                <c:pt idx="9016">
                  <c:v>9.7680163416201768</c:v>
                </c:pt>
                <c:pt idx="9017">
                  <c:v>9.7746185571749624</c:v>
                </c:pt>
                <c:pt idx="9018">
                  <c:v>9.7686741210206982</c:v>
                </c:pt>
                <c:pt idx="9019">
                  <c:v>9.7723597431698384</c:v>
                </c:pt>
                <c:pt idx="9020">
                  <c:v>9.7876485072125288</c:v>
                </c:pt>
                <c:pt idx="9021">
                  <c:v>9.7723820630501308</c:v>
                </c:pt>
                <c:pt idx="9022">
                  <c:v>9.7638177419724723</c:v>
                </c:pt>
                <c:pt idx="9023">
                  <c:v>9.7757933089444222</c:v>
                </c:pt>
                <c:pt idx="9024">
                  <c:v>9.7875685513316224</c:v>
                </c:pt>
                <c:pt idx="9025">
                  <c:v>9.7971864234804276</c:v>
                </c:pt>
                <c:pt idx="9026">
                  <c:v>9.82383979148908</c:v>
                </c:pt>
                <c:pt idx="9027">
                  <c:v>9.8365258786229557</c:v>
                </c:pt>
                <c:pt idx="9028">
                  <c:v>9.8218692318276535</c:v>
                </c:pt>
                <c:pt idx="9029">
                  <c:v>9.8020507066735032</c:v>
                </c:pt>
                <c:pt idx="9030">
                  <c:v>9.798910006467592</c:v>
                </c:pt>
                <c:pt idx="9031">
                  <c:v>9.8119811518154663</c:v>
                </c:pt>
                <c:pt idx="9032">
                  <c:v>9.7958573743162667</c:v>
                </c:pt>
                <c:pt idx="9033">
                  <c:v>9.7973887423618571</c:v>
                </c:pt>
                <c:pt idx="9034">
                  <c:v>9.795635934178458</c:v>
                </c:pt>
                <c:pt idx="9035">
                  <c:v>9.7925969883561006</c:v>
                </c:pt>
                <c:pt idx="9036">
                  <c:v>9.8107924415878891</c:v>
                </c:pt>
                <c:pt idx="9037">
                  <c:v>9.8150725071656524</c:v>
                </c:pt>
                <c:pt idx="9038">
                  <c:v>9.8160517066340187</c:v>
                </c:pt>
                <c:pt idx="9039">
                  <c:v>9.7834708479151082</c:v>
                </c:pt>
                <c:pt idx="9040">
                  <c:v>9.7441978364048367</c:v>
                </c:pt>
                <c:pt idx="9041">
                  <c:v>9.7388672841782551</c:v>
                </c:pt>
                <c:pt idx="9042">
                  <c:v>9.7773443988102908</c:v>
                </c:pt>
                <c:pt idx="9043">
                  <c:v>9.7738742863227746</c:v>
                </c:pt>
                <c:pt idx="9044">
                  <c:v>9.7586393644530443</c:v>
                </c:pt>
                <c:pt idx="9045">
                  <c:v>9.7734729041305304</c:v>
                </c:pt>
                <c:pt idx="9046">
                  <c:v>9.7689555749934875</c:v>
                </c:pt>
                <c:pt idx="9047">
                  <c:v>9.7680973773845317</c:v>
                </c:pt>
                <c:pt idx="9048">
                  <c:v>9.7776756064723127</c:v>
                </c:pt>
                <c:pt idx="9049">
                  <c:v>9.8087164224973247</c:v>
                </c:pt>
                <c:pt idx="9050">
                  <c:v>9.8067431461184071</c:v>
                </c:pt>
                <c:pt idx="9051">
                  <c:v>9.7855894499839646</c:v>
                </c:pt>
                <c:pt idx="9052">
                  <c:v>9.775562642387511</c:v>
                </c:pt>
                <c:pt idx="9053">
                  <c:v>9.7801999877116739</c:v>
                </c:pt>
                <c:pt idx="9054">
                  <c:v>9.8215945025580194</c:v>
                </c:pt>
                <c:pt idx="9055">
                  <c:v>9.839321056973608</c:v>
                </c:pt>
                <c:pt idx="9056">
                  <c:v>9.8304375451102768</c:v>
                </c:pt>
                <c:pt idx="9057">
                  <c:v>9.8488673987486521</c:v>
                </c:pt>
                <c:pt idx="9058">
                  <c:v>9.8604936777725332</c:v>
                </c:pt>
                <c:pt idx="9059">
                  <c:v>9.8064690361426532</c:v>
                </c:pt>
                <c:pt idx="9060">
                  <c:v>9.7422137262642696</c:v>
                </c:pt>
                <c:pt idx="9061">
                  <c:v>9.699653071342702</c:v>
                </c:pt>
                <c:pt idx="9062">
                  <c:v>9.6961913045863231</c:v>
                </c:pt>
                <c:pt idx="9063">
                  <c:v>9.7028071300128129</c:v>
                </c:pt>
                <c:pt idx="9064">
                  <c:v>9.7604096200634363</c:v>
                </c:pt>
                <c:pt idx="9065">
                  <c:v>9.7704897055110091</c:v>
                </c:pt>
                <c:pt idx="9066">
                  <c:v>9.780917858460878</c:v>
                </c:pt>
                <c:pt idx="9067">
                  <c:v>9.8272926175142885</c:v>
                </c:pt>
                <c:pt idx="9068">
                  <c:v>9.8292116583449474</c:v>
                </c:pt>
                <c:pt idx="9069">
                  <c:v>9.8513652821340116</c:v>
                </c:pt>
                <c:pt idx="9070">
                  <c:v>9.8439464111215926</c:v>
                </c:pt>
                <c:pt idx="9071">
                  <c:v>9.8406399007342813</c:v>
                </c:pt>
                <c:pt idx="9072">
                  <c:v>9.8186355253917501</c:v>
                </c:pt>
                <c:pt idx="9073">
                  <c:v>9.803345350802994</c:v>
                </c:pt>
                <c:pt idx="9074">
                  <c:v>9.7955268866410261</c:v>
                </c:pt>
                <c:pt idx="9075">
                  <c:v>9.7534340687164196</c:v>
                </c:pt>
                <c:pt idx="9076">
                  <c:v>9.7190909048859311</c:v>
                </c:pt>
                <c:pt idx="9077">
                  <c:v>9.7261953208607768</c:v>
                </c:pt>
                <c:pt idx="9078">
                  <c:v>9.7138088660136486</c:v>
                </c:pt>
                <c:pt idx="9079">
                  <c:v>9.7573962281322846</c:v>
                </c:pt>
                <c:pt idx="9080">
                  <c:v>9.8233105354491546</c:v>
                </c:pt>
                <c:pt idx="9081">
                  <c:v>9.8719936154298189</c:v>
                </c:pt>
                <c:pt idx="9082">
                  <c:v>9.8913068201091718</c:v>
                </c:pt>
                <c:pt idx="9083">
                  <c:v>9.8844679881492041</c:v>
                </c:pt>
                <c:pt idx="9084">
                  <c:v>9.8587626461826456</c:v>
                </c:pt>
                <c:pt idx="9085">
                  <c:v>9.8358437714999756</c:v>
                </c:pt>
                <c:pt idx="9086">
                  <c:v>9.8320203313653334</c:v>
                </c:pt>
                <c:pt idx="9087">
                  <c:v>9.8131277229388498</c:v>
                </c:pt>
                <c:pt idx="9088">
                  <c:v>9.7745888415741131</c:v>
                </c:pt>
                <c:pt idx="9089">
                  <c:v>9.7497202442843065</c:v>
                </c:pt>
                <c:pt idx="9090">
                  <c:v>9.7384802141661559</c:v>
                </c:pt>
                <c:pt idx="9091">
                  <c:v>9.7416450028698698</c:v>
                </c:pt>
                <c:pt idx="9092">
                  <c:v>9.7460089693971543</c:v>
                </c:pt>
                <c:pt idx="9093">
                  <c:v>9.8062012398304628</c:v>
                </c:pt>
                <c:pt idx="9094">
                  <c:v>9.8383880537460779</c:v>
                </c:pt>
                <c:pt idx="9095">
                  <c:v>9.8488047014512272</c:v>
                </c:pt>
                <c:pt idx="9096">
                  <c:v>9.8178259872267741</c:v>
                </c:pt>
                <c:pt idx="9097">
                  <c:v>9.7698946550034336</c:v>
                </c:pt>
                <c:pt idx="9098">
                  <c:v>9.7651437460800405</c:v>
                </c:pt>
                <c:pt idx="9099">
                  <c:v>9.7739149966461305</c:v>
                </c:pt>
                <c:pt idx="9100">
                  <c:v>9.7898061170228807</c:v>
                </c:pt>
                <c:pt idx="9101">
                  <c:v>9.8047245631821216</c:v>
                </c:pt>
                <c:pt idx="9102">
                  <c:v>9.8400709023506465</c:v>
                </c:pt>
                <c:pt idx="9103">
                  <c:v>9.8371929064178172</c:v>
                </c:pt>
                <c:pt idx="9104">
                  <c:v>9.8087094745910832</c:v>
                </c:pt>
                <c:pt idx="9105">
                  <c:v>9.7974400535542632</c:v>
                </c:pt>
                <c:pt idx="9106">
                  <c:v>9.8142568749442365</c:v>
                </c:pt>
                <c:pt idx="9107">
                  <c:v>9.8160243683129469</c:v>
                </c:pt>
                <c:pt idx="9108">
                  <c:v>9.8455015909932122</c:v>
                </c:pt>
                <c:pt idx="9109">
                  <c:v>9.8597115314140016</c:v>
                </c:pt>
                <c:pt idx="9110">
                  <c:v>9.8127246228405571</c:v>
                </c:pt>
                <c:pt idx="9111">
                  <c:v>9.8026655315504172</c:v>
                </c:pt>
                <c:pt idx="9112">
                  <c:v>9.7896729960915092</c:v>
                </c:pt>
                <c:pt idx="9113">
                  <c:v>9.7763061326479654</c:v>
                </c:pt>
                <c:pt idx="9114">
                  <c:v>9.7597911770378936</c:v>
                </c:pt>
                <c:pt idx="9115">
                  <c:v>9.737251076937417</c:v>
                </c:pt>
                <c:pt idx="9116">
                  <c:v>9.736206816106197</c:v>
                </c:pt>
                <c:pt idx="9117">
                  <c:v>9.7580158872505081</c:v>
                </c:pt>
                <c:pt idx="9118">
                  <c:v>9.7946482402330002</c:v>
                </c:pt>
                <c:pt idx="9119">
                  <c:v>9.8125457346744884</c:v>
                </c:pt>
                <c:pt idx="9120">
                  <c:v>9.8245612414504286</c:v>
                </c:pt>
                <c:pt idx="9121">
                  <c:v>9.8467828036379643</c:v>
                </c:pt>
                <c:pt idx="9122">
                  <c:v>9.8426577949137393</c:v>
                </c:pt>
                <c:pt idx="9123">
                  <c:v>9.7967635011215766</c:v>
                </c:pt>
                <c:pt idx="9124">
                  <c:v>9.777232149689624</c:v>
                </c:pt>
                <c:pt idx="9125">
                  <c:v>9.8109690299191517</c:v>
                </c:pt>
                <c:pt idx="9126">
                  <c:v>9.8066679293197989</c:v>
                </c:pt>
                <c:pt idx="9127">
                  <c:v>9.8515514225136016</c:v>
                </c:pt>
                <c:pt idx="9128">
                  <c:v>9.8743166816568042</c:v>
                </c:pt>
                <c:pt idx="9129">
                  <c:v>9.8524124780048883</c:v>
                </c:pt>
                <c:pt idx="9130">
                  <c:v>9.802658596498782</c:v>
                </c:pt>
                <c:pt idx="9131">
                  <c:v>9.7701145502999722</c:v>
                </c:pt>
                <c:pt idx="9132">
                  <c:v>9.7701603366388419</c:v>
                </c:pt>
                <c:pt idx="9133">
                  <c:v>9.7761981885248179</c:v>
                </c:pt>
                <c:pt idx="9134">
                  <c:v>9.793780322812891</c:v>
                </c:pt>
                <c:pt idx="9135">
                  <c:v>9.8176475183804843</c:v>
                </c:pt>
                <c:pt idx="9136">
                  <c:v>9.8234295890101819</c:v>
                </c:pt>
                <c:pt idx="9137">
                  <c:v>9.8359523731981664</c:v>
                </c:pt>
                <c:pt idx="9138">
                  <c:v>9.8262358911633747</c:v>
                </c:pt>
                <c:pt idx="9139">
                  <c:v>9.8158508258927384</c:v>
                </c:pt>
                <c:pt idx="9140">
                  <c:v>9.8065255607564161</c:v>
                </c:pt>
                <c:pt idx="9141">
                  <c:v>9.8124150242099937</c:v>
                </c:pt>
                <c:pt idx="9142">
                  <c:v>9.8152409452010865</c:v>
                </c:pt>
                <c:pt idx="9143">
                  <c:v>9.7949787724234412</c:v>
                </c:pt>
                <c:pt idx="9144">
                  <c:v>9.7914817851934934</c:v>
                </c:pt>
                <c:pt idx="9145">
                  <c:v>9.8015882288090541</c:v>
                </c:pt>
                <c:pt idx="9146">
                  <c:v>9.8400219436857768</c:v>
                </c:pt>
                <c:pt idx="9147">
                  <c:v>9.8814653571725302</c:v>
                </c:pt>
                <c:pt idx="9148">
                  <c:v>9.8982166405161021</c:v>
                </c:pt>
                <c:pt idx="9149">
                  <c:v>9.8838500180412616</c:v>
                </c:pt>
                <c:pt idx="9150">
                  <c:v>9.8667030752168632</c:v>
                </c:pt>
                <c:pt idx="9151">
                  <c:v>9.8246648398044041</c:v>
                </c:pt>
                <c:pt idx="9152">
                  <c:v>9.7702751094302496</c:v>
                </c:pt>
                <c:pt idx="9153">
                  <c:v>9.7508464464963449</c:v>
                </c:pt>
                <c:pt idx="9154">
                  <c:v>9.7319586001679248</c:v>
                </c:pt>
                <c:pt idx="9155">
                  <c:v>9.7052039230729026</c:v>
                </c:pt>
                <c:pt idx="9156">
                  <c:v>9.6987916073773519</c:v>
                </c:pt>
                <c:pt idx="9157">
                  <c:v>9.7194107623162669</c:v>
                </c:pt>
                <c:pt idx="9158">
                  <c:v>9.7827348490653954</c:v>
                </c:pt>
                <c:pt idx="9159">
                  <c:v>9.8604692338329585</c:v>
                </c:pt>
                <c:pt idx="9160">
                  <c:v>9.9064166288600184</c:v>
                </c:pt>
                <c:pt idx="9161">
                  <c:v>9.9301346333737506</c:v>
                </c:pt>
                <c:pt idx="9162">
                  <c:v>9.9302475763781644</c:v>
                </c:pt>
                <c:pt idx="9163">
                  <c:v>9.8738116783818537</c:v>
                </c:pt>
                <c:pt idx="9164">
                  <c:v>9.8146185203794829</c:v>
                </c:pt>
                <c:pt idx="9165">
                  <c:v>9.743676970110366</c:v>
                </c:pt>
                <c:pt idx="9166">
                  <c:v>9.7096482681514171</c:v>
                </c:pt>
                <c:pt idx="9167">
                  <c:v>9.6921378143142078</c:v>
                </c:pt>
                <c:pt idx="9168">
                  <c:v>9.7242237638228328</c:v>
                </c:pt>
                <c:pt idx="9169">
                  <c:v>9.7894383214673688</c:v>
                </c:pt>
                <c:pt idx="9170">
                  <c:v>9.8689943886252198</c:v>
                </c:pt>
                <c:pt idx="9171">
                  <c:v>9.9273903163112855</c:v>
                </c:pt>
                <c:pt idx="9172">
                  <c:v>9.9729447042411259</c:v>
                </c:pt>
                <c:pt idx="9173">
                  <c:v>9.9268350053979422</c:v>
                </c:pt>
                <c:pt idx="9174">
                  <c:v>9.8784175895678974</c:v>
                </c:pt>
                <c:pt idx="9175">
                  <c:v>9.8650426189454166</c:v>
                </c:pt>
                <c:pt idx="9176">
                  <c:v>9.8051820108069361</c:v>
                </c:pt>
                <c:pt idx="9177">
                  <c:v>9.7243879194017566</c:v>
                </c:pt>
                <c:pt idx="9178">
                  <c:v>9.7107055192251543</c:v>
                </c:pt>
                <c:pt idx="9179">
                  <c:v>9.7236498127347186</c:v>
                </c:pt>
                <c:pt idx="9180">
                  <c:v>9.7685422351709761</c:v>
                </c:pt>
                <c:pt idx="9181">
                  <c:v>9.8053317890754155</c:v>
                </c:pt>
                <c:pt idx="9182">
                  <c:v>9.817005907058741</c:v>
                </c:pt>
                <c:pt idx="9183">
                  <c:v>9.8273134856447033</c:v>
                </c:pt>
                <c:pt idx="9184">
                  <c:v>9.8275002047038242</c:v>
                </c:pt>
                <c:pt idx="9185">
                  <c:v>9.8295542677809209</c:v>
                </c:pt>
                <c:pt idx="9186">
                  <c:v>9.8427503725015768</c:v>
                </c:pt>
                <c:pt idx="9187">
                  <c:v>9.8578299396641604</c:v>
                </c:pt>
                <c:pt idx="9188">
                  <c:v>9.8526562060208036</c:v>
                </c:pt>
                <c:pt idx="9189">
                  <c:v>9.8498951693826609</c:v>
                </c:pt>
                <c:pt idx="9190">
                  <c:v>9.836779561547031</c:v>
                </c:pt>
                <c:pt idx="9191">
                  <c:v>9.8532797846206943</c:v>
                </c:pt>
                <c:pt idx="9192">
                  <c:v>9.8295218255298789</c:v>
                </c:pt>
                <c:pt idx="9193">
                  <c:v>9.7839667481035395</c:v>
                </c:pt>
                <c:pt idx="9194">
                  <c:v>9.7646739682618762</c:v>
                </c:pt>
                <c:pt idx="9195">
                  <c:v>9.7188062811792921</c:v>
                </c:pt>
                <c:pt idx="9196">
                  <c:v>9.7436247502957904</c:v>
                </c:pt>
                <c:pt idx="9197">
                  <c:v>9.78603266199854</c:v>
                </c:pt>
                <c:pt idx="9198">
                  <c:v>9.8439075712409831</c:v>
                </c:pt>
                <c:pt idx="9199">
                  <c:v>9.8811478860544089</c:v>
                </c:pt>
                <c:pt idx="9200">
                  <c:v>9.8812508299098418</c:v>
                </c:pt>
                <c:pt idx="9201">
                  <c:v>9.8732589197833018</c:v>
                </c:pt>
                <c:pt idx="9202">
                  <c:v>9.8594682618832277</c:v>
                </c:pt>
                <c:pt idx="9203">
                  <c:v>9.842031594518927</c:v>
                </c:pt>
                <c:pt idx="9204">
                  <c:v>9.8185020353982058</c:v>
                </c:pt>
                <c:pt idx="9205">
                  <c:v>9.778437976823124</c:v>
                </c:pt>
                <c:pt idx="9206">
                  <c:v>9.7543099543520206</c:v>
                </c:pt>
                <c:pt idx="9207">
                  <c:v>9.7512418378261838</c:v>
                </c:pt>
                <c:pt idx="9208">
                  <c:v>9.7632505409688193</c:v>
                </c:pt>
                <c:pt idx="9209">
                  <c:v>9.7709611414638591</c:v>
                </c:pt>
                <c:pt idx="9210">
                  <c:v>9.7747236063607161</c:v>
                </c:pt>
                <c:pt idx="9211">
                  <c:v>9.7489849634102761</c:v>
                </c:pt>
                <c:pt idx="9212">
                  <c:v>9.794443423770641</c:v>
                </c:pt>
                <c:pt idx="9213">
                  <c:v>9.8270000315134745</c:v>
                </c:pt>
                <c:pt idx="9214">
                  <c:v>9.8465483113665826</c:v>
                </c:pt>
                <c:pt idx="9215">
                  <c:v>9.8543632565949864</c:v>
                </c:pt>
                <c:pt idx="9216">
                  <c:v>9.8668588152087953</c:v>
                </c:pt>
                <c:pt idx="9217">
                  <c:v>9.8753967769116304</c:v>
                </c:pt>
                <c:pt idx="9218">
                  <c:v>9.8357585042140236</c:v>
                </c:pt>
                <c:pt idx="9219">
                  <c:v>9.8213905024145909</c:v>
                </c:pt>
                <c:pt idx="9220">
                  <c:v>9.7980318475356896</c:v>
                </c:pt>
                <c:pt idx="9221">
                  <c:v>9.7825050562379197</c:v>
                </c:pt>
                <c:pt idx="9222">
                  <c:v>9.7915585694760097</c:v>
                </c:pt>
                <c:pt idx="9223">
                  <c:v>9.7941856255881614</c:v>
                </c:pt>
                <c:pt idx="9224">
                  <c:v>9.7764621277575898</c:v>
                </c:pt>
                <c:pt idx="9225">
                  <c:v>9.8113076540471393</c:v>
                </c:pt>
                <c:pt idx="9226">
                  <c:v>9.836923775759864</c:v>
                </c:pt>
                <c:pt idx="9227">
                  <c:v>9.8526397648232038</c:v>
                </c:pt>
                <c:pt idx="9228">
                  <c:v>9.8726318426721704</c:v>
                </c:pt>
                <c:pt idx="9229">
                  <c:v>9.8408111571432944</c:v>
                </c:pt>
                <c:pt idx="9230">
                  <c:v>9.8338758804239639</c:v>
                </c:pt>
                <c:pt idx="9231">
                  <c:v>9.7965103098310617</c:v>
                </c:pt>
                <c:pt idx="9232">
                  <c:v>9.7800621309965834</c:v>
                </c:pt>
                <c:pt idx="9233">
                  <c:v>9.7488400459054709</c:v>
                </c:pt>
                <c:pt idx="9234">
                  <c:v>9.7755644749332298</c:v>
                </c:pt>
                <c:pt idx="9235">
                  <c:v>9.8041448654648615</c:v>
                </c:pt>
                <c:pt idx="9236">
                  <c:v>9.7795812794366181</c:v>
                </c:pt>
                <c:pt idx="9237">
                  <c:v>9.760989677034912</c:v>
                </c:pt>
                <c:pt idx="9238">
                  <c:v>9.7952232169633255</c:v>
                </c:pt>
                <c:pt idx="9239">
                  <c:v>9.8274328828752608</c:v>
                </c:pt>
                <c:pt idx="9240">
                  <c:v>9.8072152028967885</c:v>
                </c:pt>
                <c:pt idx="9241">
                  <c:v>9.7949963775569611</c:v>
                </c:pt>
                <c:pt idx="9242">
                  <c:v>9.7981514929587412</c:v>
                </c:pt>
                <c:pt idx="9243">
                  <c:v>9.7867390878585709</c:v>
                </c:pt>
                <c:pt idx="9244">
                  <c:v>9.774009341790423</c:v>
                </c:pt>
                <c:pt idx="9245">
                  <c:v>9.7774837341550871</c:v>
                </c:pt>
                <c:pt idx="9246">
                  <c:v>9.7745513364736549</c:v>
                </c:pt>
                <c:pt idx="9247">
                  <c:v>9.8062587999232509</c:v>
                </c:pt>
                <c:pt idx="9248">
                  <c:v>9.8235095221590178</c:v>
                </c:pt>
                <c:pt idx="9249">
                  <c:v>9.8039557509426913</c:v>
                </c:pt>
                <c:pt idx="9250">
                  <c:v>9.8017442147439127</c:v>
                </c:pt>
                <c:pt idx="9251">
                  <c:v>9.8046199508429979</c:v>
                </c:pt>
                <c:pt idx="9252">
                  <c:v>9.8023822098964573</c:v>
                </c:pt>
                <c:pt idx="9253">
                  <c:v>9.8089512378182402</c:v>
                </c:pt>
                <c:pt idx="9254">
                  <c:v>9.8121509319921252</c:v>
                </c:pt>
                <c:pt idx="9255">
                  <c:v>9.8099279008251745</c:v>
                </c:pt>
                <c:pt idx="9256">
                  <c:v>9.8075815184700339</c:v>
                </c:pt>
                <c:pt idx="9257">
                  <c:v>9.7929013377977903</c:v>
                </c:pt>
                <c:pt idx="9258">
                  <c:v>9.7664334241946236</c:v>
                </c:pt>
                <c:pt idx="9259">
                  <c:v>9.7756938421658148</c:v>
                </c:pt>
                <c:pt idx="9260">
                  <c:v>9.776685826492729</c:v>
                </c:pt>
                <c:pt idx="9261">
                  <c:v>9.80120934764388</c:v>
                </c:pt>
                <c:pt idx="9262">
                  <c:v>9.8106562332190066</c:v>
                </c:pt>
                <c:pt idx="9263">
                  <c:v>9.7845507442617965</c:v>
                </c:pt>
                <c:pt idx="9264">
                  <c:v>9.7736926535833728</c:v>
                </c:pt>
                <c:pt idx="9265">
                  <c:v>9.7583833011499088</c:v>
                </c:pt>
                <c:pt idx="9266">
                  <c:v>9.74880839921396</c:v>
                </c:pt>
                <c:pt idx="9267">
                  <c:v>9.7336007814409022</c:v>
                </c:pt>
                <c:pt idx="9268">
                  <c:v>9.7278100331180237</c:v>
                </c:pt>
                <c:pt idx="9269">
                  <c:v>9.7530876366091981</c:v>
                </c:pt>
                <c:pt idx="9270">
                  <c:v>9.7827674556361668</c:v>
                </c:pt>
                <c:pt idx="9271">
                  <c:v>9.8000296973403263</c:v>
                </c:pt>
                <c:pt idx="9272">
                  <c:v>9.8309004094057979</c:v>
                </c:pt>
                <c:pt idx="9273">
                  <c:v>9.8457432621006014</c:v>
                </c:pt>
                <c:pt idx="9274">
                  <c:v>9.8479823512875289</c:v>
                </c:pt>
                <c:pt idx="9275">
                  <c:v>9.8220611165088449</c:v>
                </c:pt>
                <c:pt idx="9276">
                  <c:v>9.7929059539510117</c:v>
                </c:pt>
                <c:pt idx="9277">
                  <c:v>9.765076602419887</c:v>
                </c:pt>
                <c:pt idx="9278">
                  <c:v>9.7322777975555343</c:v>
                </c:pt>
                <c:pt idx="9279">
                  <c:v>9.7126267544321312</c:v>
                </c:pt>
                <c:pt idx="9280">
                  <c:v>9.7160294601049468</c:v>
                </c:pt>
                <c:pt idx="9281">
                  <c:v>9.7226873213251803</c:v>
                </c:pt>
                <c:pt idx="9282">
                  <c:v>9.7480334461187716</c:v>
                </c:pt>
                <c:pt idx="9283">
                  <c:v>9.7880131250827809</c:v>
                </c:pt>
                <c:pt idx="9284">
                  <c:v>9.8109915063344548</c:v>
                </c:pt>
                <c:pt idx="9285">
                  <c:v>9.8266778490730164</c:v>
                </c:pt>
                <c:pt idx="9286">
                  <c:v>9.8036943060554673</c:v>
                </c:pt>
                <c:pt idx="9287">
                  <c:v>9.7596848892270529</c:v>
                </c:pt>
                <c:pt idx="9288">
                  <c:v>9.7231617387053859</c:v>
                </c:pt>
                <c:pt idx="9289">
                  <c:v>9.7132013038134239</c:v>
                </c:pt>
                <c:pt idx="9290">
                  <c:v>9.7206671099862412</c:v>
                </c:pt>
                <c:pt idx="9291">
                  <c:v>9.7430261985115774</c:v>
                </c:pt>
                <c:pt idx="9292">
                  <c:v>9.7666677304608207</c:v>
                </c:pt>
                <c:pt idx="9293">
                  <c:v>9.7640805953816301</c:v>
                </c:pt>
                <c:pt idx="9294">
                  <c:v>9.7766018641486365</c:v>
                </c:pt>
                <c:pt idx="9295">
                  <c:v>9.7838741444634394</c:v>
                </c:pt>
                <c:pt idx="9296">
                  <c:v>9.7716535790739769</c:v>
                </c:pt>
                <c:pt idx="9297">
                  <c:v>9.7685187860116773</c:v>
                </c:pt>
                <c:pt idx="9298">
                  <c:v>9.7630618518306989</c:v>
                </c:pt>
                <c:pt idx="9299">
                  <c:v>9.76765470040257</c:v>
                </c:pt>
                <c:pt idx="9300">
                  <c:v>9.7777196650515652</c:v>
                </c:pt>
                <c:pt idx="9301">
                  <c:v>9.7789251067017506</c:v>
                </c:pt>
                <c:pt idx="9302">
                  <c:v>9.7649184933615931</c:v>
                </c:pt>
                <c:pt idx="9303">
                  <c:v>9.7525847418460749</c:v>
                </c:pt>
                <c:pt idx="9304">
                  <c:v>9.7551807816583125</c:v>
                </c:pt>
                <c:pt idx="9305">
                  <c:v>9.7455001568239279</c:v>
                </c:pt>
                <c:pt idx="9306">
                  <c:v>9.7420766257652787</c:v>
                </c:pt>
                <c:pt idx="9307">
                  <c:v>9.7490413788823087</c:v>
                </c:pt>
                <c:pt idx="9308">
                  <c:v>9.7678368594715863</c:v>
                </c:pt>
                <c:pt idx="9309">
                  <c:v>9.7659715436776402</c:v>
                </c:pt>
                <c:pt idx="9310">
                  <c:v>9.7608740076826841</c:v>
                </c:pt>
                <c:pt idx="9311">
                  <c:v>9.7714430810668844</c:v>
                </c:pt>
                <c:pt idx="9312">
                  <c:v>9.7723251173899506</c:v>
                </c:pt>
                <c:pt idx="9313">
                  <c:v>9.7895395288791462</c:v>
                </c:pt>
                <c:pt idx="9314">
                  <c:v>9.7805920950403156</c:v>
                </c:pt>
                <c:pt idx="9315">
                  <c:v>9.7808133431438922</c:v>
                </c:pt>
                <c:pt idx="9316">
                  <c:v>9.7772130550304155</c:v>
                </c:pt>
                <c:pt idx="9317">
                  <c:v>9.7803826336403272</c:v>
                </c:pt>
                <c:pt idx="9318">
                  <c:v>9.7766492003436181</c:v>
                </c:pt>
                <c:pt idx="9319">
                  <c:v>9.7924970790355026</c:v>
                </c:pt>
                <c:pt idx="9320">
                  <c:v>9.795958718982785</c:v>
                </c:pt>
                <c:pt idx="9321">
                  <c:v>9.8014493367153932</c:v>
                </c:pt>
                <c:pt idx="9322">
                  <c:v>9.7486204407100274</c:v>
                </c:pt>
                <c:pt idx="9323">
                  <c:v>9.7692877516971954</c:v>
                </c:pt>
                <c:pt idx="9324">
                  <c:v>9.7997139563295317</c:v>
                </c:pt>
                <c:pt idx="9325">
                  <c:v>9.7929690388722221</c:v>
                </c:pt>
                <c:pt idx="9326">
                  <c:v>9.8194842472122126</c:v>
                </c:pt>
                <c:pt idx="9327">
                  <c:v>9.8050126492732588</c:v>
                </c:pt>
                <c:pt idx="9328">
                  <c:v>9.8092874794764864</c:v>
                </c:pt>
                <c:pt idx="9329">
                  <c:v>9.7886758796476911</c:v>
                </c:pt>
                <c:pt idx="9330">
                  <c:v>9.7864906421907385</c:v>
                </c:pt>
                <c:pt idx="9331">
                  <c:v>9.807940619468523</c:v>
                </c:pt>
                <c:pt idx="9332">
                  <c:v>9.7960973138052552</c:v>
                </c:pt>
                <c:pt idx="9333">
                  <c:v>9.781483317988382</c:v>
                </c:pt>
                <c:pt idx="9334">
                  <c:v>9.7724991461461226</c:v>
                </c:pt>
                <c:pt idx="9335">
                  <c:v>9.7736821697306855</c:v>
                </c:pt>
                <c:pt idx="9336">
                  <c:v>9.7869597150723529</c:v>
                </c:pt>
                <c:pt idx="9337">
                  <c:v>9.8025829414869392</c:v>
                </c:pt>
                <c:pt idx="9338">
                  <c:v>9.8181908514125347</c:v>
                </c:pt>
                <c:pt idx="9339">
                  <c:v>9.8315918526400949</c:v>
                </c:pt>
                <c:pt idx="9340">
                  <c:v>9.8485339371831131</c:v>
                </c:pt>
                <c:pt idx="9341">
                  <c:v>9.8400666612722461</c:v>
                </c:pt>
                <c:pt idx="9342">
                  <c:v>9.8266845573958559</c:v>
                </c:pt>
                <c:pt idx="9343">
                  <c:v>9.8056301367934786</c:v>
                </c:pt>
                <c:pt idx="9344">
                  <c:v>9.7934901217340666</c:v>
                </c:pt>
                <c:pt idx="9345">
                  <c:v>9.798670185017107</c:v>
                </c:pt>
                <c:pt idx="9346">
                  <c:v>9.8138397979749357</c:v>
                </c:pt>
                <c:pt idx="9347">
                  <c:v>9.8086559562451576</c:v>
                </c:pt>
                <c:pt idx="9348">
                  <c:v>9.8182791673049845</c:v>
                </c:pt>
                <c:pt idx="9349">
                  <c:v>9.7953260870846357</c:v>
                </c:pt>
                <c:pt idx="9350">
                  <c:v>9.8083319867507832</c:v>
                </c:pt>
                <c:pt idx="9351">
                  <c:v>9.8356508047856668</c:v>
                </c:pt>
                <c:pt idx="9352">
                  <c:v>9.8542139586759703</c:v>
                </c:pt>
                <c:pt idx="9353">
                  <c:v>9.8528259470752477</c:v>
                </c:pt>
                <c:pt idx="9354">
                  <c:v>9.8465540333375667</c:v>
                </c:pt>
                <c:pt idx="9355">
                  <c:v>9.8469749480604278</c:v>
                </c:pt>
                <c:pt idx="9356">
                  <c:v>9.8350102278400762</c:v>
                </c:pt>
                <c:pt idx="9357">
                  <c:v>9.8570857210592528</c:v>
                </c:pt>
                <c:pt idx="9358">
                  <c:v>9.8489430053548048</c:v>
                </c:pt>
                <c:pt idx="9359">
                  <c:v>9.8374907126523183</c:v>
                </c:pt>
                <c:pt idx="9360">
                  <c:v>9.8099765482974721</c:v>
                </c:pt>
                <c:pt idx="9361">
                  <c:v>9.8014080789389162</c:v>
                </c:pt>
                <c:pt idx="9362">
                  <c:v>9.7847971038057846</c:v>
                </c:pt>
                <c:pt idx="9363">
                  <c:v>9.802873271101749</c:v>
                </c:pt>
                <c:pt idx="9364">
                  <c:v>9.8268526801061959</c:v>
                </c:pt>
                <c:pt idx="9365">
                  <c:v>9.8421415610642562</c:v>
                </c:pt>
                <c:pt idx="9366">
                  <c:v>9.8190640606207005</c:v>
                </c:pt>
                <c:pt idx="9367">
                  <c:v>9.8331617528308577</c:v>
                </c:pt>
                <c:pt idx="9368">
                  <c:v>9.8482260956587488</c:v>
                </c:pt>
                <c:pt idx="9369">
                  <c:v>9.8359185761082539</c:v>
                </c:pt>
                <c:pt idx="9370">
                  <c:v>9.8352355315310422</c:v>
                </c:pt>
                <c:pt idx="9371">
                  <c:v>9.9035921174451094</c:v>
                </c:pt>
                <c:pt idx="9372">
                  <c:v>9.8665164042671503</c:v>
                </c:pt>
                <c:pt idx="9373">
                  <c:v>9.8555729103949226</c:v>
                </c:pt>
                <c:pt idx="9374">
                  <c:v>9.8473767712765898</c:v>
                </c:pt>
                <c:pt idx="9375">
                  <c:v>9.8377292700173005</c:v>
                </c:pt>
                <c:pt idx="9376">
                  <c:v>9.8472040214550134</c:v>
                </c:pt>
                <c:pt idx="9377">
                  <c:v>9.8291418224193023</c:v>
                </c:pt>
                <c:pt idx="9378">
                  <c:v>9.7905363857189744</c:v>
                </c:pt>
                <c:pt idx="9379">
                  <c:v>9.8166600989685548</c:v>
                </c:pt>
                <c:pt idx="9380">
                  <c:v>9.8322998558014589</c:v>
                </c:pt>
                <c:pt idx="9381">
                  <c:v>9.8368962152733559</c:v>
                </c:pt>
                <c:pt idx="9382">
                  <c:v>9.8354662805473865</c:v>
                </c:pt>
                <c:pt idx="9383">
                  <c:v>9.8524454771168752</c:v>
                </c:pt>
                <c:pt idx="9384">
                  <c:v>9.8235073689632149</c:v>
                </c:pt>
                <c:pt idx="9385">
                  <c:v>9.7965502342093629</c:v>
                </c:pt>
                <c:pt idx="9386">
                  <c:v>9.79512798041781</c:v>
                </c:pt>
                <c:pt idx="9387">
                  <c:v>9.8027035862446059</c:v>
                </c:pt>
                <c:pt idx="9388">
                  <c:v>9.8143365369170148</c:v>
                </c:pt>
                <c:pt idx="9389">
                  <c:v>9.845180655820009</c:v>
                </c:pt>
                <c:pt idx="9390">
                  <c:v>9.8338974306715894</c:v>
                </c:pt>
                <c:pt idx="9391">
                  <c:v>9.8516624154523083</c:v>
                </c:pt>
                <c:pt idx="9392">
                  <c:v>9.874210523780663</c:v>
                </c:pt>
                <c:pt idx="9393">
                  <c:v>9.8784854235965103</c:v>
                </c:pt>
                <c:pt idx="9394">
                  <c:v>9.8754675291100096</c:v>
                </c:pt>
                <c:pt idx="9395">
                  <c:v>9.8651986520270647</c:v>
                </c:pt>
                <c:pt idx="9396">
                  <c:v>9.8212453540029134</c:v>
                </c:pt>
                <c:pt idx="9397">
                  <c:v>9.7734320544088007</c:v>
                </c:pt>
                <c:pt idx="9398">
                  <c:v>9.7388321228806198</c:v>
                </c:pt>
                <c:pt idx="9399">
                  <c:v>9.7309456420580478</c:v>
                </c:pt>
                <c:pt idx="9400">
                  <c:v>9.731766910935022</c:v>
                </c:pt>
                <c:pt idx="9401">
                  <c:v>9.7591291414274313</c:v>
                </c:pt>
                <c:pt idx="9402">
                  <c:v>9.788427730361736</c:v>
                </c:pt>
                <c:pt idx="9403">
                  <c:v>9.8451304708103198</c:v>
                </c:pt>
                <c:pt idx="9404">
                  <c:v>9.8745555860300698</c:v>
                </c:pt>
                <c:pt idx="9405">
                  <c:v>9.8847009098867744</c:v>
                </c:pt>
                <c:pt idx="9406">
                  <c:v>9.8663315647762406</c:v>
                </c:pt>
                <c:pt idx="9407">
                  <c:v>9.8531510687933945</c:v>
                </c:pt>
                <c:pt idx="9408">
                  <c:v>9.8103043851077434</c:v>
                </c:pt>
                <c:pt idx="9409">
                  <c:v>9.7665237854023914</c:v>
                </c:pt>
                <c:pt idx="9410">
                  <c:v>9.7491084812895128</c:v>
                </c:pt>
                <c:pt idx="9411">
                  <c:v>9.7376451955744034</c:v>
                </c:pt>
                <c:pt idx="9412">
                  <c:v>9.7325127580399879</c:v>
                </c:pt>
                <c:pt idx="9413">
                  <c:v>9.7364548510966245</c:v>
                </c:pt>
                <c:pt idx="9414">
                  <c:v>9.7628094217779537</c:v>
                </c:pt>
                <c:pt idx="9415">
                  <c:v>9.7919530033659932</c:v>
                </c:pt>
                <c:pt idx="9416">
                  <c:v>9.8083543298574618</c:v>
                </c:pt>
                <c:pt idx="9417">
                  <c:v>9.8356000471825933</c:v>
                </c:pt>
                <c:pt idx="9418">
                  <c:v>9.8467987835796631</c:v>
                </c:pt>
                <c:pt idx="9419">
                  <c:v>9.8343592173420209</c:v>
                </c:pt>
                <c:pt idx="9420">
                  <c:v>9.8334275172424768</c:v>
                </c:pt>
                <c:pt idx="9421">
                  <c:v>9.8264619102292681</c:v>
                </c:pt>
                <c:pt idx="9422">
                  <c:v>9.8157500427122333</c:v>
                </c:pt>
                <c:pt idx="9423">
                  <c:v>9.7912637737267794</c:v>
                </c:pt>
                <c:pt idx="9424">
                  <c:v>9.7733347553604748</c:v>
                </c:pt>
                <c:pt idx="9425">
                  <c:v>9.7829059109585934</c:v>
                </c:pt>
                <c:pt idx="9426">
                  <c:v>9.7820786691178814</c:v>
                </c:pt>
                <c:pt idx="9427">
                  <c:v>9.7871905766224927</c:v>
                </c:pt>
                <c:pt idx="9428">
                  <c:v>9.7808054636436843</c:v>
                </c:pt>
                <c:pt idx="9429">
                  <c:v>9.7638998555938912</c:v>
                </c:pt>
                <c:pt idx="9430">
                  <c:v>9.758807154370853</c:v>
                </c:pt>
                <c:pt idx="9431">
                  <c:v>9.7561673748922431</c:v>
                </c:pt>
                <c:pt idx="9432">
                  <c:v>9.7621129965631877</c:v>
                </c:pt>
                <c:pt idx="9433">
                  <c:v>9.7837135760491449</c:v>
                </c:pt>
                <c:pt idx="9434">
                  <c:v>9.8069057342138404</c:v>
                </c:pt>
                <c:pt idx="9435">
                  <c:v>9.8170465161221134</c:v>
                </c:pt>
                <c:pt idx="9436">
                  <c:v>9.809649900851916</c:v>
                </c:pt>
                <c:pt idx="9437">
                  <c:v>9.7718371081820177</c:v>
                </c:pt>
                <c:pt idx="9438">
                  <c:v>9.7635529537421313</c:v>
                </c:pt>
                <c:pt idx="9439">
                  <c:v>9.7797863074904949</c:v>
                </c:pt>
                <c:pt idx="9440">
                  <c:v>9.8034915950485129</c:v>
                </c:pt>
                <c:pt idx="9441">
                  <c:v>9.8231274810411602</c:v>
                </c:pt>
                <c:pt idx="9442">
                  <c:v>9.825744315750276</c:v>
                </c:pt>
                <c:pt idx="9443">
                  <c:v>9.81816936710538</c:v>
                </c:pt>
                <c:pt idx="9444">
                  <c:v>9.7928031796752304</c:v>
                </c:pt>
                <c:pt idx="9445">
                  <c:v>9.7680702867814695</c:v>
                </c:pt>
                <c:pt idx="9446">
                  <c:v>9.7344352929945668</c:v>
                </c:pt>
                <c:pt idx="9447">
                  <c:v>9.7067427428360258</c:v>
                </c:pt>
                <c:pt idx="9448">
                  <c:v>9.7307650121599423</c:v>
                </c:pt>
                <c:pt idx="9449">
                  <c:v>9.7731913326419022</c:v>
                </c:pt>
                <c:pt idx="9450">
                  <c:v>9.7716080932413671</c:v>
                </c:pt>
                <c:pt idx="9451">
                  <c:v>9.7717224913178544</c:v>
                </c:pt>
                <c:pt idx="9452">
                  <c:v>9.7738875702680179</c:v>
                </c:pt>
                <c:pt idx="9453">
                  <c:v>9.7959690257428509</c:v>
                </c:pt>
                <c:pt idx="9454">
                  <c:v>9.805626264713629</c:v>
                </c:pt>
                <c:pt idx="9455">
                  <c:v>9.8208429624102411</c:v>
                </c:pt>
                <c:pt idx="9456">
                  <c:v>9.8100545468329639</c:v>
                </c:pt>
                <c:pt idx="9457">
                  <c:v>9.7789015747472732</c:v>
                </c:pt>
                <c:pt idx="9458">
                  <c:v>9.7512116580572652</c:v>
                </c:pt>
                <c:pt idx="9459">
                  <c:v>9.7453174181425908</c:v>
                </c:pt>
                <c:pt idx="9460">
                  <c:v>9.724269834210709</c:v>
                </c:pt>
                <c:pt idx="9461">
                  <c:v>9.7341098039717124</c:v>
                </c:pt>
                <c:pt idx="9462">
                  <c:v>9.7530321187068836</c:v>
                </c:pt>
                <c:pt idx="9463">
                  <c:v>9.7541871776979345</c:v>
                </c:pt>
                <c:pt idx="9464">
                  <c:v>9.7529910776890496</c:v>
                </c:pt>
                <c:pt idx="9465">
                  <c:v>9.7820460785759398</c:v>
                </c:pt>
                <c:pt idx="9466">
                  <c:v>9.79501263299648</c:v>
                </c:pt>
                <c:pt idx="9467">
                  <c:v>9.8158675581220667</c:v>
                </c:pt>
                <c:pt idx="9468">
                  <c:v>9.8276003612299494</c:v>
                </c:pt>
                <c:pt idx="9469">
                  <c:v>9.8008456505146953</c:v>
                </c:pt>
                <c:pt idx="9470">
                  <c:v>9.7590480369339261</c:v>
                </c:pt>
                <c:pt idx="9471">
                  <c:v>9.7322224671514252</c:v>
                </c:pt>
                <c:pt idx="9472">
                  <c:v>9.7455682515643645</c:v>
                </c:pt>
                <c:pt idx="9473">
                  <c:v>9.7796704869981905</c:v>
                </c:pt>
                <c:pt idx="9474">
                  <c:v>9.8021457239463192</c:v>
                </c:pt>
                <c:pt idx="9475">
                  <c:v>9.8255069975891463</c:v>
                </c:pt>
                <c:pt idx="9476">
                  <c:v>9.8293392150551657</c:v>
                </c:pt>
                <c:pt idx="9477">
                  <c:v>9.8277444867055621</c:v>
                </c:pt>
                <c:pt idx="9478">
                  <c:v>9.8171410264932994</c:v>
                </c:pt>
                <c:pt idx="9479">
                  <c:v>9.8219585001616192</c:v>
                </c:pt>
                <c:pt idx="9480">
                  <c:v>9.8049668885700694</c:v>
                </c:pt>
                <c:pt idx="9481">
                  <c:v>9.7820061568465686</c:v>
                </c:pt>
                <c:pt idx="9482">
                  <c:v>9.7347000641780745</c:v>
                </c:pt>
                <c:pt idx="9483">
                  <c:v>9.7560602070107141</c:v>
                </c:pt>
                <c:pt idx="9484">
                  <c:v>9.8147185560914405</c:v>
                </c:pt>
                <c:pt idx="9485">
                  <c:v>9.8399231956140412</c:v>
                </c:pt>
                <c:pt idx="9486">
                  <c:v>9.8339157043696233</c:v>
                </c:pt>
                <c:pt idx="9487">
                  <c:v>9.8051339531236792</c:v>
                </c:pt>
                <c:pt idx="9488">
                  <c:v>9.7649352187845508</c:v>
                </c:pt>
                <c:pt idx="9489">
                  <c:v>9.7569812446343427</c:v>
                </c:pt>
                <c:pt idx="9490">
                  <c:v>9.7458865939697574</c:v>
                </c:pt>
                <c:pt idx="9491">
                  <c:v>9.7295121055578431</c:v>
                </c:pt>
                <c:pt idx="9492">
                  <c:v>9.7435498177763904</c:v>
                </c:pt>
                <c:pt idx="9493">
                  <c:v>9.7722148501499184</c:v>
                </c:pt>
                <c:pt idx="9494">
                  <c:v>9.7914169343405337</c:v>
                </c:pt>
                <c:pt idx="9495">
                  <c:v>9.8269783145119369</c:v>
                </c:pt>
                <c:pt idx="9496">
                  <c:v>9.8194626094269903</c:v>
                </c:pt>
                <c:pt idx="9497">
                  <c:v>9.7837501872032568</c:v>
                </c:pt>
                <c:pt idx="9498">
                  <c:v>9.7904029852041052</c:v>
                </c:pt>
                <c:pt idx="9499">
                  <c:v>9.8305324099517968</c:v>
                </c:pt>
                <c:pt idx="9500">
                  <c:v>9.8348865824603333</c:v>
                </c:pt>
                <c:pt idx="9501">
                  <c:v>9.86138584464471</c:v>
                </c:pt>
                <c:pt idx="9502">
                  <c:v>9.8749968415039238</c:v>
                </c:pt>
                <c:pt idx="9503">
                  <c:v>9.8667697941397883</c:v>
                </c:pt>
                <c:pt idx="9504">
                  <c:v>9.8334610175590615</c:v>
                </c:pt>
                <c:pt idx="9505">
                  <c:v>9.824946323863843</c:v>
                </c:pt>
                <c:pt idx="9506">
                  <c:v>9.822469239822782</c:v>
                </c:pt>
                <c:pt idx="9507">
                  <c:v>9.7775115755483704</c:v>
                </c:pt>
                <c:pt idx="9508">
                  <c:v>9.7519489205081289</c:v>
                </c:pt>
                <c:pt idx="9509">
                  <c:v>9.7735699152307589</c:v>
                </c:pt>
                <c:pt idx="9510">
                  <c:v>9.7794050396717012</c:v>
                </c:pt>
                <c:pt idx="9511">
                  <c:v>9.7833327968087147</c:v>
                </c:pt>
                <c:pt idx="9512">
                  <c:v>9.7817140041292525</c:v>
                </c:pt>
                <c:pt idx="9513">
                  <c:v>9.8188159730456182</c:v>
                </c:pt>
                <c:pt idx="9514">
                  <c:v>9.8510459686859182</c:v>
                </c:pt>
                <c:pt idx="9515">
                  <c:v>9.8551758287302427</c:v>
                </c:pt>
                <c:pt idx="9516">
                  <c:v>9.8586516059047611</c:v>
                </c:pt>
                <c:pt idx="9517">
                  <c:v>9.8377572996382057</c:v>
                </c:pt>
                <c:pt idx="9518">
                  <c:v>9.8164420258231946</c:v>
                </c:pt>
                <c:pt idx="9519">
                  <c:v>9.7757586494848603</c:v>
                </c:pt>
                <c:pt idx="9520">
                  <c:v>9.7553193322165619</c:v>
                </c:pt>
                <c:pt idx="9521">
                  <c:v>9.7508689201762309</c:v>
                </c:pt>
                <c:pt idx="9522">
                  <c:v>9.7575729676041121</c:v>
                </c:pt>
                <c:pt idx="9523">
                  <c:v>9.7942779532912017</c:v>
                </c:pt>
                <c:pt idx="9524">
                  <c:v>9.8254480736483547</c:v>
                </c:pt>
                <c:pt idx="9525">
                  <c:v>9.8358724067630305</c:v>
                </c:pt>
                <c:pt idx="9526">
                  <c:v>9.8562343457099448</c:v>
                </c:pt>
                <c:pt idx="9527">
                  <c:v>9.8922808676120439</c:v>
                </c:pt>
                <c:pt idx="9528">
                  <c:v>9.8242854698948126</c:v>
                </c:pt>
                <c:pt idx="9529">
                  <c:v>9.7896680030486234</c:v>
                </c:pt>
                <c:pt idx="9530">
                  <c:v>9.766360215310625</c:v>
                </c:pt>
                <c:pt idx="9531">
                  <c:v>9.7537065896773854</c:v>
                </c:pt>
                <c:pt idx="9532">
                  <c:v>9.7784581139853675</c:v>
                </c:pt>
                <c:pt idx="9533">
                  <c:v>9.7968073171886232</c:v>
                </c:pt>
                <c:pt idx="9534">
                  <c:v>9.7890504162177869</c:v>
                </c:pt>
                <c:pt idx="9535">
                  <c:v>9.8060386629041414</c:v>
                </c:pt>
                <c:pt idx="9536">
                  <c:v>9.807204945653627</c:v>
                </c:pt>
                <c:pt idx="9537">
                  <c:v>9.8011477811717143</c:v>
                </c:pt>
                <c:pt idx="9538">
                  <c:v>9.8211657172694355</c:v>
                </c:pt>
                <c:pt idx="9539">
                  <c:v>9.862118276529273</c:v>
                </c:pt>
                <c:pt idx="9540">
                  <c:v>9.8839226412008578</c:v>
                </c:pt>
                <c:pt idx="9541">
                  <c:v>9.8597366533147444</c:v>
                </c:pt>
                <c:pt idx="9542">
                  <c:v>9.8494365418648719</c:v>
                </c:pt>
                <c:pt idx="9543">
                  <c:v>9.8242969055553981</c:v>
                </c:pt>
                <c:pt idx="9544">
                  <c:v>9.7975792563372135</c:v>
                </c:pt>
                <c:pt idx="9545">
                  <c:v>9.7901478499547157</c:v>
                </c:pt>
                <c:pt idx="9546">
                  <c:v>9.7855503544357845</c:v>
                </c:pt>
                <c:pt idx="9547">
                  <c:v>9.7786224761784162</c:v>
                </c:pt>
                <c:pt idx="9548">
                  <c:v>9.7783922200776665</c:v>
                </c:pt>
                <c:pt idx="9549">
                  <c:v>9.7900892167136835</c:v>
                </c:pt>
                <c:pt idx="9550">
                  <c:v>9.813023002671061</c:v>
                </c:pt>
                <c:pt idx="9551">
                  <c:v>9.8468428559993164</c:v>
                </c:pt>
                <c:pt idx="9552">
                  <c:v>9.8239136554249775</c:v>
                </c:pt>
                <c:pt idx="9553">
                  <c:v>9.8364358335978412</c:v>
                </c:pt>
                <c:pt idx="9554">
                  <c:v>9.836898333648957</c:v>
                </c:pt>
                <c:pt idx="9555">
                  <c:v>9.8122528311143604</c:v>
                </c:pt>
                <c:pt idx="9556">
                  <c:v>9.7735945627516703</c:v>
                </c:pt>
                <c:pt idx="9557">
                  <c:v>9.7368107773336785</c:v>
                </c:pt>
                <c:pt idx="9558">
                  <c:v>9.7428317246241285</c:v>
                </c:pt>
                <c:pt idx="9559">
                  <c:v>9.7571772885766066</c:v>
                </c:pt>
                <c:pt idx="9560">
                  <c:v>9.7772967199331031</c:v>
                </c:pt>
                <c:pt idx="9561">
                  <c:v>9.8280015516585948</c:v>
                </c:pt>
                <c:pt idx="9562">
                  <c:v>9.8267334536800117</c:v>
                </c:pt>
                <c:pt idx="9563">
                  <c:v>9.8242940238340442</c:v>
                </c:pt>
                <c:pt idx="9564">
                  <c:v>9.8249573984218035</c:v>
                </c:pt>
                <c:pt idx="9565">
                  <c:v>9.8012987618512959</c:v>
                </c:pt>
                <c:pt idx="9566">
                  <c:v>9.782648619553667</c:v>
                </c:pt>
                <c:pt idx="9567">
                  <c:v>9.7736330240854574</c:v>
                </c:pt>
                <c:pt idx="9568">
                  <c:v>9.767291745065334</c:v>
                </c:pt>
                <c:pt idx="9569">
                  <c:v>9.7694735167307467</c:v>
                </c:pt>
                <c:pt idx="9570">
                  <c:v>9.7803555690477193</c:v>
                </c:pt>
                <c:pt idx="9571">
                  <c:v>9.8013763516535484</c:v>
                </c:pt>
                <c:pt idx="9572">
                  <c:v>9.8115119471879773</c:v>
                </c:pt>
                <c:pt idx="9573">
                  <c:v>9.8186541059047983</c:v>
                </c:pt>
                <c:pt idx="9574">
                  <c:v>9.8157609792685037</c:v>
                </c:pt>
                <c:pt idx="9575">
                  <c:v>9.8237275809705533</c:v>
                </c:pt>
                <c:pt idx="9576">
                  <c:v>9.8210162158442493</c:v>
                </c:pt>
                <c:pt idx="9577">
                  <c:v>9.8055791232470835</c:v>
                </c:pt>
                <c:pt idx="9578">
                  <c:v>9.7864992474811601</c:v>
                </c:pt>
                <c:pt idx="9579">
                  <c:v>9.7678271745033598</c:v>
                </c:pt>
                <c:pt idx="9580">
                  <c:v>9.774320312793046</c:v>
                </c:pt>
                <c:pt idx="9581">
                  <c:v>9.7760975546590796</c:v>
                </c:pt>
                <c:pt idx="9582">
                  <c:v>9.8041553567379811</c:v>
                </c:pt>
                <c:pt idx="9583">
                  <c:v>9.8088603400211678</c:v>
                </c:pt>
                <c:pt idx="9584">
                  <c:v>9.8002665670134324</c:v>
                </c:pt>
                <c:pt idx="9585">
                  <c:v>9.7898340286560153</c:v>
                </c:pt>
                <c:pt idx="9586">
                  <c:v>9.8217120221834211</c:v>
                </c:pt>
                <c:pt idx="9587">
                  <c:v>9.8316954327474466</c:v>
                </c:pt>
                <c:pt idx="9588">
                  <c:v>9.8033789333465045</c:v>
                </c:pt>
                <c:pt idx="9589">
                  <c:v>9.8081717182151742</c:v>
                </c:pt>
                <c:pt idx="9590">
                  <c:v>9.7809335405301709</c:v>
                </c:pt>
                <c:pt idx="9591">
                  <c:v>9.7845408697363148</c:v>
                </c:pt>
                <c:pt idx="9592">
                  <c:v>9.7723999794490766</c:v>
                </c:pt>
                <c:pt idx="9593">
                  <c:v>9.7809724884458102</c:v>
                </c:pt>
                <c:pt idx="9594">
                  <c:v>9.7758247743051108</c:v>
                </c:pt>
                <c:pt idx="9595">
                  <c:v>9.7712906782575928</c:v>
                </c:pt>
                <c:pt idx="9596">
                  <c:v>9.7930002271072496</c:v>
                </c:pt>
                <c:pt idx="9597">
                  <c:v>9.8066824894817515</c:v>
                </c:pt>
                <c:pt idx="9598">
                  <c:v>9.8012591894439787</c:v>
                </c:pt>
                <c:pt idx="9599">
                  <c:v>9.8385382306430369</c:v>
                </c:pt>
                <c:pt idx="9600">
                  <c:v>9.8609285366233657</c:v>
                </c:pt>
                <c:pt idx="9601">
                  <c:v>9.8469556291140616</c:v>
                </c:pt>
                <c:pt idx="9602">
                  <c:v>9.8100285759408123</c:v>
                </c:pt>
                <c:pt idx="9603">
                  <c:v>9.7975575919012989</c:v>
                </c:pt>
                <c:pt idx="9604">
                  <c:v>9.7977183142091846</c:v>
                </c:pt>
                <c:pt idx="9605">
                  <c:v>9.751088318478434</c:v>
                </c:pt>
                <c:pt idx="9606">
                  <c:v>9.7661175732460954</c:v>
                </c:pt>
                <c:pt idx="9607">
                  <c:v>9.7929254046921734</c:v>
                </c:pt>
                <c:pt idx="9608">
                  <c:v>9.78177658169324</c:v>
                </c:pt>
                <c:pt idx="9609">
                  <c:v>9.7731034209203695</c:v>
                </c:pt>
                <c:pt idx="9610">
                  <c:v>9.8067039761057391</c:v>
                </c:pt>
                <c:pt idx="9611">
                  <c:v>9.852404427205455</c:v>
                </c:pt>
                <c:pt idx="9612">
                  <c:v>9.8746912624336982</c:v>
                </c:pt>
                <c:pt idx="9613">
                  <c:v>9.8552803079856766</c:v>
                </c:pt>
                <c:pt idx="9614">
                  <c:v>9.8505157200269657</c:v>
                </c:pt>
                <c:pt idx="9615">
                  <c:v>9.8557824106931715</c:v>
                </c:pt>
                <c:pt idx="9616">
                  <c:v>9.8298653017446398</c:v>
                </c:pt>
                <c:pt idx="9617">
                  <c:v>9.7998114576155864</c:v>
                </c:pt>
                <c:pt idx="9618">
                  <c:v>9.7849277549847979</c:v>
                </c:pt>
                <c:pt idx="9619">
                  <c:v>9.7763513376342051</c:v>
                </c:pt>
                <c:pt idx="9620">
                  <c:v>9.7737068444791131</c:v>
                </c:pt>
                <c:pt idx="9621">
                  <c:v>9.7785124689928917</c:v>
                </c:pt>
                <c:pt idx="9622">
                  <c:v>9.7619113788599918</c:v>
                </c:pt>
                <c:pt idx="9623">
                  <c:v>9.7890056841781377</c:v>
                </c:pt>
                <c:pt idx="9624">
                  <c:v>9.8287605427980989</c:v>
                </c:pt>
                <c:pt idx="9625">
                  <c:v>9.8492158763785564</c:v>
                </c:pt>
                <c:pt idx="9626">
                  <c:v>9.8401709423133674</c:v>
                </c:pt>
                <c:pt idx="9627">
                  <c:v>9.7871570919218609</c:v>
                </c:pt>
                <c:pt idx="9628">
                  <c:v>9.7623257109540997</c:v>
                </c:pt>
                <c:pt idx="9629">
                  <c:v>9.7581731644118843</c:v>
                </c:pt>
                <c:pt idx="9630">
                  <c:v>9.7557477076856589</c:v>
                </c:pt>
                <c:pt idx="9631">
                  <c:v>9.7722122385362749</c:v>
                </c:pt>
                <c:pt idx="9632">
                  <c:v>9.7858761107893955</c:v>
                </c:pt>
                <c:pt idx="9633">
                  <c:v>9.8093174908458565</c:v>
                </c:pt>
                <c:pt idx="9634">
                  <c:v>9.800605908437154</c:v>
                </c:pt>
                <c:pt idx="9635">
                  <c:v>9.7911347071863677</c:v>
                </c:pt>
                <c:pt idx="9636">
                  <c:v>9.8087019281747683</c:v>
                </c:pt>
                <c:pt idx="9637">
                  <c:v>9.8314760396307097</c:v>
                </c:pt>
                <c:pt idx="9638">
                  <c:v>9.8183585262108917</c:v>
                </c:pt>
                <c:pt idx="9639">
                  <c:v>9.8311367609220657</c:v>
                </c:pt>
                <c:pt idx="9640">
                  <c:v>9.8217527133083014</c:v>
                </c:pt>
                <c:pt idx="9641">
                  <c:v>9.7910471224900917</c:v>
                </c:pt>
                <c:pt idx="9642">
                  <c:v>9.7333384953532072</c:v>
                </c:pt>
                <c:pt idx="9643">
                  <c:v>9.7153893644661622</c:v>
                </c:pt>
                <c:pt idx="9644">
                  <c:v>9.7462569354021227</c:v>
                </c:pt>
                <c:pt idx="9645">
                  <c:v>9.8147553894686617</c:v>
                </c:pt>
                <c:pt idx="9646">
                  <c:v>9.8338823480095829</c:v>
                </c:pt>
                <c:pt idx="9647">
                  <c:v>9.8770268053772092</c:v>
                </c:pt>
                <c:pt idx="9648">
                  <c:v>9.888503796156213</c:v>
                </c:pt>
                <c:pt idx="9649">
                  <c:v>9.8523831971703153</c:v>
                </c:pt>
                <c:pt idx="9650">
                  <c:v>9.7801915681797418</c:v>
                </c:pt>
                <c:pt idx="9651">
                  <c:v>9.7336431334769191</c:v>
                </c:pt>
                <c:pt idx="9652">
                  <c:v>9.6746382663875981</c:v>
                </c:pt>
                <c:pt idx="9653">
                  <c:v>9.6898817419652978</c:v>
                </c:pt>
                <c:pt idx="9654">
                  <c:v>9.6175599498303477</c:v>
                </c:pt>
                <c:pt idx="9655">
                  <c:v>9.5647935357011402</c:v>
                </c:pt>
                <c:pt idx="9656">
                  <c:v>9.7675906158285404</c:v>
                </c:pt>
                <c:pt idx="9657">
                  <c:v>10.065375825095538</c:v>
                </c:pt>
                <c:pt idx="9658">
                  <c:v>10.190540621318807</c:v>
                </c:pt>
                <c:pt idx="9659">
                  <c:v>10.106424559936427</c:v>
                </c:pt>
                <c:pt idx="9660">
                  <c:v>9.9847265160356713</c:v>
                </c:pt>
                <c:pt idx="9661">
                  <c:v>9.8547525278891221</c:v>
                </c:pt>
                <c:pt idx="9662">
                  <c:v>9.7715154745209354</c:v>
                </c:pt>
                <c:pt idx="9663">
                  <c:v>9.7112830098527994</c:v>
                </c:pt>
                <c:pt idx="9664">
                  <c:v>9.6231505420577026</c:v>
                </c:pt>
                <c:pt idx="9665">
                  <c:v>9.570342866717759</c:v>
                </c:pt>
                <c:pt idx="9666">
                  <c:v>9.5747174532283328</c:v>
                </c:pt>
                <c:pt idx="9667">
                  <c:v>9.6319089634212904</c:v>
                </c:pt>
                <c:pt idx="9668">
                  <c:v>9.6886644030626705</c:v>
                </c:pt>
                <c:pt idx="9669">
                  <c:v>9.7136761210573859</c:v>
                </c:pt>
                <c:pt idx="9670">
                  <c:v>9.7971186177557144</c:v>
                </c:pt>
                <c:pt idx="9671">
                  <c:v>9.9094001607254665</c:v>
                </c:pt>
                <c:pt idx="9672">
                  <c:v>9.8770940942962326</c:v>
                </c:pt>
                <c:pt idx="9673">
                  <c:v>9.8642186468044173</c:v>
                </c:pt>
                <c:pt idx="9674">
                  <c:v>9.8785997067540734</c:v>
                </c:pt>
                <c:pt idx="9675">
                  <c:v>9.9265774526186217</c:v>
                </c:pt>
                <c:pt idx="9676">
                  <c:v>9.9208006249876277</c:v>
                </c:pt>
                <c:pt idx="9677">
                  <c:v>9.8636924024211492</c:v>
                </c:pt>
                <c:pt idx="9678">
                  <c:v>9.8395069640648085</c:v>
                </c:pt>
                <c:pt idx="9679">
                  <c:v>9.8439779226746627</c:v>
                </c:pt>
                <c:pt idx="9680">
                  <c:v>9.8828674242276353</c:v>
                </c:pt>
                <c:pt idx="9681">
                  <c:v>10.035478977591447</c:v>
                </c:pt>
                <c:pt idx="9682">
                  <c:v>10.051844871698183</c:v>
                </c:pt>
                <c:pt idx="9683">
                  <c:v>10.055570615326799</c:v>
                </c:pt>
                <c:pt idx="9684">
                  <c:v>10.080544287969781</c:v>
                </c:pt>
                <c:pt idx="9685">
                  <c:v>10.085968993361286</c:v>
                </c:pt>
                <c:pt idx="9686">
                  <c:v>9.9303609795286736</c:v>
                </c:pt>
                <c:pt idx="9687">
                  <c:v>9.8086905782714577</c:v>
                </c:pt>
                <c:pt idx="9688">
                  <c:v>9.7578957990786108</c:v>
                </c:pt>
                <c:pt idx="9689">
                  <c:v>9.6773233420630014</c:v>
                </c:pt>
                <c:pt idx="9690">
                  <c:v>9.6222964335926999</c:v>
                </c:pt>
                <c:pt idx="9691">
                  <c:v>9.6157845213548949</c:v>
                </c:pt>
                <c:pt idx="9692">
                  <c:v>9.5872369387181902</c:v>
                </c:pt>
                <c:pt idx="9693">
                  <c:v>9.5568831221175561</c:v>
                </c:pt>
                <c:pt idx="9694">
                  <c:v>9.5927525866398007</c:v>
                </c:pt>
                <c:pt idx="9695">
                  <c:v>9.6073921975075827</c:v>
                </c:pt>
                <c:pt idx="9696">
                  <c:v>9.5253715689957694</c:v>
                </c:pt>
                <c:pt idx="9697">
                  <c:v>9.4407432075760411</c:v>
                </c:pt>
                <c:pt idx="9698">
                  <c:v>9.3025432091539653</c:v>
                </c:pt>
                <c:pt idx="9699">
                  <c:v>9.4381487341443879</c:v>
                </c:pt>
                <c:pt idx="9700">
                  <c:v>9.5960370983426699</c:v>
                </c:pt>
                <c:pt idx="9701">
                  <c:v>9.659636100100693</c:v>
                </c:pt>
                <c:pt idx="9702">
                  <c:v>9.6191338703051326</c:v>
                </c:pt>
                <c:pt idx="9703">
                  <c:v>9.6393238006585271</c:v>
                </c:pt>
                <c:pt idx="9704">
                  <c:v>9.8059956398509289</c:v>
                </c:pt>
                <c:pt idx="9705">
                  <c:v>9.8881363338767869</c:v>
                </c:pt>
                <c:pt idx="9706">
                  <c:v>9.8954139763718452</c:v>
                </c:pt>
                <c:pt idx="9707">
                  <c:v>9.9052489583706205</c:v>
                </c:pt>
                <c:pt idx="9708">
                  <c:v>9.9665686363807868</c:v>
                </c:pt>
                <c:pt idx="9709">
                  <c:v>9.9817834325162664</c:v>
                </c:pt>
                <c:pt idx="9710">
                  <c:v>10.006047922691515</c:v>
                </c:pt>
                <c:pt idx="9711">
                  <c:v>10.049811889793801</c:v>
                </c:pt>
                <c:pt idx="9712">
                  <c:v>10.098614364418181</c:v>
                </c:pt>
                <c:pt idx="9713">
                  <c:v>10.134621938272304</c:v>
                </c:pt>
                <c:pt idx="9714">
                  <c:v>10.077507306877663</c:v>
                </c:pt>
                <c:pt idx="9715">
                  <c:v>10.043145468679612</c:v>
                </c:pt>
                <c:pt idx="9716">
                  <c:v>9.9718519790990463</c:v>
                </c:pt>
                <c:pt idx="9717">
                  <c:v>9.8850004775453009</c:v>
                </c:pt>
                <c:pt idx="9718">
                  <c:v>9.8631955491649279</c:v>
                </c:pt>
                <c:pt idx="9719">
                  <c:v>9.9370724980009939</c:v>
                </c:pt>
                <c:pt idx="9720">
                  <c:v>9.953171221067235</c:v>
                </c:pt>
                <c:pt idx="9721">
                  <c:v>9.9595680326534222</c:v>
                </c:pt>
                <c:pt idx="9722">
                  <c:v>9.9395417404560931</c:v>
                </c:pt>
                <c:pt idx="9723">
                  <c:v>9.8388740475930501</c:v>
                </c:pt>
                <c:pt idx="9724">
                  <c:v>9.8429047181454781</c:v>
                </c:pt>
                <c:pt idx="9725">
                  <c:v>9.9320954327070101</c:v>
                </c:pt>
                <c:pt idx="9726">
                  <c:v>9.9331347819640783</c:v>
                </c:pt>
                <c:pt idx="9727">
                  <c:v>9.8830340901486711</c:v>
                </c:pt>
                <c:pt idx="9728">
                  <c:v>9.8141566655768688</c:v>
                </c:pt>
                <c:pt idx="9729">
                  <c:v>9.8083858563844277</c:v>
                </c:pt>
                <c:pt idx="9730">
                  <c:v>9.7997117350275271</c:v>
                </c:pt>
                <c:pt idx="9731">
                  <c:v>9.7858096371601011</c:v>
                </c:pt>
                <c:pt idx="9732">
                  <c:v>9.9169749771199935</c:v>
                </c:pt>
                <c:pt idx="9733">
                  <c:v>10.079517049997948</c:v>
                </c:pt>
                <c:pt idx="9734">
                  <c:v>10.152193736800839</c:v>
                </c:pt>
                <c:pt idx="9735">
                  <c:v>10.009780068437879</c:v>
                </c:pt>
                <c:pt idx="9736">
                  <c:v>9.8341633005169093</c:v>
                </c:pt>
                <c:pt idx="9737">
                  <c:v>9.743140567670256</c:v>
                </c:pt>
                <c:pt idx="9738">
                  <c:v>9.6769297883566487</c:v>
                </c:pt>
                <c:pt idx="9739">
                  <c:v>9.6222318734322663</c:v>
                </c:pt>
                <c:pt idx="9740">
                  <c:v>9.5980778445838499</c:v>
                </c:pt>
                <c:pt idx="9741">
                  <c:v>9.6053944126977662</c:v>
                </c:pt>
                <c:pt idx="9742">
                  <c:v>9.6763636074457757</c:v>
                </c:pt>
                <c:pt idx="9743">
                  <c:v>9.7426042702395588</c:v>
                </c:pt>
                <c:pt idx="9744">
                  <c:v>9.7688687238290868</c:v>
                </c:pt>
                <c:pt idx="9745">
                  <c:v>9.76603317130124</c:v>
                </c:pt>
                <c:pt idx="9746">
                  <c:v>9.7884397035043538</c:v>
                </c:pt>
                <c:pt idx="9747">
                  <c:v>9.8059704659589322</c:v>
                </c:pt>
                <c:pt idx="9748">
                  <c:v>9.7965499563140206</c:v>
                </c:pt>
                <c:pt idx="9749">
                  <c:v>9.7439870442156664</c:v>
                </c:pt>
                <c:pt idx="9750">
                  <c:v>9.7010228060538424</c:v>
                </c:pt>
                <c:pt idx="9751">
                  <c:v>9.6330005505695411</c:v>
                </c:pt>
                <c:pt idx="9752">
                  <c:v>9.6172609237221653</c:v>
                </c:pt>
                <c:pt idx="9753">
                  <c:v>9.6215283329962382</c:v>
                </c:pt>
                <c:pt idx="9754">
                  <c:v>9.6441494802654848</c:v>
                </c:pt>
                <c:pt idx="9755">
                  <c:v>9.622359394730001</c:v>
                </c:pt>
                <c:pt idx="9756">
                  <c:v>9.640589998288009</c:v>
                </c:pt>
                <c:pt idx="9757">
                  <c:v>9.7064708516233491</c:v>
                </c:pt>
                <c:pt idx="9758">
                  <c:v>9.7381831155949996</c:v>
                </c:pt>
                <c:pt idx="9759">
                  <c:v>9.7701326141938711</c:v>
                </c:pt>
                <c:pt idx="9760">
                  <c:v>9.8151958782338298</c:v>
                </c:pt>
                <c:pt idx="9761">
                  <c:v>9.8515225291865374</c:v>
                </c:pt>
                <c:pt idx="9762">
                  <c:v>9.8517130072839745</c:v>
                </c:pt>
                <c:pt idx="9763">
                  <c:v>9.8828293687334732</c:v>
                </c:pt>
                <c:pt idx="9764">
                  <c:v>9.8888002293432855</c:v>
                </c:pt>
                <c:pt idx="9765">
                  <c:v>9.8835690338178246</c:v>
                </c:pt>
                <c:pt idx="9766">
                  <c:v>9.8408368259369254</c:v>
                </c:pt>
                <c:pt idx="9767">
                  <c:v>9.8392675240887524</c:v>
                </c:pt>
                <c:pt idx="9768">
                  <c:v>9.8020388118765993</c:v>
                </c:pt>
                <c:pt idx="9769">
                  <c:v>9.7700830768693372</c:v>
                </c:pt>
                <c:pt idx="9770">
                  <c:v>9.7774841546755269</c:v>
                </c:pt>
                <c:pt idx="9771">
                  <c:v>9.8075023842150841</c:v>
                </c:pt>
                <c:pt idx="9772">
                  <c:v>9.8226822530816076</c:v>
                </c:pt>
                <c:pt idx="9773">
                  <c:v>9.8265248276106938</c:v>
                </c:pt>
                <c:pt idx="9774">
                  <c:v>9.8257805787429664</c:v>
                </c:pt>
                <c:pt idx="9775">
                  <c:v>9.8468407249722052</c:v>
                </c:pt>
                <c:pt idx="9776">
                  <c:v>9.8736985856692989</c:v>
                </c:pt>
                <c:pt idx="9777">
                  <c:v>9.8818096060256799</c:v>
                </c:pt>
                <c:pt idx="9778">
                  <c:v>9.8866656150162431</c:v>
                </c:pt>
                <c:pt idx="9779">
                  <c:v>9.8565477646792719</c:v>
                </c:pt>
                <c:pt idx="9780">
                  <c:v>9.8479584018793638</c:v>
                </c:pt>
                <c:pt idx="9781">
                  <c:v>9.8376548777657504</c:v>
                </c:pt>
                <c:pt idx="9782">
                  <c:v>9.7797775519523089</c:v>
                </c:pt>
                <c:pt idx="9783">
                  <c:v>9.7396051727883801</c:v>
                </c:pt>
                <c:pt idx="9784">
                  <c:v>9.7262744831149135</c:v>
                </c:pt>
                <c:pt idx="9785">
                  <c:v>9.721549632142132</c:v>
                </c:pt>
                <c:pt idx="9786">
                  <c:v>9.6898094288694825</c:v>
                </c:pt>
                <c:pt idx="9787">
                  <c:v>9.7271675718515329</c:v>
                </c:pt>
                <c:pt idx="9788">
                  <c:v>9.7790979903627306</c:v>
                </c:pt>
                <c:pt idx="9789">
                  <c:v>9.8326630332436036</c:v>
                </c:pt>
                <c:pt idx="9790">
                  <c:v>9.9585279974216707</c:v>
                </c:pt>
                <c:pt idx="9791">
                  <c:v>10.003331687980543</c:v>
                </c:pt>
                <c:pt idx="9792">
                  <c:v>9.9771236138060075</c:v>
                </c:pt>
                <c:pt idx="9793">
                  <c:v>9.9709359085907678</c:v>
                </c:pt>
                <c:pt idx="9794">
                  <c:v>9.8226550130540193</c:v>
                </c:pt>
                <c:pt idx="9795">
                  <c:v>9.7073923552561148</c:v>
                </c:pt>
                <c:pt idx="9796">
                  <c:v>9.7612099657587788</c:v>
                </c:pt>
                <c:pt idx="9797">
                  <c:v>9.8319347904890222</c:v>
                </c:pt>
                <c:pt idx="9798">
                  <c:v>9.9699361814066236</c:v>
                </c:pt>
                <c:pt idx="9799">
                  <c:v>10.116418189023955</c:v>
                </c:pt>
                <c:pt idx="9800">
                  <c:v>10.102988354629893</c:v>
                </c:pt>
                <c:pt idx="9801">
                  <c:v>10.104421776350865</c:v>
                </c:pt>
                <c:pt idx="9802">
                  <c:v>9.9094326670703534</c:v>
                </c:pt>
                <c:pt idx="9803">
                  <c:v>9.5786251045113211</c:v>
                </c:pt>
                <c:pt idx="9804">
                  <c:v>9.4907660886508101</c:v>
                </c:pt>
                <c:pt idx="9805">
                  <c:v>9.5071623741619824</c:v>
                </c:pt>
                <c:pt idx="9806">
                  <c:v>9.5208364155535801</c:v>
                </c:pt>
                <c:pt idx="9807">
                  <c:v>9.4943190680928762</c:v>
                </c:pt>
                <c:pt idx="9808">
                  <c:v>9.4694449675952868</c:v>
                </c:pt>
                <c:pt idx="9809">
                  <c:v>9.5722437351506322</c:v>
                </c:pt>
                <c:pt idx="9810">
                  <c:v>9.648342778243979</c:v>
                </c:pt>
                <c:pt idx="9811">
                  <c:v>9.7384263041172527</c:v>
                </c:pt>
                <c:pt idx="9812">
                  <c:v>9.8030794085598796</c:v>
                </c:pt>
                <c:pt idx="9813">
                  <c:v>9.79056775792567</c:v>
                </c:pt>
                <c:pt idx="9814">
                  <c:v>9.7463974542961704</c:v>
                </c:pt>
                <c:pt idx="9815">
                  <c:v>9.7037148834518483</c:v>
                </c:pt>
                <c:pt idx="9816">
                  <c:v>9.6178681141990161</c:v>
                </c:pt>
                <c:pt idx="9817">
                  <c:v>9.6667257372992186</c:v>
                </c:pt>
                <c:pt idx="9818">
                  <c:v>9.7647295737158952</c:v>
                </c:pt>
                <c:pt idx="9819">
                  <c:v>9.7028412787578677</c:v>
                </c:pt>
                <c:pt idx="9820">
                  <c:v>9.6869426985770559</c:v>
                </c:pt>
                <c:pt idx="9821">
                  <c:v>9.7156670980449782</c:v>
                </c:pt>
                <c:pt idx="9822">
                  <c:v>9.7028504258670711</c:v>
                </c:pt>
                <c:pt idx="9823">
                  <c:v>9.6077848332016362</c:v>
                </c:pt>
                <c:pt idx="9824">
                  <c:v>9.5027315946086297</c:v>
                </c:pt>
                <c:pt idx="9825">
                  <c:v>9.6646898116707831</c:v>
                </c:pt>
                <c:pt idx="9826">
                  <c:v>9.7456973065416275</c:v>
                </c:pt>
                <c:pt idx="9827">
                  <c:v>9.7498574383891263</c:v>
                </c:pt>
                <c:pt idx="9828">
                  <c:v>9.7852461163994899</c:v>
                </c:pt>
                <c:pt idx="9829">
                  <c:v>9.757189179504314</c:v>
                </c:pt>
                <c:pt idx="9830">
                  <c:v>9.7392342310175621</c:v>
                </c:pt>
                <c:pt idx="9831">
                  <c:v>9.7582556538849801</c:v>
                </c:pt>
                <c:pt idx="9832">
                  <c:v>9.8259150347862647</c:v>
                </c:pt>
                <c:pt idx="9833">
                  <c:v>9.914785124888116</c:v>
                </c:pt>
                <c:pt idx="9834">
                  <c:v>9.969912971067588</c:v>
                </c:pt>
                <c:pt idx="9835">
                  <c:v>9.9604574835382529</c:v>
                </c:pt>
                <c:pt idx="9836">
                  <c:v>9.9756136905060711</c:v>
                </c:pt>
                <c:pt idx="9837">
                  <c:v>10.026996664110056</c:v>
                </c:pt>
                <c:pt idx="9838">
                  <c:v>10.0108549734588</c:v>
                </c:pt>
                <c:pt idx="9839">
                  <c:v>9.9561020765982313</c:v>
                </c:pt>
                <c:pt idx="9840">
                  <c:v>9.83941066113678</c:v>
                </c:pt>
                <c:pt idx="9841">
                  <c:v>9.7060395995295785</c:v>
                </c:pt>
                <c:pt idx="9842">
                  <c:v>9.552876421923024</c:v>
                </c:pt>
                <c:pt idx="9843">
                  <c:v>9.4304812390678805</c:v>
                </c:pt>
                <c:pt idx="9844">
                  <c:v>9.3887528107359675</c:v>
                </c:pt>
                <c:pt idx="9845">
                  <c:v>9.4765800428090081</c:v>
                </c:pt>
                <c:pt idx="9846">
                  <c:v>9.6656338128294852</c:v>
                </c:pt>
                <c:pt idx="9847">
                  <c:v>9.8474867202269287</c:v>
                </c:pt>
                <c:pt idx="9848">
                  <c:v>9.9932634376454139</c:v>
                </c:pt>
                <c:pt idx="9849">
                  <c:v>10.116206536732671</c:v>
                </c:pt>
                <c:pt idx="9850">
                  <c:v>10.152525001000095</c:v>
                </c:pt>
                <c:pt idx="9851">
                  <c:v>10.169059899781683</c:v>
                </c:pt>
                <c:pt idx="9852">
                  <c:v>10.096987055302847</c:v>
                </c:pt>
                <c:pt idx="9853">
                  <c:v>9.9115853735962833</c:v>
                </c:pt>
                <c:pt idx="9854">
                  <c:v>9.7371356318450246</c:v>
                </c:pt>
                <c:pt idx="9855">
                  <c:v>9.6102209789705242</c:v>
                </c:pt>
                <c:pt idx="9856">
                  <c:v>9.5671006564015286</c:v>
                </c:pt>
                <c:pt idx="9857">
                  <c:v>9.5810656933799532</c:v>
                </c:pt>
                <c:pt idx="9858">
                  <c:v>9.5890653273665372</c:v>
                </c:pt>
                <c:pt idx="9859">
                  <c:v>9.6683594535586881</c:v>
                </c:pt>
                <c:pt idx="9860">
                  <c:v>9.8206474843772504</c:v>
                </c:pt>
                <c:pt idx="9861">
                  <c:v>9.8687677373022442</c:v>
                </c:pt>
                <c:pt idx="9862">
                  <c:v>9.8510997105090201</c:v>
                </c:pt>
                <c:pt idx="9863">
                  <c:v>9.8265817328058649</c:v>
                </c:pt>
                <c:pt idx="9864">
                  <c:v>9.8185585306753662</c:v>
                </c:pt>
                <c:pt idx="9865">
                  <c:v>9.8145453455898313</c:v>
                </c:pt>
                <c:pt idx="9866">
                  <c:v>9.8190204967634092</c:v>
                </c:pt>
                <c:pt idx="9867">
                  <c:v>9.8086492789954924</c:v>
                </c:pt>
                <c:pt idx="9868">
                  <c:v>9.7868963384305196</c:v>
                </c:pt>
                <c:pt idx="9869">
                  <c:v>9.7959591478595005</c:v>
                </c:pt>
                <c:pt idx="9870">
                  <c:v>9.7959218732561713</c:v>
                </c:pt>
                <c:pt idx="9871">
                  <c:v>9.8078656288871127</c:v>
                </c:pt>
                <c:pt idx="9872">
                  <c:v>9.8180604591565928</c:v>
                </c:pt>
                <c:pt idx="9873">
                  <c:v>9.8286382903671239</c:v>
                </c:pt>
                <c:pt idx="9874">
                  <c:v>9.8528357497541244</c:v>
                </c:pt>
                <c:pt idx="9875">
                  <c:v>9.8144162324888047</c:v>
                </c:pt>
                <c:pt idx="9876">
                  <c:v>9.7733732475208583</c:v>
                </c:pt>
                <c:pt idx="9877">
                  <c:v>9.7921343225676729</c:v>
                </c:pt>
                <c:pt idx="9878">
                  <c:v>9.8224332782670132</c:v>
                </c:pt>
                <c:pt idx="9879">
                  <c:v>9.8588245846887883</c:v>
                </c:pt>
                <c:pt idx="9880">
                  <c:v>9.831817397614282</c:v>
                </c:pt>
                <c:pt idx="9881">
                  <c:v>9.8021495585407994</c:v>
                </c:pt>
                <c:pt idx="9882">
                  <c:v>9.768869823651249</c:v>
                </c:pt>
                <c:pt idx="9883">
                  <c:v>9.8230256513873098</c:v>
                </c:pt>
                <c:pt idx="9884">
                  <c:v>9.9135655841413577</c:v>
                </c:pt>
                <c:pt idx="9885">
                  <c:v>9.9550587521200562</c:v>
                </c:pt>
                <c:pt idx="9886">
                  <c:v>9.9249586900467808</c:v>
                </c:pt>
                <c:pt idx="9887">
                  <c:v>9.9041395746614658</c:v>
                </c:pt>
                <c:pt idx="9888">
                  <c:v>9.8831582463448218</c:v>
                </c:pt>
                <c:pt idx="9889">
                  <c:v>9.8505229125438838</c:v>
                </c:pt>
                <c:pt idx="9890">
                  <c:v>9.8214261073255393</c:v>
                </c:pt>
                <c:pt idx="9891">
                  <c:v>9.8442608506579941</c:v>
                </c:pt>
                <c:pt idx="9892">
                  <c:v>9.850225916595285</c:v>
                </c:pt>
                <c:pt idx="9893">
                  <c:v>9.8450064142712428</c:v>
                </c:pt>
                <c:pt idx="9894">
                  <c:v>9.8335386042368391</c:v>
                </c:pt>
                <c:pt idx="9895">
                  <c:v>9.8088128588820407</c:v>
                </c:pt>
                <c:pt idx="9896">
                  <c:v>9.819425948874466</c:v>
                </c:pt>
                <c:pt idx="9897">
                  <c:v>9.9122298642176006</c:v>
                </c:pt>
                <c:pt idx="9898">
                  <c:v>9.9498673951752394</c:v>
                </c:pt>
                <c:pt idx="9899">
                  <c:v>9.8802320461310327</c:v>
                </c:pt>
                <c:pt idx="9900">
                  <c:v>9.8347382932124709</c:v>
                </c:pt>
                <c:pt idx="9901">
                  <c:v>9.8041963412727657</c:v>
                </c:pt>
                <c:pt idx="9902">
                  <c:v>9.8170828409147841</c:v>
                </c:pt>
                <c:pt idx="9903">
                  <c:v>9.8209468577993473</c:v>
                </c:pt>
                <c:pt idx="9904">
                  <c:v>9.7764678414727069</c:v>
                </c:pt>
                <c:pt idx="9905">
                  <c:v>9.7478854205221879</c:v>
                </c:pt>
                <c:pt idx="9906">
                  <c:v>9.7238036650436879</c:v>
                </c:pt>
                <c:pt idx="9907">
                  <c:v>9.7221951646057416</c:v>
                </c:pt>
                <c:pt idx="9908">
                  <c:v>9.7425979260489779</c:v>
                </c:pt>
                <c:pt idx="9909">
                  <c:v>9.7648602994970233</c:v>
                </c:pt>
                <c:pt idx="9910">
                  <c:v>9.8070084589443223</c:v>
                </c:pt>
                <c:pt idx="9911">
                  <c:v>9.8547724909212988</c:v>
                </c:pt>
                <c:pt idx="9912">
                  <c:v>9.9236579997664283</c:v>
                </c:pt>
                <c:pt idx="9913">
                  <c:v>9.9071508644977619</c:v>
                </c:pt>
                <c:pt idx="9914">
                  <c:v>9.8951088262864655</c:v>
                </c:pt>
                <c:pt idx="9915">
                  <c:v>9.8644021573254737</c:v>
                </c:pt>
                <c:pt idx="9916">
                  <c:v>9.8020818762991162</c:v>
                </c:pt>
                <c:pt idx="9917">
                  <c:v>9.7908240139169802</c:v>
                </c:pt>
                <c:pt idx="9918">
                  <c:v>9.8021511700986874</c:v>
                </c:pt>
                <c:pt idx="9919">
                  <c:v>9.7827522288667144</c:v>
                </c:pt>
                <c:pt idx="9920">
                  <c:v>9.7576979508936255</c:v>
                </c:pt>
                <c:pt idx="9921">
                  <c:v>9.7504929755753373</c:v>
                </c:pt>
                <c:pt idx="9922">
                  <c:v>9.7338157694082685</c:v>
                </c:pt>
                <c:pt idx="9923">
                  <c:v>9.7403615363768541</c:v>
                </c:pt>
                <c:pt idx="9924">
                  <c:v>9.7905526222445403</c:v>
                </c:pt>
                <c:pt idx="9925">
                  <c:v>9.8580265135210947</c:v>
                </c:pt>
                <c:pt idx="9926">
                  <c:v>9.8681863840898814</c:v>
                </c:pt>
                <c:pt idx="9927">
                  <c:v>9.8430445424964255</c:v>
                </c:pt>
                <c:pt idx="9928">
                  <c:v>9.8172572984734074</c:v>
                </c:pt>
                <c:pt idx="9929">
                  <c:v>9.7666707760141094</c:v>
                </c:pt>
                <c:pt idx="9930">
                  <c:v>9.7417647071506774</c:v>
                </c:pt>
                <c:pt idx="9931">
                  <c:v>9.7404098837322231</c:v>
                </c:pt>
                <c:pt idx="9932">
                  <c:v>9.750125440149116</c:v>
                </c:pt>
                <c:pt idx="9933">
                  <c:v>9.7513688990517782</c:v>
                </c:pt>
                <c:pt idx="9934">
                  <c:v>9.7830983628923072</c:v>
                </c:pt>
                <c:pt idx="9935">
                  <c:v>9.8153578640412036</c:v>
                </c:pt>
                <c:pt idx="9936">
                  <c:v>9.8283216799138895</c:v>
                </c:pt>
                <c:pt idx="9937">
                  <c:v>9.8365028238766037</c:v>
                </c:pt>
                <c:pt idx="9938">
                  <c:v>9.8018234194897218</c:v>
                </c:pt>
                <c:pt idx="9939">
                  <c:v>9.7991350677662137</c:v>
                </c:pt>
                <c:pt idx="9940">
                  <c:v>9.7693310568206844</c:v>
                </c:pt>
                <c:pt idx="9941">
                  <c:v>9.7534315416692881</c:v>
                </c:pt>
                <c:pt idx="9942">
                  <c:v>9.7580990451042027</c:v>
                </c:pt>
                <c:pt idx="9943">
                  <c:v>9.7729607376498393</c:v>
                </c:pt>
                <c:pt idx="9944">
                  <c:v>9.7946896317150625</c:v>
                </c:pt>
                <c:pt idx="9945">
                  <c:v>9.7904057967985949</c:v>
                </c:pt>
                <c:pt idx="9946">
                  <c:v>9.7722288024375015</c:v>
                </c:pt>
                <c:pt idx="9947">
                  <c:v>9.8020103315114913</c:v>
                </c:pt>
                <c:pt idx="9948">
                  <c:v>9.8410322877278915</c:v>
                </c:pt>
                <c:pt idx="9949">
                  <c:v>9.8832774302915123</c:v>
                </c:pt>
                <c:pt idx="9950">
                  <c:v>9.9038028033176886</c:v>
                </c:pt>
                <c:pt idx="9951">
                  <c:v>9.9030656145048237</c:v>
                </c:pt>
                <c:pt idx="9952">
                  <c:v>9.8631369719208504</c:v>
                </c:pt>
                <c:pt idx="9953">
                  <c:v>9.8057482727690992</c:v>
                </c:pt>
                <c:pt idx="9954">
                  <c:v>9.7543564890749774</c:v>
                </c:pt>
                <c:pt idx="9955">
                  <c:v>9.7040456590154474</c:v>
                </c:pt>
                <c:pt idx="9956">
                  <c:v>9.6976325231493874</c:v>
                </c:pt>
                <c:pt idx="9957">
                  <c:v>9.7287445205110927</c:v>
                </c:pt>
                <c:pt idx="9958">
                  <c:v>9.8132173208156122</c:v>
                </c:pt>
                <c:pt idx="9959">
                  <c:v>9.9036114797594124</c:v>
                </c:pt>
                <c:pt idx="9960">
                  <c:v>9.9441507917026861</c:v>
                </c:pt>
                <c:pt idx="9961">
                  <c:v>9.9287710939558931</c:v>
                </c:pt>
                <c:pt idx="9962">
                  <c:v>9.8730192929741829</c:v>
                </c:pt>
                <c:pt idx="9963">
                  <c:v>9.8218431359058211</c:v>
                </c:pt>
                <c:pt idx="9964">
                  <c:v>9.7793729156482243</c:v>
                </c:pt>
                <c:pt idx="9965">
                  <c:v>9.7533654832762888</c:v>
                </c:pt>
                <c:pt idx="9966">
                  <c:v>9.7130481636355395</c:v>
                </c:pt>
                <c:pt idx="9967">
                  <c:v>9.680389127841039</c:v>
                </c:pt>
                <c:pt idx="9968">
                  <c:v>9.6794073632196369</c:v>
                </c:pt>
                <c:pt idx="9969">
                  <c:v>9.7553601624639779</c:v>
                </c:pt>
                <c:pt idx="9970">
                  <c:v>9.8305676672100688</c:v>
                </c:pt>
                <c:pt idx="9971">
                  <c:v>9.8922012274143363</c:v>
                </c:pt>
                <c:pt idx="9972">
                  <c:v>9.9405543735970099</c:v>
                </c:pt>
                <c:pt idx="9973">
                  <c:v>9.9333887620070875</c:v>
                </c:pt>
                <c:pt idx="9974">
                  <c:v>9.8895665704886557</c:v>
                </c:pt>
                <c:pt idx="9975">
                  <c:v>9.8590729211787131</c:v>
                </c:pt>
                <c:pt idx="9976">
                  <c:v>9.8293262727612198</c:v>
                </c:pt>
                <c:pt idx="9977">
                  <c:v>9.7905251200329708</c:v>
                </c:pt>
                <c:pt idx="9978">
                  <c:v>9.7866355379250791</c:v>
                </c:pt>
                <c:pt idx="9979">
                  <c:v>9.8039796478586556</c:v>
                </c:pt>
                <c:pt idx="9980">
                  <c:v>9.8328960655498907</c:v>
                </c:pt>
                <c:pt idx="9981">
                  <c:v>9.952846738250356</c:v>
                </c:pt>
                <c:pt idx="9982">
                  <c:v>10.120824571252603</c:v>
                </c:pt>
                <c:pt idx="9983">
                  <c:v>9.9941791307547216</c:v>
                </c:pt>
                <c:pt idx="9984">
                  <c:v>9.9394472194444141</c:v>
                </c:pt>
                <c:pt idx="9985">
                  <c:v>10.028979892917217</c:v>
                </c:pt>
                <c:pt idx="9986">
                  <c:v>10.100243719627921</c:v>
                </c:pt>
                <c:pt idx="9987">
                  <c:v>10.035952538220419</c:v>
                </c:pt>
                <c:pt idx="9988">
                  <c:v>9.868105930694739</c:v>
                </c:pt>
                <c:pt idx="9989">
                  <c:v>9.7254100217424497</c:v>
                </c:pt>
                <c:pt idx="9990">
                  <c:v>9.6352487876716761</c:v>
                </c:pt>
                <c:pt idx="9991">
                  <c:v>9.5926476959791369</c:v>
                </c:pt>
                <c:pt idx="9992">
                  <c:v>9.5918347197194702</c:v>
                </c:pt>
                <c:pt idx="9993">
                  <c:v>9.6322912169976771</c:v>
                </c:pt>
                <c:pt idx="9994">
                  <c:v>9.6395589302026803</c:v>
                </c:pt>
                <c:pt idx="9995">
                  <c:v>9.6475782818932956</c:v>
                </c:pt>
                <c:pt idx="9996">
                  <c:v>9.6657959962248974</c:v>
                </c:pt>
                <c:pt idx="9997">
                  <c:v>9.6868419724932817</c:v>
                </c:pt>
                <c:pt idx="9998">
                  <c:v>9.7211411292420706</c:v>
                </c:pt>
                <c:pt idx="9999">
                  <c:v>9.7309627908383387</c:v>
                </c:pt>
                <c:pt idx="10000">
                  <c:v>9.7302068975617626</c:v>
                </c:pt>
                <c:pt idx="10001">
                  <c:v>9.7185087909753793</c:v>
                </c:pt>
                <c:pt idx="10002">
                  <c:v>9.7294606963635619</c:v>
                </c:pt>
                <c:pt idx="10003">
                  <c:v>9.7547669890840449</c:v>
                </c:pt>
                <c:pt idx="10004">
                  <c:v>9.7352652633020647</c:v>
                </c:pt>
                <c:pt idx="10005">
                  <c:v>9.7420090206711905</c:v>
                </c:pt>
                <c:pt idx="10006">
                  <c:v>9.7353810827148877</c:v>
                </c:pt>
                <c:pt idx="10007">
                  <c:v>9.7781472470776816</c:v>
                </c:pt>
                <c:pt idx="10008">
                  <c:v>9.8215925622507338</c:v>
                </c:pt>
                <c:pt idx="10009">
                  <c:v>9.9078471236361825</c:v>
                </c:pt>
                <c:pt idx="10010">
                  <c:v>9.9466661815795092</c:v>
                </c:pt>
                <c:pt idx="10011">
                  <c:v>9.94661175541669</c:v>
                </c:pt>
                <c:pt idx="10012">
                  <c:v>9.883821621526641</c:v>
                </c:pt>
                <c:pt idx="10013">
                  <c:v>9.7988028864496037</c:v>
                </c:pt>
                <c:pt idx="10014">
                  <c:v>9.7514361072253113</c:v>
                </c:pt>
                <c:pt idx="10015">
                  <c:v>9.7271337388607222</c:v>
                </c:pt>
                <c:pt idx="10016">
                  <c:v>9.6982657737298972</c:v>
                </c:pt>
                <c:pt idx="10017">
                  <c:v>9.6685792548757252</c:v>
                </c:pt>
                <c:pt idx="10018">
                  <c:v>9.6527189737440278</c:v>
                </c:pt>
                <c:pt idx="10019">
                  <c:v>9.6759026169698856</c:v>
                </c:pt>
                <c:pt idx="10020">
                  <c:v>9.7221068470668506</c:v>
                </c:pt>
                <c:pt idx="10021">
                  <c:v>9.7596006715695012</c:v>
                </c:pt>
                <c:pt idx="10022">
                  <c:v>9.7611578466279472</c:v>
                </c:pt>
                <c:pt idx="10023">
                  <c:v>9.7500558961036585</c:v>
                </c:pt>
                <c:pt idx="10024">
                  <c:v>9.7711391845994342</c:v>
                </c:pt>
                <c:pt idx="10025">
                  <c:v>9.7725426582963877</c:v>
                </c:pt>
                <c:pt idx="10026">
                  <c:v>9.7833229760210525</c:v>
                </c:pt>
                <c:pt idx="10027">
                  <c:v>9.789317245426302</c:v>
                </c:pt>
                <c:pt idx="10028">
                  <c:v>9.7934869140709626</c:v>
                </c:pt>
                <c:pt idx="10029">
                  <c:v>9.7857772364972568</c:v>
                </c:pt>
                <c:pt idx="10030">
                  <c:v>9.7785796326759602</c:v>
                </c:pt>
                <c:pt idx="10031">
                  <c:v>9.8071854181359868</c:v>
                </c:pt>
                <c:pt idx="10032">
                  <c:v>9.8618836706322117</c:v>
                </c:pt>
                <c:pt idx="10033">
                  <c:v>9.9133784281710913</c:v>
                </c:pt>
                <c:pt idx="10034">
                  <c:v>9.9513350374064249</c:v>
                </c:pt>
                <c:pt idx="10035">
                  <c:v>9.9493857836485837</c:v>
                </c:pt>
                <c:pt idx="10036">
                  <c:v>9.9755739751463217</c:v>
                </c:pt>
                <c:pt idx="10037">
                  <c:v>9.9747232459188542</c:v>
                </c:pt>
                <c:pt idx="10038">
                  <c:v>9.9522875467849925</c:v>
                </c:pt>
                <c:pt idx="10039">
                  <c:v>9.9128940187785926</c:v>
                </c:pt>
                <c:pt idx="10040">
                  <c:v>9.8288564177689324</c:v>
                </c:pt>
                <c:pt idx="10041">
                  <c:v>9.7690403828948575</c:v>
                </c:pt>
                <c:pt idx="10042">
                  <c:v>9.7322182469936802</c:v>
                </c:pt>
                <c:pt idx="10043">
                  <c:v>9.7428207613986011</c:v>
                </c:pt>
                <c:pt idx="10044">
                  <c:v>9.7411149441089595</c:v>
                </c:pt>
                <c:pt idx="10045">
                  <c:v>9.6851926877558547</c:v>
                </c:pt>
                <c:pt idx="10046">
                  <c:v>9.7284290581785768</c:v>
                </c:pt>
                <c:pt idx="10047">
                  <c:v>9.7586292272109514</c:v>
                </c:pt>
                <c:pt idx="10048">
                  <c:v>9.7692066420903902</c:v>
                </c:pt>
                <c:pt idx="10049">
                  <c:v>9.8251966249834446</c:v>
                </c:pt>
                <c:pt idx="10050">
                  <c:v>9.8543612101873848</c:v>
                </c:pt>
                <c:pt idx="10051">
                  <c:v>9.8278447729776239</c:v>
                </c:pt>
                <c:pt idx="10052">
                  <c:v>9.7952490040780003</c:v>
                </c:pt>
                <c:pt idx="10053">
                  <c:v>9.8577176819105592</c:v>
                </c:pt>
                <c:pt idx="10054">
                  <c:v>9.7766641169042945</c:v>
                </c:pt>
                <c:pt idx="10055">
                  <c:v>9.6498002185889042</c:v>
                </c:pt>
                <c:pt idx="10056">
                  <c:v>9.6933057593267762</c:v>
                </c:pt>
                <c:pt idx="10057">
                  <c:v>9.7537016333568971</c:v>
                </c:pt>
                <c:pt idx="10058">
                  <c:v>9.8006751886667356</c:v>
                </c:pt>
                <c:pt idx="10059">
                  <c:v>9.7974580533452844</c:v>
                </c:pt>
                <c:pt idx="10060">
                  <c:v>9.7453685620506931</c:v>
                </c:pt>
                <c:pt idx="10061">
                  <c:v>9.7560281588497144</c:v>
                </c:pt>
                <c:pt idx="10062">
                  <c:v>9.7608683066472857</c:v>
                </c:pt>
                <c:pt idx="10063">
                  <c:v>9.726421807854722</c:v>
                </c:pt>
                <c:pt idx="10064">
                  <c:v>9.6954683460934223</c:v>
                </c:pt>
                <c:pt idx="10065">
                  <c:v>9.6777562303398863</c:v>
                </c:pt>
                <c:pt idx="10066">
                  <c:v>9.6509035986800509</c:v>
                </c:pt>
                <c:pt idx="10067">
                  <c:v>9.5981600711592669</c:v>
                </c:pt>
                <c:pt idx="10068">
                  <c:v>9.5401059684710745</c:v>
                </c:pt>
                <c:pt idx="10069">
                  <c:v>9.5079127327214188</c:v>
                </c:pt>
                <c:pt idx="10070">
                  <c:v>9.7903017031820774</c:v>
                </c:pt>
                <c:pt idx="10071">
                  <c:v>9.7489750482642528</c:v>
                </c:pt>
                <c:pt idx="10072">
                  <c:v>9.7499624222787631</c:v>
                </c:pt>
                <c:pt idx="10073">
                  <c:v>9.9080226934178448</c:v>
                </c:pt>
                <c:pt idx="10074">
                  <c:v>9.9112853366742719</c:v>
                </c:pt>
                <c:pt idx="10075">
                  <c:v>9.8993255607859698</c:v>
                </c:pt>
                <c:pt idx="10076">
                  <c:v>9.9604100288164457</c:v>
                </c:pt>
                <c:pt idx="10077">
                  <c:v>10.006669400069624</c:v>
                </c:pt>
                <c:pt idx="10078">
                  <c:v>9.9633545625699096</c:v>
                </c:pt>
                <c:pt idx="10079">
                  <c:v>9.815817860121717</c:v>
                </c:pt>
                <c:pt idx="10080">
                  <c:v>10.022879754433443</c:v>
                </c:pt>
                <c:pt idx="10081">
                  <c:v>10.044932944747424</c:v>
                </c:pt>
                <c:pt idx="10082">
                  <c:v>9.8804973733222461</c:v>
                </c:pt>
                <c:pt idx="10083">
                  <c:v>9.8333624838745148</c:v>
                </c:pt>
                <c:pt idx="10084">
                  <c:v>9.7848333914586672</c:v>
                </c:pt>
                <c:pt idx="10085">
                  <c:v>10.003191888802238</c:v>
                </c:pt>
                <c:pt idx="10086">
                  <c:v>9.8700672864421382</c:v>
                </c:pt>
                <c:pt idx="10087">
                  <c:v>9.2165061040078502</c:v>
                </c:pt>
                <c:pt idx="10088">
                  <c:v>9.356776188592038</c:v>
                </c:pt>
                <c:pt idx="10089">
                  <c:v>10.103352725369927</c:v>
                </c:pt>
                <c:pt idx="10090">
                  <c:v>10.350114608925701</c:v>
                </c:pt>
                <c:pt idx="10091">
                  <c:v>10.073850444107496</c:v>
                </c:pt>
                <c:pt idx="10092">
                  <c:v>9.9715781215580588</c:v>
                </c:pt>
                <c:pt idx="10093">
                  <c:v>9.9643345038847766</c:v>
                </c:pt>
                <c:pt idx="10094">
                  <c:v>9.9187879770462715</c:v>
                </c:pt>
                <c:pt idx="10095">
                  <c:v>9.8693058812447472</c:v>
                </c:pt>
                <c:pt idx="10096">
                  <c:v>9.8031586665165236</c:v>
                </c:pt>
                <c:pt idx="10097">
                  <c:v>9.7046381483863886</c:v>
                </c:pt>
                <c:pt idx="10098">
                  <c:v>9.6077104341035966</c:v>
                </c:pt>
                <c:pt idx="10099">
                  <c:v>9.556560428623488</c:v>
                </c:pt>
                <c:pt idx="10100">
                  <c:v>9.5707342000663669</c:v>
                </c:pt>
                <c:pt idx="10101">
                  <c:v>9.6710238148845207</c:v>
                </c:pt>
                <c:pt idx="10102">
                  <c:v>9.7663887147493078</c:v>
                </c:pt>
                <c:pt idx="10103">
                  <c:v>9.8375096265371891</c:v>
                </c:pt>
                <c:pt idx="10104">
                  <c:v>9.9124859554276021</c:v>
                </c:pt>
                <c:pt idx="10105">
                  <c:v>9.890165381585625</c:v>
                </c:pt>
                <c:pt idx="10106">
                  <c:v>9.8637880457596605</c:v>
                </c:pt>
                <c:pt idx="10107">
                  <c:v>9.8183163079644125</c:v>
                </c:pt>
                <c:pt idx="10108">
                  <c:v>9.8042793371163111</c:v>
                </c:pt>
                <c:pt idx="10109">
                  <c:v>9.7990787074600174</c:v>
                </c:pt>
                <c:pt idx="10110">
                  <c:v>9.7720248563018544</c:v>
                </c:pt>
                <c:pt idx="10111">
                  <c:v>9.7852040346520681</c:v>
                </c:pt>
                <c:pt idx="10112">
                  <c:v>9.7835985154561342</c:v>
                </c:pt>
                <c:pt idx="10113">
                  <c:v>9.8374479865900692</c:v>
                </c:pt>
                <c:pt idx="10114">
                  <c:v>9.8704439308110636</c:v>
                </c:pt>
                <c:pt idx="10115">
                  <c:v>9.9167381362957112</c:v>
                </c:pt>
                <c:pt idx="10116">
                  <c:v>9.9319429344733212</c:v>
                </c:pt>
                <c:pt idx="10117">
                  <c:v>9.9195895027146452</c:v>
                </c:pt>
                <c:pt idx="10118">
                  <c:v>9.8864936242257393</c:v>
                </c:pt>
                <c:pt idx="10119">
                  <c:v>9.8718411477289685</c:v>
                </c:pt>
                <c:pt idx="10120">
                  <c:v>9.8421291023108104</c:v>
                </c:pt>
                <c:pt idx="10121">
                  <c:v>9.8136668539403846</c:v>
                </c:pt>
                <c:pt idx="10122">
                  <c:v>9.7845816959797904</c:v>
                </c:pt>
                <c:pt idx="10123">
                  <c:v>9.7841814309123016</c:v>
                </c:pt>
                <c:pt idx="10124">
                  <c:v>9.7619807018767784</c:v>
                </c:pt>
                <c:pt idx="10125">
                  <c:v>9.7649017828249995</c:v>
                </c:pt>
                <c:pt idx="10126">
                  <c:v>9.7721276484744273</c:v>
                </c:pt>
                <c:pt idx="10127">
                  <c:v>9.783276375241492</c:v>
                </c:pt>
                <c:pt idx="10128">
                  <c:v>9.7923285026274307</c:v>
                </c:pt>
                <c:pt idx="10129">
                  <c:v>9.8329807275886871</c:v>
                </c:pt>
                <c:pt idx="10130">
                  <c:v>9.8820916651436548</c:v>
                </c:pt>
                <c:pt idx="10131">
                  <c:v>9.8994394630237004</c:v>
                </c:pt>
                <c:pt idx="10132">
                  <c:v>9.8672290511693035</c:v>
                </c:pt>
                <c:pt idx="10133">
                  <c:v>9.8475458069560453</c:v>
                </c:pt>
                <c:pt idx="10134">
                  <c:v>9.8153002271866594</c:v>
                </c:pt>
                <c:pt idx="10135">
                  <c:v>9.7865077920908998</c:v>
                </c:pt>
                <c:pt idx="10136">
                  <c:v>9.7998013858277382</c:v>
                </c:pt>
                <c:pt idx="10137">
                  <c:v>9.8107250576392726</c:v>
                </c:pt>
                <c:pt idx="10138">
                  <c:v>9.7928793724292422</c:v>
                </c:pt>
                <c:pt idx="10139">
                  <c:v>9.7740139439413305</c:v>
                </c:pt>
                <c:pt idx="10140">
                  <c:v>9.776385854039356</c:v>
                </c:pt>
                <c:pt idx="10141">
                  <c:v>9.7670200161011351</c:v>
                </c:pt>
                <c:pt idx="10142">
                  <c:v>9.7573239675992891</c:v>
                </c:pt>
                <c:pt idx="10143">
                  <c:v>9.7677104850213006</c:v>
                </c:pt>
                <c:pt idx="10144">
                  <c:v>9.7813471917031496</c:v>
                </c:pt>
                <c:pt idx="10145">
                  <c:v>9.7904783647228317</c:v>
                </c:pt>
                <c:pt idx="10146">
                  <c:v>9.803661226269508</c:v>
                </c:pt>
                <c:pt idx="10147">
                  <c:v>9.8013256257324279</c:v>
                </c:pt>
                <c:pt idx="10148">
                  <c:v>9.8053151531253739</c:v>
                </c:pt>
                <c:pt idx="10149">
                  <c:v>9.8194961938961871</c:v>
                </c:pt>
                <c:pt idx="10150">
                  <c:v>9.8418088494497997</c:v>
                </c:pt>
                <c:pt idx="10151">
                  <c:v>9.8267557652080342</c:v>
                </c:pt>
                <c:pt idx="10152">
                  <c:v>9.8087266233351347</c:v>
                </c:pt>
                <c:pt idx="10153">
                  <c:v>9.8005254238251744</c:v>
                </c:pt>
                <c:pt idx="10154">
                  <c:v>9.7706041419080769</c:v>
                </c:pt>
                <c:pt idx="10155">
                  <c:v>9.7660802226018095</c:v>
                </c:pt>
                <c:pt idx="10156">
                  <c:v>9.7534701606213297</c:v>
                </c:pt>
                <c:pt idx="10157">
                  <c:v>9.7456358204724403</c:v>
                </c:pt>
                <c:pt idx="10158">
                  <c:v>9.7724107432590888</c:v>
                </c:pt>
                <c:pt idx="10159">
                  <c:v>9.7674022594353307</c:v>
                </c:pt>
                <c:pt idx="10160">
                  <c:v>9.7610230414606338</c:v>
                </c:pt>
                <c:pt idx="10161">
                  <c:v>9.7831696062401914</c:v>
                </c:pt>
                <c:pt idx="10162">
                  <c:v>9.8152474867027539</c:v>
                </c:pt>
                <c:pt idx="10163">
                  <c:v>9.8067991105152146</c:v>
                </c:pt>
                <c:pt idx="10164">
                  <c:v>9.8029586918561886</c:v>
                </c:pt>
                <c:pt idx="10165">
                  <c:v>9.7790071713721716</c:v>
                </c:pt>
                <c:pt idx="10166">
                  <c:v>9.7643861778712342</c:v>
                </c:pt>
                <c:pt idx="10167">
                  <c:v>9.7476655501604608</c:v>
                </c:pt>
                <c:pt idx="10168">
                  <c:v>9.7410066433712732</c:v>
                </c:pt>
                <c:pt idx="10169">
                  <c:v>9.773458614312954</c:v>
                </c:pt>
                <c:pt idx="10170">
                  <c:v>9.7594164795726996</c:v>
                </c:pt>
                <c:pt idx="10171">
                  <c:v>9.7529274515937008</c:v>
                </c:pt>
                <c:pt idx="10172">
                  <c:v>9.7625477482882097</c:v>
                </c:pt>
                <c:pt idx="10173">
                  <c:v>9.7652008013074472</c:v>
                </c:pt>
                <c:pt idx="10174">
                  <c:v>9.7738630060164962</c:v>
                </c:pt>
                <c:pt idx="10175">
                  <c:v>9.7852967768357857</c:v>
                </c:pt>
                <c:pt idx="10176">
                  <c:v>9.7987438019258324</c:v>
                </c:pt>
                <c:pt idx="10177">
                  <c:v>9.7792494294658621</c:v>
                </c:pt>
                <c:pt idx="10178">
                  <c:v>9.7666504275705623</c:v>
                </c:pt>
                <c:pt idx="10179">
                  <c:v>9.7462705133281204</c:v>
                </c:pt>
                <c:pt idx="10180">
                  <c:v>9.7544720186392961</c:v>
                </c:pt>
                <c:pt idx="10181">
                  <c:v>9.7640257504078889</c:v>
                </c:pt>
                <c:pt idx="10182">
                  <c:v>9.7589386069632198</c:v>
                </c:pt>
                <c:pt idx="10183">
                  <c:v>9.7544701660514974</c:v>
                </c:pt>
                <c:pt idx="10184">
                  <c:v>9.7327765110053939</c:v>
                </c:pt>
                <c:pt idx="10185">
                  <c:v>9.736233159969137</c:v>
                </c:pt>
                <c:pt idx="10186">
                  <c:v>9.7412534762087919</c:v>
                </c:pt>
                <c:pt idx="10187">
                  <c:v>9.7562355031224488</c:v>
                </c:pt>
                <c:pt idx="10188">
                  <c:v>9.7841098445448367</c:v>
                </c:pt>
                <c:pt idx="10189">
                  <c:v>9.8007934483818904</c:v>
                </c:pt>
                <c:pt idx="10190">
                  <c:v>9.7941472541149093</c:v>
                </c:pt>
                <c:pt idx="10191">
                  <c:v>9.791558035141497</c:v>
                </c:pt>
                <c:pt idx="10192">
                  <c:v>9.7748691899914508</c:v>
                </c:pt>
                <c:pt idx="10193">
                  <c:v>9.7743526276445216</c:v>
                </c:pt>
                <c:pt idx="10194">
                  <c:v>9.750653529194496</c:v>
                </c:pt>
                <c:pt idx="10195">
                  <c:v>9.7436909782096901</c:v>
                </c:pt>
                <c:pt idx="10196">
                  <c:v>9.7522646869629259</c:v>
                </c:pt>
                <c:pt idx="10197">
                  <c:v>9.7465065595370497</c:v>
                </c:pt>
                <c:pt idx="10198">
                  <c:v>9.755939323066201</c:v>
                </c:pt>
                <c:pt idx="10199">
                  <c:v>9.7410727108173738</c:v>
                </c:pt>
                <c:pt idx="10200">
                  <c:v>9.7555503419072274</c:v>
                </c:pt>
                <c:pt idx="10201">
                  <c:v>9.7818895884042263</c:v>
                </c:pt>
                <c:pt idx="10202">
                  <c:v>9.7613777757625844</c:v>
                </c:pt>
                <c:pt idx="10203">
                  <c:v>9.7616736542352385</c:v>
                </c:pt>
                <c:pt idx="10204">
                  <c:v>9.7524757034557297</c:v>
                </c:pt>
                <c:pt idx="10205">
                  <c:v>9.7741013477175507</c:v>
                </c:pt>
                <c:pt idx="10206">
                  <c:v>9.8031914942906209</c:v>
                </c:pt>
                <c:pt idx="10207">
                  <c:v>9.8224775387123842</c:v>
                </c:pt>
                <c:pt idx="10208">
                  <c:v>9.8611691638977916</c:v>
                </c:pt>
                <c:pt idx="10209">
                  <c:v>9.8808940644084196</c:v>
                </c:pt>
                <c:pt idx="10210">
                  <c:v>9.8699176528449346</c:v>
                </c:pt>
                <c:pt idx="10211">
                  <c:v>9.8518451420792683</c:v>
                </c:pt>
                <c:pt idx="10212">
                  <c:v>9.82333631155878</c:v>
                </c:pt>
                <c:pt idx="10213">
                  <c:v>9.7903472703804422</c:v>
                </c:pt>
                <c:pt idx="10214">
                  <c:v>9.7785560311477049</c:v>
                </c:pt>
                <c:pt idx="10215">
                  <c:v>9.7489569968807199</c:v>
                </c:pt>
                <c:pt idx="10216">
                  <c:v>9.7441745850552977</c:v>
                </c:pt>
                <c:pt idx="10217">
                  <c:v>9.7259687859723183</c:v>
                </c:pt>
                <c:pt idx="10218">
                  <c:v>9.7523578216567177</c:v>
                </c:pt>
                <c:pt idx="10219">
                  <c:v>9.7673867884852417</c:v>
                </c:pt>
                <c:pt idx="10220">
                  <c:v>9.7820268971083806</c:v>
                </c:pt>
                <c:pt idx="10221">
                  <c:v>9.8192917565304718</c:v>
                </c:pt>
                <c:pt idx="10222">
                  <c:v>9.8775631326155082</c:v>
                </c:pt>
                <c:pt idx="10223">
                  <c:v>9.9331912410820529</c:v>
                </c:pt>
                <c:pt idx="10224">
                  <c:v>9.9570595802646871</c:v>
                </c:pt>
                <c:pt idx="10225">
                  <c:v>9.9381653147193223</c:v>
                </c:pt>
                <c:pt idx="10226">
                  <c:v>9.8856057553154439</c:v>
                </c:pt>
                <c:pt idx="10227">
                  <c:v>9.7954336968982698</c:v>
                </c:pt>
                <c:pt idx="10228">
                  <c:v>9.7195127588502022</c:v>
                </c:pt>
                <c:pt idx="10229">
                  <c:v>9.6597141423380997</c:v>
                </c:pt>
                <c:pt idx="10230">
                  <c:v>9.629402312668029</c:v>
                </c:pt>
                <c:pt idx="10231">
                  <c:v>9.6524961997598258</c:v>
                </c:pt>
                <c:pt idx="10232">
                  <c:v>9.7172611467649972</c:v>
                </c:pt>
                <c:pt idx="10233">
                  <c:v>9.7792007024592706</c:v>
                </c:pt>
                <c:pt idx="10234">
                  <c:v>9.9021721715473934</c:v>
                </c:pt>
                <c:pt idx="10235">
                  <c:v>9.9302476361730374</c:v>
                </c:pt>
                <c:pt idx="10236">
                  <c:v>9.9420614403983034</c:v>
                </c:pt>
                <c:pt idx="10237">
                  <c:v>9.8949306700622408</c:v>
                </c:pt>
                <c:pt idx="10238">
                  <c:v>9.8747635683401231</c:v>
                </c:pt>
                <c:pt idx="10239">
                  <c:v>9.8412405265625669</c:v>
                </c:pt>
                <c:pt idx="10240">
                  <c:v>9.7864448429608828</c:v>
                </c:pt>
                <c:pt idx="10241">
                  <c:v>9.7355594911456329</c:v>
                </c:pt>
                <c:pt idx="10242">
                  <c:v>9.7326387883448913</c:v>
                </c:pt>
                <c:pt idx="10243">
                  <c:v>9.740122550795455</c:v>
                </c:pt>
                <c:pt idx="10244">
                  <c:v>9.767354199390093</c:v>
                </c:pt>
                <c:pt idx="10245">
                  <c:v>9.812247282100369</c:v>
                </c:pt>
                <c:pt idx="10246">
                  <c:v>9.8446109252539546</c:v>
                </c:pt>
                <c:pt idx="10247">
                  <c:v>9.8780688548365418</c:v>
                </c:pt>
                <c:pt idx="10248">
                  <c:v>9.9089085729220212</c:v>
                </c:pt>
                <c:pt idx="10249">
                  <c:v>9.9206267787937286</c:v>
                </c:pt>
                <c:pt idx="10250">
                  <c:v>9.9414232584935043</c:v>
                </c:pt>
                <c:pt idx="10251">
                  <c:v>9.9101275788750254</c:v>
                </c:pt>
                <c:pt idx="10252">
                  <c:v>9.8807716485748749</c:v>
                </c:pt>
                <c:pt idx="10253">
                  <c:v>9.8757076228927101</c:v>
                </c:pt>
                <c:pt idx="10254">
                  <c:v>9.8331385192949465</c:v>
                </c:pt>
                <c:pt idx="10255">
                  <c:v>9.7736588612866591</c:v>
                </c:pt>
                <c:pt idx="10256">
                  <c:v>9.7639042789216965</c:v>
                </c:pt>
                <c:pt idx="10257">
                  <c:v>9.7784047749332625</c:v>
                </c:pt>
                <c:pt idx="10258">
                  <c:v>9.8065738412491203</c:v>
                </c:pt>
                <c:pt idx="10259">
                  <c:v>9.8574914111721732</c:v>
                </c:pt>
                <c:pt idx="10260">
                  <c:v>9.9074285146140522</c:v>
                </c:pt>
                <c:pt idx="10261">
                  <c:v>9.9276577235063375</c:v>
                </c:pt>
                <c:pt idx="10262">
                  <c:v>9.9400626020820013</c:v>
                </c:pt>
                <c:pt idx="10263">
                  <c:v>9.9109989481267124</c:v>
                </c:pt>
                <c:pt idx="10264">
                  <c:v>9.8572347436238825</c:v>
                </c:pt>
                <c:pt idx="10265">
                  <c:v>9.836772225726806</c:v>
                </c:pt>
                <c:pt idx="10266">
                  <c:v>9.8529499802058389</c:v>
                </c:pt>
                <c:pt idx="10267">
                  <c:v>9.8540888352274099</c:v>
                </c:pt>
                <c:pt idx="10268">
                  <c:v>9.8305203695526071</c:v>
                </c:pt>
                <c:pt idx="10269">
                  <c:v>9.8055400319909367</c:v>
                </c:pt>
                <c:pt idx="10270">
                  <c:v>9.7650133235376071</c:v>
                </c:pt>
                <c:pt idx="10271">
                  <c:v>9.7122008766097281</c:v>
                </c:pt>
                <c:pt idx="10272">
                  <c:v>9.7016962586150406</c:v>
                </c:pt>
                <c:pt idx="10273">
                  <c:v>9.725697106244974</c:v>
                </c:pt>
                <c:pt idx="10274">
                  <c:v>9.7539438388442754</c:v>
                </c:pt>
                <c:pt idx="10275">
                  <c:v>9.7750134213224875</c:v>
                </c:pt>
                <c:pt idx="10276">
                  <c:v>9.7912066586914079</c:v>
                </c:pt>
                <c:pt idx="10277">
                  <c:v>9.8112946126030458</c:v>
                </c:pt>
                <c:pt idx="10278">
                  <c:v>9.829261882458443</c:v>
                </c:pt>
                <c:pt idx="10279">
                  <c:v>9.8806292218276486</c:v>
                </c:pt>
                <c:pt idx="10280">
                  <c:v>9.9132387392194499</c:v>
                </c:pt>
                <c:pt idx="10281">
                  <c:v>9.8964034855115184</c:v>
                </c:pt>
                <c:pt idx="10282">
                  <c:v>9.8474842173154506</c:v>
                </c:pt>
                <c:pt idx="10283">
                  <c:v>9.8141865638834211</c:v>
                </c:pt>
                <c:pt idx="10284">
                  <c:v>9.7693598274083211</c:v>
                </c:pt>
                <c:pt idx="10285">
                  <c:v>9.7134708036708979</c:v>
                </c:pt>
                <c:pt idx="10286">
                  <c:v>9.6848875968086539</c:v>
                </c:pt>
                <c:pt idx="10287">
                  <c:v>9.7018823778689036</c:v>
                </c:pt>
                <c:pt idx="10288">
                  <c:v>9.731616960565578</c:v>
                </c:pt>
                <c:pt idx="10289">
                  <c:v>9.7930669390743308</c:v>
                </c:pt>
                <c:pt idx="10290">
                  <c:v>9.8141489429839375</c:v>
                </c:pt>
                <c:pt idx="10291">
                  <c:v>9.8460190505131706</c:v>
                </c:pt>
                <c:pt idx="10292">
                  <c:v>9.8524143565238091</c:v>
                </c:pt>
                <c:pt idx="10293">
                  <c:v>9.8613482049944441</c:v>
                </c:pt>
                <c:pt idx="10294">
                  <c:v>9.8575303918770274</c:v>
                </c:pt>
                <c:pt idx="10295">
                  <c:v>9.8520024804061759</c:v>
                </c:pt>
                <c:pt idx="10296">
                  <c:v>9.8131848359714926</c:v>
                </c:pt>
                <c:pt idx="10297">
                  <c:v>9.7953226924484884</c:v>
                </c:pt>
                <c:pt idx="10298">
                  <c:v>9.7622769442322603</c:v>
                </c:pt>
                <c:pt idx="10299">
                  <c:v>9.7328984688237608</c:v>
                </c:pt>
                <c:pt idx="10300">
                  <c:v>9.7558234606230982</c:v>
                </c:pt>
                <c:pt idx="10301">
                  <c:v>9.7916962517475614</c:v>
                </c:pt>
                <c:pt idx="10302">
                  <c:v>9.8414267002055542</c:v>
                </c:pt>
                <c:pt idx="10303">
                  <c:v>9.858310641831519</c:v>
                </c:pt>
                <c:pt idx="10304">
                  <c:v>9.8926409053339608</c:v>
                </c:pt>
                <c:pt idx="10305">
                  <c:v>9.9040160197128984</c:v>
                </c:pt>
                <c:pt idx="10306">
                  <c:v>9.8762392766804421</c:v>
                </c:pt>
                <c:pt idx="10307">
                  <c:v>9.8336663828061237</c:v>
                </c:pt>
                <c:pt idx="10308">
                  <c:v>9.7825703177573331</c:v>
                </c:pt>
                <c:pt idx="10309">
                  <c:v>9.6997583930193425</c:v>
                </c:pt>
                <c:pt idx="10310">
                  <c:v>9.6293606702699055</c:v>
                </c:pt>
                <c:pt idx="10311">
                  <c:v>9.5872301306275105</c:v>
                </c:pt>
                <c:pt idx="10312">
                  <c:v>9.565864410914978</c:v>
                </c:pt>
                <c:pt idx="10313">
                  <c:v>9.5895993102086887</c:v>
                </c:pt>
                <c:pt idx="10314">
                  <c:v>9.631568154391859</c:v>
                </c:pt>
                <c:pt idx="10315">
                  <c:v>9.6877889069031085</c:v>
                </c:pt>
                <c:pt idx="10316">
                  <c:v>9.7981402348850057</c:v>
                </c:pt>
                <c:pt idx="10317">
                  <c:v>9.8810587125316918</c:v>
                </c:pt>
                <c:pt idx="10318">
                  <c:v>9.9660738070633297</c:v>
                </c:pt>
                <c:pt idx="10319">
                  <c:v>10.037207048556745</c:v>
                </c:pt>
                <c:pt idx="10320">
                  <c:v>10.020052324642172</c:v>
                </c:pt>
                <c:pt idx="10321">
                  <c:v>10.000956047146113</c:v>
                </c:pt>
                <c:pt idx="10322">
                  <c:v>9.9877001863811277</c:v>
                </c:pt>
                <c:pt idx="10323">
                  <c:v>9.8855005165214997</c:v>
                </c:pt>
                <c:pt idx="10324">
                  <c:v>9.7943816569165278</c:v>
                </c:pt>
                <c:pt idx="10325">
                  <c:v>9.7187722726813615</c:v>
                </c:pt>
                <c:pt idx="10326">
                  <c:v>9.6673944345736267</c:v>
                </c:pt>
                <c:pt idx="10327">
                  <c:v>9.63459865645323</c:v>
                </c:pt>
                <c:pt idx="10328">
                  <c:v>9.6289631375574647</c:v>
                </c:pt>
                <c:pt idx="10329">
                  <c:v>9.6546227702297767</c:v>
                </c:pt>
                <c:pt idx="10330">
                  <c:v>9.7130780686636324</c:v>
                </c:pt>
                <c:pt idx="10331">
                  <c:v>9.7992719336063363</c:v>
                </c:pt>
                <c:pt idx="10332">
                  <c:v>9.8750240642133846</c:v>
                </c:pt>
                <c:pt idx="10333">
                  <c:v>9.9012980464905187</c:v>
                </c:pt>
                <c:pt idx="10334">
                  <c:v>9.8947558247322984</c:v>
                </c:pt>
                <c:pt idx="10335">
                  <c:v>9.8726303345371331</c:v>
                </c:pt>
                <c:pt idx="10336">
                  <c:v>9.8247662020431896</c:v>
                </c:pt>
                <c:pt idx="10337">
                  <c:v>9.7712602221762328</c:v>
                </c:pt>
                <c:pt idx="10338">
                  <c:v>9.718395768916773</c:v>
                </c:pt>
                <c:pt idx="10339">
                  <c:v>9.7009642785531014</c:v>
                </c:pt>
                <c:pt idx="10340">
                  <c:v>9.708710554496772</c:v>
                </c:pt>
                <c:pt idx="10341">
                  <c:v>9.741143773880987</c:v>
                </c:pt>
                <c:pt idx="10342">
                  <c:v>9.7721322904911432</c:v>
                </c:pt>
                <c:pt idx="10343">
                  <c:v>9.7932728470865449</c:v>
                </c:pt>
                <c:pt idx="10344">
                  <c:v>9.841965543425804</c:v>
                </c:pt>
                <c:pt idx="10345">
                  <c:v>9.9015799996496696</c:v>
                </c:pt>
                <c:pt idx="10346">
                  <c:v>9.9535757469020911</c:v>
                </c:pt>
                <c:pt idx="10347">
                  <c:v>9.960811131635209</c:v>
                </c:pt>
                <c:pt idx="10348">
                  <c:v>9.9314976223489033</c:v>
                </c:pt>
                <c:pt idx="10349">
                  <c:v>9.8797701617280591</c:v>
                </c:pt>
                <c:pt idx="10350">
                  <c:v>9.8234657670291643</c:v>
                </c:pt>
                <c:pt idx="10351">
                  <c:v>9.7594315189002465</c:v>
                </c:pt>
                <c:pt idx="10352">
                  <c:v>9.6962895579902639</c:v>
                </c:pt>
                <c:pt idx="10353">
                  <c:v>9.6499617683387946</c:v>
                </c:pt>
                <c:pt idx="10354">
                  <c:v>9.6492318014269625</c:v>
                </c:pt>
                <c:pt idx="10355">
                  <c:v>9.7031700693116196</c:v>
                </c:pt>
                <c:pt idx="10356">
                  <c:v>9.7465496578225004</c:v>
                </c:pt>
                <c:pt idx="10357">
                  <c:v>9.7863027113844172</c:v>
                </c:pt>
                <c:pt idx="10358">
                  <c:v>9.8151362680256842</c:v>
                </c:pt>
                <c:pt idx="10359">
                  <c:v>9.8269766340616052</c:v>
                </c:pt>
                <c:pt idx="10360">
                  <c:v>9.8074530801957049</c:v>
                </c:pt>
                <c:pt idx="10361">
                  <c:v>9.7795009872385119</c:v>
                </c:pt>
                <c:pt idx="10362">
                  <c:v>9.7646071804898824</c:v>
                </c:pt>
                <c:pt idx="10363">
                  <c:v>9.7389361362230069</c:v>
                </c:pt>
                <c:pt idx="10364">
                  <c:v>9.7186696735486127</c:v>
                </c:pt>
                <c:pt idx="10365">
                  <c:v>9.6880209602061438</c:v>
                </c:pt>
                <c:pt idx="10366">
                  <c:v>9.6569564247897848</c:v>
                </c:pt>
                <c:pt idx="10367">
                  <c:v>9.7055469576191253</c:v>
                </c:pt>
                <c:pt idx="10368">
                  <c:v>9.7737416499135357</c:v>
                </c:pt>
                <c:pt idx="10369">
                  <c:v>9.8557920944852437</c:v>
                </c:pt>
                <c:pt idx="10370">
                  <c:v>9.9308109916926224</c:v>
                </c:pt>
                <c:pt idx="10371">
                  <c:v>9.9963482697755026</c:v>
                </c:pt>
                <c:pt idx="10372">
                  <c:v>10.010466968978243</c:v>
                </c:pt>
                <c:pt idx="10373">
                  <c:v>9.9801666295571234</c:v>
                </c:pt>
                <c:pt idx="10374">
                  <c:v>9.956289176628264</c:v>
                </c:pt>
                <c:pt idx="10375">
                  <c:v>9.8955324647409473</c:v>
                </c:pt>
                <c:pt idx="10376">
                  <c:v>9.8479663618900499</c:v>
                </c:pt>
                <c:pt idx="10377">
                  <c:v>9.8163843496826395</c:v>
                </c:pt>
                <c:pt idx="10378">
                  <c:v>9.7667350272167468</c:v>
                </c:pt>
                <c:pt idx="10379">
                  <c:v>9.7403712037967694</c:v>
                </c:pt>
                <c:pt idx="10380">
                  <c:v>9.728727044228167</c:v>
                </c:pt>
                <c:pt idx="10381">
                  <c:v>9.7671203672639866</c:v>
                </c:pt>
                <c:pt idx="10382">
                  <c:v>9.7907859233479098</c:v>
                </c:pt>
                <c:pt idx="10383">
                  <c:v>9.8329848156303576</c:v>
                </c:pt>
                <c:pt idx="10384">
                  <c:v>9.8647938103781687</c:v>
                </c:pt>
                <c:pt idx="10385">
                  <c:v>9.8973702612198196</c:v>
                </c:pt>
                <c:pt idx="10386">
                  <c:v>9.9303526038256855</c:v>
                </c:pt>
                <c:pt idx="10387">
                  <c:v>9.939248803325798</c:v>
                </c:pt>
                <c:pt idx="10388">
                  <c:v>9.952850584573218</c:v>
                </c:pt>
                <c:pt idx="10389">
                  <c:v>9.9451737002186373</c:v>
                </c:pt>
                <c:pt idx="10390">
                  <c:v>9.9064555674617178</c:v>
                </c:pt>
                <c:pt idx="10391">
                  <c:v>9.8339716565357378</c:v>
                </c:pt>
                <c:pt idx="10392">
                  <c:v>9.7650479718024314</c:v>
                </c:pt>
                <c:pt idx="10393">
                  <c:v>9.7272667850508601</c:v>
                </c:pt>
                <c:pt idx="10394">
                  <c:v>9.6893222552695075</c:v>
                </c:pt>
                <c:pt idx="10395">
                  <c:v>9.66556937406712</c:v>
                </c:pt>
                <c:pt idx="10396">
                  <c:v>9.6646768332031208</c:v>
                </c:pt>
                <c:pt idx="10397">
                  <c:v>9.7301103107736111</c:v>
                </c:pt>
                <c:pt idx="10398">
                  <c:v>9.7053735002522359</c:v>
                </c:pt>
                <c:pt idx="10399">
                  <c:v>9.7004737915372221</c:v>
                </c:pt>
                <c:pt idx="10400">
                  <c:v>9.779778341245553</c:v>
                </c:pt>
                <c:pt idx="10401">
                  <c:v>9.8217276060384009</c:v>
                </c:pt>
                <c:pt idx="10402">
                  <c:v>9.843030737254935</c:v>
                </c:pt>
                <c:pt idx="10403">
                  <c:v>9.8757338464764892</c:v>
                </c:pt>
                <c:pt idx="10404">
                  <c:v>9.8908340715059211</c:v>
                </c:pt>
                <c:pt idx="10405">
                  <c:v>9.8234391381862576</c:v>
                </c:pt>
                <c:pt idx="10406">
                  <c:v>9.7790092770835955</c:v>
                </c:pt>
                <c:pt idx="10407">
                  <c:v>9.7556602256035472</c:v>
                </c:pt>
                <c:pt idx="10408">
                  <c:v>9.7138787295339313</c:v>
                </c:pt>
                <c:pt idx="10409">
                  <c:v>9.6747650783983765</c:v>
                </c:pt>
                <c:pt idx="10410">
                  <c:v>9.7151596369919506</c:v>
                </c:pt>
                <c:pt idx="10411">
                  <c:v>9.7833079264693392</c:v>
                </c:pt>
                <c:pt idx="10412">
                  <c:v>9.8093959012110439</c:v>
                </c:pt>
                <c:pt idx="10413">
                  <c:v>9.8294459019920417</c:v>
                </c:pt>
                <c:pt idx="10414">
                  <c:v>9.8497146541419021</c:v>
                </c:pt>
                <c:pt idx="10415">
                  <c:v>9.8904288020806934</c:v>
                </c:pt>
                <c:pt idx="10416">
                  <c:v>9.8745545376890149</c:v>
                </c:pt>
                <c:pt idx="10417">
                  <c:v>9.8606050142992103</c:v>
                </c:pt>
                <c:pt idx="10418">
                  <c:v>9.8852435346808765</c:v>
                </c:pt>
                <c:pt idx="10419">
                  <c:v>9.8606591187253212</c:v>
                </c:pt>
                <c:pt idx="10420">
                  <c:v>9.8180647622313693</c:v>
                </c:pt>
                <c:pt idx="10421">
                  <c:v>9.8331706476875951</c:v>
                </c:pt>
                <c:pt idx="10422">
                  <c:v>9.7939902160500765</c:v>
                </c:pt>
                <c:pt idx="10423">
                  <c:v>9.6823440910247989</c:v>
                </c:pt>
                <c:pt idx="10424">
                  <c:v>9.6129677226965153</c:v>
                </c:pt>
                <c:pt idx="10425">
                  <c:v>9.5818913644259975</c:v>
                </c:pt>
                <c:pt idx="10426">
                  <c:v>9.5789908858207991</c:v>
                </c:pt>
                <c:pt idx="10427">
                  <c:v>9.6351203718752991</c:v>
                </c:pt>
                <c:pt idx="10428">
                  <c:v>9.7252106590465033</c:v>
                </c:pt>
                <c:pt idx="10429">
                  <c:v>9.8636689841037288</c:v>
                </c:pt>
                <c:pt idx="10430">
                  <c:v>9.9780013181705023</c:v>
                </c:pt>
                <c:pt idx="10431">
                  <c:v>10.02389450483623</c:v>
                </c:pt>
                <c:pt idx="10432">
                  <c:v>9.9797804360351314</c:v>
                </c:pt>
                <c:pt idx="10433">
                  <c:v>9.9093816813997098</c:v>
                </c:pt>
                <c:pt idx="10434">
                  <c:v>9.8158340194467772</c:v>
                </c:pt>
                <c:pt idx="10435">
                  <c:v>9.723517016623676</c:v>
                </c:pt>
                <c:pt idx="10436">
                  <c:v>9.6718733874823268</c:v>
                </c:pt>
                <c:pt idx="10437">
                  <c:v>9.6997977939312392</c:v>
                </c:pt>
                <c:pt idx="10438">
                  <c:v>9.7426248494452352</c:v>
                </c:pt>
                <c:pt idx="10439">
                  <c:v>9.7917386145178504</c:v>
                </c:pt>
                <c:pt idx="10440">
                  <c:v>9.8474035834064164</c:v>
                </c:pt>
                <c:pt idx="10441">
                  <c:v>9.8617776708817821</c:v>
                </c:pt>
                <c:pt idx="10442">
                  <c:v>9.8678873913720899</c:v>
                </c:pt>
                <c:pt idx="10443">
                  <c:v>9.8533580873287203</c:v>
                </c:pt>
                <c:pt idx="10444">
                  <c:v>9.8288068515562017</c:v>
                </c:pt>
                <c:pt idx="10445">
                  <c:v>9.8046012260397859</c:v>
                </c:pt>
                <c:pt idx="10446">
                  <c:v>9.8024295861774071</c:v>
                </c:pt>
                <c:pt idx="10447">
                  <c:v>9.760321811307298</c:v>
                </c:pt>
                <c:pt idx="10448">
                  <c:v>9.6977644930421807</c:v>
                </c:pt>
                <c:pt idx="10449">
                  <c:v>9.6621945976041825</c:v>
                </c:pt>
                <c:pt idx="10450">
                  <c:v>9.646226966001624</c:v>
                </c:pt>
                <c:pt idx="10451">
                  <c:v>9.6628669139636063</c:v>
                </c:pt>
                <c:pt idx="10452">
                  <c:v>9.7198553737012396</c:v>
                </c:pt>
                <c:pt idx="10453">
                  <c:v>9.7727766128884674</c:v>
                </c:pt>
                <c:pt idx="10454">
                  <c:v>9.8142547025953597</c:v>
                </c:pt>
                <c:pt idx="10455">
                  <c:v>9.8463317194057609</c:v>
                </c:pt>
                <c:pt idx="10456">
                  <c:v>9.8493095684749647</c:v>
                </c:pt>
                <c:pt idx="10457">
                  <c:v>9.8371383175954392</c:v>
                </c:pt>
                <c:pt idx="10458">
                  <c:v>9.8255720909324697</c:v>
                </c:pt>
                <c:pt idx="10459">
                  <c:v>9.8069784347969087</c:v>
                </c:pt>
                <c:pt idx="10460">
                  <c:v>9.8081514615826464</c:v>
                </c:pt>
                <c:pt idx="10461">
                  <c:v>9.8031801745779763</c:v>
                </c:pt>
                <c:pt idx="10462">
                  <c:v>9.8134899397009416</c:v>
                </c:pt>
                <c:pt idx="10463">
                  <c:v>9.8044918474273288</c:v>
                </c:pt>
                <c:pt idx="10464">
                  <c:v>9.7881305831957341</c:v>
                </c:pt>
                <c:pt idx="10465">
                  <c:v>9.7518913259147624</c:v>
                </c:pt>
                <c:pt idx="10466">
                  <c:v>9.7440113262052837</c:v>
                </c:pt>
                <c:pt idx="10467">
                  <c:v>9.7433700792548041</c:v>
                </c:pt>
                <c:pt idx="10468">
                  <c:v>9.7410453679383693</c:v>
                </c:pt>
                <c:pt idx="10469">
                  <c:v>9.7556918156165207</c:v>
                </c:pt>
                <c:pt idx="10470">
                  <c:v>9.7536110890361165</c:v>
                </c:pt>
                <c:pt idx="10471">
                  <c:v>9.7777543874536956</c:v>
                </c:pt>
                <c:pt idx="10472">
                  <c:v>9.8087884654730857</c:v>
                </c:pt>
                <c:pt idx="10473">
                  <c:v>9.8036752332246628</c:v>
                </c:pt>
                <c:pt idx="10474">
                  <c:v>9.7862746168142909</c:v>
                </c:pt>
                <c:pt idx="10475">
                  <c:v>9.7061113669394068</c:v>
                </c:pt>
                <c:pt idx="10476">
                  <c:v>9.6600579792618735</c:v>
                </c:pt>
                <c:pt idx="10477">
                  <c:v>9.7070086733225818</c:v>
                </c:pt>
                <c:pt idx="10478">
                  <c:v>9.7334416155105075</c:v>
                </c:pt>
                <c:pt idx="10479">
                  <c:v>9.7534161496407865</c:v>
                </c:pt>
                <c:pt idx="10480">
                  <c:v>9.8014271058879689</c:v>
                </c:pt>
                <c:pt idx="10481">
                  <c:v>9.7967304871322884</c:v>
                </c:pt>
                <c:pt idx="10482">
                  <c:v>9.7393542064954719</c:v>
                </c:pt>
                <c:pt idx="10483">
                  <c:v>9.7078145410114427</c:v>
                </c:pt>
                <c:pt idx="10484">
                  <c:v>9.6981371399657483</c:v>
                </c:pt>
                <c:pt idx="10485">
                  <c:v>9.7477342205293898</c:v>
                </c:pt>
                <c:pt idx="10486">
                  <c:v>9.8506365795451654</c:v>
                </c:pt>
                <c:pt idx="10487">
                  <c:v>9.9254527890296345</c:v>
                </c:pt>
                <c:pt idx="10488">
                  <c:v>9.9342132526361535</c:v>
                </c:pt>
                <c:pt idx="10489">
                  <c:v>9.9386773657681022</c:v>
                </c:pt>
                <c:pt idx="10490">
                  <c:v>9.960652510060374</c:v>
                </c:pt>
                <c:pt idx="10491">
                  <c:v>9.9936486583495263</c:v>
                </c:pt>
                <c:pt idx="10492">
                  <c:v>9.9917623221010299</c:v>
                </c:pt>
                <c:pt idx="10493">
                  <c:v>9.9624153623022718</c:v>
                </c:pt>
                <c:pt idx="10494">
                  <c:v>9.8943533043744107</c:v>
                </c:pt>
                <c:pt idx="10495">
                  <c:v>9.8090958840083999</c:v>
                </c:pt>
                <c:pt idx="10496">
                  <c:v>9.7645720774587499</c:v>
                </c:pt>
                <c:pt idx="10497">
                  <c:v>9.7092705878602832</c:v>
                </c:pt>
                <c:pt idx="10498">
                  <c:v>9.6860972352268178</c:v>
                </c:pt>
                <c:pt idx="10499">
                  <c:v>9.6850963114080795</c:v>
                </c:pt>
                <c:pt idx="10500">
                  <c:v>9.7134055726969688</c:v>
                </c:pt>
                <c:pt idx="10501">
                  <c:v>9.7573010954342525</c:v>
                </c:pt>
                <c:pt idx="10502">
                  <c:v>9.7752743084136675</c:v>
                </c:pt>
                <c:pt idx="10503">
                  <c:v>9.7839017558320425</c:v>
                </c:pt>
                <c:pt idx="10504">
                  <c:v>9.7683155916313833</c:v>
                </c:pt>
                <c:pt idx="10505">
                  <c:v>9.7612977102865486</c:v>
                </c:pt>
                <c:pt idx="10506">
                  <c:v>9.747409923827453</c:v>
                </c:pt>
                <c:pt idx="10507">
                  <c:v>9.7222960372089275</c:v>
                </c:pt>
                <c:pt idx="10508">
                  <c:v>9.692979623126238</c:v>
                </c:pt>
                <c:pt idx="10509">
                  <c:v>9.7114101808890183</c:v>
                </c:pt>
                <c:pt idx="10510">
                  <c:v>9.7801178047514892</c:v>
                </c:pt>
                <c:pt idx="10511">
                  <c:v>9.8517259281286638</c:v>
                </c:pt>
                <c:pt idx="10512">
                  <c:v>9.9254523138258008</c:v>
                </c:pt>
                <c:pt idx="10513">
                  <c:v>9.9698949724828054</c:v>
                </c:pt>
                <c:pt idx="10514">
                  <c:v>9.9770462364057817</c:v>
                </c:pt>
                <c:pt idx="10515">
                  <c:v>9.9571576313498049</c:v>
                </c:pt>
                <c:pt idx="10516">
                  <c:v>9.869317052462943</c:v>
                </c:pt>
                <c:pt idx="10517">
                  <c:v>9.7651556972910853</c:v>
                </c:pt>
                <c:pt idx="10518">
                  <c:v>9.7070431950803417</c:v>
                </c:pt>
                <c:pt idx="10519">
                  <c:v>9.6783120239119675</c:v>
                </c:pt>
                <c:pt idx="10520">
                  <c:v>9.692397205547957</c:v>
                </c:pt>
                <c:pt idx="10521">
                  <c:v>9.6888709572548137</c:v>
                </c:pt>
                <c:pt idx="10522">
                  <c:v>9.717761784893387</c:v>
                </c:pt>
                <c:pt idx="10523">
                  <c:v>9.7818521456555523</c:v>
                </c:pt>
                <c:pt idx="10524">
                  <c:v>9.8503051693915236</c:v>
                </c:pt>
                <c:pt idx="10525">
                  <c:v>9.8627518403117769</c:v>
                </c:pt>
                <c:pt idx="10526">
                  <c:v>9.8705544332244113</c:v>
                </c:pt>
                <c:pt idx="10527">
                  <c:v>9.8603527044656722</c:v>
                </c:pt>
                <c:pt idx="10528">
                  <c:v>9.8752030401725328</c:v>
                </c:pt>
                <c:pt idx="10529">
                  <c:v>9.8837579183669302</c:v>
                </c:pt>
                <c:pt idx="10530">
                  <c:v>9.8649878299034093</c:v>
                </c:pt>
                <c:pt idx="10531">
                  <c:v>9.8966724227720544</c:v>
                </c:pt>
                <c:pt idx="10532">
                  <c:v>9.9113331328551038</c:v>
                </c:pt>
                <c:pt idx="10533">
                  <c:v>9.9048288912702613</c:v>
                </c:pt>
                <c:pt idx="10534">
                  <c:v>9.9089342507349834</c:v>
                </c:pt>
                <c:pt idx="10535">
                  <c:v>9.890093466946265</c:v>
                </c:pt>
                <c:pt idx="10536">
                  <c:v>9.8649182892651854</c:v>
                </c:pt>
                <c:pt idx="10537">
                  <c:v>9.8253069236208326</c:v>
                </c:pt>
                <c:pt idx="10538">
                  <c:v>9.7786609349218789</c:v>
                </c:pt>
                <c:pt idx="10539">
                  <c:v>9.7477172598621458</c:v>
                </c:pt>
                <c:pt idx="10540">
                  <c:v>9.7853572282878272</c:v>
                </c:pt>
                <c:pt idx="10541">
                  <c:v>9.7817367653800549</c:v>
                </c:pt>
                <c:pt idx="10542">
                  <c:v>9.7732961163191181</c:v>
                </c:pt>
                <c:pt idx="10543">
                  <c:v>9.7738783887701235</c:v>
                </c:pt>
                <c:pt idx="10544">
                  <c:v>9.7749421987584633</c:v>
                </c:pt>
                <c:pt idx="10545">
                  <c:v>9.7932831612492404</c:v>
                </c:pt>
                <c:pt idx="10546">
                  <c:v>9.7926243943681115</c:v>
                </c:pt>
                <c:pt idx="10547">
                  <c:v>9.7848834666643949</c:v>
                </c:pt>
                <c:pt idx="10548">
                  <c:v>9.8583069563631458</c:v>
                </c:pt>
                <c:pt idx="10549">
                  <c:v>9.8805004178053899</c:v>
                </c:pt>
                <c:pt idx="10550">
                  <c:v>9.9044497481870604</c:v>
                </c:pt>
                <c:pt idx="10551">
                  <c:v>9.8877572917393781</c:v>
                </c:pt>
                <c:pt idx="10552">
                  <c:v>9.895861384350896</c:v>
                </c:pt>
                <c:pt idx="10553">
                  <c:v>9.8771634221720372</c:v>
                </c:pt>
                <c:pt idx="10554">
                  <c:v>9.8358338675978292</c:v>
                </c:pt>
                <c:pt idx="10555">
                  <c:v>9.8136229795794634</c:v>
                </c:pt>
                <c:pt idx="10556">
                  <c:v>9.8155421077196898</c:v>
                </c:pt>
                <c:pt idx="10557">
                  <c:v>9.8166773958822322</c:v>
                </c:pt>
                <c:pt idx="10558">
                  <c:v>9.8252879862455025</c:v>
                </c:pt>
                <c:pt idx="10559">
                  <c:v>9.8322010951231906</c:v>
                </c:pt>
                <c:pt idx="10560">
                  <c:v>9.8455653072712632</c:v>
                </c:pt>
                <c:pt idx="10561">
                  <c:v>9.8456544142394815</c:v>
                </c:pt>
                <c:pt idx="10562">
                  <c:v>9.843876148234834</c:v>
                </c:pt>
                <c:pt idx="10563">
                  <c:v>9.8537303063365727</c:v>
                </c:pt>
                <c:pt idx="10564">
                  <c:v>9.8520360051229279</c:v>
                </c:pt>
                <c:pt idx="10565">
                  <c:v>9.8328767793293235</c:v>
                </c:pt>
                <c:pt idx="10566">
                  <c:v>9.8350675259190847</c:v>
                </c:pt>
                <c:pt idx="10567">
                  <c:v>9.8095241164660685</c:v>
                </c:pt>
                <c:pt idx="10568">
                  <c:v>9.8054828195874553</c:v>
                </c:pt>
                <c:pt idx="10569">
                  <c:v>9.8087300544509652</c:v>
                </c:pt>
                <c:pt idx="10570">
                  <c:v>9.8066921200830759</c:v>
                </c:pt>
                <c:pt idx="10571">
                  <c:v>9.8094795074826582</c:v>
                </c:pt>
                <c:pt idx="10572">
                  <c:v>9.8108018557537342</c:v>
                </c:pt>
                <c:pt idx="10573">
                  <c:v>9.8673222633984423</c:v>
                </c:pt>
                <c:pt idx="10574">
                  <c:v>9.8772995629595268</c:v>
                </c:pt>
                <c:pt idx="10575">
                  <c:v>9.8769468935898868</c:v>
                </c:pt>
                <c:pt idx="10576">
                  <c:v>9.8371386820382192</c:v>
                </c:pt>
                <c:pt idx="10577">
                  <c:v>9.7923172001039056</c:v>
                </c:pt>
                <c:pt idx="10578">
                  <c:v>9.7531037723628362</c:v>
                </c:pt>
                <c:pt idx="10579">
                  <c:v>9.7400678308701512</c:v>
                </c:pt>
                <c:pt idx="10580">
                  <c:v>9.7488010420157494</c:v>
                </c:pt>
                <c:pt idx="10581">
                  <c:v>9.7650530749536966</c:v>
                </c:pt>
                <c:pt idx="10582">
                  <c:v>9.7893317924836474</c:v>
                </c:pt>
                <c:pt idx="10583">
                  <c:v>9.8277844175744011</c:v>
                </c:pt>
                <c:pt idx="10584">
                  <c:v>9.853114783733913</c:v>
                </c:pt>
                <c:pt idx="10585">
                  <c:v>9.8886796221343989</c:v>
                </c:pt>
                <c:pt idx="10586">
                  <c:v>9.8730020085274184</c:v>
                </c:pt>
                <c:pt idx="10587">
                  <c:v>9.8463467363472219</c:v>
                </c:pt>
                <c:pt idx="10588">
                  <c:v>9.8156345655394812</c:v>
                </c:pt>
                <c:pt idx="10589">
                  <c:v>9.7915095078352348</c:v>
                </c:pt>
                <c:pt idx="10590">
                  <c:v>9.7624183147238739</c:v>
                </c:pt>
                <c:pt idx="10591">
                  <c:v>9.7578268741495329</c:v>
                </c:pt>
                <c:pt idx="10592">
                  <c:v>9.732888864197399</c:v>
                </c:pt>
                <c:pt idx="10593">
                  <c:v>9.7157868122028574</c:v>
                </c:pt>
                <c:pt idx="10594">
                  <c:v>9.7355061506667422</c:v>
                </c:pt>
                <c:pt idx="10595">
                  <c:v>9.7859665729537451</c:v>
                </c:pt>
                <c:pt idx="10596">
                  <c:v>9.8146097536794237</c:v>
                </c:pt>
                <c:pt idx="10597">
                  <c:v>9.8411182572637426</c:v>
                </c:pt>
                <c:pt idx="10598">
                  <c:v>9.8390444647995974</c:v>
                </c:pt>
                <c:pt idx="10599">
                  <c:v>9.8329321004989101</c:v>
                </c:pt>
                <c:pt idx="10600">
                  <c:v>9.8287437629862513</c:v>
                </c:pt>
                <c:pt idx="10601">
                  <c:v>9.7987886450047803</c:v>
                </c:pt>
                <c:pt idx="10602">
                  <c:v>9.7666014094310114</c:v>
                </c:pt>
                <c:pt idx="10603">
                  <c:v>9.7336244735581161</c:v>
                </c:pt>
                <c:pt idx="10604">
                  <c:v>9.7336276215298998</c:v>
                </c:pt>
                <c:pt idx="10605">
                  <c:v>9.7518847338723074</c:v>
                </c:pt>
                <c:pt idx="10606">
                  <c:v>9.7759993997152925</c:v>
                </c:pt>
                <c:pt idx="10607">
                  <c:v>9.8087809202597178</c:v>
                </c:pt>
                <c:pt idx="10608">
                  <c:v>9.8436276582613296</c:v>
                </c:pt>
                <c:pt idx="10609">
                  <c:v>9.881233184573567</c:v>
                </c:pt>
                <c:pt idx="10610">
                  <c:v>9.8837120212327427</c:v>
                </c:pt>
                <c:pt idx="10611">
                  <c:v>9.8589363616561236</c:v>
                </c:pt>
                <c:pt idx="10612">
                  <c:v>9.8169278621846363</c:v>
                </c:pt>
                <c:pt idx="10613">
                  <c:v>9.8081771781552067</c:v>
                </c:pt>
                <c:pt idx="10614">
                  <c:v>9.792216209034514</c:v>
                </c:pt>
                <c:pt idx="10615">
                  <c:v>9.7762430101076614</c:v>
                </c:pt>
                <c:pt idx="10616">
                  <c:v>9.7777018924596533</c:v>
                </c:pt>
                <c:pt idx="10617">
                  <c:v>9.7501022052334037</c:v>
                </c:pt>
                <c:pt idx="10618">
                  <c:v>9.7343040964747178</c:v>
                </c:pt>
                <c:pt idx="10619">
                  <c:v>9.7322461050660802</c:v>
                </c:pt>
                <c:pt idx="10620">
                  <c:v>9.7403858331555497</c:v>
                </c:pt>
                <c:pt idx="10621">
                  <c:v>9.7544305862847995</c:v>
                </c:pt>
                <c:pt idx="10622">
                  <c:v>9.7603296660214678</c:v>
                </c:pt>
                <c:pt idx="10623">
                  <c:v>9.7992930157514202</c:v>
                </c:pt>
                <c:pt idx="10624">
                  <c:v>9.8073457244939242</c:v>
                </c:pt>
                <c:pt idx="10625">
                  <c:v>9.7955879600450917</c:v>
                </c:pt>
                <c:pt idx="10626">
                  <c:v>9.771097707113972</c:v>
                </c:pt>
                <c:pt idx="10627">
                  <c:v>9.788832592091282</c:v>
                </c:pt>
                <c:pt idx="10628">
                  <c:v>9.8172218290807383</c:v>
                </c:pt>
                <c:pt idx="10629">
                  <c:v>9.8112010096729172</c:v>
                </c:pt>
                <c:pt idx="10630">
                  <c:v>9.8049610714871793</c:v>
                </c:pt>
                <c:pt idx="10631">
                  <c:v>9.8326552408697996</c:v>
                </c:pt>
                <c:pt idx="10632">
                  <c:v>9.8490764046784314</c:v>
                </c:pt>
                <c:pt idx="10633">
                  <c:v>9.8100799295134991</c:v>
                </c:pt>
                <c:pt idx="10634">
                  <c:v>9.7691868918272782</c:v>
                </c:pt>
                <c:pt idx="10635">
                  <c:v>9.7649086724111793</c:v>
                </c:pt>
                <c:pt idx="10636">
                  <c:v>9.7649935211959455</c:v>
                </c:pt>
                <c:pt idx="10637">
                  <c:v>9.7740680244967919</c:v>
                </c:pt>
                <c:pt idx="10638">
                  <c:v>9.7929718714663725</c:v>
                </c:pt>
                <c:pt idx="10639">
                  <c:v>9.7842525530149835</c:v>
                </c:pt>
                <c:pt idx="10640">
                  <c:v>9.8222934467981577</c:v>
                </c:pt>
                <c:pt idx="10641">
                  <c:v>9.8616559163678055</c:v>
                </c:pt>
                <c:pt idx="10642">
                  <c:v>9.8667565932327896</c:v>
                </c:pt>
                <c:pt idx="10643">
                  <c:v>9.8638813154933072</c:v>
                </c:pt>
                <c:pt idx="10644">
                  <c:v>9.849587741209417</c:v>
                </c:pt>
                <c:pt idx="10645">
                  <c:v>9.8168891710430657</c:v>
                </c:pt>
                <c:pt idx="10646">
                  <c:v>9.7860141134241427</c:v>
                </c:pt>
                <c:pt idx="10647">
                  <c:v>9.7655922386069562</c:v>
                </c:pt>
                <c:pt idx="10648">
                  <c:v>9.7441916266224595</c:v>
                </c:pt>
                <c:pt idx="10649">
                  <c:v>9.7371203118561187</c:v>
                </c:pt>
                <c:pt idx="10650">
                  <c:v>9.763204927629145</c:v>
                </c:pt>
                <c:pt idx="10651">
                  <c:v>9.7880311364865502</c:v>
                </c:pt>
                <c:pt idx="10652">
                  <c:v>9.8169355780265946</c:v>
                </c:pt>
                <c:pt idx="10653">
                  <c:v>9.8183493075660593</c:v>
                </c:pt>
                <c:pt idx="10654">
                  <c:v>9.8202402995620943</c:v>
                </c:pt>
                <c:pt idx="10655">
                  <c:v>9.8247526162865935</c:v>
                </c:pt>
                <c:pt idx="10656">
                  <c:v>9.8238876470441312</c:v>
                </c:pt>
                <c:pt idx="10657">
                  <c:v>9.8143146583345739</c:v>
                </c:pt>
                <c:pt idx="10658">
                  <c:v>9.7978161600956017</c:v>
                </c:pt>
                <c:pt idx="10659">
                  <c:v>9.8028974666577167</c:v>
                </c:pt>
                <c:pt idx="10660">
                  <c:v>9.7974357665780047</c:v>
                </c:pt>
                <c:pt idx="10661">
                  <c:v>9.8001322300696927</c:v>
                </c:pt>
                <c:pt idx="10662">
                  <c:v>9.7791822703829752</c:v>
                </c:pt>
                <c:pt idx="10663">
                  <c:v>9.7849567316042396</c:v>
                </c:pt>
                <c:pt idx="10664">
                  <c:v>9.7760335460583114</c:v>
                </c:pt>
                <c:pt idx="10665">
                  <c:v>9.7703829641923612</c:v>
                </c:pt>
                <c:pt idx="10666">
                  <c:v>9.7860368120111438</c:v>
                </c:pt>
                <c:pt idx="10667">
                  <c:v>9.8021263897952373</c:v>
                </c:pt>
                <c:pt idx="10668">
                  <c:v>9.7971015824870609</c:v>
                </c:pt>
                <c:pt idx="10669">
                  <c:v>9.7819469055852259</c:v>
                </c:pt>
                <c:pt idx="10670">
                  <c:v>9.7835277161044676</c:v>
                </c:pt>
                <c:pt idx="10671">
                  <c:v>9.7787235904535912</c:v>
                </c:pt>
                <c:pt idx="10672">
                  <c:v>9.7752125281684972</c:v>
                </c:pt>
                <c:pt idx="10673">
                  <c:v>9.7572113859682013</c:v>
                </c:pt>
                <c:pt idx="10674">
                  <c:v>9.7597503561444636</c:v>
                </c:pt>
                <c:pt idx="10675">
                  <c:v>9.7687828318084122</c:v>
                </c:pt>
                <c:pt idx="10676">
                  <c:v>9.8047106239997532</c:v>
                </c:pt>
                <c:pt idx="10677">
                  <c:v>9.8134570287888963</c:v>
                </c:pt>
                <c:pt idx="10678">
                  <c:v>9.8045970061838528</c:v>
                </c:pt>
                <c:pt idx="10679">
                  <c:v>9.8257846481164819</c:v>
                </c:pt>
                <c:pt idx="10680">
                  <c:v>9.829179882889326</c:v>
                </c:pt>
                <c:pt idx="10681">
                  <c:v>9.8312373704144278</c:v>
                </c:pt>
                <c:pt idx="10682">
                  <c:v>9.8380053753272456</c:v>
                </c:pt>
                <c:pt idx="10683">
                  <c:v>9.8312419161473059</c:v>
                </c:pt>
                <c:pt idx="10684">
                  <c:v>9.799727332146702</c:v>
                </c:pt>
                <c:pt idx="10685">
                  <c:v>9.7770593579369063</c:v>
                </c:pt>
                <c:pt idx="10686">
                  <c:v>9.7826092477040802</c:v>
                </c:pt>
                <c:pt idx="10687">
                  <c:v>9.7626537008237726</c:v>
                </c:pt>
                <c:pt idx="10688">
                  <c:v>9.7668441713896428</c:v>
                </c:pt>
                <c:pt idx="10689">
                  <c:v>9.813958876241573</c:v>
                </c:pt>
                <c:pt idx="10690">
                  <c:v>9.8391290147237402</c:v>
                </c:pt>
                <c:pt idx="10691">
                  <c:v>9.8565610167680724</c:v>
                </c:pt>
                <c:pt idx="10692">
                  <c:v>9.8645510341543119</c:v>
                </c:pt>
                <c:pt idx="10693">
                  <c:v>9.8688562624199587</c:v>
                </c:pt>
                <c:pt idx="10694">
                  <c:v>9.8163869849244865</c:v>
                </c:pt>
                <c:pt idx="10695">
                  <c:v>9.7729667354170537</c:v>
                </c:pt>
                <c:pt idx="10696">
                  <c:v>9.7433229470313449</c:v>
                </c:pt>
                <c:pt idx="10697">
                  <c:v>9.7523688821466727</c:v>
                </c:pt>
                <c:pt idx="10698">
                  <c:v>9.7406335040942693</c:v>
                </c:pt>
                <c:pt idx="10699">
                  <c:v>9.7229087693756657</c:v>
                </c:pt>
                <c:pt idx="10700">
                  <c:v>9.7333429578922868</c:v>
                </c:pt>
                <c:pt idx="10701">
                  <c:v>9.7618793797476009</c:v>
                </c:pt>
                <c:pt idx="10702">
                  <c:v>9.80276288804858</c:v>
                </c:pt>
                <c:pt idx="10703">
                  <c:v>9.8324348208952834</c:v>
                </c:pt>
                <c:pt idx="10704">
                  <c:v>9.8800451692814235</c:v>
                </c:pt>
                <c:pt idx="10705">
                  <c:v>9.9030876137763642</c:v>
                </c:pt>
                <c:pt idx="10706">
                  <c:v>9.8831864588587752</c:v>
                </c:pt>
                <c:pt idx="10707">
                  <c:v>9.8302844966967946</c:v>
                </c:pt>
                <c:pt idx="10708">
                  <c:v>9.7789296458190762</c:v>
                </c:pt>
                <c:pt idx="10709">
                  <c:v>9.7478562314150015</c:v>
                </c:pt>
                <c:pt idx="10710">
                  <c:v>9.7142742773336117</c:v>
                </c:pt>
                <c:pt idx="10711">
                  <c:v>9.7172548771102392</c:v>
                </c:pt>
                <c:pt idx="10712">
                  <c:v>9.7468394587843115</c:v>
                </c:pt>
                <c:pt idx="10713">
                  <c:v>9.8140990353665423</c:v>
                </c:pt>
                <c:pt idx="10714">
                  <c:v>9.8470033882566099</c:v>
                </c:pt>
                <c:pt idx="10715">
                  <c:v>9.8407201528921195</c:v>
                </c:pt>
                <c:pt idx="10716">
                  <c:v>9.8569411926150643</c:v>
                </c:pt>
                <c:pt idx="10717">
                  <c:v>9.8534544415459546</c:v>
                </c:pt>
                <c:pt idx="10718">
                  <c:v>9.8133958736554892</c:v>
                </c:pt>
                <c:pt idx="10719">
                  <c:v>9.7456149797728848</c:v>
                </c:pt>
                <c:pt idx="10720">
                  <c:v>9.7634636023590833</c:v>
                </c:pt>
                <c:pt idx="10721">
                  <c:v>9.7707256023376861</c:v>
                </c:pt>
                <c:pt idx="10722">
                  <c:v>9.7364452649371014</c:v>
                </c:pt>
                <c:pt idx="10723">
                  <c:v>9.7632250319500269</c:v>
                </c:pt>
                <c:pt idx="10724">
                  <c:v>9.7722064145665453</c:v>
                </c:pt>
                <c:pt idx="10725">
                  <c:v>9.786260271277369</c:v>
                </c:pt>
                <c:pt idx="10726">
                  <c:v>9.8108431151360342</c:v>
                </c:pt>
                <c:pt idx="10727">
                  <c:v>9.8261302046388508</c:v>
                </c:pt>
                <c:pt idx="10728">
                  <c:v>9.8495235663979894</c:v>
                </c:pt>
                <c:pt idx="10729">
                  <c:v>9.8620091155087142</c:v>
                </c:pt>
                <c:pt idx="10730">
                  <c:v>9.8497612215352195</c:v>
                </c:pt>
                <c:pt idx="10731">
                  <c:v>9.8526105074060055</c:v>
                </c:pt>
                <c:pt idx="10732">
                  <c:v>9.842700732838253</c:v>
                </c:pt>
                <c:pt idx="10733">
                  <c:v>9.8270443226928599</c:v>
                </c:pt>
                <c:pt idx="10734">
                  <c:v>9.8181245999935172</c:v>
                </c:pt>
                <c:pt idx="10735">
                  <c:v>9.7954228062706861</c:v>
                </c:pt>
                <c:pt idx="10736">
                  <c:v>9.7673725207330815</c:v>
                </c:pt>
                <c:pt idx="10737">
                  <c:v>9.7582119666633123</c:v>
                </c:pt>
                <c:pt idx="10738">
                  <c:v>9.7533561331328738</c:v>
                </c:pt>
                <c:pt idx="10739">
                  <c:v>9.7805335190610645</c:v>
                </c:pt>
                <c:pt idx="10740">
                  <c:v>9.8000721486954756</c:v>
                </c:pt>
                <c:pt idx="10741">
                  <c:v>9.8094057838374962</c:v>
                </c:pt>
                <c:pt idx="10742">
                  <c:v>9.7996526582699079</c:v>
                </c:pt>
                <c:pt idx="10743">
                  <c:v>9.8123506074230402</c:v>
                </c:pt>
                <c:pt idx="10744">
                  <c:v>9.8167360380816664</c:v>
                </c:pt>
                <c:pt idx="10745">
                  <c:v>9.8046896289187568</c:v>
                </c:pt>
                <c:pt idx="10746">
                  <c:v>9.7860399511367486</c:v>
                </c:pt>
                <c:pt idx="10747">
                  <c:v>9.8070356590380818</c:v>
                </c:pt>
                <c:pt idx="10748">
                  <c:v>9.8089536717532528</c:v>
                </c:pt>
                <c:pt idx="10749">
                  <c:v>9.7875341350297642</c:v>
                </c:pt>
                <c:pt idx="10750">
                  <c:v>9.7894177823062449</c:v>
                </c:pt>
                <c:pt idx="10751">
                  <c:v>9.7800301282669579</c:v>
                </c:pt>
                <c:pt idx="10752">
                  <c:v>9.7755121423808795</c:v>
                </c:pt>
                <c:pt idx="10753">
                  <c:v>9.7596395462045198</c:v>
                </c:pt>
                <c:pt idx="10754">
                  <c:v>9.7962185828093968</c:v>
                </c:pt>
                <c:pt idx="10755">
                  <c:v>9.8135095357289011</c:v>
                </c:pt>
                <c:pt idx="10756">
                  <c:v>9.817281068292619</c:v>
                </c:pt>
                <c:pt idx="10757">
                  <c:v>9.8183140418051238</c:v>
                </c:pt>
                <c:pt idx="10758">
                  <c:v>9.8300647449951448</c:v>
                </c:pt>
                <c:pt idx="10759">
                  <c:v>9.8228250900502232</c:v>
                </c:pt>
                <c:pt idx="10760">
                  <c:v>9.8192014918512278</c:v>
                </c:pt>
                <c:pt idx="10761">
                  <c:v>9.8192863096163414</c:v>
                </c:pt>
                <c:pt idx="10762">
                  <c:v>9.8358815748135235</c:v>
                </c:pt>
                <c:pt idx="10763">
                  <c:v>9.8226976472052296</c:v>
                </c:pt>
                <c:pt idx="10764">
                  <c:v>9.8166631039043466</c:v>
                </c:pt>
                <c:pt idx="10765">
                  <c:v>9.823218652836335</c:v>
                </c:pt>
                <c:pt idx="10766">
                  <c:v>9.8287897355673515</c:v>
                </c:pt>
                <c:pt idx="10767">
                  <c:v>9.821983323962348</c:v>
                </c:pt>
                <c:pt idx="10768">
                  <c:v>9.8202770711584417</c:v>
                </c:pt>
                <c:pt idx="10769">
                  <c:v>9.7997949037522183</c:v>
                </c:pt>
                <c:pt idx="10770">
                  <c:v>9.7723107777435629</c:v>
                </c:pt>
                <c:pt idx="10771">
                  <c:v>9.7693092930442038</c:v>
                </c:pt>
                <c:pt idx="10772">
                  <c:v>9.7529436680224357</c:v>
                </c:pt>
                <c:pt idx="10773">
                  <c:v>9.7497725049930928</c:v>
                </c:pt>
                <c:pt idx="10774">
                  <c:v>9.7766314750808316</c:v>
                </c:pt>
                <c:pt idx="10775">
                  <c:v>9.8129772907393065</c:v>
                </c:pt>
                <c:pt idx="10776">
                  <c:v>9.8314731326646889</c:v>
                </c:pt>
                <c:pt idx="10777">
                  <c:v>9.8646169408347095</c:v>
                </c:pt>
                <c:pt idx="10778">
                  <c:v>9.8615988079910775</c:v>
                </c:pt>
                <c:pt idx="10779">
                  <c:v>9.8360439136139259</c:v>
                </c:pt>
                <c:pt idx="10780">
                  <c:v>9.8392182186948514</c:v>
                </c:pt>
                <c:pt idx="10781">
                  <c:v>9.8334419398012809</c:v>
                </c:pt>
                <c:pt idx="10782">
                  <c:v>9.8386872187177818</c:v>
                </c:pt>
                <c:pt idx="10783">
                  <c:v>9.82723187908935</c:v>
                </c:pt>
                <c:pt idx="10784">
                  <c:v>9.8217892499689938</c:v>
                </c:pt>
                <c:pt idx="10785">
                  <c:v>9.8170971893420393</c:v>
                </c:pt>
                <c:pt idx="10786">
                  <c:v>9.8186307969627755</c:v>
                </c:pt>
                <c:pt idx="10787">
                  <c:v>9.8007691927623739</c:v>
                </c:pt>
                <c:pt idx="10788">
                  <c:v>9.7998438873302671</c:v>
                </c:pt>
                <c:pt idx="10789">
                  <c:v>9.7815512733298213</c:v>
                </c:pt>
                <c:pt idx="10790">
                  <c:v>9.7489820766650475</c:v>
                </c:pt>
                <c:pt idx="10791">
                  <c:v>9.7731766595359897</c:v>
                </c:pt>
                <c:pt idx="10792">
                  <c:v>9.7970439846029453</c:v>
                </c:pt>
                <c:pt idx="10793">
                  <c:v>9.8233596686405438</c:v>
                </c:pt>
                <c:pt idx="10794">
                  <c:v>9.8243893037905785</c:v>
                </c:pt>
                <c:pt idx="10795">
                  <c:v>9.8290647002759162</c:v>
                </c:pt>
                <c:pt idx="10796">
                  <c:v>9.8408005364568485</c:v>
                </c:pt>
                <c:pt idx="10797">
                  <c:v>9.8223214737030702</c:v>
                </c:pt>
                <c:pt idx="10798">
                  <c:v>9.8121158837290778</c:v>
                </c:pt>
                <c:pt idx="10799">
                  <c:v>9.8274356724755467</c:v>
                </c:pt>
                <c:pt idx="10800">
                  <c:v>9.81387325099716</c:v>
                </c:pt>
                <c:pt idx="10801">
                  <c:v>9.826539458680184</c:v>
                </c:pt>
                <c:pt idx="10802">
                  <c:v>9.8245944139335446</c:v>
                </c:pt>
                <c:pt idx="10803">
                  <c:v>9.801265308203595</c:v>
                </c:pt>
                <c:pt idx="10804">
                  <c:v>9.8007757130592239</c:v>
                </c:pt>
                <c:pt idx="10805">
                  <c:v>9.8095423990211081</c:v>
                </c:pt>
                <c:pt idx="10806">
                  <c:v>9.8100816893738685</c:v>
                </c:pt>
                <c:pt idx="10807">
                  <c:v>9.8176378369039714</c:v>
                </c:pt>
                <c:pt idx="10808">
                  <c:v>9.8290270645140687</c:v>
                </c:pt>
                <c:pt idx="10809">
                  <c:v>9.840733413772135</c:v>
                </c:pt>
                <c:pt idx="10810">
                  <c:v>9.8396426956339482</c:v>
                </c:pt>
                <c:pt idx="10811">
                  <c:v>9.8363603620677278</c:v>
                </c:pt>
                <c:pt idx="10812">
                  <c:v>9.8374449868643588</c:v>
                </c:pt>
                <c:pt idx="10813">
                  <c:v>9.8259172022768606</c:v>
                </c:pt>
                <c:pt idx="10814">
                  <c:v>9.8320716612312467</c:v>
                </c:pt>
                <c:pt idx="10815">
                  <c:v>9.8288208773892567</c:v>
                </c:pt>
                <c:pt idx="10816">
                  <c:v>9.8397587336022614</c:v>
                </c:pt>
                <c:pt idx="10817">
                  <c:v>9.8239306487615909</c:v>
                </c:pt>
                <c:pt idx="10818">
                  <c:v>9.8389589838531215</c:v>
                </c:pt>
                <c:pt idx="10819">
                  <c:v>9.8506766246101947</c:v>
                </c:pt>
                <c:pt idx="10820">
                  <c:v>9.843244879650678</c:v>
                </c:pt>
                <c:pt idx="10821">
                  <c:v>9.8255380027261641</c:v>
                </c:pt>
                <c:pt idx="10822">
                  <c:v>9.8397314725336908</c:v>
                </c:pt>
                <c:pt idx="10823">
                  <c:v>9.8103404916196713</c:v>
                </c:pt>
                <c:pt idx="10824">
                  <c:v>9.7609517432120292</c:v>
                </c:pt>
                <c:pt idx="10825">
                  <c:v>9.7059374879590106</c:v>
                </c:pt>
                <c:pt idx="10826">
                  <c:v>9.6653462286116465</c:v>
                </c:pt>
                <c:pt idx="10827">
                  <c:v>9.7033213760298196</c:v>
                </c:pt>
                <c:pt idx="10828">
                  <c:v>9.7473333905906987</c:v>
                </c:pt>
                <c:pt idx="10829">
                  <c:v>9.768057989320349</c:v>
                </c:pt>
                <c:pt idx="10830">
                  <c:v>9.8205012423520817</c:v>
                </c:pt>
                <c:pt idx="10831">
                  <c:v>9.8799933822069779</c:v>
                </c:pt>
                <c:pt idx="10832">
                  <c:v>9.8925439622393476</c:v>
                </c:pt>
                <c:pt idx="10833">
                  <c:v>9.8753524189749395</c:v>
                </c:pt>
                <c:pt idx="10834">
                  <c:v>9.8596049935723791</c:v>
                </c:pt>
                <c:pt idx="10835">
                  <c:v>9.8611696558326916</c:v>
                </c:pt>
                <c:pt idx="10836">
                  <c:v>9.8721223556758666</c:v>
                </c:pt>
                <c:pt idx="10837">
                  <c:v>9.8335526666142421</c:v>
                </c:pt>
                <c:pt idx="10838">
                  <c:v>9.7947337555949581</c:v>
                </c:pt>
                <c:pt idx="10839">
                  <c:v>9.7848877591400925</c:v>
                </c:pt>
                <c:pt idx="10840">
                  <c:v>9.7869015263467567</c:v>
                </c:pt>
                <c:pt idx="10841">
                  <c:v>9.8106113267631176</c:v>
                </c:pt>
                <c:pt idx="10842">
                  <c:v>9.8220886262312668</c:v>
                </c:pt>
                <c:pt idx="10843">
                  <c:v>9.862898999567161</c:v>
                </c:pt>
                <c:pt idx="10844">
                  <c:v>9.8019997899379216</c:v>
                </c:pt>
                <c:pt idx="10845">
                  <c:v>9.7967042213246724</c:v>
                </c:pt>
                <c:pt idx="10846">
                  <c:v>9.8134765244191584</c:v>
                </c:pt>
                <c:pt idx="10847">
                  <c:v>9.822644848351592</c:v>
                </c:pt>
                <c:pt idx="10848">
                  <c:v>9.79916923067052</c:v>
                </c:pt>
                <c:pt idx="10849">
                  <c:v>9.8084837420582911</c:v>
                </c:pt>
                <c:pt idx="10850">
                  <c:v>9.8363271392854035</c:v>
                </c:pt>
                <c:pt idx="10851">
                  <c:v>9.7974332989071691</c:v>
                </c:pt>
                <c:pt idx="10852">
                  <c:v>9.78474389434259</c:v>
                </c:pt>
                <c:pt idx="10853">
                  <c:v>9.7919553305446989</c:v>
                </c:pt>
                <c:pt idx="10854">
                  <c:v>9.798589797698348</c:v>
                </c:pt>
                <c:pt idx="10855">
                  <c:v>9.7960142577895759</c:v>
                </c:pt>
                <c:pt idx="10856">
                  <c:v>9.8059469440666174</c:v>
                </c:pt>
                <c:pt idx="10857">
                  <c:v>9.8080487099865259</c:v>
                </c:pt>
                <c:pt idx="10858">
                  <c:v>9.8080096856865815</c:v>
                </c:pt>
                <c:pt idx="10859">
                  <c:v>9.7947556767715227</c:v>
                </c:pt>
                <c:pt idx="10860">
                  <c:v>9.80311353714748</c:v>
                </c:pt>
                <c:pt idx="10861">
                  <c:v>9.8113351802183413</c:v>
                </c:pt>
                <c:pt idx="10862">
                  <c:v>9.8200072487249361</c:v>
                </c:pt>
                <c:pt idx="10863">
                  <c:v>9.8209355870707853</c:v>
                </c:pt>
                <c:pt idx="10864">
                  <c:v>9.8014428648739766</c:v>
                </c:pt>
                <c:pt idx="10865">
                  <c:v>9.803786967030474</c:v>
                </c:pt>
                <c:pt idx="10866">
                  <c:v>9.7927151419850702</c:v>
                </c:pt>
                <c:pt idx="10867">
                  <c:v>9.7742494427964868</c:v>
                </c:pt>
                <c:pt idx="10868">
                  <c:v>9.7773326045833659</c:v>
                </c:pt>
                <c:pt idx="10869">
                  <c:v>9.7933721021480533</c:v>
                </c:pt>
                <c:pt idx="10870">
                  <c:v>9.7993755112125438</c:v>
                </c:pt>
                <c:pt idx="10871">
                  <c:v>9.8277276025612235</c:v>
                </c:pt>
                <c:pt idx="10872">
                  <c:v>9.8426019467617234</c:v>
                </c:pt>
                <c:pt idx="10873">
                  <c:v>9.8694859813997748</c:v>
                </c:pt>
                <c:pt idx="10874">
                  <c:v>9.847544670413594</c:v>
                </c:pt>
                <c:pt idx="10875">
                  <c:v>9.8421812992030819</c:v>
                </c:pt>
                <c:pt idx="10876">
                  <c:v>9.843111496903159</c:v>
                </c:pt>
                <c:pt idx="10877">
                  <c:v>9.8347515291226006</c:v>
                </c:pt>
                <c:pt idx="10878">
                  <c:v>9.8268464176680439</c:v>
                </c:pt>
                <c:pt idx="10879">
                  <c:v>9.7904797871018676</c:v>
                </c:pt>
                <c:pt idx="10880">
                  <c:v>9.7607363830464777</c:v>
                </c:pt>
                <c:pt idx="10881">
                  <c:v>9.7579875573904804</c:v>
                </c:pt>
                <c:pt idx="10882">
                  <c:v>9.767479390152058</c:v>
                </c:pt>
                <c:pt idx="10883">
                  <c:v>9.8068574839150973</c:v>
                </c:pt>
                <c:pt idx="10884">
                  <c:v>9.8405072682384365</c:v>
                </c:pt>
                <c:pt idx="10885">
                  <c:v>9.8336317142778675</c:v>
                </c:pt>
                <c:pt idx="10886">
                  <c:v>9.8230354119520431</c:v>
                </c:pt>
                <c:pt idx="10887">
                  <c:v>9.8040762702483448</c:v>
                </c:pt>
                <c:pt idx="10888">
                  <c:v>9.7784768441670984</c:v>
                </c:pt>
                <c:pt idx="10889">
                  <c:v>9.7760801183332866</c:v>
                </c:pt>
                <c:pt idx="10890">
                  <c:v>9.7983708318650962</c:v>
                </c:pt>
                <c:pt idx="10891">
                  <c:v>9.8068886816742129</c:v>
                </c:pt>
                <c:pt idx="10892">
                  <c:v>9.7665112967192673</c:v>
                </c:pt>
                <c:pt idx="10893">
                  <c:v>9.7752193887117969</c:v>
                </c:pt>
                <c:pt idx="10894">
                  <c:v>9.7721962512724776</c:v>
                </c:pt>
                <c:pt idx="10895">
                  <c:v>9.7331655562878083</c:v>
                </c:pt>
                <c:pt idx="10896">
                  <c:v>9.7284823027229557</c:v>
                </c:pt>
                <c:pt idx="10897">
                  <c:v>9.7361611669732113</c:v>
                </c:pt>
                <c:pt idx="10898">
                  <c:v>9.7593950415170685</c:v>
                </c:pt>
                <c:pt idx="10899">
                  <c:v>9.7942035661592257</c:v>
                </c:pt>
                <c:pt idx="10900">
                  <c:v>9.8341802772814937</c:v>
                </c:pt>
                <c:pt idx="10901">
                  <c:v>9.8810979449444467</c:v>
                </c:pt>
                <c:pt idx="10902">
                  <c:v>9.9022735414268244</c:v>
                </c:pt>
                <c:pt idx="10903">
                  <c:v>9.8929030051426867</c:v>
                </c:pt>
                <c:pt idx="10904">
                  <c:v>9.8923891147367389</c:v>
                </c:pt>
                <c:pt idx="10905">
                  <c:v>9.9077518411631935</c:v>
                </c:pt>
                <c:pt idx="10906">
                  <c:v>9.9614427213889467</c:v>
                </c:pt>
                <c:pt idx="10907">
                  <c:v>9.9318858670250432</c:v>
                </c:pt>
                <c:pt idx="10908">
                  <c:v>9.8687463869411651</c:v>
                </c:pt>
                <c:pt idx="10909">
                  <c:v>9.8433397986158866</c:v>
                </c:pt>
                <c:pt idx="10910">
                  <c:v>9.79955608486733</c:v>
                </c:pt>
                <c:pt idx="10911">
                  <c:v>9.7794528205389124</c:v>
                </c:pt>
                <c:pt idx="10912">
                  <c:v>9.8203440826806752</c:v>
                </c:pt>
                <c:pt idx="10913">
                  <c:v>9.84771402630669</c:v>
                </c:pt>
                <c:pt idx="10914">
                  <c:v>9.8214263480144357</c:v>
                </c:pt>
                <c:pt idx="10915">
                  <c:v>9.7922889820653669</c:v>
                </c:pt>
                <c:pt idx="10916">
                  <c:v>9.6992624947256338</c:v>
                </c:pt>
                <c:pt idx="10917">
                  <c:v>9.7094337212311679</c:v>
                </c:pt>
                <c:pt idx="10918">
                  <c:v>9.6848867373155318</c:v>
                </c:pt>
                <c:pt idx="10919">
                  <c:v>9.6833753111277812</c:v>
                </c:pt>
                <c:pt idx="10920">
                  <c:v>9.7460024400489118</c:v>
                </c:pt>
                <c:pt idx="10921">
                  <c:v>9.7696495767224487</c:v>
                </c:pt>
                <c:pt idx="10922">
                  <c:v>9.7938656592948359</c:v>
                </c:pt>
                <c:pt idx="10923">
                  <c:v>9.7968553745491249</c:v>
                </c:pt>
                <c:pt idx="10924">
                  <c:v>9.766019872083568</c:v>
                </c:pt>
                <c:pt idx="10925">
                  <c:v>9.7462679097059493</c:v>
                </c:pt>
                <c:pt idx="10926">
                  <c:v>9.7374871013236977</c:v>
                </c:pt>
                <c:pt idx="10927">
                  <c:v>9.741249302517005</c:v>
                </c:pt>
                <c:pt idx="10928">
                  <c:v>9.7739890751070533</c:v>
                </c:pt>
                <c:pt idx="10929">
                  <c:v>9.7723095762755943</c:v>
                </c:pt>
                <c:pt idx="10930">
                  <c:v>9.8273026463066664</c:v>
                </c:pt>
                <c:pt idx="10931">
                  <c:v>9.8379536641789667</c:v>
                </c:pt>
                <c:pt idx="10932">
                  <c:v>9.8334905552554268</c:v>
                </c:pt>
                <c:pt idx="10933">
                  <c:v>9.8238412763228542</c:v>
                </c:pt>
                <c:pt idx="10934">
                  <c:v>9.8337233332601954</c:v>
                </c:pt>
                <c:pt idx="10935">
                  <c:v>9.8380834033130178</c:v>
                </c:pt>
                <c:pt idx="10936">
                  <c:v>9.8153194646202504</c:v>
                </c:pt>
                <c:pt idx="10937">
                  <c:v>9.8072156575554992</c:v>
                </c:pt>
                <c:pt idx="10938">
                  <c:v>9.7981774553126666</c:v>
                </c:pt>
                <c:pt idx="10939">
                  <c:v>9.8017362411990625</c:v>
                </c:pt>
                <c:pt idx="10940">
                  <c:v>9.8219674827278283</c:v>
                </c:pt>
                <c:pt idx="10941">
                  <c:v>9.8266007087317249</c:v>
                </c:pt>
                <c:pt idx="10942">
                  <c:v>9.8072786310101545</c:v>
                </c:pt>
                <c:pt idx="10943">
                  <c:v>9.7865659327877168</c:v>
                </c:pt>
                <c:pt idx="10944">
                  <c:v>9.7795324108844532</c:v>
                </c:pt>
                <c:pt idx="10945">
                  <c:v>9.7866126564198179</c:v>
                </c:pt>
                <c:pt idx="10946">
                  <c:v>9.7663334261754056</c:v>
                </c:pt>
                <c:pt idx="10947">
                  <c:v>9.7519751908271513</c:v>
                </c:pt>
                <c:pt idx="10948">
                  <c:v>9.7720734299227487</c:v>
                </c:pt>
                <c:pt idx="10949">
                  <c:v>9.8205753310391515</c:v>
                </c:pt>
                <c:pt idx="10950">
                  <c:v>9.87129615529361</c:v>
                </c:pt>
                <c:pt idx="10951">
                  <c:v>9.8484736460048925</c:v>
                </c:pt>
                <c:pt idx="10952">
                  <c:v>9.8428401708143678</c:v>
                </c:pt>
                <c:pt idx="10953">
                  <c:v>9.8351089728403362</c:v>
                </c:pt>
                <c:pt idx="10954">
                  <c:v>9.8210520502619527</c:v>
                </c:pt>
                <c:pt idx="10955">
                  <c:v>9.8406678127710823</c:v>
                </c:pt>
                <c:pt idx="10956">
                  <c:v>9.8059163933994959</c:v>
                </c:pt>
                <c:pt idx="10957">
                  <c:v>9.7827401537101899</c:v>
                </c:pt>
                <c:pt idx="10958">
                  <c:v>9.7619394597678433</c:v>
                </c:pt>
                <c:pt idx="10959">
                  <c:v>9.7567445596367186</c:v>
                </c:pt>
                <c:pt idx="10960">
                  <c:v>9.7614849942968878</c:v>
                </c:pt>
                <c:pt idx="10961">
                  <c:v>9.7819586644706202</c:v>
                </c:pt>
                <c:pt idx="10962">
                  <c:v>9.8236008398078738</c:v>
                </c:pt>
                <c:pt idx="10963">
                  <c:v>9.835534743412234</c:v>
                </c:pt>
                <c:pt idx="10964">
                  <c:v>9.851770540279432</c:v>
                </c:pt>
                <c:pt idx="10965">
                  <c:v>9.834964070178593</c:v>
                </c:pt>
                <c:pt idx="10966">
                  <c:v>9.8461402166903316</c:v>
                </c:pt>
                <c:pt idx="10967">
                  <c:v>9.8219328310788914</c:v>
                </c:pt>
                <c:pt idx="10968">
                  <c:v>9.8147647267785985</c:v>
                </c:pt>
                <c:pt idx="10969">
                  <c:v>9.7954579600109515</c:v>
                </c:pt>
                <c:pt idx="10970">
                  <c:v>9.7689751720490055</c:v>
                </c:pt>
                <c:pt idx="10971">
                  <c:v>9.7746224266379009</c:v>
                </c:pt>
                <c:pt idx="10972">
                  <c:v>9.775976607916137</c:v>
                </c:pt>
                <c:pt idx="10973">
                  <c:v>9.7692231422795945</c:v>
                </c:pt>
                <c:pt idx="10974">
                  <c:v>9.7790918394027635</c:v>
                </c:pt>
                <c:pt idx="10975">
                  <c:v>9.7684808389916231</c:v>
                </c:pt>
                <c:pt idx="10976">
                  <c:v>9.7852451592435425</c:v>
                </c:pt>
                <c:pt idx="10977">
                  <c:v>9.8022905208501676</c:v>
                </c:pt>
                <c:pt idx="10978">
                  <c:v>9.8161372923322023</c:v>
                </c:pt>
                <c:pt idx="10979">
                  <c:v>9.8252443017501836</c:v>
                </c:pt>
                <c:pt idx="10980">
                  <c:v>9.8270591125961531</c:v>
                </c:pt>
                <c:pt idx="10981">
                  <c:v>9.8389613784820646</c:v>
                </c:pt>
                <c:pt idx="10982">
                  <c:v>9.8313075857419854</c:v>
                </c:pt>
                <c:pt idx="10983">
                  <c:v>9.8282394524968453</c:v>
                </c:pt>
                <c:pt idx="10984">
                  <c:v>9.8139164392921039</c:v>
                </c:pt>
                <c:pt idx="10985">
                  <c:v>9.8105825321201916</c:v>
                </c:pt>
                <c:pt idx="10986">
                  <c:v>9.7887953098074867</c:v>
                </c:pt>
                <c:pt idx="10987">
                  <c:v>9.8011715534817405</c:v>
                </c:pt>
                <c:pt idx="10988">
                  <c:v>9.8166574318447513</c:v>
                </c:pt>
                <c:pt idx="10989">
                  <c:v>9.7964931808722948</c:v>
                </c:pt>
                <c:pt idx="10990">
                  <c:v>9.7627535483336878</c:v>
                </c:pt>
                <c:pt idx="10991">
                  <c:v>9.7605922231075706</c:v>
                </c:pt>
                <c:pt idx="10992">
                  <c:v>9.7639823552041864</c:v>
                </c:pt>
                <c:pt idx="10993">
                  <c:v>9.7611448988659006</c:v>
                </c:pt>
                <c:pt idx="10994">
                  <c:v>9.7791199133653315</c:v>
                </c:pt>
                <c:pt idx="10995">
                  <c:v>9.798844046578397</c:v>
                </c:pt>
                <c:pt idx="10996">
                  <c:v>9.790523873883668</c:v>
                </c:pt>
                <c:pt idx="10997">
                  <c:v>9.8126882465211889</c:v>
                </c:pt>
                <c:pt idx="10998">
                  <c:v>9.8075391578771107</c:v>
                </c:pt>
                <c:pt idx="10999">
                  <c:v>9.8336248204327212</c:v>
                </c:pt>
                <c:pt idx="11000">
                  <c:v>9.8477360661814313</c:v>
                </c:pt>
                <c:pt idx="11001">
                  <c:v>9.8224379831943356</c:v>
                </c:pt>
                <c:pt idx="11002">
                  <c:v>9.8092727084628244</c:v>
                </c:pt>
                <c:pt idx="11003">
                  <c:v>9.7872829577213416</c:v>
                </c:pt>
                <c:pt idx="11004">
                  <c:v>9.7650624448740029</c:v>
                </c:pt>
                <c:pt idx="11005">
                  <c:v>9.7943238931912937</c:v>
                </c:pt>
                <c:pt idx="11006">
                  <c:v>9.8272479615043693</c:v>
                </c:pt>
                <c:pt idx="11007">
                  <c:v>9.8573717120090176</c:v>
                </c:pt>
                <c:pt idx="11008">
                  <c:v>9.8542695102265228</c:v>
                </c:pt>
                <c:pt idx="11009">
                  <c:v>9.8359109252747636</c:v>
                </c:pt>
                <c:pt idx="11010">
                  <c:v>9.8121652339675922</c:v>
                </c:pt>
                <c:pt idx="11011">
                  <c:v>9.8027954337154064</c:v>
                </c:pt>
                <c:pt idx="11012">
                  <c:v>9.7949172491417507</c:v>
                </c:pt>
                <c:pt idx="11013">
                  <c:v>9.7833047990637745</c:v>
                </c:pt>
                <c:pt idx="11014">
                  <c:v>9.7882576325540764</c:v>
                </c:pt>
                <c:pt idx="11015">
                  <c:v>9.782501424668089</c:v>
                </c:pt>
                <c:pt idx="11016">
                  <c:v>9.8023706252340066</c:v>
                </c:pt>
                <c:pt idx="11017">
                  <c:v>9.8066091777899747</c:v>
                </c:pt>
                <c:pt idx="11018">
                  <c:v>9.8256304326185884</c:v>
                </c:pt>
                <c:pt idx="11019">
                  <c:v>9.8295874997776025</c:v>
                </c:pt>
                <c:pt idx="11020">
                  <c:v>9.8299870750527951</c:v>
                </c:pt>
                <c:pt idx="11021">
                  <c:v>9.8137435045993655</c:v>
                </c:pt>
                <c:pt idx="11022">
                  <c:v>9.7856905655420636</c:v>
                </c:pt>
                <c:pt idx="11023">
                  <c:v>9.7891992602217783</c:v>
                </c:pt>
                <c:pt idx="11024">
                  <c:v>9.9763548056163796</c:v>
                </c:pt>
                <c:pt idx="11025">
                  <c:v>9.6939536730059146</c:v>
                </c:pt>
                <c:pt idx="11026">
                  <c:v>9.7322200692824232</c:v>
                </c:pt>
                <c:pt idx="11027">
                  <c:v>9.8450385039340897</c:v>
                </c:pt>
                <c:pt idx="11028">
                  <c:v>9.7913108433779907</c:v>
                </c:pt>
                <c:pt idx="11029">
                  <c:v>9.7627396777523821</c:v>
                </c:pt>
                <c:pt idx="11030">
                  <c:v>9.7687733324215333</c:v>
                </c:pt>
                <c:pt idx="11031">
                  <c:v>9.8169413549183488</c:v>
                </c:pt>
                <c:pt idx="11032">
                  <c:v>9.8324255505005596</c:v>
                </c:pt>
                <c:pt idx="11033">
                  <c:v>9.846707016605114</c:v>
                </c:pt>
                <c:pt idx="11034">
                  <c:v>9.8377711418889291</c:v>
                </c:pt>
                <c:pt idx="11035">
                  <c:v>9.8371664980935201</c:v>
                </c:pt>
                <c:pt idx="11036">
                  <c:v>9.8392862079697085</c:v>
                </c:pt>
                <c:pt idx="11037">
                  <c:v>9.7985863401644693</c:v>
                </c:pt>
                <c:pt idx="11038">
                  <c:v>9.8084720195413304</c:v>
                </c:pt>
                <c:pt idx="11039">
                  <c:v>9.8075297200176355</c:v>
                </c:pt>
                <c:pt idx="11040">
                  <c:v>9.8206664455312698</c:v>
                </c:pt>
                <c:pt idx="11041">
                  <c:v>9.8191588699031946</c:v>
                </c:pt>
                <c:pt idx="11042">
                  <c:v>9.8146540665283784</c:v>
                </c:pt>
                <c:pt idx="11043">
                  <c:v>9.8620956530831325</c:v>
                </c:pt>
                <c:pt idx="11044">
                  <c:v>9.9051924327298195</c:v>
                </c:pt>
                <c:pt idx="11045">
                  <c:v>9.8368264794605285</c:v>
                </c:pt>
                <c:pt idx="11046">
                  <c:v>9.7654099929251981</c:v>
                </c:pt>
                <c:pt idx="11047">
                  <c:v>9.8173292160082575</c:v>
                </c:pt>
                <c:pt idx="11048">
                  <c:v>9.9474179645092491</c:v>
                </c:pt>
                <c:pt idx="11049">
                  <c:v>9.9032724776772394</c:v>
                </c:pt>
                <c:pt idx="11050">
                  <c:v>9.7808565594379502</c:v>
                </c:pt>
                <c:pt idx="11051">
                  <c:v>9.7636633681469842</c:v>
                </c:pt>
                <c:pt idx="11052">
                  <c:v>9.7356777915333925</c:v>
                </c:pt>
                <c:pt idx="11053">
                  <c:v>9.6720359747552926</c:v>
                </c:pt>
                <c:pt idx="11054">
                  <c:v>9.6898780479335258</c:v>
                </c:pt>
                <c:pt idx="11055">
                  <c:v>9.7733496219566032</c:v>
                </c:pt>
                <c:pt idx="11056">
                  <c:v>9.7984225266650764</c:v>
                </c:pt>
                <c:pt idx="11057">
                  <c:v>9.7562478556768841</c:v>
                </c:pt>
                <c:pt idx="11058">
                  <c:v>9.7336813509783813</c:v>
                </c:pt>
                <c:pt idx="11059">
                  <c:v>9.8106173791659135</c:v>
                </c:pt>
                <c:pt idx="11060">
                  <c:v>9.8563744401753848</c:v>
                </c:pt>
                <c:pt idx="11061">
                  <c:v>9.8613670719850859</c:v>
                </c:pt>
                <c:pt idx="11062">
                  <c:v>9.8480759390822641</c:v>
                </c:pt>
                <c:pt idx="11063">
                  <c:v>9.8331594980682802</c:v>
                </c:pt>
                <c:pt idx="11064">
                  <c:v>9.8092671543366468</c:v>
                </c:pt>
                <c:pt idx="11065">
                  <c:v>9.794623188161399</c:v>
                </c:pt>
                <c:pt idx="11066">
                  <c:v>9.800772218573881</c:v>
                </c:pt>
                <c:pt idx="11067">
                  <c:v>9.7805805189325259</c:v>
                </c:pt>
                <c:pt idx="11068">
                  <c:v>9.7720525699392962</c:v>
                </c:pt>
                <c:pt idx="11069">
                  <c:v>9.8124671428230457</c:v>
                </c:pt>
                <c:pt idx="11070">
                  <c:v>9.8321554655179924</c:v>
                </c:pt>
                <c:pt idx="11071">
                  <c:v>9.8585967063420537</c:v>
                </c:pt>
                <c:pt idx="11072">
                  <c:v>9.8732909142171685</c:v>
                </c:pt>
                <c:pt idx="11073">
                  <c:v>9.8557607582498505</c:v>
                </c:pt>
                <c:pt idx="11074">
                  <c:v>9.8283119872938425</c:v>
                </c:pt>
                <c:pt idx="11075">
                  <c:v>9.8015995526462394</c:v>
                </c:pt>
                <c:pt idx="11076">
                  <c:v>9.7877992829142535</c:v>
                </c:pt>
                <c:pt idx="11077">
                  <c:v>9.7813766508247788</c:v>
                </c:pt>
                <c:pt idx="11078">
                  <c:v>9.7729759429913639</c:v>
                </c:pt>
                <c:pt idx="11079">
                  <c:v>9.7696352480567494</c:v>
                </c:pt>
                <c:pt idx="11080">
                  <c:v>9.8051392605042142</c:v>
                </c:pt>
                <c:pt idx="11081">
                  <c:v>9.8217688560250096</c:v>
                </c:pt>
                <c:pt idx="11082">
                  <c:v>9.8237629196729177</c:v>
                </c:pt>
                <c:pt idx="11083">
                  <c:v>9.8035702439976529</c:v>
                </c:pt>
                <c:pt idx="11084">
                  <c:v>9.7974182412989208</c:v>
                </c:pt>
                <c:pt idx="11085">
                  <c:v>9.8103198214943692</c:v>
                </c:pt>
                <c:pt idx="11086">
                  <c:v>9.8148408004109928</c:v>
                </c:pt>
                <c:pt idx="11087">
                  <c:v>9.831339632372277</c:v>
                </c:pt>
                <c:pt idx="11088">
                  <c:v>9.8141549167211757</c:v>
                </c:pt>
                <c:pt idx="11089">
                  <c:v>9.7954255043384464</c:v>
                </c:pt>
                <c:pt idx="11090">
                  <c:v>9.8065270390722787</c:v>
                </c:pt>
                <c:pt idx="11091">
                  <c:v>9.8072307366766243</c:v>
                </c:pt>
                <c:pt idx="11092">
                  <c:v>9.8101135826485386</c:v>
                </c:pt>
                <c:pt idx="11093">
                  <c:v>9.8272098661912484</c:v>
                </c:pt>
                <c:pt idx="11094">
                  <c:v>9.8221416790118425</c:v>
                </c:pt>
                <c:pt idx="11095">
                  <c:v>9.791324822232454</c:v>
                </c:pt>
                <c:pt idx="11096">
                  <c:v>9.7678926705769804</c:v>
                </c:pt>
                <c:pt idx="11097">
                  <c:v>9.7639123487646433</c:v>
                </c:pt>
                <c:pt idx="11098">
                  <c:v>9.7507418133703023</c:v>
                </c:pt>
                <c:pt idx="11099">
                  <c:v>9.8006455657872014</c:v>
                </c:pt>
                <c:pt idx="11100">
                  <c:v>9.8186196262684771</c:v>
                </c:pt>
                <c:pt idx="11101">
                  <c:v>9.8090523444092312</c:v>
                </c:pt>
                <c:pt idx="11102">
                  <c:v>9.806058966173385</c:v>
                </c:pt>
                <c:pt idx="11103">
                  <c:v>9.8153584427365157</c:v>
                </c:pt>
                <c:pt idx="11104">
                  <c:v>9.8258547165578438</c:v>
                </c:pt>
                <c:pt idx="11105">
                  <c:v>9.8284832088754186</c:v>
                </c:pt>
                <c:pt idx="11106">
                  <c:v>9.8146902837438255</c:v>
                </c:pt>
                <c:pt idx="11107">
                  <c:v>9.8232073447968755</c:v>
                </c:pt>
                <c:pt idx="11108">
                  <c:v>9.8123765481924448</c:v>
                </c:pt>
                <c:pt idx="11109">
                  <c:v>9.801902376712313</c:v>
                </c:pt>
                <c:pt idx="11110">
                  <c:v>9.7880642565055016</c:v>
                </c:pt>
                <c:pt idx="11111">
                  <c:v>9.7778021729497109</c:v>
                </c:pt>
                <c:pt idx="11112">
                  <c:v>9.785355625413235</c:v>
                </c:pt>
                <c:pt idx="11113">
                  <c:v>9.7772353306013837</c:v>
                </c:pt>
                <c:pt idx="11114">
                  <c:v>9.7437548014446644</c:v>
                </c:pt>
                <c:pt idx="11115">
                  <c:v>9.7408073422546853</c:v>
                </c:pt>
                <c:pt idx="11116">
                  <c:v>9.7486949285812639</c:v>
                </c:pt>
                <c:pt idx="11117">
                  <c:v>9.7733253096896888</c:v>
                </c:pt>
                <c:pt idx="11118">
                  <c:v>9.8182550358995186</c:v>
                </c:pt>
                <c:pt idx="11119">
                  <c:v>9.82896057268219</c:v>
                </c:pt>
                <c:pt idx="11120">
                  <c:v>9.8006028105571534</c:v>
                </c:pt>
                <c:pt idx="11121">
                  <c:v>9.7937639509352579</c:v>
                </c:pt>
                <c:pt idx="11122">
                  <c:v>9.7950502621995295</c:v>
                </c:pt>
                <c:pt idx="11123">
                  <c:v>9.8164788801243485</c:v>
                </c:pt>
                <c:pt idx="11124">
                  <c:v>9.8259179616395791</c:v>
                </c:pt>
                <c:pt idx="11125">
                  <c:v>9.8400885543255079</c:v>
                </c:pt>
                <c:pt idx="11126">
                  <c:v>9.8031472290542112</c:v>
                </c:pt>
                <c:pt idx="11127">
                  <c:v>9.7601746986777442</c:v>
                </c:pt>
                <c:pt idx="11128">
                  <c:v>9.7402095478618893</c:v>
                </c:pt>
                <c:pt idx="11129">
                  <c:v>9.7314766991077146</c:v>
                </c:pt>
                <c:pt idx="11130">
                  <c:v>9.737719936525016</c:v>
                </c:pt>
                <c:pt idx="11131">
                  <c:v>9.7364110798628687</c:v>
                </c:pt>
                <c:pt idx="11132">
                  <c:v>9.7400033358896252</c:v>
                </c:pt>
                <c:pt idx="11133">
                  <c:v>9.7543160554715964</c:v>
                </c:pt>
                <c:pt idx="11134">
                  <c:v>9.7895020925013458</c:v>
                </c:pt>
                <c:pt idx="11135">
                  <c:v>9.8151300175164344</c:v>
                </c:pt>
                <c:pt idx="11136">
                  <c:v>9.8374505205262253</c:v>
                </c:pt>
                <c:pt idx="11137">
                  <c:v>9.8542562061691577</c:v>
                </c:pt>
                <c:pt idx="11138">
                  <c:v>9.8468963306343777</c:v>
                </c:pt>
                <c:pt idx="11139">
                  <c:v>9.8444513782170198</c:v>
                </c:pt>
                <c:pt idx="11140">
                  <c:v>9.8326804444311247</c:v>
                </c:pt>
                <c:pt idx="11141">
                  <c:v>9.8030294743010433</c:v>
                </c:pt>
                <c:pt idx="11142">
                  <c:v>9.7800583186713261</c:v>
                </c:pt>
                <c:pt idx="11143">
                  <c:v>9.7790428389463298</c:v>
                </c:pt>
                <c:pt idx="11144">
                  <c:v>9.8014455418530524</c:v>
                </c:pt>
                <c:pt idx="11145">
                  <c:v>9.8035833894253717</c:v>
                </c:pt>
                <c:pt idx="11146">
                  <c:v>9.7916679598366816</c:v>
                </c:pt>
                <c:pt idx="11147">
                  <c:v>9.7728350588186057</c:v>
                </c:pt>
                <c:pt idx="11148">
                  <c:v>9.7701544254440922</c:v>
                </c:pt>
                <c:pt idx="11149">
                  <c:v>9.7934126993896502</c:v>
                </c:pt>
                <c:pt idx="11150">
                  <c:v>9.8115452756920281</c:v>
                </c:pt>
                <c:pt idx="11151">
                  <c:v>9.8184488248840225</c:v>
                </c:pt>
                <c:pt idx="11152">
                  <c:v>9.8178543589510081</c:v>
                </c:pt>
                <c:pt idx="11153">
                  <c:v>9.8084629035414057</c:v>
                </c:pt>
                <c:pt idx="11154">
                  <c:v>9.7945379143275666</c:v>
                </c:pt>
                <c:pt idx="11155">
                  <c:v>9.7891976636985838</c:v>
                </c:pt>
                <c:pt idx="11156">
                  <c:v>9.7612530978305738</c:v>
                </c:pt>
                <c:pt idx="11157">
                  <c:v>9.7517552518366895</c:v>
                </c:pt>
                <c:pt idx="11158">
                  <c:v>9.7709250579837779</c:v>
                </c:pt>
                <c:pt idx="11159">
                  <c:v>9.7970816197263453</c:v>
                </c:pt>
                <c:pt idx="11160">
                  <c:v>9.7969381043816437</c:v>
                </c:pt>
                <c:pt idx="11161">
                  <c:v>9.840922377093829</c:v>
                </c:pt>
                <c:pt idx="11162">
                  <c:v>9.8727952044472431</c:v>
                </c:pt>
                <c:pt idx="11163">
                  <c:v>9.8467968641676009</c:v>
                </c:pt>
                <c:pt idx="11164">
                  <c:v>9.7979386701836102</c:v>
                </c:pt>
                <c:pt idx="11165">
                  <c:v>9.7922613634555518</c:v>
                </c:pt>
                <c:pt idx="11166">
                  <c:v>9.8024924063705381</c:v>
                </c:pt>
                <c:pt idx="11167">
                  <c:v>9.8345732159145367</c:v>
                </c:pt>
                <c:pt idx="11168">
                  <c:v>9.8018350196577195</c:v>
                </c:pt>
                <c:pt idx="11169">
                  <c:v>9.7704597365550239</c:v>
                </c:pt>
                <c:pt idx="11170">
                  <c:v>9.7716461691386716</c:v>
                </c:pt>
                <c:pt idx="11171">
                  <c:v>9.7925230712535942</c:v>
                </c:pt>
                <c:pt idx="11172">
                  <c:v>9.7948846143890975</c:v>
                </c:pt>
                <c:pt idx="11173">
                  <c:v>9.7948723174232164</c:v>
                </c:pt>
                <c:pt idx="11174">
                  <c:v>9.8110260241980072</c:v>
                </c:pt>
                <c:pt idx="11175">
                  <c:v>9.8361228273566041</c:v>
                </c:pt>
                <c:pt idx="11176">
                  <c:v>9.8469498448002515</c:v>
                </c:pt>
                <c:pt idx="11177">
                  <c:v>9.8515379100861526</c:v>
                </c:pt>
                <c:pt idx="11178">
                  <c:v>9.840225113550904</c:v>
                </c:pt>
                <c:pt idx="11179">
                  <c:v>9.826327559720756</c:v>
                </c:pt>
                <c:pt idx="11180">
                  <c:v>9.8134395903446361</c:v>
                </c:pt>
                <c:pt idx="11181">
                  <c:v>9.8026257543682487</c:v>
                </c:pt>
                <c:pt idx="11182">
                  <c:v>9.8031769118012324</c:v>
                </c:pt>
                <c:pt idx="11183">
                  <c:v>9.7953962773283134</c:v>
                </c:pt>
                <c:pt idx="11184">
                  <c:v>9.7896767337194692</c:v>
                </c:pt>
                <c:pt idx="11185">
                  <c:v>9.8056601525013338</c:v>
                </c:pt>
                <c:pt idx="11186">
                  <c:v>9.8359698024824489</c:v>
                </c:pt>
                <c:pt idx="11187">
                  <c:v>9.8487366629940674</c:v>
                </c:pt>
                <c:pt idx="11188">
                  <c:v>9.8352994396166089</c:v>
                </c:pt>
                <c:pt idx="11189">
                  <c:v>9.8109412754776333</c:v>
                </c:pt>
                <c:pt idx="11190">
                  <c:v>9.8086108864349999</c:v>
                </c:pt>
                <c:pt idx="11191">
                  <c:v>9.8140911951477623</c:v>
                </c:pt>
                <c:pt idx="11192">
                  <c:v>9.8428032797683471</c:v>
                </c:pt>
                <c:pt idx="11193">
                  <c:v>9.8459596303307659</c:v>
                </c:pt>
                <c:pt idx="11194">
                  <c:v>9.8399714021848741</c:v>
                </c:pt>
                <c:pt idx="11195">
                  <c:v>9.8198140483917946</c:v>
                </c:pt>
                <c:pt idx="11196">
                  <c:v>9.7972004465537008</c:v>
                </c:pt>
                <c:pt idx="11197">
                  <c:v>9.8046619801087509</c:v>
                </c:pt>
                <c:pt idx="11198">
                  <c:v>9.8316074584390876</c:v>
                </c:pt>
                <c:pt idx="11199">
                  <c:v>9.8411328950973367</c:v>
                </c:pt>
                <c:pt idx="11200">
                  <c:v>9.8302286944965616</c:v>
                </c:pt>
                <c:pt idx="11201">
                  <c:v>9.8118697042889114</c:v>
                </c:pt>
                <c:pt idx="11202">
                  <c:v>9.82099209572708</c:v>
                </c:pt>
                <c:pt idx="11203">
                  <c:v>9.8277905004400328</c:v>
                </c:pt>
                <c:pt idx="11204">
                  <c:v>9.8380203753698741</c:v>
                </c:pt>
                <c:pt idx="11205">
                  <c:v>9.8310148012862797</c:v>
                </c:pt>
                <c:pt idx="11206">
                  <c:v>9.8025826809060952</c:v>
                </c:pt>
                <c:pt idx="11207">
                  <c:v>9.7917662128630685</c:v>
                </c:pt>
                <c:pt idx="11208">
                  <c:v>9.7856230648406317</c:v>
                </c:pt>
                <c:pt idx="11209">
                  <c:v>9.8120194615390002</c:v>
                </c:pt>
                <c:pt idx="11210">
                  <c:v>9.8437175430353392</c:v>
                </c:pt>
                <c:pt idx="11211">
                  <c:v>9.864228777752718</c:v>
                </c:pt>
                <c:pt idx="11212">
                  <c:v>9.8399254226398511</c:v>
                </c:pt>
                <c:pt idx="11213">
                  <c:v>9.7914873368221222</c:v>
                </c:pt>
                <c:pt idx="11214">
                  <c:v>9.7867208920615472</c:v>
                </c:pt>
                <c:pt idx="11215">
                  <c:v>9.7941378605448772</c:v>
                </c:pt>
                <c:pt idx="11216">
                  <c:v>9.7775953089374692</c:v>
                </c:pt>
                <c:pt idx="11217">
                  <c:v>9.7927463550536906</c:v>
                </c:pt>
                <c:pt idx="11218">
                  <c:v>9.8091497231778266</c:v>
                </c:pt>
                <c:pt idx="11219">
                  <c:v>9.8213710829514849</c:v>
                </c:pt>
                <c:pt idx="11220">
                  <c:v>9.8556196842783237</c:v>
                </c:pt>
                <c:pt idx="11221">
                  <c:v>9.8849970185014442</c:v>
                </c:pt>
                <c:pt idx="11222">
                  <c:v>9.8787902456804186</c:v>
                </c:pt>
                <c:pt idx="11223">
                  <c:v>9.8199465131553243</c:v>
                </c:pt>
                <c:pt idx="11224">
                  <c:v>9.8374820893300221</c:v>
                </c:pt>
                <c:pt idx="11225">
                  <c:v>9.8288455322589829</c:v>
                </c:pt>
                <c:pt idx="11226">
                  <c:v>9.7837010806808156</c:v>
                </c:pt>
                <c:pt idx="11227">
                  <c:v>9.7822770537972676</c:v>
                </c:pt>
                <c:pt idx="11228">
                  <c:v>9.7715810158109413</c:v>
                </c:pt>
                <c:pt idx="11229">
                  <c:v>9.7474315422575177</c:v>
                </c:pt>
                <c:pt idx="11230">
                  <c:v>9.766870362643715</c:v>
                </c:pt>
                <c:pt idx="11231">
                  <c:v>9.7790214565187501</c:v>
                </c:pt>
                <c:pt idx="11232">
                  <c:v>9.7788987919237886</c:v>
                </c:pt>
                <c:pt idx="11233">
                  <c:v>9.7923965955078387</c:v>
                </c:pt>
                <c:pt idx="11234">
                  <c:v>9.814119551413178</c:v>
                </c:pt>
                <c:pt idx="11235">
                  <c:v>9.8311077016157746</c:v>
                </c:pt>
                <c:pt idx="11236">
                  <c:v>9.8481435407111437</c:v>
                </c:pt>
                <c:pt idx="11237">
                  <c:v>9.8513544738088665</c:v>
                </c:pt>
                <c:pt idx="11238">
                  <c:v>9.8366819312517801</c:v>
                </c:pt>
                <c:pt idx="11239">
                  <c:v>9.7928661142462268</c:v>
                </c:pt>
                <c:pt idx="11240">
                  <c:v>9.7430035216094328</c:v>
                </c:pt>
                <c:pt idx="11241">
                  <c:v>9.760825759394713</c:v>
                </c:pt>
                <c:pt idx="11242">
                  <c:v>9.7692809443280844</c:v>
                </c:pt>
                <c:pt idx="11243">
                  <c:v>9.7806577496168536</c:v>
                </c:pt>
                <c:pt idx="11244">
                  <c:v>9.7814693800468042</c:v>
                </c:pt>
                <c:pt idx="11245">
                  <c:v>9.8013468189074331</c:v>
                </c:pt>
                <c:pt idx="11246">
                  <c:v>9.8347715771807973</c:v>
                </c:pt>
                <c:pt idx="11247">
                  <c:v>9.8258125282396058</c:v>
                </c:pt>
                <c:pt idx="11248">
                  <c:v>9.8168634635978904</c:v>
                </c:pt>
                <c:pt idx="11249">
                  <c:v>9.8028141711109154</c:v>
                </c:pt>
                <c:pt idx="11250">
                  <c:v>9.8098410572297379</c:v>
                </c:pt>
                <c:pt idx="11251">
                  <c:v>9.8238182898848088</c:v>
                </c:pt>
                <c:pt idx="11252">
                  <c:v>9.8198187796736907</c:v>
                </c:pt>
                <c:pt idx="11253">
                  <c:v>9.79214640787802</c:v>
                </c:pt>
                <c:pt idx="11254">
                  <c:v>9.7706214962751545</c:v>
                </c:pt>
                <c:pt idx="11255">
                  <c:v>9.7495063332732776</c:v>
                </c:pt>
                <c:pt idx="11256">
                  <c:v>9.7645993785523757</c:v>
                </c:pt>
                <c:pt idx="11257">
                  <c:v>9.7817473161919803</c:v>
                </c:pt>
                <c:pt idx="11258">
                  <c:v>9.8041219448336889</c:v>
                </c:pt>
                <c:pt idx="11259">
                  <c:v>9.8255145675858433</c:v>
                </c:pt>
                <c:pt idx="11260">
                  <c:v>9.8272886046264425</c:v>
                </c:pt>
                <c:pt idx="11261">
                  <c:v>9.7953119881282156</c:v>
                </c:pt>
                <c:pt idx="11262">
                  <c:v>9.7846805228134226</c:v>
                </c:pt>
                <c:pt idx="11263">
                  <c:v>9.7769838703754832</c:v>
                </c:pt>
                <c:pt idx="11264">
                  <c:v>9.7812102938175283</c:v>
                </c:pt>
                <c:pt idx="11265">
                  <c:v>9.8000123401772949</c:v>
                </c:pt>
                <c:pt idx="11266">
                  <c:v>9.7957154559394244</c:v>
                </c:pt>
                <c:pt idx="11267">
                  <c:v>9.7992985492353473</c:v>
                </c:pt>
                <c:pt idx="11268">
                  <c:v>9.8112861626606644</c:v>
                </c:pt>
                <c:pt idx="11269">
                  <c:v>9.8005377902881428</c:v>
                </c:pt>
                <c:pt idx="11270">
                  <c:v>9.7939415898358924</c:v>
                </c:pt>
                <c:pt idx="11271">
                  <c:v>9.8014474827195777</c:v>
                </c:pt>
                <c:pt idx="11272">
                  <c:v>9.8009398644470309</c:v>
                </c:pt>
                <c:pt idx="11273">
                  <c:v>9.8039546881959385</c:v>
                </c:pt>
                <c:pt idx="11274">
                  <c:v>9.7874592776959144</c:v>
                </c:pt>
                <c:pt idx="11275">
                  <c:v>9.8043284319849135</c:v>
                </c:pt>
                <c:pt idx="11276">
                  <c:v>9.8181035126413114</c:v>
                </c:pt>
                <c:pt idx="11277">
                  <c:v>9.8313013808404346</c:v>
                </c:pt>
                <c:pt idx="11278">
                  <c:v>9.8273499161298936</c:v>
                </c:pt>
                <c:pt idx="11279">
                  <c:v>9.8213874715481424</c:v>
                </c:pt>
                <c:pt idx="11280">
                  <c:v>9.793306619751414</c:v>
                </c:pt>
                <c:pt idx="11281">
                  <c:v>9.7715393762472367</c:v>
                </c:pt>
                <c:pt idx="11282">
                  <c:v>9.760013904515576</c:v>
                </c:pt>
                <c:pt idx="11283">
                  <c:v>9.7461519104480967</c:v>
                </c:pt>
                <c:pt idx="11284">
                  <c:v>9.7632852425369077</c:v>
                </c:pt>
                <c:pt idx="11285">
                  <c:v>9.7807115689276642</c:v>
                </c:pt>
                <c:pt idx="11286">
                  <c:v>9.7884517578952615</c:v>
                </c:pt>
                <c:pt idx="11287">
                  <c:v>9.8061019044046294</c:v>
                </c:pt>
                <c:pt idx="11288">
                  <c:v>9.8162627819773842</c:v>
                </c:pt>
                <c:pt idx="11289">
                  <c:v>9.8006079317752253</c:v>
                </c:pt>
                <c:pt idx="11290">
                  <c:v>9.8077069782256121</c:v>
                </c:pt>
                <c:pt idx="11291">
                  <c:v>9.8221376674414227</c:v>
                </c:pt>
                <c:pt idx="11292">
                  <c:v>9.8311306812664636</c:v>
                </c:pt>
                <c:pt idx="11293">
                  <c:v>9.8095998104537312</c:v>
                </c:pt>
                <c:pt idx="11294">
                  <c:v>9.7952082623272236</c:v>
                </c:pt>
                <c:pt idx="11295">
                  <c:v>9.7867472441894439</c:v>
                </c:pt>
                <c:pt idx="11296">
                  <c:v>9.7953875563302724</c:v>
                </c:pt>
                <c:pt idx="11297">
                  <c:v>9.837707565312666</c:v>
                </c:pt>
                <c:pt idx="11298">
                  <c:v>9.8472064686894676</c:v>
                </c:pt>
                <c:pt idx="11299">
                  <c:v>9.8441648787537162</c:v>
                </c:pt>
                <c:pt idx="11300">
                  <c:v>9.8383166944054388</c:v>
                </c:pt>
                <c:pt idx="11301">
                  <c:v>9.8247215174451856</c:v>
                </c:pt>
                <c:pt idx="11302">
                  <c:v>9.8089589793513472</c:v>
                </c:pt>
                <c:pt idx="11303">
                  <c:v>9.8226962637082575</c:v>
                </c:pt>
                <c:pt idx="11304">
                  <c:v>9.80668567797726</c:v>
                </c:pt>
                <c:pt idx="11305">
                  <c:v>9.7837161765769665</c:v>
                </c:pt>
                <c:pt idx="11306">
                  <c:v>9.7689643322031632</c:v>
                </c:pt>
                <c:pt idx="11307">
                  <c:v>9.7801913344946705</c:v>
                </c:pt>
                <c:pt idx="11308">
                  <c:v>9.8076567088429289</c:v>
                </c:pt>
                <c:pt idx="11309">
                  <c:v>9.8296492095319348</c:v>
                </c:pt>
                <c:pt idx="11310">
                  <c:v>9.8225399193112217</c:v>
                </c:pt>
                <c:pt idx="11311">
                  <c:v>9.8270401455358467</c:v>
                </c:pt>
                <c:pt idx="11312">
                  <c:v>9.8453231845864622</c:v>
                </c:pt>
                <c:pt idx="11313">
                  <c:v>9.8360093445867971</c:v>
                </c:pt>
                <c:pt idx="11314">
                  <c:v>9.8315079934095024</c:v>
                </c:pt>
                <c:pt idx="11315">
                  <c:v>9.8319297459811779</c:v>
                </c:pt>
                <c:pt idx="11316">
                  <c:v>9.813680257545931</c:v>
                </c:pt>
                <c:pt idx="11317">
                  <c:v>9.7822656697986012</c:v>
                </c:pt>
                <c:pt idx="11318">
                  <c:v>9.7671034654960707</c:v>
                </c:pt>
                <c:pt idx="11319">
                  <c:v>9.7724198355682272</c:v>
                </c:pt>
                <c:pt idx="11320">
                  <c:v>9.8058836775739486</c:v>
                </c:pt>
                <c:pt idx="11321">
                  <c:v>9.8441617445062484</c:v>
                </c:pt>
                <c:pt idx="11322">
                  <c:v>9.8522833971982475</c:v>
                </c:pt>
                <c:pt idx="11323">
                  <c:v>9.83226089584989</c:v>
                </c:pt>
                <c:pt idx="11324">
                  <c:v>9.8304882872016108</c:v>
                </c:pt>
                <c:pt idx="11325">
                  <c:v>9.8541310718878385</c:v>
                </c:pt>
                <c:pt idx="11326">
                  <c:v>9.8311642019449952</c:v>
                </c:pt>
                <c:pt idx="11327">
                  <c:v>9.8066824460697681</c:v>
                </c:pt>
                <c:pt idx="11328">
                  <c:v>9.8092441965631387</c:v>
                </c:pt>
                <c:pt idx="11329">
                  <c:v>9.8088147400400096</c:v>
                </c:pt>
                <c:pt idx="11330">
                  <c:v>9.785187541946696</c:v>
                </c:pt>
                <c:pt idx="11331">
                  <c:v>9.8185098515560636</c:v>
                </c:pt>
                <c:pt idx="11332">
                  <c:v>9.8320769062129987</c:v>
                </c:pt>
                <c:pt idx="11333">
                  <c:v>9.8576562001468293</c:v>
                </c:pt>
                <c:pt idx="11334">
                  <c:v>9.8644484305083928</c:v>
                </c:pt>
                <c:pt idx="11335">
                  <c:v>9.9198855852206105</c:v>
                </c:pt>
                <c:pt idx="11336">
                  <c:v>9.8843474572916534</c:v>
                </c:pt>
                <c:pt idx="11337">
                  <c:v>9.8514271568378344</c:v>
                </c:pt>
                <c:pt idx="11338">
                  <c:v>9.8259995084163982</c:v>
                </c:pt>
                <c:pt idx="11339">
                  <c:v>9.8036447623291814</c:v>
                </c:pt>
                <c:pt idx="11340">
                  <c:v>9.8068204575103284</c:v>
                </c:pt>
                <c:pt idx="11341">
                  <c:v>9.8483778050232083</c:v>
                </c:pt>
                <c:pt idx="11342">
                  <c:v>9.8082122439193924</c:v>
                </c:pt>
                <c:pt idx="11343">
                  <c:v>9.7854632532792571</c:v>
                </c:pt>
                <c:pt idx="11344">
                  <c:v>9.802874165964667</c:v>
                </c:pt>
                <c:pt idx="11345">
                  <c:v>9.7729675837248102</c:v>
                </c:pt>
                <c:pt idx="11346">
                  <c:v>9.7544786789938858</c:v>
                </c:pt>
                <c:pt idx="11347">
                  <c:v>9.7567677764376963</c:v>
                </c:pt>
                <c:pt idx="11348">
                  <c:v>9.8281769975011706</c:v>
                </c:pt>
                <c:pt idx="11349">
                  <c:v>9.853446956686243</c:v>
                </c:pt>
                <c:pt idx="11350">
                  <c:v>9.7647374180005126</c:v>
                </c:pt>
                <c:pt idx="11351">
                  <c:v>9.7755895976219538</c:v>
                </c:pt>
                <c:pt idx="11352">
                  <c:v>9.8296643226240228</c:v>
                </c:pt>
                <c:pt idx="11353">
                  <c:v>9.8267786695292809</c:v>
                </c:pt>
                <c:pt idx="11354">
                  <c:v>9.8073811781992646</c:v>
                </c:pt>
                <c:pt idx="11355">
                  <c:v>9.8051436915077659</c:v>
                </c:pt>
                <c:pt idx="11356">
                  <c:v>9.7992460061641999</c:v>
                </c:pt>
                <c:pt idx="11357">
                  <c:v>9.7977652179236756</c:v>
                </c:pt>
                <c:pt idx="11358">
                  <c:v>9.7760614351295683</c:v>
                </c:pt>
                <c:pt idx="11359">
                  <c:v>9.7757995995033973</c:v>
                </c:pt>
                <c:pt idx="11360">
                  <c:v>9.8072354797408412</c:v>
                </c:pt>
                <c:pt idx="11361">
                  <c:v>9.8307638209376069</c:v>
                </c:pt>
                <c:pt idx="11362">
                  <c:v>9.84769805922679</c:v>
                </c:pt>
                <c:pt idx="11363">
                  <c:v>9.8421535052888185</c:v>
                </c:pt>
                <c:pt idx="11364">
                  <c:v>9.8175937885758238</c:v>
                </c:pt>
                <c:pt idx="11365">
                  <c:v>9.8188696973033682</c:v>
                </c:pt>
                <c:pt idx="11366">
                  <c:v>9.7804244440331765</c:v>
                </c:pt>
                <c:pt idx="11367">
                  <c:v>9.7382441689822787</c:v>
                </c:pt>
                <c:pt idx="11368">
                  <c:v>9.7333546857160815</c:v>
                </c:pt>
                <c:pt idx="11369">
                  <c:v>9.7411663124995993</c:v>
                </c:pt>
                <c:pt idx="11370">
                  <c:v>9.7661468431388592</c:v>
                </c:pt>
                <c:pt idx="11371">
                  <c:v>9.7959393863445516</c:v>
                </c:pt>
                <c:pt idx="11372">
                  <c:v>9.8214436730366081</c:v>
                </c:pt>
                <c:pt idx="11373">
                  <c:v>9.8252323643359674</c:v>
                </c:pt>
                <c:pt idx="11374">
                  <c:v>9.8274447435160432</c:v>
                </c:pt>
                <c:pt idx="11375">
                  <c:v>9.8272775030548782</c:v>
                </c:pt>
                <c:pt idx="11376">
                  <c:v>9.8081988099965347</c:v>
                </c:pt>
                <c:pt idx="11377">
                  <c:v>9.814314571578123</c:v>
                </c:pt>
                <c:pt idx="11378">
                  <c:v>9.8111532155618608</c:v>
                </c:pt>
                <c:pt idx="11379">
                  <c:v>9.7773483771958762</c:v>
                </c:pt>
                <c:pt idx="11380">
                  <c:v>9.7547317311978485</c:v>
                </c:pt>
                <c:pt idx="11381">
                  <c:v>9.7756034327797465</c:v>
                </c:pt>
                <c:pt idx="11382">
                  <c:v>9.7879550387665795</c:v>
                </c:pt>
                <c:pt idx="11383">
                  <c:v>9.7829051104657108</c:v>
                </c:pt>
                <c:pt idx="11384">
                  <c:v>9.7826638636627692</c:v>
                </c:pt>
                <c:pt idx="11385">
                  <c:v>9.7944215236283778</c:v>
                </c:pt>
                <c:pt idx="11386">
                  <c:v>9.8021799106461422</c:v>
                </c:pt>
                <c:pt idx="11387">
                  <c:v>9.8162818098073803</c:v>
                </c:pt>
                <c:pt idx="11388">
                  <c:v>9.8178477084974851</c:v>
                </c:pt>
                <c:pt idx="11389">
                  <c:v>9.8279303733918173</c:v>
                </c:pt>
                <c:pt idx="11390">
                  <c:v>9.8272362020888711</c:v>
                </c:pt>
                <c:pt idx="11391">
                  <c:v>9.795138986893658</c:v>
                </c:pt>
                <c:pt idx="11392">
                  <c:v>9.7833033870930866</c:v>
                </c:pt>
                <c:pt idx="11393">
                  <c:v>9.773084409902296</c:v>
                </c:pt>
                <c:pt idx="11394">
                  <c:v>9.7865285125095891</c:v>
                </c:pt>
                <c:pt idx="11395">
                  <c:v>9.7884443480862764</c:v>
                </c:pt>
                <c:pt idx="11396">
                  <c:v>9.7843674169874397</c:v>
                </c:pt>
                <c:pt idx="11397">
                  <c:v>9.7920942875108619</c:v>
                </c:pt>
                <c:pt idx="11398">
                  <c:v>9.8040822581220404</c:v>
                </c:pt>
                <c:pt idx="11399">
                  <c:v>9.808259122580461</c:v>
                </c:pt>
                <c:pt idx="11400">
                  <c:v>9.8155090735696238</c:v>
                </c:pt>
                <c:pt idx="11401">
                  <c:v>9.8080800718684689</c:v>
                </c:pt>
                <c:pt idx="11402">
                  <c:v>9.7962921255071365</c:v>
                </c:pt>
                <c:pt idx="11403">
                  <c:v>9.8071341465079147</c:v>
                </c:pt>
                <c:pt idx="11404">
                  <c:v>9.815551020826133</c:v>
                </c:pt>
                <c:pt idx="11405">
                  <c:v>9.8052001494932544</c:v>
                </c:pt>
                <c:pt idx="11406">
                  <c:v>9.8191080829566584</c:v>
                </c:pt>
                <c:pt idx="11407">
                  <c:v>9.8232995548355628</c:v>
                </c:pt>
                <c:pt idx="11408">
                  <c:v>9.8066711235321513</c:v>
                </c:pt>
                <c:pt idx="11409">
                  <c:v>9.7825582561191204</c:v>
                </c:pt>
                <c:pt idx="11410">
                  <c:v>9.7819550120823884</c:v>
                </c:pt>
                <c:pt idx="11411">
                  <c:v>9.7923912468982639</c:v>
                </c:pt>
                <c:pt idx="11412">
                  <c:v>9.7982859325232585</c:v>
                </c:pt>
                <c:pt idx="11413">
                  <c:v>9.7808265821561164</c:v>
                </c:pt>
                <c:pt idx="11414">
                  <c:v>9.795794059815103</c:v>
                </c:pt>
                <c:pt idx="11415">
                  <c:v>9.805793243769152</c:v>
                </c:pt>
                <c:pt idx="11416">
                  <c:v>9.8171417625695856</c:v>
                </c:pt>
                <c:pt idx="11417">
                  <c:v>9.832976369515638</c:v>
                </c:pt>
                <c:pt idx="11418">
                  <c:v>9.8381523080271371</c:v>
                </c:pt>
                <c:pt idx="11419">
                  <c:v>9.8151922941437686</c:v>
                </c:pt>
                <c:pt idx="11420">
                  <c:v>9.7840939694715043</c:v>
                </c:pt>
                <c:pt idx="11421">
                  <c:v>9.769207783159418</c:v>
                </c:pt>
                <c:pt idx="11422">
                  <c:v>9.7958667799615853</c:v>
                </c:pt>
                <c:pt idx="11423">
                  <c:v>9.8116792063109592</c:v>
                </c:pt>
                <c:pt idx="11424">
                  <c:v>9.8008338034086773</c:v>
                </c:pt>
                <c:pt idx="11425">
                  <c:v>9.7856812783414444</c:v>
                </c:pt>
                <c:pt idx="11426">
                  <c:v>9.7613724445883783</c:v>
                </c:pt>
                <c:pt idx="11427">
                  <c:v>9.7466157290758755</c:v>
                </c:pt>
                <c:pt idx="11428">
                  <c:v>9.7657444183042497</c:v>
                </c:pt>
                <c:pt idx="11429">
                  <c:v>9.7919092170637363</c:v>
                </c:pt>
                <c:pt idx="11430">
                  <c:v>9.8315175039717317</c:v>
                </c:pt>
                <c:pt idx="11431">
                  <c:v>9.836670639828375</c:v>
                </c:pt>
                <c:pt idx="11432">
                  <c:v>9.853068891674722</c:v>
                </c:pt>
                <c:pt idx="11433">
                  <c:v>9.8449637174123783</c:v>
                </c:pt>
                <c:pt idx="11434">
                  <c:v>9.8332316354030187</c:v>
                </c:pt>
                <c:pt idx="11435">
                  <c:v>9.8301685474776779</c:v>
                </c:pt>
                <c:pt idx="11436">
                  <c:v>9.8269580829653034</c:v>
                </c:pt>
                <c:pt idx="11437">
                  <c:v>9.8260306362780003</c:v>
                </c:pt>
                <c:pt idx="11438">
                  <c:v>9.8033601593177799</c:v>
                </c:pt>
                <c:pt idx="11439">
                  <c:v>9.8335872625063061</c:v>
                </c:pt>
                <c:pt idx="11440">
                  <c:v>9.8189102575825498</c:v>
                </c:pt>
                <c:pt idx="11441">
                  <c:v>9.8141371690145931</c:v>
                </c:pt>
                <c:pt idx="11442">
                  <c:v>9.8271659565311431</c:v>
                </c:pt>
                <c:pt idx="11443">
                  <c:v>9.8113532641377024</c:v>
                </c:pt>
                <c:pt idx="11444">
                  <c:v>9.8059306884729391</c:v>
                </c:pt>
                <c:pt idx="11445">
                  <c:v>9.8105078792024152</c:v>
                </c:pt>
                <c:pt idx="11446">
                  <c:v>9.807444593815891</c:v>
                </c:pt>
                <c:pt idx="11447">
                  <c:v>9.7980941688072587</c:v>
                </c:pt>
                <c:pt idx="11448">
                  <c:v>9.819291071958272</c:v>
                </c:pt>
                <c:pt idx="11449">
                  <c:v>9.8239202664191652</c:v>
                </c:pt>
                <c:pt idx="11450">
                  <c:v>9.8349759638849861</c:v>
                </c:pt>
                <c:pt idx="11451">
                  <c:v>9.8794592609953487</c:v>
                </c:pt>
                <c:pt idx="11452">
                  <c:v>9.8722934960530768</c:v>
                </c:pt>
                <c:pt idx="11453">
                  <c:v>9.8356931832709176</c:v>
                </c:pt>
                <c:pt idx="11454">
                  <c:v>9.7776531130542121</c:v>
                </c:pt>
                <c:pt idx="11455">
                  <c:v>9.6985716128528843</c:v>
                </c:pt>
                <c:pt idx="11456">
                  <c:v>9.6497020584004982</c:v>
                </c:pt>
                <c:pt idx="11457">
                  <c:v>9.6828731137778572</c:v>
                </c:pt>
                <c:pt idx="11458">
                  <c:v>9.7389216185731211</c:v>
                </c:pt>
                <c:pt idx="11459">
                  <c:v>9.7951076167464208</c:v>
                </c:pt>
                <c:pt idx="11460">
                  <c:v>9.8264882173482917</c:v>
                </c:pt>
                <c:pt idx="11461">
                  <c:v>9.8578853265039736</c:v>
                </c:pt>
                <c:pt idx="11462">
                  <c:v>9.8868709867484199</c:v>
                </c:pt>
                <c:pt idx="11463">
                  <c:v>9.8920864603674552</c:v>
                </c:pt>
                <c:pt idx="11464">
                  <c:v>9.8754029109973214</c:v>
                </c:pt>
                <c:pt idx="11465">
                  <c:v>9.8357426111275661</c:v>
                </c:pt>
                <c:pt idx="11466">
                  <c:v>9.7857704463231965</c:v>
                </c:pt>
                <c:pt idx="11467">
                  <c:v>9.7376348328343223</c:v>
                </c:pt>
                <c:pt idx="11468">
                  <c:v>9.6991331545603252</c:v>
                </c:pt>
                <c:pt idx="11469">
                  <c:v>9.6734922474083369</c:v>
                </c:pt>
                <c:pt idx="11470">
                  <c:v>9.6987076118001347</c:v>
                </c:pt>
                <c:pt idx="11471">
                  <c:v>9.7201898507466638</c:v>
                </c:pt>
                <c:pt idx="11472">
                  <c:v>9.731626946353682</c:v>
                </c:pt>
                <c:pt idx="11473">
                  <c:v>9.765297119035738</c:v>
                </c:pt>
                <c:pt idx="11474">
                  <c:v>9.7628421316185783</c:v>
                </c:pt>
                <c:pt idx="11475">
                  <c:v>9.744021095782692</c:v>
                </c:pt>
                <c:pt idx="11476">
                  <c:v>9.7785736326229387</c:v>
                </c:pt>
                <c:pt idx="11477">
                  <c:v>9.7768323079448098</c:v>
                </c:pt>
                <c:pt idx="11478">
                  <c:v>9.7760066103840497</c:v>
                </c:pt>
                <c:pt idx="11479">
                  <c:v>9.7325140818357525</c:v>
                </c:pt>
                <c:pt idx="11480">
                  <c:v>9.6430094448794197</c:v>
                </c:pt>
                <c:pt idx="11481">
                  <c:v>9.613189502589778</c:v>
                </c:pt>
                <c:pt idx="11482">
                  <c:v>9.588956244020201</c:v>
                </c:pt>
                <c:pt idx="11483">
                  <c:v>9.4787071139638925</c:v>
                </c:pt>
                <c:pt idx="11484">
                  <c:v>9.5356393321374551</c:v>
                </c:pt>
                <c:pt idx="11485">
                  <c:v>9.7699818972502559</c:v>
                </c:pt>
                <c:pt idx="11486">
                  <c:v>10.123938463474124</c:v>
                </c:pt>
                <c:pt idx="11487">
                  <c:v>10.339431469949524</c:v>
                </c:pt>
                <c:pt idx="11488">
                  <c:v>10.252645626629439</c:v>
                </c:pt>
                <c:pt idx="11489">
                  <c:v>10.117347841388417</c:v>
                </c:pt>
                <c:pt idx="11490">
                  <c:v>10.032815566604176</c:v>
                </c:pt>
                <c:pt idx="11491">
                  <c:v>9.9647005683764487</c:v>
                </c:pt>
                <c:pt idx="11492">
                  <c:v>9.8615199231575392</c:v>
                </c:pt>
                <c:pt idx="11493">
                  <c:v>9.7572235340537432</c:v>
                </c:pt>
                <c:pt idx="11494">
                  <c:v>9.7281140243939195</c:v>
                </c:pt>
                <c:pt idx="11495">
                  <c:v>9.7401594534735789</c:v>
                </c:pt>
                <c:pt idx="11496">
                  <c:v>9.7596284847709072</c:v>
                </c:pt>
                <c:pt idx="11497">
                  <c:v>9.7670765717234893</c:v>
                </c:pt>
                <c:pt idx="11498">
                  <c:v>9.7763294943707564</c:v>
                </c:pt>
                <c:pt idx="11499">
                  <c:v>9.8017377636711451</c:v>
                </c:pt>
                <c:pt idx="11500">
                  <c:v>9.8265087542732079</c:v>
                </c:pt>
                <c:pt idx="11501">
                  <c:v>9.8585754600951443</c:v>
                </c:pt>
                <c:pt idx="11502">
                  <c:v>9.8702279369942243</c:v>
                </c:pt>
                <c:pt idx="11503">
                  <c:v>9.948851311421846</c:v>
                </c:pt>
                <c:pt idx="11504">
                  <c:v>10.080168090771821</c:v>
                </c:pt>
                <c:pt idx="11505">
                  <c:v>9.980522165574671</c:v>
                </c:pt>
                <c:pt idx="11506">
                  <c:v>9.7791191847378993</c:v>
                </c:pt>
                <c:pt idx="11507">
                  <c:v>9.7497022253061161</c:v>
                </c:pt>
                <c:pt idx="11508">
                  <c:v>9.7849022395050156</c:v>
                </c:pt>
                <c:pt idx="11509">
                  <c:v>9.7760913192996135</c:v>
                </c:pt>
                <c:pt idx="11510">
                  <c:v>9.7300068812718763</c:v>
                </c:pt>
                <c:pt idx="11511">
                  <c:v>9.7008951697069854</c:v>
                </c:pt>
                <c:pt idx="11512">
                  <c:v>9.7566177234369711</c:v>
                </c:pt>
                <c:pt idx="11513">
                  <c:v>9.8117833140581023</c:v>
                </c:pt>
                <c:pt idx="11514">
                  <c:v>9.8076286880080872</c:v>
                </c:pt>
                <c:pt idx="11515">
                  <c:v>9.8148343339754103</c:v>
                </c:pt>
                <c:pt idx="11516">
                  <c:v>9.848657608023009</c:v>
                </c:pt>
                <c:pt idx="11517">
                  <c:v>9.8677717874934494</c:v>
                </c:pt>
                <c:pt idx="11518">
                  <c:v>9.8623920030509176</c:v>
                </c:pt>
                <c:pt idx="11519">
                  <c:v>9.8156178192164099</c:v>
                </c:pt>
                <c:pt idx="11520">
                  <c:v>9.7897438036428355</c:v>
                </c:pt>
                <c:pt idx="11521">
                  <c:v>9.7633032582489587</c:v>
                </c:pt>
                <c:pt idx="11522">
                  <c:v>9.719091603432112</c:v>
                </c:pt>
                <c:pt idx="11523">
                  <c:v>9.7460969323962399</c:v>
                </c:pt>
                <c:pt idx="11524">
                  <c:v>9.8128748796666638</c:v>
                </c:pt>
                <c:pt idx="11525">
                  <c:v>9.8582997752075823</c:v>
                </c:pt>
                <c:pt idx="11526">
                  <c:v>9.8758397713037116</c:v>
                </c:pt>
                <c:pt idx="11527">
                  <c:v>9.7410098453133998</c:v>
                </c:pt>
                <c:pt idx="11528">
                  <c:v>9.6504592201870043</c:v>
                </c:pt>
                <c:pt idx="11529">
                  <c:v>9.8531322429223245</c:v>
                </c:pt>
                <c:pt idx="11530">
                  <c:v>9.7731349969658101</c:v>
                </c:pt>
                <c:pt idx="11531">
                  <c:v>9.6743363341135655</c:v>
                </c:pt>
                <c:pt idx="11532">
                  <c:v>9.6816903667290255</c:v>
                </c:pt>
                <c:pt idx="11533">
                  <c:v>9.7176203019924206</c:v>
                </c:pt>
                <c:pt idx="11534">
                  <c:v>9.8100120358921803</c:v>
                </c:pt>
                <c:pt idx="11535">
                  <c:v>9.8548771074623769</c:v>
                </c:pt>
                <c:pt idx="11536">
                  <c:v>9.8767643602606636</c:v>
                </c:pt>
                <c:pt idx="11537">
                  <c:v>9.8546656529859824</c:v>
                </c:pt>
                <c:pt idx="11538">
                  <c:v>9.8301385746932102</c:v>
                </c:pt>
                <c:pt idx="11539">
                  <c:v>9.8140756551033039</c:v>
                </c:pt>
                <c:pt idx="11540">
                  <c:v>9.8433575027750475</c:v>
                </c:pt>
                <c:pt idx="11541">
                  <c:v>9.8883939225929041</c:v>
                </c:pt>
                <c:pt idx="11542">
                  <c:v>9.7904241608277367</c:v>
                </c:pt>
                <c:pt idx="11543">
                  <c:v>9.8380638949511212</c:v>
                </c:pt>
                <c:pt idx="11544">
                  <c:v>9.8493144721342265</c:v>
                </c:pt>
                <c:pt idx="11545">
                  <c:v>9.8544141676686667</c:v>
                </c:pt>
                <c:pt idx="11546">
                  <c:v>9.84696493702811</c:v>
                </c:pt>
                <c:pt idx="11547">
                  <c:v>9.8155480075601655</c:v>
                </c:pt>
                <c:pt idx="11548">
                  <c:v>9.797963738933591</c:v>
                </c:pt>
                <c:pt idx="11549">
                  <c:v>9.7749462961731055</c:v>
                </c:pt>
                <c:pt idx="11550">
                  <c:v>9.7697756095908872</c:v>
                </c:pt>
                <c:pt idx="11551">
                  <c:v>9.7910703002890429</c:v>
                </c:pt>
                <c:pt idx="11552">
                  <c:v>9.8156618364636863</c:v>
                </c:pt>
                <c:pt idx="11553">
                  <c:v>9.8275365318971737</c:v>
                </c:pt>
                <c:pt idx="11554">
                  <c:v>9.8115411615896129</c:v>
                </c:pt>
                <c:pt idx="11555">
                  <c:v>9.8123221604133164</c:v>
                </c:pt>
                <c:pt idx="11556">
                  <c:v>9.8027946897046352</c:v>
                </c:pt>
                <c:pt idx="11557">
                  <c:v>9.8153172457085098</c:v>
                </c:pt>
                <c:pt idx="11558">
                  <c:v>9.8106799048361015</c:v>
                </c:pt>
                <c:pt idx="11559">
                  <c:v>9.8162686882325456</c:v>
                </c:pt>
                <c:pt idx="11560">
                  <c:v>9.8415650520122746</c:v>
                </c:pt>
                <c:pt idx="11561">
                  <c:v>9.8539119815994773</c:v>
                </c:pt>
                <c:pt idx="11562">
                  <c:v>9.8424466390852938</c:v>
                </c:pt>
                <c:pt idx="11563">
                  <c:v>9.8329146430427077</c:v>
                </c:pt>
                <c:pt idx="11564">
                  <c:v>9.8072598781548574</c:v>
                </c:pt>
                <c:pt idx="11565">
                  <c:v>9.7974069572255669</c:v>
                </c:pt>
                <c:pt idx="11566">
                  <c:v>9.7992578323241091</c:v>
                </c:pt>
                <c:pt idx="11567">
                  <c:v>9.7952466959818825</c:v>
                </c:pt>
                <c:pt idx="11568">
                  <c:v>9.7864411109673028</c:v>
                </c:pt>
                <c:pt idx="11569">
                  <c:v>9.811334801114544</c:v>
                </c:pt>
                <c:pt idx="11570">
                  <c:v>9.8496519895361061</c:v>
                </c:pt>
                <c:pt idx="11571">
                  <c:v>9.8394907513901337</c:v>
                </c:pt>
                <c:pt idx="11572">
                  <c:v>9.8139326222963632</c:v>
                </c:pt>
                <c:pt idx="11573">
                  <c:v>9.810873038385644</c:v>
                </c:pt>
                <c:pt idx="11574">
                  <c:v>9.8284068897499086</c:v>
                </c:pt>
                <c:pt idx="11575">
                  <c:v>9.8438064948747286</c:v>
                </c:pt>
                <c:pt idx="11576">
                  <c:v>9.8343984059346923</c:v>
                </c:pt>
                <c:pt idx="11577">
                  <c:v>9.8226421326679816</c:v>
                </c:pt>
                <c:pt idx="11578">
                  <c:v>9.8386963545390458</c:v>
                </c:pt>
                <c:pt idx="11579">
                  <c:v>9.818172700211349</c:v>
                </c:pt>
                <c:pt idx="11580">
                  <c:v>9.8225499734864421</c:v>
                </c:pt>
                <c:pt idx="11581">
                  <c:v>9.8341254381934515</c:v>
                </c:pt>
                <c:pt idx="11582">
                  <c:v>9.8344559479483404</c:v>
                </c:pt>
                <c:pt idx="11583">
                  <c:v>9.8419744200810442</c:v>
                </c:pt>
                <c:pt idx="11584">
                  <c:v>9.8491011669558439</c:v>
                </c:pt>
                <c:pt idx="11585">
                  <c:v>9.8427182173287235</c:v>
                </c:pt>
                <c:pt idx="11586">
                  <c:v>9.8013211461379282</c:v>
                </c:pt>
                <c:pt idx="11587">
                  <c:v>9.7906599011864266</c:v>
                </c:pt>
                <c:pt idx="11588">
                  <c:v>9.8702766243795423</c:v>
                </c:pt>
                <c:pt idx="11589">
                  <c:v>9.8885275476649888</c:v>
                </c:pt>
                <c:pt idx="11590">
                  <c:v>9.8467711983952739</c:v>
                </c:pt>
                <c:pt idx="11591">
                  <c:v>9.8035985049884253</c:v>
                </c:pt>
                <c:pt idx="11592">
                  <c:v>9.7422164747174591</c:v>
                </c:pt>
                <c:pt idx="11593">
                  <c:v>9.7831117064585982</c:v>
                </c:pt>
                <c:pt idx="11594">
                  <c:v>9.8023913578384665</c:v>
                </c:pt>
                <c:pt idx="11595">
                  <c:v>9.76204157659134</c:v>
                </c:pt>
                <c:pt idx="11596">
                  <c:v>9.8045569100345631</c:v>
                </c:pt>
                <c:pt idx="11597">
                  <c:v>9.8279334284593407</c:v>
                </c:pt>
                <c:pt idx="11598">
                  <c:v>9.8133949649107119</c:v>
                </c:pt>
                <c:pt idx="11599">
                  <c:v>9.7921942867494423</c:v>
                </c:pt>
                <c:pt idx="11600">
                  <c:v>9.8253414641683019</c:v>
                </c:pt>
                <c:pt idx="11601">
                  <c:v>9.8477684745939662</c:v>
                </c:pt>
                <c:pt idx="11602">
                  <c:v>9.8785798587851499</c:v>
                </c:pt>
                <c:pt idx="11603">
                  <c:v>9.9370233080955845</c:v>
                </c:pt>
                <c:pt idx="11604">
                  <c:v>9.9170603730477733</c:v>
                </c:pt>
                <c:pt idx="11605">
                  <c:v>9.9046877832200604</c:v>
                </c:pt>
                <c:pt idx="11606">
                  <c:v>9.9344305280084182</c:v>
                </c:pt>
                <c:pt idx="11607">
                  <c:v>9.9304929433023457</c:v>
                </c:pt>
                <c:pt idx="11608">
                  <c:v>9.883255447003398</c:v>
                </c:pt>
                <c:pt idx="11609">
                  <c:v>9.7868600652950253</c:v>
                </c:pt>
                <c:pt idx="11610">
                  <c:v>9.7253365121126691</c:v>
                </c:pt>
                <c:pt idx="11611">
                  <c:v>9.6168865443632949</c:v>
                </c:pt>
                <c:pt idx="11612">
                  <c:v>9.5445880474634226</c:v>
                </c:pt>
                <c:pt idx="11613">
                  <c:v>9.7332152676920174</c:v>
                </c:pt>
                <c:pt idx="11614">
                  <c:v>10.0619335803326</c:v>
                </c:pt>
                <c:pt idx="11615">
                  <c:v>10.475323621052953</c:v>
                </c:pt>
                <c:pt idx="11616">
                  <c:v>10.735286658846807</c:v>
                </c:pt>
                <c:pt idx="11617">
                  <c:v>10.800886287644607</c:v>
                </c:pt>
                <c:pt idx="11618">
                  <c:v>11.020279275159902</c:v>
                </c:pt>
                <c:pt idx="11619">
                  <c:v>11.250159126407025</c:v>
                </c:pt>
                <c:pt idx="11620">
                  <c:v>11.208040897126196</c:v>
                </c:pt>
                <c:pt idx="11621">
                  <c:v>10.978577621505892</c:v>
                </c:pt>
                <c:pt idx="11622">
                  <c:v>10.769110739609786</c:v>
                </c:pt>
                <c:pt idx="11623">
                  <c:v>10.506890099494044</c:v>
                </c:pt>
                <c:pt idx="11624">
                  <c:v>10.211140901964292</c:v>
                </c:pt>
                <c:pt idx="11625">
                  <c:v>9.9548522335525895</c:v>
                </c:pt>
                <c:pt idx="11626">
                  <c:v>9.6252513335960721</c:v>
                </c:pt>
                <c:pt idx="11627">
                  <c:v>9.2135599831574435</c:v>
                </c:pt>
                <c:pt idx="11628">
                  <c:v>8.8501516685633668</c:v>
                </c:pt>
                <c:pt idx="11629">
                  <c:v>8.6480724005464626</c:v>
                </c:pt>
                <c:pt idx="11630">
                  <c:v>8.2613895137784059</c:v>
                </c:pt>
                <c:pt idx="11631">
                  <c:v>7.6208885013579781</c:v>
                </c:pt>
                <c:pt idx="11632">
                  <c:v>7.0776756748182761</c:v>
                </c:pt>
                <c:pt idx="11633">
                  <c:v>7.2731183056177109</c:v>
                </c:pt>
                <c:pt idx="11634">
                  <c:v>8.2871005869268046</c:v>
                </c:pt>
                <c:pt idx="11635">
                  <c:v>9.8024952407843866</c:v>
                </c:pt>
                <c:pt idx="11636">
                  <c:v>11.275248183129436</c:v>
                </c:pt>
                <c:pt idx="11637">
                  <c:v>12.269914309307882</c:v>
                </c:pt>
                <c:pt idx="11638">
                  <c:v>12.857644945062523</c:v>
                </c:pt>
                <c:pt idx="11639">
                  <c:v>12.367404240065383</c:v>
                </c:pt>
                <c:pt idx="11640">
                  <c:v>11.894612035186215</c:v>
                </c:pt>
                <c:pt idx="11641">
                  <c:v>11.069831807756493</c:v>
                </c:pt>
                <c:pt idx="11642">
                  <c:v>11.012686091582149</c:v>
                </c:pt>
                <c:pt idx="11643">
                  <c:v>10.783904348596513</c:v>
                </c:pt>
                <c:pt idx="11644">
                  <c:v>9.9529416903234225</c:v>
                </c:pt>
                <c:pt idx="11645">
                  <c:v>9.397325073617381</c:v>
                </c:pt>
                <c:pt idx="11646">
                  <c:v>8.9773194962578025</c:v>
                </c:pt>
                <c:pt idx="11647">
                  <c:v>8.5365282229795074</c:v>
                </c:pt>
                <c:pt idx="11648">
                  <c:v>8.2590829510464108</c:v>
                </c:pt>
                <c:pt idx="11649">
                  <c:v>8.2802908382232854</c:v>
                </c:pt>
                <c:pt idx="11650">
                  <c:v>8.473454371502557</c:v>
                </c:pt>
                <c:pt idx="11651">
                  <c:v>8.7418512036869895</c:v>
                </c:pt>
                <c:pt idx="11652">
                  <c:v>9.178285231067699</c:v>
                </c:pt>
                <c:pt idx="11653">
                  <c:v>9.4802963227145653</c:v>
                </c:pt>
                <c:pt idx="11654">
                  <c:v>9.6900617141812457</c:v>
                </c:pt>
                <c:pt idx="11655">
                  <c:v>10.151042220825554</c:v>
                </c:pt>
                <c:pt idx="11656">
                  <c:v>10.57412768040513</c:v>
                </c:pt>
                <c:pt idx="11657">
                  <c:v>10.724180994046442</c:v>
                </c:pt>
                <c:pt idx="11658">
                  <c:v>10.700972685540385</c:v>
                </c:pt>
                <c:pt idx="11659">
                  <c:v>10.516031437330847</c:v>
                </c:pt>
                <c:pt idx="11660">
                  <c:v>10.189132225747571</c:v>
                </c:pt>
                <c:pt idx="11661">
                  <c:v>10.049968124261683</c:v>
                </c:pt>
                <c:pt idx="11662">
                  <c:v>10.668581903987818</c:v>
                </c:pt>
                <c:pt idx="11663">
                  <c:v>10.38228686681148</c:v>
                </c:pt>
                <c:pt idx="11664">
                  <c:v>9.3136264450732309</c:v>
                </c:pt>
                <c:pt idx="11665">
                  <c:v>9.7288729845065749</c:v>
                </c:pt>
                <c:pt idx="11666">
                  <c:v>10.039892761626421</c:v>
                </c:pt>
                <c:pt idx="11667">
                  <c:v>9.9711542792358596</c:v>
                </c:pt>
                <c:pt idx="11668">
                  <c:v>9.8580648647807827</c:v>
                </c:pt>
                <c:pt idx="11669">
                  <c:v>9.7881099577355339</c:v>
                </c:pt>
                <c:pt idx="11670">
                  <c:v>10.436815143556094</c:v>
                </c:pt>
                <c:pt idx="11671">
                  <c:v>11.134893217866026</c:v>
                </c:pt>
                <c:pt idx="11672">
                  <c:v>10.431120548132462</c:v>
                </c:pt>
                <c:pt idx="11673">
                  <c:v>9.4831029776772358</c:v>
                </c:pt>
                <c:pt idx="11674">
                  <c:v>9.225236099922169</c:v>
                </c:pt>
                <c:pt idx="11675">
                  <c:v>9.2478708864213672</c:v>
                </c:pt>
                <c:pt idx="11676">
                  <c:v>9.3976794644009178</c:v>
                </c:pt>
                <c:pt idx="11677">
                  <c:v>9.5434463061080095</c:v>
                </c:pt>
                <c:pt idx="11678">
                  <c:v>9.3940580396982671</c:v>
                </c:pt>
                <c:pt idx="11679">
                  <c:v>8.6224649840266778</c:v>
                </c:pt>
                <c:pt idx="11680">
                  <c:v>8.1233084908720503</c:v>
                </c:pt>
                <c:pt idx="11681">
                  <c:v>8.6808955870085303</c:v>
                </c:pt>
                <c:pt idx="11682">
                  <c:v>8.6770692631666311</c:v>
                </c:pt>
                <c:pt idx="11683">
                  <c:v>8.4045294131041821</c:v>
                </c:pt>
                <c:pt idx="11684">
                  <c:v>8.8763542103594588</c:v>
                </c:pt>
                <c:pt idx="11685">
                  <c:v>9.4208410507752713</c:v>
                </c:pt>
                <c:pt idx="11686">
                  <c:v>9.777238825478026</c:v>
                </c:pt>
                <c:pt idx="11687">
                  <c:v>10.541862749124627</c:v>
                </c:pt>
                <c:pt idx="11688">
                  <c:v>10.50880197902279</c:v>
                </c:pt>
                <c:pt idx="11689">
                  <c:v>9.9476828793291361</c:v>
                </c:pt>
                <c:pt idx="11690">
                  <c:v>10.080082880747597</c:v>
                </c:pt>
                <c:pt idx="11691">
                  <c:v>10.172993626831794</c:v>
                </c:pt>
                <c:pt idx="11692">
                  <c:v>10.257186303951855</c:v>
                </c:pt>
                <c:pt idx="11693">
                  <c:v>10.404190857178323</c:v>
                </c:pt>
                <c:pt idx="11694">
                  <c:v>10.378497918291259</c:v>
                </c:pt>
                <c:pt idx="11695">
                  <c:v>10.307463535740425</c:v>
                </c:pt>
                <c:pt idx="11696">
                  <c:v>10.216924375542286</c:v>
                </c:pt>
                <c:pt idx="11697">
                  <c:v>10.17706174776359</c:v>
                </c:pt>
                <c:pt idx="11698">
                  <c:v>10.485495804844604</c:v>
                </c:pt>
                <c:pt idx="11699">
                  <c:v>10.668410071516632</c:v>
                </c:pt>
                <c:pt idx="11700">
                  <c:v>10.069822759850036</c:v>
                </c:pt>
                <c:pt idx="11701">
                  <c:v>10.520038131249773</c:v>
                </c:pt>
                <c:pt idx="11702">
                  <c:v>10.93553044081087</c:v>
                </c:pt>
                <c:pt idx="11703">
                  <c:v>10.959970119779358</c:v>
                </c:pt>
                <c:pt idx="11704">
                  <c:v>10.79759516260444</c:v>
                </c:pt>
                <c:pt idx="11705">
                  <c:v>10.184812684999685</c:v>
                </c:pt>
                <c:pt idx="11706">
                  <c:v>9.6490757592352647</c:v>
                </c:pt>
                <c:pt idx="11707">
                  <c:v>9.2002313288905047</c:v>
                </c:pt>
                <c:pt idx="11708">
                  <c:v>8.6750656960834061</c:v>
                </c:pt>
                <c:pt idx="11709">
                  <c:v>8.4065845256808895</c:v>
                </c:pt>
                <c:pt idx="11710">
                  <c:v>8.4966668474694025</c:v>
                </c:pt>
                <c:pt idx="11711">
                  <c:v>8.7067713968875911</c:v>
                </c:pt>
                <c:pt idx="11712">
                  <c:v>8.8610651742534987</c:v>
                </c:pt>
                <c:pt idx="11713">
                  <c:v>9.1061337658657244</c:v>
                </c:pt>
                <c:pt idx="11714">
                  <c:v>9.3600584999732988</c:v>
                </c:pt>
                <c:pt idx="11715">
                  <c:v>9.5785744925581184</c:v>
                </c:pt>
                <c:pt idx="11716">
                  <c:v>9.800912621144704</c:v>
                </c:pt>
                <c:pt idx="11717">
                  <c:v>9.9478679427310297</c:v>
                </c:pt>
                <c:pt idx="11718">
                  <c:v>9.8469096469111026</c:v>
                </c:pt>
                <c:pt idx="11719">
                  <c:v>9.3271734877552355</c:v>
                </c:pt>
                <c:pt idx="11720">
                  <c:v>9.2679933502368534</c:v>
                </c:pt>
                <c:pt idx="11721">
                  <c:v>9.7912108568569476</c:v>
                </c:pt>
                <c:pt idx="11722">
                  <c:v>10.282803642136992</c:v>
                </c:pt>
                <c:pt idx="11723">
                  <c:v>10.606469366364797</c:v>
                </c:pt>
                <c:pt idx="11724">
                  <c:v>10.653496093646018</c:v>
                </c:pt>
                <c:pt idx="11725">
                  <c:v>10.609724380637005</c:v>
                </c:pt>
                <c:pt idx="11726">
                  <c:v>10.548328981947353</c:v>
                </c:pt>
                <c:pt idx="11727">
                  <c:v>10.491190068584217</c:v>
                </c:pt>
                <c:pt idx="11728">
                  <c:v>10.486367420130074</c:v>
                </c:pt>
                <c:pt idx="11729">
                  <c:v>10.46816344920726</c:v>
                </c:pt>
                <c:pt idx="11730">
                  <c:v>10.386170171789885</c:v>
                </c:pt>
                <c:pt idx="11731">
                  <c:v>10.289348371173258</c:v>
                </c:pt>
                <c:pt idx="11732">
                  <c:v>10.132953764021506</c:v>
                </c:pt>
                <c:pt idx="11733">
                  <c:v>9.9359565488058301</c:v>
                </c:pt>
                <c:pt idx="11734">
                  <c:v>9.8237583248618989</c:v>
                </c:pt>
                <c:pt idx="11735">
                  <c:v>9.8072917440508594</c:v>
                </c:pt>
                <c:pt idx="11736">
                  <c:v>9.823972142668854</c:v>
                </c:pt>
                <c:pt idx="11737">
                  <c:v>9.8590633440170841</c:v>
                </c:pt>
                <c:pt idx="11738">
                  <c:v>9.880671266799796</c:v>
                </c:pt>
                <c:pt idx="11739">
                  <c:v>9.8431036297128429</c:v>
                </c:pt>
                <c:pt idx="11740">
                  <c:v>9.79016768838774</c:v>
                </c:pt>
                <c:pt idx="11741">
                  <c:v>9.7363132635617653</c:v>
                </c:pt>
                <c:pt idx="11742">
                  <c:v>9.7215562585834565</c:v>
                </c:pt>
                <c:pt idx="11743">
                  <c:v>9.7250092071166794</c:v>
                </c:pt>
                <c:pt idx="11744">
                  <c:v>9.7206215284863173</c:v>
                </c:pt>
                <c:pt idx="11745">
                  <c:v>9.7044440042573648</c:v>
                </c:pt>
                <c:pt idx="11746">
                  <c:v>9.6654413924084892</c:v>
                </c:pt>
                <c:pt idx="11747">
                  <c:v>9.6569180231416567</c:v>
                </c:pt>
                <c:pt idx="11748">
                  <c:v>9.7102008863708864</c:v>
                </c:pt>
                <c:pt idx="11749">
                  <c:v>9.8070082338949316</c:v>
                </c:pt>
                <c:pt idx="11750">
                  <c:v>9.8266133251255017</c:v>
                </c:pt>
                <c:pt idx="11751">
                  <c:v>9.8814376918945506</c:v>
                </c:pt>
                <c:pt idx="11752">
                  <c:v>10.038057089469632</c:v>
                </c:pt>
                <c:pt idx="11753">
                  <c:v>10.180524946291948</c:v>
                </c:pt>
                <c:pt idx="11754">
                  <c:v>10.172792986300585</c:v>
                </c:pt>
                <c:pt idx="11755">
                  <c:v>10.013479750024475</c:v>
                </c:pt>
                <c:pt idx="11756">
                  <c:v>9.8653919106730275</c:v>
                </c:pt>
                <c:pt idx="11757">
                  <c:v>9.7339769019554616</c:v>
                </c:pt>
                <c:pt idx="11758">
                  <c:v>9.6149632965694174</c:v>
                </c:pt>
                <c:pt idx="11759">
                  <c:v>9.5723922905620409</c:v>
                </c:pt>
                <c:pt idx="11760">
                  <c:v>9.5618916504854443</c:v>
                </c:pt>
                <c:pt idx="11761">
                  <c:v>9.5977349155760781</c:v>
                </c:pt>
                <c:pt idx="11762">
                  <c:v>9.649848958139259</c:v>
                </c:pt>
                <c:pt idx="11763">
                  <c:v>9.7274832812523009</c:v>
                </c:pt>
                <c:pt idx="11764">
                  <c:v>9.7929995532813443</c:v>
                </c:pt>
                <c:pt idx="11765">
                  <c:v>9.7892384144424316</c:v>
                </c:pt>
                <c:pt idx="11766">
                  <c:v>9.816712022714503</c:v>
                </c:pt>
                <c:pt idx="11767">
                  <c:v>9.8577693848482468</c:v>
                </c:pt>
                <c:pt idx="11768">
                  <c:v>9.8482656636338373</c:v>
                </c:pt>
                <c:pt idx="11769">
                  <c:v>9.8617634079113596</c:v>
                </c:pt>
                <c:pt idx="11770">
                  <c:v>9.8704699175359192</c:v>
                </c:pt>
                <c:pt idx="11771">
                  <c:v>9.8390759624469588</c:v>
                </c:pt>
                <c:pt idx="11772">
                  <c:v>9.8301322163345812</c:v>
                </c:pt>
                <c:pt idx="11773">
                  <c:v>9.8743747886664099</c:v>
                </c:pt>
                <c:pt idx="11774">
                  <c:v>9.8813386082717862</c:v>
                </c:pt>
                <c:pt idx="11775">
                  <c:v>9.9501441303074394</c:v>
                </c:pt>
                <c:pt idx="11776">
                  <c:v>10.002993978861836</c:v>
                </c:pt>
                <c:pt idx="11777">
                  <c:v>10.009938320033864</c:v>
                </c:pt>
                <c:pt idx="11778">
                  <c:v>9.9821096672066911</c:v>
                </c:pt>
                <c:pt idx="11779">
                  <c:v>9.9175772687047843</c:v>
                </c:pt>
                <c:pt idx="11780">
                  <c:v>9.9038547113660531</c:v>
                </c:pt>
                <c:pt idx="11781">
                  <c:v>9.9065178637039075</c:v>
                </c:pt>
                <c:pt idx="11782">
                  <c:v>9.9330265841120315</c:v>
                </c:pt>
                <c:pt idx="11783">
                  <c:v>9.9230610889897246</c:v>
                </c:pt>
                <c:pt idx="11784">
                  <c:v>9.9103093236096935</c:v>
                </c:pt>
                <c:pt idx="11785">
                  <c:v>9.8307304789547789</c:v>
                </c:pt>
                <c:pt idx="11786">
                  <c:v>9.7882829664574462</c:v>
                </c:pt>
                <c:pt idx="11787">
                  <c:v>9.8015152916453818</c:v>
                </c:pt>
                <c:pt idx="11788">
                  <c:v>9.8533099269219822</c:v>
                </c:pt>
                <c:pt idx="11789">
                  <c:v>9.8224636692063125</c:v>
                </c:pt>
                <c:pt idx="11790">
                  <c:v>9.8248261267052754</c:v>
                </c:pt>
                <c:pt idx="11791">
                  <c:v>9.8146219003512005</c:v>
                </c:pt>
                <c:pt idx="11792">
                  <c:v>9.7879677301547634</c:v>
                </c:pt>
                <c:pt idx="11793">
                  <c:v>9.7478412374410937</c:v>
                </c:pt>
                <c:pt idx="11794">
                  <c:v>9.7383123926899131</c:v>
                </c:pt>
                <c:pt idx="11795">
                  <c:v>9.7394484665648839</c:v>
                </c:pt>
                <c:pt idx="11796">
                  <c:v>9.7462475474024384</c:v>
                </c:pt>
                <c:pt idx="11797">
                  <c:v>9.7207238546153558</c:v>
                </c:pt>
                <c:pt idx="11798">
                  <c:v>9.6546272877192614</c:v>
                </c:pt>
                <c:pt idx="11799">
                  <c:v>9.5760642628502719</c:v>
                </c:pt>
                <c:pt idx="11800">
                  <c:v>9.5917035851994932</c:v>
                </c:pt>
                <c:pt idx="11801">
                  <c:v>9.6306418757181778</c:v>
                </c:pt>
                <c:pt idx="11802">
                  <c:v>9.667737376047949</c:v>
                </c:pt>
                <c:pt idx="11803">
                  <c:v>9.7298402723493762</c:v>
                </c:pt>
                <c:pt idx="11804">
                  <c:v>9.8123629281552986</c:v>
                </c:pt>
                <c:pt idx="11805">
                  <c:v>9.8517648361217383</c:v>
                </c:pt>
                <c:pt idx="11806">
                  <c:v>9.9015229054281875</c:v>
                </c:pt>
                <c:pt idx="11807">
                  <c:v>9.9397261416469487</c:v>
                </c:pt>
                <c:pt idx="11808">
                  <c:v>9.9513170750210325</c:v>
                </c:pt>
                <c:pt idx="11809">
                  <c:v>9.9338847897520157</c:v>
                </c:pt>
                <c:pt idx="11810">
                  <c:v>9.8956482254748579</c:v>
                </c:pt>
                <c:pt idx="11811">
                  <c:v>9.8608232673742915</c:v>
                </c:pt>
                <c:pt idx="11812">
                  <c:v>9.8565513507810536</c:v>
                </c:pt>
                <c:pt idx="11813">
                  <c:v>9.8556847719838014</c:v>
                </c:pt>
                <c:pt idx="11814">
                  <c:v>9.8222982236505381</c:v>
                </c:pt>
                <c:pt idx="11815">
                  <c:v>9.752665352136356</c:v>
                </c:pt>
                <c:pt idx="11816">
                  <c:v>9.7163364062316546</c:v>
                </c:pt>
                <c:pt idx="11817">
                  <c:v>9.7458522822248135</c:v>
                </c:pt>
                <c:pt idx="11818">
                  <c:v>9.8074860066858509</c:v>
                </c:pt>
                <c:pt idx="11819">
                  <c:v>9.8109292315900216</c:v>
                </c:pt>
                <c:pt idx="11820">
                  <c:v>9.7737324740099254</c:v>
                </c:pt>
                <c:pt idx="11821">
                  <c:v>9.7264164678873346</c:v>
                </c:pt>
                <c:pt idx="11822">
                  <c:v>9.7258048759407654</c:v>
                </c:pt>
                <c:pt idx="11823">
                  <c:v>9.7792306824338251</c:v>
                </c:pt>
                <c:pt idx="11824">
                  <c:v>9.8253251551430765</c:v>
                </c:pt>
                <c:pt idx="11825">
                  <c:v>9.8643859378664622</c:v>
                </c:pt>
                <c:pt idx="11826">
                  <c:v>9.8803921946412032</c:v>
                </c:pt>
                <c:pt idx="11827">
                  <c:v>9.8731000320006572</c:v>
                </c:pt>
                <c:pt idx="11828">
                  <c:v>9.8569102953502927</c:v>
                </c:pt>
                <c:pt idx="11829">
                  <c:v>9.8542412422096408</c:v>
                </c:pt>
                <c:pt idx="11830">
                  <c:v>9.8331046168281375</c:v>
                </c:pt>
                <c:pt idx="11831">
                  <c:v>9.8339491073258944</c:v>
                </c:pt>
                <c:pt idx="11832">
                  <c:v>9.8383551976537351</c:v>
                </c:pt>
                <c:pt idx="11833">
                  <c:v>9.8118666590633374</c:v>
                </c:pt>
                <c:pt idx="11834">
                  <c:v>9.7823171840048069</c:v>
                </c:pt>
                <c:pt idx="11835">
                  <c:v>9.7488353261443219</c:v>
                </c:pt>
                <c:pt idx="11836">
                  <c:v>9.7020662071689312</c:v>
                </c:pt>
                <c:pt idx="11837">
                  <c:v>9.6889774761192999</c:v>
                </c:pt>
                <c:pt idx="11838">
                  <c:v>9.7413923651627652</c:v>
                </c:pt>
                <c:pt idx="11839">
                  <c:v>9.8044330451491462</c:v>
                </c:pt>
                <c:pt idx="11840">
                  <c:v>9.8107198788950836</c:v>
                </c:pt>
                <c:pt idx="11841">
                  <c:v>9.8182875804200584</c:v>
                </c:pt>
                <c:pt idx="11842">
                  <c:v>9.8490018205820462</c:v>
                </c:pt>
                <c:pt idx="11843">
                  <c:v>9.8970851521469978</c:v>
                </c:pt>
                <c:pt idx="11844">
                  <c:v>9.9186070721659281</c:v>
                </c:pt>
                <c:pt idx="11845">
                  <c:v>9.903533188626259</c:v>
                </c:pt>
                <c:pt idx="11846">
                  <c:v>9.8723850796643688</c:v>
                </c:pt>
                <c:pt idx="11847">
                  <c:v>9.8471989074042963</c:v>
                </c:pt>
                <c:pt idx="11848">
                  <c:v>9.7990503899881087</c:v>
                </c:pt>
                <c:pt idx="11849">
                  <c:v>9.777977001366521</c:v>
                </c:pt>
                <c:pt idx="11850">
                  <c:v>9.7562038563049942</c:v>
                </c:pt>
                <c:pt idx="11851">
                  <c:v>9.741208934118907</c:v>
                </c:pt>
                <c:pt idx="11852">
                  <c:v>9.7397221023709655</c:v>
                </c:pt>
                <c:pt idx="11853">
                  <c:v>9.7323067064585782</c:v>
                </c:pt>
                <c:pt idx="11854">
                  <c:v>9.7254533552084563</c:v>
                </c:pt>
                <c:pt idx="11855">
                  <c:v>9.7580295647741586</c:v>
                </c:pt>
                <c:pt idx="11856">
                  <c:v>9.8501795845609017</c:v>
                </c:pt>
                <c:pt idx="11857">
                  <c:v>9.9238367748461478</c:v>
                </c:pt>
                <c:pt idx="11858">
                  <c:v>9.9231120574383507</c:v>
                </c:pt>
                <c:pt idx="11859">
                  <c:v>9.9095515463155124</c:v>
                </c:pt>
                <c:pt idx="11860">
                  <c:v>9.8677378882098292</c:v>
                </c:pt>
                <c:pt idx="11861">
                  <c:v>9.813198276768599</c:v>
                </c:pt>
                <c:pt idx="11862">
                  <c:v>9.7900333112844002</c:v>
                </c:pt>
                <c:pt idx="11863">
                  <c:v>9.7781057615094724</c:v>
                </c:pt>
                <c:pt idx="11864">
                  <c:v>9.7998257410163809</c:v>
                </c:pt>
                <c:pt idx="11865">
                  <c:v>9.8140298065205052</c:v>
                </c:pt>
                <c:pt idx="11866">
                  <c:v>9.8018038515330819</c:v>
                </c:pt>
                <c:pt idx="11867">
                  <c:v>9.813605905605181</c:v>
                </c:pt>
                <c:pt idx="11868">
                  <c:v>9.8389995284976823</c:v>
                </c:pt>
                <c:pt idx="11869">
                  <c:v>9.842947220196022</c:v>
                </c:pt>
                <c:pt idx="11870">
                  <c:v>9.8406398699953606</c:v>
                </c:pt>
                <c:pt idx="11871">
                  <c:v>9.8136773784151021</c:v>
                </c:pt>
                <c:pt idx="11872">
                  <c:v>9.7709147603509923</c:v>
                </c:pt>
                <c:pt idx="11873">
                  <c:v>9.7815785923183842</c:v>
                </c:pt>
                <c:pt idx="11874">
                  <c:v>9.8087864106993887</c:v>
                </c:pt>
                <c:pt idx="11875">
                  <c:v>9.7870448397284751</c:v>
                </c:pt>
                <c:pt idx="11876">
                  <c:v>9.7890250030423935</c:v>
                </c:pt>
                <c:pt idx="11877">
                  <c:v>9.7756048825362853</c:v>
                </c:pt>
                <c:pt idx="11878">
                  <c:v>9.7865804541707444</c:v>
                </c:pt>
                <c:pt idx="11879">
                  <c:v>9.8284213664117956</c:v>
                </c:pt>
                <c:pt idx="11880">
                  <c:v>9.8571067522944844</c:v>
                </c:pt>
                <c:pt idx="11881">
                  <c:v>9.8723226134307804</c:v>
                </c:pt>
                <c:pt idx="11882">
                  <c:v>9.8713885244515591</c:v>
                </c:pt>
                <c:pt idx="11883">
                  <c:v>9.8540472134647992</c:v>
                </c:pt>
                <c:pt idx="11884">
                  <c:v>9.8322294196695825</c:v>
                </c:pt>
                <c:pt idx="11885">
                  <c:v>9.8050464203501431</c:v>
                </c:pt>
                <c:pt idx="11886">
                  <c:v>9.7982753526407294</c:v>
                </c:pt>
                <c:pt idx="11887">
                  <c:v>9.7884605033854886</c:v>
                </c:pt>
                <c:pt idx="11888">
                  <c:v>9.7587415238454263</c:v>
                </c:pt>
                <c:pt idx="11889">
                  <c:v>9.7266628727680491</c:v>
                </c:pt>
                <c:pt idx="11890">
                  <c:v>9.7260738318965494</c:v>
                </c:pt>
                <c:pt idx="11891">
                  <c:v>9.7292806042876059</c:v>
                </c:pt>
                <c:pt idx="11892">
                  <c:v>9.7419272975415598</c:v>
                </c:pt>
                <c:pt idx="11893">
                  <c:v>9.7978710526164754</c:v>
                </c:pt>
                <c:pt idx="11894">
                  <c:v>9.8403424949276594</c:v>
                </c:pt>
                <c:pt idx="11895">
                  <c:v>9.8370480606476054</c:v>
                </c:pt>
                <c:pt idx="11896">
                  <c:v>9.8056952146986625</c:v>
                </c:pt>
                <c:pt idx="11897">
                  <c:v>9.7974226803684008</c:v>
                </c:pt>
                <c:pt idx="11898">
                  <c:v>9.8045594261898774</c:v>
                </c:pt>
                <c:pt idx="11899">
                  <c:v>9.8592256454227059</c:v>
                </c:pt>
                <c:pt idx="11900">
                  <c:v>9.9279364973321833</c:v>
                </c:pt>
                <c:pt idx="11901">
                  <c:v>9.9605511460554705</c:v>
                </c:pt>
                <c:pt idx="11902">
                  <c:v>9.9564080601535938</c:v>
                </c:pt>
                <c:pt idx="11903">
                  <c:v>9.8941847728356525</c:v>
                </c:pt>
                <c:pt idx="11904">
                  <c:v>9.8357409709021741</c:v>
                </c:pt>
                <c:pt idx="11905">
                  <c:v>9.7597578669445397</c:v>
                </c:pt>
                <c:pt idx="11906">
                  <c:v>9.6992602226967115</c:v>
                </c:pt>
                <c:pt idx="11907">
                  <c:v>9.6847239065289585</c:v>
                </c:pt>
                <c:pt idx="11908">
                  <c:v>9.7126064842420856</c:v>
                </c:pt>
                <c:pt idx="11909">
                  <c:v>9.7515230895253868</c:v>
                </c:pt>
                <c:pt idx="11910">
                  <c:v>9.7905256017857827</c:v>
                </c:pt>
                <c:pt idx="11911">
                  <c:v>9.8119884330950704</c:v>
                </c:pt>
                <c:pt idx="11912">
                  <c:v>9.8210512711302673</c:v>
                </c:pt>
                <c:pt idx="11913">
                  <c:v>9.832626150729622</c:v>
                </c:pt>
                <c:pt idx="11914">
                  <c:v>9.8698889301993482</c:v>
                </c:pt>
                <c:pt idx="11915">
                  <c:v>9.8913568365306812</c:v>
                </c:pt>
                <c:pt idx="11916">
                  <c:v>9.8980112370689106</c:v>
                </c:pt>
                <c:pt idx="11917">
                  <c:v>9.8688506952828394</c:v>
                </c:pt>
                <c:pt idx="11918">
                  <c:v>9.8218289312908524</c:v>
                </c:pt>
                <c:pt idx="11919">
                  <c:v>9.7818890466696509</c:v>
                </c:pt>
                <c:pt idx="11920">
                  <c:v>9.7580704307538593</c:v>
                </c:pt>
                <c:pt idx="11921">
                  <c:v>9.7497682154428293</c:v>
                </c:pt>
                <c:pt idx="11922">
                  <c:v>9.8007530428920226</c:v>
                </c:pt>
                <c:pt idx="11923">
                  <c:v>9.8340642350086043</c:v>
                </c:pt>
                <c:pt idx="11924">
                  <c:v>9.8297821674732884</c:v>
                </c:pt>
                <c:pt idx="11925">
                  <c:v>9.8055922854049982</c:v>
                </c:pt>
                <c:pt idx="11926">
                  <c:v>9.8096887279010794</c:v>
                </c:pt>
                <c:pt idx="11927">
                  <c:v>9.8138611718938744</c:v>
                </c:pt>
                <c:pt idx="11928">
                  <c:v>9.7930586781819766</c:v>
                </c:pt>
                <c:pt idx="11929">
                  <c:v>9.7766964068199389</c:v>
                </c:pt>
                <c:pt idx="11930">
                  <c:v>9.7604281289129773</c:v>
                </c:pt>
                <c:pt idx="11931">
                  <c:v>9.7516273431833316</c:v>
                </c:pt>
                <c:pt idx="11932">
                  <c:v>9.7133207507840496</c:v>
                </c:pt>
                <c:pt idx="11933">
                  <c:v>9.6495114925694434</c:v>
                </c:pt>
                <c:pt idx="11934">
                  <c:v>9.6254421725532744</c:v>
                </c:pt>
                <c:pt idx="11935">
                  <c:v>9.655891256960178</c:v>
                </c:pt>
                <c:pt idx="11936">
                  <c:v>9.7097096751904637</c:v>
                </c:pt>
                <c:pt idx="11937">
                  <c:v>9.7844987059499804</c:v>
                </c:pt>
                <c:pt idx="11938">
                  <c:v>9.8137270507239123</c:v>
                </c:pt>
                <c:pt idx="11939">
                  <c:v>9.8548207715066063</c:v>
                </c:pt>
                <c:pt idx="11940">
                  <c:v>9.8995373186494486</c:v>
                </c:pt>
                <c:pt idx="11941">
                  <c:v>9.9201279660600932</c:v>
                </c:pt>
                <c:pt idx="11942">
                  <c:v>9.9324809773872271</c:v>
                </c:pt>
                <c:pt idx="11943">
                  <c:v>9.8908095609610012</c:v>
                </c:pt>
                <c:pt idx="11944">
                  <c:v>9.8170822874277501</c:v>
                </c:pt>
                <c:pt idx="11945">
                  <c:v>9.8007629776717309</c:v>
                </c:pt>
                <c:pt idx="11946">
                  <c:v>9.8589898036510792</c:v>
                </c:pt>
                <c:pt idx="11947">
                  <c:v>9.9254770559999379</c:v>
                </c:pt>
                <c:pt idx="11948">
                  <c:v>9.9559823634571494</c:v>
                </c:pt>
                <c:pt idx="11949">
                  <c:v>9.937477920428341</c:v>
                </c:pt>
                <c:pt idx="11950">
                  <c:v>9.9172704553556699</c:v>
                </c:pt>
                <c:pt idx="11951">
                  <c:v>9.8758091589150787</c:v>
                </c:pt>
                <c:pt idx="11952">
                  <c:v>9.7841475969779932</c:v>
                </c:pt>
                <c:pt idx="11953">
                  <c:v>9.6643382323162008</c:v>
                </c:pt>
                <c:pt idx="11954">
                  <c:v>9.5933823724809155</c:v>
                </c:pt>
                <c:pt idx="11955">
                  <c:v>9.560843583440672</c:v>
                </c:pt>
                <c:pt idx="11956">
                  <c:v>9.5882328789833142</c:v>
                </c:pt>
                <c:pt idx="11957">
                  <c:v>9.6465084085381427</c:v>
                </c:pt>
                <c:pt idx="11958">
                  <c:v>9.6448819958640524</c:v>
                </c:pt>
                <c:pt idx="11959">
                  <c:v>9.6685988340630082</c:v>
                </c:pt>
                <c:pt idx="11960">
                  <c:v>9.7816604549081436</c:v>
                </c:pt>
                <c:pt idx="11961">
                  <c:v>9.9441062819192805</c:v>
                </c:pt>
                <c:pt idx="11962">
                  <c:v>10.032703112713865</c:v>
                </c:pt>
                <c:pt idx="11963">
                  <c:v>10.152698742979148</c:v>
                </c:pt>
                <c:pt idx="11964">
                  <c:v>10.197031498102906</c:v>
                </c:pt>
                <c:pt idx="11965">
                  <c:v>10.190143566363057</c:v>
                </c:pt>
                <c:pt idx="11966">
                  <c:v>10.139623329336539</c:v>
                </c:pt>
                <c:pt idx="11967">
                  <c:v>9.9947799724405293</c:v>
                </c:pt>
                <c:pt idx="11968">
                  <c:v>9.8212814271362969</c:v>
                </c:pt>
                <c:pt idx="11969">
                  <c:v>9.6949876646448274</c:v>
                </c:pt>
                <c:pt idx="11970">
                  <c:v>9.6712762890505495</c:v>
                </c:pt>
                <c:pt idx="11971">
                  <c:v>9.7236695771428039</c:v>
                </c:pt>
                <c:pt idx="11972">
                  <c:v>9.7698883698162149</c:v>
                </c:pt>
                <c:pt idx="11973">
                  <c:v>9.7616424393647652</c:v>
                </c:pt>
                <c:pt idx="11974">
                  <c:v>9.7532540988230636</c:v>
                </c:pt>
                <c:pt idx="11975">
                  <c:v>9.7708006417647084</c:v>
                </c:pt>
                <c:pt idx="11976">
                  <c:v>9.8175821123122837</c:v>
                </c:pt>
                <c:pt idx="11977">
                  <c:v>9.9150952501315732</c:v>
                </c:pt>
                <c:pt idx="11978">
                  <c:v>9.9913756012503754</c:v>
                </c:pt>
                <c:pt idx="11979">
                  <c:v>10.03964559360667</c:v>
                </c:pt>
                <c:pt idx="11980">
                  <c:v>10.073813295808442</c:v>
                </c:pt>
                <c:pt idx="11981">
                  <c:v>10.079504829077107</c:v>
                </c:pt>
                <c:pt idx="11982">
                  <c:v>10.037091233891024</c:v>
                </c:pt>
                <c:pt idx="11983">
                  <c:v>9.8894995884726615</c:v>
                </c:pt>
                <c:pt idx="11984">
                  <c:v>9.8002606819799531</c:v>
                </c:pt>
                <c:pt idx="11985">
                  <c:v>10.01455388765055</c:v>
                </c:pt>
                <c:pt idx="11986">
                  <c:v>10.46242856770364</c:v>
                </c:pt>
                <c:pt idx="11987">
                  <c:v>10.69644715445148</c:v>
                </c:pt>
                <c:pt idx="11988">
                  <c:v>10.488403781522178</c:v>
                </c:pt>
                <c:pt idx="11989">
                  <c:v>10.045024485677326</c:v>
                </c:pt>
                <c:pt idx="11990">
                  <c:v>9.6269900119830698</c:v>
                </c:pt>
                <c:pt idx="11991">
                  <c:v>9.2943837165493566</c:v>
                </c:pt>
                <c:pt idx="11992">
                  <c:v>9.1396610978789088</c:v>
                </c:pt>
                <c:pt idx="11993">
                  <c:v>9.1631051422510392</c:v>
                </c:pt>
                <c:pt idx="11994">
                  <c:v>9.2416167304563857</c:v>
                </c:pt>
                <c:pt idx="11995">
                  <c:v>9.3200062769366152</c:v>
                </c:pt>
                <c:pt idx="11996">
                  <c:v>9.3860533796086472</c:v>
                </c:pt>
                <c:pt idx="11997">
                  <c:v>9.4261971764211783</c:v>
                </c:pt>
                <c:pt idx="11998">
                  <c:v>9.5022573489695841</c:v>
                </c:pt>
                <c:pt idx="11999">
                  <c:v>9.6355100417516173</c:v>
                </c:pt>
                <c:pt idx="12000">
                  <c:v>9.8305637582271981</c:v>
                </c:pt>
                <c:pt idx="12001">
                  <c:v>10.035964624633532</c:v>
                </c:pt>
                <c:pt idx="12002">
                  <c:v>10.244223461437668</c:v>
                </c:pt>
                <c:pt idx="12003">
                  <c:v>10.457132504628303</c:v>
                </c:pt>
                <c:pt idx="12004">
                  <c:v>10.460945013408393</c:v>
                </c:pt>
                <c:pt idx="12005">
                  <c:v>10.288380364015925</c:v>
                </c:pt>
                <c:pt idx="12006">
                  <c:v>10.02683864933975</c:v>
                </c:pt>
                <c:pt idx="12007">
                  <c:v>9.7752004631819958</c:v>
                </c:pt>
                <c:pt idx="12008">
                  <c:v>9.6041860556063767</c:v>
                </c:pt>
                <c:pt idx="12009">
                  <c:v>9.3357830630987806</c:v>
                </c:pt>
                <c:pt idx="12010">
                  <c:v>8.9003186983982854</c:v>
                </c:pt>
                <c:pt idx="12011">
                  <c:v>9.1192094110581987</c:v>
                </c:pt>
                <c:pt idx="12012">
                  <c:v>9.2803328211007425</c:v>
                </c:pt>
                <c:pt idx="12013">
                  <c:v>9.3168900276682027</c:v>
                </c:pt>
                <c:pt idx="12014">
                  <c:v>9.4802636023162794</c:v>
                </c:pt>
                <c:pt idx="12015">
                  <c:v>9.6115124229807769</c:v>
                </c:pt>
                <c:pt idx="12016">
                  <c:v>9.7430164037889586</c:v>
                </c:pt>
                <c:pt idx="12017">
                  <c:v>9.8647376707458942</c:v>
                </c:pt>
                <c:pt idx="12018">
                  <c:v>10.013167276766159</c:v>
                </c:pt>
                <c:pt idx="12019">
                  <c:v>10.165022185387727</c:v>
                </c:pt>
                <c:pt idx="12020">
                  <c:v>10.184328461783254</c:v>
                </c:pt>
                <c:pt idx="12021">
                  <c:v>10.106582764819859</c:v>
                </c:pt>
                <c:pt idx="12022">
                  <c:v>10.068463465649566</c:v>
                </c:pt>
                <c:pt idx="12023">
                  <c:v>10.046994065389596</c:v>
                </c:pt>
                <c:pt idx="12024">
                  <c:v>9.9703015795241523</c:v>
                </c:pt>
                <c:pt idx="12025">
                  <c:v>9.8854146314969622</c:v>
                </c:pt>
                <c:pt idx="12026">
                  <c:v>9.797671450291654</c:v>
                </c:pt>
                <c:pt idx="12027">
                  <c:v>9.7458323259948987</c:v>
                </c:pt>
                <c:pt idx="12028">
                  <c:v>9.6111559002985292</c:v>
                </c:pt>
                <c:pt idx="12029">
                  <c:v>9.6134366851276845</c:v>
                </c:pt>
                <c:pt idx="12030">
                  <c:v>9.8910935710082963</c:v>
                </c:pt>
                <c:pt idx="12031">
                  <c:v>10.339355295658006</c:v>
                </c:pt>
                <c:pt idx="12032">
                  <c:v>10.398474392936844</c:v>
                </c:pt>
                <c:pt idx="12033">
                  <c:v>10.156638035768053</c:v>
                </c:pt>
                <c:pt idx="12034">
                  <c:v>9.9411884877219077</c:v>
                </c:pt>
                <c:pt idx="12035">
                  <c:v>9.7491273839239074</c:v>
                </c:pt>
                <c:pt idx="12036">
                  <c:v>9.6914096542749331</c:v>
                </c:pt>
                <c:pt idx="12037">
                  <c:v>9.650683918347319</c:v>
                </c:pt>
                <c:pt idx="12038">
                  <c:v>9.5998113998161667</c:v>
                </c:pt>
                <c:pt idx="12039">
                  <c:v>9.5279555703207333</c:v>
                </c:pt>
                <c:pt idx="12040">
                  <c:v>9.565547037910882</c:v>
                </c:pt>
                <c:pt idx="12041">
                  <c:v>9.6000477690328623</c:v>
                </c:pt>
                <c:pt idx="12042">
                  <c:v>9.58077874667398</c:v>
                </c:pt>
                <c:pt idx="12043">
                  <c:v>9.597447052450427</c:v>
                </c:pt>
                <c:pt idx="12044">
                  <c:v>9.6164411240170917</c:v>
                </c:pt>
                <c:pt idx="12045">
                  <c:v>9.6968283418263361</c:v>
                </c:pt>
                <c:pt idx="12046">
                  <c:v>9.8262102800006659</c:v>
                </c:pt>
                <c:pt idx="12047">
                  <c:v>9.8544214107738544</c:v>
                </c:pt>
                <c:pt idx="12048">
                  <c:v>9.9607301261616001</c:v>
                </c:pt>
                <c:pt idx="12049">
                  <c:v>10.03930755487076</c:v>
                </c:pt>
                <c:pt idx="12050">
                  <c:v>10.032089381302194</c:v>
                </c:pt>
                <c:pt idx="12051">
                  <c:v>9.9387775629772008</c:v>
                </c:pt>
                <c:pt idx="12052">
                  <c:v>9.8387964551644025</c:v>
                </c:pt>
                <c:pt idx="12053">
                  <c:v>9.7479435237905498</c:v>
                </c:pt>
                <c:pt idx="12054">
                  <c:v>9.6833072175295154</c:v>
                </c:pt>
                <c:pt idx="12055">
                  <c:v>9.6638521141420988</c:v>
                </c:pt>
                <c:pt idx="12056">
                  <c:v>9.6792564222933883</c:v>
                </c:pt>
                <c:pt idx="12057">
                  <c:v>9.7255768447933377</c:v>
                </c:pt>
                <c:pt idx="12058">
                  <c:v>9.7681323392909754</c:v>
                </c:pt>
                <c:pt idx="12059">
                  <c:v>9.7554418339303535</c:v>
                </c:pt>
                <c:pt idx="12060">
                  <c:v>9.7498282655275244</c:v>
                </c:pt>
                <c:pt idx="12061">
                  <c:v>9.7840868689633318</c:v>
                </c:pt>
                <c:pt idx="12062">
                  <c:v>9.8417346952152318</c:v>
                </c:pt>
                <c:pt idx="12063">
                  <c:v>9.8749566227772796</c:v>
                </c:pt>
                <c:pt idx="12064">
                  <c:v>9.9010637681161242</c:v>
                </c:pt>
                <c:pt idx="12065">
                  <c:v>9.9225283060320901</c:v>
                </c:pt>
                <c:pt idx="12066">
                  <c:v>9.9615421059159583</c:v>
                </c:pt>
                <c:pt idx="12067">
                  <c:v>9.9938542373200931</c:v>
                </c:pt>
                <c:pt idx="12068">
                  <c:v>10.100150048082199</c:v>
                </c:pt>
                <c:pt idx="12069">
                  <c:v>10.170444840224519</c:v>
                </c:pt>
                <c:pt idx="12070">
                  <c:v>10.079443148490812</c:v>
                </c:pt>
                <c:pt idx="12071">
                  <c:v>9.9431127618294823</c:v>
                </c:pt>
                <c:pt idx="12072">
                  <c:v>9.7831861550250068</c:v>
                </c:pt>
                <c:pt idx="12073">
                  <c:v>9.6641888760777785</c:v>
                </c:pt>
                <c:pt idx="12074">
                  <c:v>9.6466648964158122</c:v>
                </c:pt>
                <c:pt idx="12075">
                  <c:v>9.6640554367918821</c:v>
                </c:pt>
                <c:pt idx="12076">
                  <c:v>9.6060083666250797</c:v>
                </c:pt>
                <c:pt idx="12077">
                  <c:v>9.6278274538053452</c:v>
                </c:pt>
                <c:pt idx="12078">
                  <c:v>9.9207128942649003</c:v>
                </c:pt>
                <c:pt idx="12079">
                  <c:v>10.239107765463805</c:v>
                </c:pt>
                <c:pt idx="12080">
                  <c:v>10.297437919642794</c:v>
                </c:pt>
                <c:pt idx="12081">
                  <c:v>10.22141589841816</c:v>
                </c:pt>
                <c:pt idx="12082">
                  <c:v>10.070458882434638</c:v>
                </c:pt>
                <c:pt idx="12083">
                  <c:v>9.9174308428431743</c:v>
                </c:pt>
                <c:pt idx="12084">
                  <c:v>9.8033811149621926</c:v>
                </c:pt>
                <c:pt idx="12085">
                  <c:v>9.7135935032884326</c:v>
                </c:pt>
                <c:pt idx="12086">
                  <c:v>9.6161033120685175</c:v>
                </c:pt>
                <c:pt idx="12087">
                  <c:v>9.3973311919123912</c:v>
                </c:pt>
                <c:pt idx="12088">
                  <c:v>9.3709238126346932</c:v>
                </c:pt>
                <c:pt idx="12089">
                  <c:v>9.4211774864923701</c:v>
                </c:pt>
                <c:pt idx="12090">
                  <c:v>9.4827512311634106</c:v>
                </c:pt>
                <c:pt idx="12091">
                  <c:v>9.5037907230259595</c:v>
                </c:pt>
                <c:pt idx="12092">
                  <c:v>9.5402435476318583</c:v>
                </c:pt>
                <c:pt idx="12093">
                  <c:v>9.5515223324294141</c:v>
                </c:pt>
                <c:pt idx="12094">
                  <c:v>9.5629292872591556</c:v>
                </c:pt>
                <c:pt idx="12095">
                  <c:v>9.643108541058119</c:v>
                </c:pt>
                <c:pt idx="12096">
                  <c:v>9.7118349236567969</c:v>
                </c:pt>
                <c:pt idx="12097">
                  <c:v>9.7613944716729506</c:v>
                </c:pt>
                <c:pt idx="12098">
                  <c:v>9.8532706827873362</c:v>
                </c:pt>
                <c:pt idx="12099">
                  <c:v>9.9110664913363546</c:v>
                </c:pt>
                <c:pt idx="12100">
                  <c:v>9.8661739575957732</c:v>
                </c:pt>
                <c:pt idx="12101">
                  <c:v>9.8447000397225253</c:v>
                </c:pt>
                <c:pt idx="12102">
                  <c:v>9.8043745750409634</c:v>
                </c:pt>
                <c:pt idx="12103">
                  <c:v>9.89356986240767</c:v>
                </c:pt>
                <c:pt idx="12104">
                  <c:v>9.9439287917266643</c:v>
                </c:pt>
                <c:pt idx="12105">
                  <c:v>9.8144700892745131</c:v>
                </c:pt>
                <c:pt idx="12106">
                  <c:v>9.781257386649802</c:v>
                </c:pt>
                <c:pt idx="12107">
                  <c:v>9.7743551458441509</c:v>
                </c:pt>
                <c:pt idx="12108">
                  <c:v>9.7124432276756263</c:v>
                </c:pt>
                <c:pt idx="12109">
                  <c:v>9.7408501023115335</c:v>
                </c:pt>
                <c:pt idx="12110">
                  <c:v>9.7016169928126299</c:v>
                </c:pt>
                <c:pt idx="12111">
                  <c:v>9.6799731519871379</c:v>
                </c:pt>
                <c:pt idx="12112">
                  <c:v>9.8925686066522704</c:v>
                </c:pt>
                <c:pt idx="12113">
                  <c:v>10.119373590262564</c:v>
                </c:pt>
                <c:pt idx="12114">
                  <c:v>10.314248258771677</c:v>
                </c:pt>
                <c:pt idx="12115">
                  <c:v>10.386646784348519</c:v>
                </c:pt>
                <c:pt idx="12116">
                  <c:v>10.399014041913023</c:v>
                </c:pt>
                <c:pt idx="12117">
                  <c:v>10.269400029472616</c:v>
                </c:pt>
                <c:pt idx="12118">
                  <c:v>10.022927375025235</c:v>
                </c:pt>
                <c:pt idx="12119">
                  <c:v>9.8703733752878673</c:v>
                </c:pt>
                <c:pt idx="12120">
                  <c:v>9.8214374778731823</c:v>
                </c:pt>
                <c:pt idx="12121">
                  <c:v>9.7367226855675568</c:v>
                </c:pt>
                <c:pt idx="12122">
                  <c:v>9.6797443605991891</c:v>
                </c:pt>
                <c:pt idx="12123">
                  <c:v>9.5979479077666312</c:v>
                </c:pt>
                <c:pt idx="12124">
                  <c:v>9.6309422777993081</c:v>
                </c:pt>
                <c:pt idx="12125">
                  <c:v>9.7388555388349758</c:v>
                </c:pt>
                <c:pt idx="12126">
                  <c:v>9.7792235153849472</c:v>
                </c:pt>
                <c:pt idx="12127">
                  <c:v>9.7847563563197646</c:v>
                </c:pt>
                <c:pt idx="12128">
                  <c:v>9.8195255613872234</c:v>
                </c:pt>
                <c:pt idx="12129">
                  <c:v>9.8394232075901584</c:v>
                </c:pt>
                <c:pt idx="12130">
                  <c:v>9.8131286534001063</c:v>
                </c:pt>
                <c:pt idx="12131">
                  <c:v>9.7251657762159702</c:v>
                </c:pt>
                <c:pt idx="12132">
                  <c:v>9.725795794193246</c:v>
                </c:pt>
                <c:pt idx="12133">
                  <c:v>9.7748586867701182</c:v>
                </c:pt>
                <c:pt idx="12134">
                  <c:v>9.7732169188176368</c:v>
                </c:pt>
                <c:pt idx="12135">
                  <c:v>9.7953657497981119</c:v>
                </c:pt>
                <c:pt idx="12136">
                  <c:v>9.7672821570540567</c:v>
                </c:pt>
                <c:pt idx="12137">
                  <c:v>9.7319033554401493</c:v>
                </c:pt>
                <c:pt idx="12138">
                  <c:v>9.8038304317368485</c:v>
                </c:pt>
                <c:pt idx="12139">
                  <c:v>9.9086827724102591</c:v>
                </c:pt>
                <c:pt idx="12140">
                  <c:v>9.9436596025307367</c:v>
                </c:pt>
                <c:pt idx="12141">
                  <c:v>9.9268113861754266</c:v>
                </c:pt>
                <c:pt idx="12142">
                  <c:v>9.8489759262276273</c:v>
                </c:pt>
                <c:pt idx="12143">
                  <c:v>9.8006204295937227</c:v>
                </c:pt>
                <c:pt idx="12144">
                  <c:v>9.7502230397491019</c:v>
                </c:pt>
                <c:pt idx="12145">
                  <c:v>9.7328742063037605</c:v>
                </c:pt>
                <c:pt idx="12146">
                  <c:v>9.7057468408054355</c:v>
                </c:pt>
                <c:pt idx="12147">
                  <c:v>9.6823340729227461</c:v>
                </c:pt>
                <c:pt idx="12148">
                  <c:v>9.5966591784558286</c:v>
                </c:pt>
                <c:pt idx="12149">
                  <c:v>9.4889381115348268</c:v>
                </c:pt>
                <c:pt idx="12150">
                  <c:v>9.5456437241761414</c:v>
                </c:pt>
                <c:pt idx="12151">
                  <c:v>9.9238680880385655</c:v>
                </c:pt>
                <c:pt idx="12152">
                  <c:v>10.155604851768727</c:v>
                </c:pt>
                <c:pt idx="12153">
                  <c:v>10.140833763962236</c:v>
                </c:pt>
                <c:pt idx="12154">
                  <c:v>10.101588699229277</c:v>
                </c:pt>
                <c:pt idx="12155">
                  <c:v>10.027529736369646</c:v>
                </c:pt>
                <c:pt idx="12156">
                  <c:v>10.007098473338191</c:v>
                </c:pt>
                <c:pt idx="12157">
                  <c:v>9.9342753150437417</c:v>
                </c:pt>
                <c:pt idx="12158">
                  <c:v>9.6733999898851444</c:v>
                </c:pt>
                <c:pt idx="12159">
                  <c:v>9.6639756686506288</c:v>
                </c:pt>
                <c:pt idx="12160">
                  <c:v>9.9346429291954035</c:v>
                </c:pt>
                <c:pt idx="12161">
                  <c:v>10.044194846280156</c:v>
                </c:pt>
                <c:pt idx="12162">
                  <c:v>10.077320656419342</c:v>
                </c:pt>
                <c:pt idx="12163">
                  <c:v>9.9996009403203807</c:v>
                </c:pt>
                <c:pt idx="12164">
                  <c:v>9.7811278284131689</c:v>
                </c:pt>
                <c:pt idx="12165">
                  <c:v>9.5928602113403816</c:v>
                </c:pt>
                <c:pt idx="12166">
                  <c:v>9.4847537511035327</c:v>
                </c:pt>
                <c:pt idx="12167">
                  <c:v>9.4090897313281836</c:v>
                </c:pt>
                <c:pt idx="12168">
                  <c:v>9.3904563629779449</c:v>
                </c:pt>
                <c:pt idx="12169">
                  <c:v>9.468343914663917</c:v>
                </c:pt>
                <c:pt idx="12170">
                  <c:v>9.5487739969674266</c:v>
                </c:pt>
                <c:pt idx="12171">
                  <c:v>9.6584246973451506</c:v>
                </c:pt>
                <c:pt idx="12172">
                  <c:v>9.7061052897692104</c:v>
                </c:pt>
                <c:pt idx="12173">
                  <c:v>9.7771045835039772</c:v>
                </c:pt>
                <c:pt idx="12174">
                  <c:v>9.8047384577814309</c:v>
                </c:pt>
                <c:pt idx="12175">
                  <c:v>9.8313292270860551</c:v>
                </c:pt>
                <c:pt idx="12176">
                  <c:v>9.8880750083917075</c:v>
                </c:pt>
                <c:pt idx="12177">
                  <c:v>9.884735431036292</c:v>
                </c:pt>
                <c:pt idx="12178">
                  <c:v>9.8121574070468309</c:v>
                </c:pt>
                <c:pt idx="12179">
                  <c:v>9.7613781659883525</c:v>
                </c:pt>
                <c:pt idx="12180">
                  <c:v>9.7457307267693434</c:v>
                </c:pt>
                <c:pt idx="12181">
                  <c:v>9.7184143439486927</c:v>
                </c:pt>
                <c:pt idx="12182">
                  <c:v>9.6719599142340922</c:v>
                </c:pt>
                <c:pt idx="12183">
                  <c:v>9.6292932860380755</c:v>
                </c:pt>
                <c:pt idx="12184">
                  <c:v>9.6374882060361511</c:v>
                </c:pt>
                <c:pt idx="12185">
                  <c:v>9.7071731892695095</c:v>
                </c:pt>
                <c:pt idx="12186">
                  <c:v>9.8107929999975418</c:v>
                </c:pt>
                <c:pt idx="12187">
                  <c:v>9.9192325100527885</c:v>
                </c:pt>
                <c:pt idx="12188">
                  <c:v>10.040773687799222</c:v>
                </c:pt>
                <c:pt idx="12189">
                  <c:v>10.128842336291145</c:v>
                </c:pt>
                <c:pt idx="12190">
                  <c:v>10.151926188719036</c:v>
                </c:pt>
                <c:pt idx="12191">
                  <c:v>10.125199087861397</c:v>
                </c:pt>
                <c:pt idx="12192">
                  <c:v>10.116174187593995</c:v>
                </c:pt>
                <c:pt idx="12193">
                  <c:v>10.111636034587539</c:v>
                </c:pt>
                <c:pt idx="12194">
                  <c:v>10.041069171527472</c:v>
                </c:pt>
                <c:pt idx="12195">
                  <c:v>9.9537612184903885</c:v>
                </c:pt>
                <c:pt idx="12196">
                  <c:v>9.9653623985308677</c:v>
                </c:pt>
                <c:pt idx="12197">
                  <c:v>9.9722619092821407</c:v>
                </c:pt>
                <c:pt idx="12198">
                  <c:v>9.8662769100702192</c:v>
                </c:pt>
                <c:pt idx="12199">
                  <c:v>9.7552531407545544</c:v>
                </c:pt>
                <c:pt idx="12200">
                  <c:v>9.677658589869365</c:v>
                </c:pt>
                <c:pt idx="12201">
                  <c:v>9.6819630788040509</c:v>
                </c:pt>
                <c:pt idx="12202">
                  <c:v>9.6642681068831813</c:v>
                </c:pt>
                <c:pt idx="12203">
                  <c:v>9.637598231513282</c:v>
                </c:pt>
                <c:pt idx="12204">
                  <c:v>9.6295090740094889</c:v>
                </c:pt>
                <c:pt idx="12205">
                  <c:v>9.6415808282615636</c:v>
                </c:pt>
                <c:pt idx="12206">
                  <c:v>9.6558083118469948</c:v>
                </c:pt>
                <c:pt idx="12207">
                  <c:v>9.6905819985832782</c:v>
                </c:pt>
                <c:pt idx="12208">
                  <c:v>9.7131635132357665</c:v>
                </c:pt>
                <c:pt idx="12209">
                  <c:v>9.7478808692476928</c:v>
                </c:pt>
                <c:pt idx="12210">
                  <c:v>9.7814190525618194</c:v>
                </c:pt>
                <c:pt idx="12211">
                  <c:v>9.8004438788542103</c:v>
                </c:pt>
                <c:pt idx="12212">
                  <c:v>9.780653558376196</c:v>
                </c:pt>
                <c:pt idx="12213">
                  <c:v>9.7504856437773206</c:v>
                </c:pt>
                <c:pt idx="12214">
                  <c:v>9.7338685781960201</c:v>
                </c:pt>
                <c:pt idx="12215">
                  <c:v>9.7147406546772359</c:v>
                </c:pt>
                <c:pt idx="12216">
                  <c:v>9.7096578923054686</c:v>
                </c:pt>
                <c:pt idx="12217">
                  <c:v>9.7335548967912526</c:v>
                </c:pt>
                <c:pt idx="12218">
                  <c:v>9.7876769183379579</c:v>
                </c:pt>
                <c:pt idx="12219">
                  <c:v>9.8592181638080056</c:v>
                </c:pt>
                <c:pt idx="12220">
                  <c:v>9.8692446430832259</c:v>
                </c:pt>
                <c:pt idx="12221">
                  <c:v>9.8405058713064388</c:v>
                </c:pt>
                <c:pt idx="12222">
                  <c:v>9.8131355502273614</c:v>
                </c:pt>
                <c:pt idx="12223">
                  <c:v>9.81481930648774</c:v>
                </c:pt>
                <c:pt idx="12224">
                  <c:v>9.835452218627843</c:v>
                </c:pt>
                <c:pt idx="12225">
                  <c:v>9.8518198749648462</c:v>
                </c:pt>
                <c:pt idx="12226">
                  <c:v>9.8388095831330649</c:v>
                </c:pt>
                <c:pt idx="12227">
                  <c:v>9.8440767199809489</c:v>
                </c:pt>
                <c:pt idx="12228">
                  <c:v>9.8440425001023435</c:v>
                </c:pt>
                <c:pt idx="12229">
                  <c:v>9.8395273770355676</c:v>
                </c:pt>
                <c:pt idx="12230">
                  <c:v>9.8273324293770532</c:v>
                </c:pt>
                <c:pt idx="12231">
                  <c:v>9.8137848554993479</c:v>
                </c:pt>
                <c:pt idx="12232">
                  <c:v>9.8751910508348502</c:v>
                </c:pt>
                <c:pt idx="12233">
                  <c:v>9.9269086074465243</c:v>
                </c:pt>
                <c:pt idx="12234">
                  <c:v>9.9334523904982426</c:v>
                </c:pt>
                <c:pt idx="12235">
                  <c:v>9.9190752475914863</c:v>
                </c:pt>
                <c:pt idx="12236">
                  <c:v>9.8747344366035943</c:v>
                </c:pt>
                <c:pt idx="12237">
                  <c:v>9.8686338287812951</c:v>
                </c:pt>
                <c:pt idx="12238">
                  <c:v>9.8506592315833448</c:v>
                </c:pt>
                <c:pt idx="12239">
                  <c:v>9.8320687874859836</c:v>
                </c:pt>
                <c:pt idx="12240">
                  <c:v>9.8447456328066991</c:v>
                </c:pt>
                <c:pt idx="12241">
                  <c:v>9.8750475486325993</c:v>
                </c:pt>
                <c:pt idx="12242">
                  <c:v>9.863069633217588</c:v>
                </c:pt>
                <c:pt idx="12243">
                  <c:v>9.8478626286924218</c:v>
                </c:pt>
                <c:pt idx="12244">
                  <c:v>9.8202830240553247</c:v>
                </c:pt>
                <c:pt idx="12245">
                  <c:v>9.8054692413900426</c:v>
                </c:pt>
                <c:pt idx="12246">
                  <c:v>9.8332977975716513</c:v>
                </c:pt>
                <c:pt idx="12247">
                  <c:v>9.8251251036981664</c:v>
                </c:pt>
                <c:pt idx="12248">
                  <c:v>9.8098153724283979</c:v>
                </c:pt>
                <c:pt idx="12249">
                  <c:v>9.8420166165261946</c:v>
                </c:pt>
                <c:pt idx="12250">
                  <c:v>9.8624719373503815</c:v>
                </c:pt>
                <c:pt idx="12251">
                  <c:v>9.8613695543316826</c:v>
                </c:pt>
                <c:pt idx="12252">
                  <c:v>9.8324603622915774</c:v>
                </c:pt>
                <c:pt idx="12253">
                  <c:v>9.7992709572412497</c:v>
                </c:pt>
                <c:pt idx="12254">
                  <c:v>9.7921048534775412</c:v>
                </c:pt>
                <c:pt idx="12255">
                  <c:v>9.8031527752194076</c:v>
                </c:pt>
                <c:pt idx="12256">
                  <c:v>9.8299035486072608</c:v>
                </c:pt>
                <c:pt idx="12257">
                  <c:v>9.8186624308395469</c:v>
                </c:pt>
                <c:pt idx="12258">
                  <c:v>9.8400309701056905</c:v>
                </c:pt>
                <c:pt idx="12259">
                  <c:v>9.849889382245447</c:v>
                </c:pt>
                <c:pt idx="12260">
                  <c:v>9.8269176642097378</c:v>
                </c:pt>
                <c:pt idx="12261">
                  <c:v>9.8150758949711427</c:v>
                </c:pt>
                <c:pt idx="12262">
                  <c:v>9.8370348198552318</c:v>
                </c:pt>
                <c:pt idx="12263">
                  <c:v>9.8530007291615274</c:v>
                </c:pt>
                <c:pt idx="12264">
                  <c:v>9.8913244157608293</c:v>
                </c:pt>
                <c:pt idx="12265">
                  <c:v>9.8852505319287083</c:v>
                </c:pt>
                <c:pt idx="12266">
                  <c:v>9.8509775635813526</c:v>
                </c:pt>
                <c:pt idx="12267">
                  <c:v>9.8553970883065336</c:v>
                </c:pt>
                <c:pt idx="12268">
                  <c:v>9.8560915166420671</c:v>
                </c:pt>
                <c:pt idx="12269">
                  <c:v>9.8529523350486716</c:v>
                </c:pt>
                <c:pt idx="12270">
                  <c:v>9.849625963810503</c:v>
                </c:pt>
                <c:pt idx="12271">
                  <c:v>9.853026038729654</c:v>
                </c:pt>
                <c:pt idx="12272">
                  <c:v>9.8570140958641055</c:v>
                </c:pt>
                <c:pt idx="12273">
                  <c:v>9.8515751061765204</c:v>
                </c:pt>
                <c:pt idx="12274">
                  <c:v>9.8194997478921007</c:v>
                </c:pt>
                <c:pt idx="12275">
                  <c:v>9.8037760879677283</c:v>
                </c:pt>
                <c:pt idx="12276">
                  <c:v>9.8030151909968293</c:v>
                </c:pt>
                <c:pt idx="12277">
                  <c:v>9.8125413880768786</c:v>
                </c:pt>
                <c:pt idx="12278">
                  <c:v>9.7934400676560429</c:v>
                </c:pt>
                <c:pt idx="12279">
                  <c:v>9.7307853515977722</c:v>
                </c:pt>
                <c:pt idx="12280">
                  <c:v>9.7178766427624304</c:v>
                </c:pt>
                <c:pt idx="12281">
                  <c:v>9.7338698810899995</c:v>
                </c:pt>
                <c:pt idx="12282">
                  <c:v>9.7922234844169544</c:v>
                </c:pt>
                <c:pt idx="12283">
                  <c:v>9.8328640456404219</c:v>
                </c:pt>
                <c:pt idx="12284">
                  <c:v>9.8651173327466299</c:v>
                </c:pt>
                <c:pt idx="12285">
                  <c:v>9.9377609698999603</c:v>
                </c:pt>
                <c:pt idx="12286">
                  <c:v>10.03233753394337</c:v>
                </c:pt>
                <c:pt idx="12287">
                  <c:v>10.044712344587097</c:v>
                </c:pt>
                <c:pt idx="12288">
                  <c:v>9.9414834243447601</c:v>
                </c:pt>
                <c:pt idx="12289">
                  <c:v>9.7947513737508061</c:v>
                </c:pt>
                <c:pt idx="12290">
                  <c:v>9.6837940643713729</c:v>
                </c:pt>
                <c:pt idx="12291">
                  <c:v>9.5915581356930382</c:v>
                </c:pt>
                <c:pt idx="12292">
                  <c:v>9.4642918016352162</c:v>
                </c:pt>
                <c:pt idx="12293">
                  <c:v>9.381861261271494</c:v>
                </c:pt>
                <c:pt idx="12294">
                  <c:v>9.3852932055257945</c:v>
                </c:pt>
                <c:pt idx="12295">
                  <c:v>9.50186105775553</c:v>
                </c:pt>
                <c:pt idx="12296">
                  <c:v>9.712374247802563</c:v>
                </c:pt>
                <c:pt idx="12297">
                  <c:v>9.9789780248529123</c:v>
                </c:pt>
                <c:pt idx="12298">
                  <c:v>10.176538286319728</c:v>
                </c:pt>
                <c:pt idx="12299">
                  <c:v>10.290946799392401</c:v>
                </c:pt>
                <c:pt idx="12300">
                  <c:v>10.386791605695791</c:v>
                </c:pt>
                <c:pt idx="12301">
                  <c:v>10.308321837212464</c:v>
                </c:pt>
                <c:pt idx="12302">
                  <c:v>10.07692919640491</c:v>
                </c:pt>
                <c:pt idx="12303">
                  <c:v>9.7450171767903271</c:v>
                </c:pt>
                <c:pt idx="12304">
                  <c:v>9.4101022427284953</c:v>
                </c:pt>
                <c:pt idx="12305">
                  <c:v>9.1401659499264305</c:v>
                </c:pt>
                <c:pt idx="12306">
                  <c:v>8.962037492740615</c:v>
                </c:pt>
                <c:pt idx="12307">
                  <c:v>8.9757528773125941</c:v>
                </c:pt>
                <c:pt idx="12308">
                  <c:v>9.2187698251512771</c:v>
                </c:pt>
                <c:pt idx="12309">
                  <c:v>9.6044791326834424</c:v>
                </c:pt>
                <c:pt idx="12310">
                  <c:v>9.9913468644631589</c:v>
                </c:pt>
                <c:pt idx="12311">
                  <c:v>10.356549862338817</c:v>
                </c:pt>
                <c:pt idx="12312">
                  <c:v>10.54425727098217</c:v>
                </c:pt>
                <c:pt idx="12313">
                  <c:v>10.576142658047086</c:v>
                </c:pt>
                <c:pt idx="12314">
                  <c:v>10.365182282874024</c:v>
                </c:pt>
                <c:pt idx="12315">
                  <c:v>9.9014903674583383</c:v>
                </c:pt>
                <c:pt idx="12316">
                  <c:v>9.465616101638398</c:v>
                </c:pt>
                <c:pt idx="12317">
                  <c:v>9.1790744684837318</c:v>
                </c:pt>
                <c:pt idx="12318">
                  <c:v>9.0305427241452723</c:v>
                </c:pt>
                <c:pt idx="12319">
                  <c:v>9.0886712877428995</c:v>
                </c:pt>
                <c:pt idx="12320">
                  <c:v>9.3258476311993981</c:v>
                </c:pt>
                <c:pt idx="12321">
                  <c:v>9.6958617158175038</c:v>
                </c:pt>
                <c:pt idx="12322">
                  <c:v>10.04750429888753</c:v>
                </c:pt>
                <c:pt idx="12323">
                  <c:v>10.233350821563748</c:v>
                </c:pt>
                <c:pt idx="12324">
                  <c:v>10.23117013036639</c:v>
                </c:pt>
                <c:pt idx="12325">
                  <c:v>10.096715871721369</c:v>
                </c:pt>
                <c:pt idx="12326">
                  <c:v>9.8678468416689036</c:v>
                </c:pt>
                <c:pt idx="12327">
                  <c:v>9.642112981042203</c:v>
                </c:pt>
                <c:pt idx="12328">
                  <c:v>9.5587136061052842</c:v>
                </c:pt>
                <c:pt idx="12329">
                  <c:v>9.5527212100053909</c:v>
                </c:pt>
                <c:pt idx="12330">
                  <c:v>9.6018400096623058</c:v>
                </c:pt>
                <c:pt idx="12331">
                  <c:v>9.6641032720883953</c:v>
                </c:pt>
                <c:pt idx="12332">
                  <c:v>9.7463512563066974</c:v>
                </c:pt>
                <c:pt idx="12333">
                  <c:v>9.8045218277691006</c:v>
                </c:pt>
                <c:pt idx="12334">
                  <c:v>9.81522799801437</c:v>
                </c:pt>
                <c:pt idx="12335">
                  <c:v>9.790783410518566</c:v>
                </c:pt>
                <c:pt idx="12336">
                  <c:v>9.7487307162521866</c:v>
                </c:pt>
                <c:pt idx="12337">
                  <c:v>9.7322944766205346</c:v>
                </c:pt>
                <c:pt idx="12338">
                  <c:v>9.71616839138124</c:v>
                </c:pt>
                <c:pt idx="12339">
                  <c:v>9.7303713344608482</c:v>
                </c:pt>
                <c:pt idx="12340">
                  <c:v>9.7847756251799112</c:v>
                </c:pt>
                <c:pt idx="12341">
                  <c:v>9.8189817887659743</c:v>
                </c:pt>
                <c:pt idx="12342">
                  <c:v>9.8451377958508086</c:v>
                </c:pt>
                <c:pt idx="12343">
                  <c:v>9.8643542689012023</c:v>
                </c:pt>
                <c:pt idx="12344">
                  <c:v>9.8668831695147219</c:v>
                </c:pt>
                <c:pt idx="12345">
                  <c:v>9.86153018411777</c:v>
                </c:pt>
                <c:pt idx="12346">
                  <c:v>9.8339498182197733</c:v>
                </c:pt>
                <c:pt idx="12347">
                  <c:v>9.8072835556849576</c:v>
                </c:pt>
                <c:pt idx="12348">
                  <c:v>9.7930386785796397</c:v>
                </c:pt>
                <c:pt idx="12349">
                  <c:v>9.7748688438575364</c:v>
                </c:pt>
                <c:pt idx="12350">
                  <c:v>9.7983280175432199</c:v>
                </c:pt>
                <c:pt idx="12351">
                  <c:v>9.8203222608340628</c:v>
                </c:pt>
                <c:pt idx="12352">
                  <c:v>9.856820081920775</c:v>
                </c:pt>
                <c:pt idx="12353">
                  <c:v>9.8755422740832763</c:v>
                </c:pt>
                <c:pt idx="12354">
                  <c:v>9.8656467148504419</c:v>
                </c:pt>
                <c:pt idx="12355">
                  <c:v>9.8344685850230338</c:v>
                </c:pt>
                <c:pt idx="12356">
                  <c:v>9.8192982998973495</c:v>
                </c:pt>
                <c:pt idx="12357">
                  <c:v>9.8266262652920613</c:v>
                </c:pt>
                <c:pt idx="12358">
                  <c:v>9.835625393553693</c:v>
                </c:pt>
                <c:pt idx="12359">
                  <c:v>9.7920700961523437</c:v>
                </c:pt>
                <c:pt idx="12360">
                  <c:v>9.7334736724315682</c:v>
                </c:pt>
                <c:pt idx="12361">
                  <c:v>9.7333877155382282</c:v>
                </c:pt>
                <c:pt idx="12362">
                  <c:v>9.7529891696818645</c:v>
                </c:pt>
                <c:pt idx="12363">
                  <c:v>9.7865289475234345</c:v>
                </c:pt>
                <c:pt idx="12364">
                  <c:v>9.851280191271961</c:v>
                </c:pt>
                <c:pt idx="12365">
                  <c:v>9.9279751551779807</c:v>
                </c:pt>
                <c:pt idx="12366">
                  <c:v>10.002022442275937</c:v>
                </c:pt>
                <c:pt idx="12367">
                  <c:v>10.066982676794016</c:v>
                </c:pt>
                <c:pt idx="12368">
                  <c:v>10.098817215333913</c:v>
                </c:pt>
                <c:pt idx="12369">
                  <c:v>10.087540678002661</c:v>
                </c:pt>
                <c:pt idx="12370">
                  <c:v>10.064191947166291</c:v>
                </c:pt>
                <c:pt idx="12371">
                  <c:v>10.00206440147555</c:v>
                </c:pt>
                <c:pt idx="12372">
                  <c:v>9.9159084833886766</c:v>
                </c:pt>
                <c:pt idx="12373">
                  <c:v>9.8620397480133839</c:v>
                </c:pt>
                <c:pt idx="12374">
                  <c:v>9.8037766913446323</c:v>
                </c:pt>
                <c:pt idx="12375">
                  <c:v>9.7297299726955409</c:v>
                </c:pt>
                <c:pt idx="12376">
                  <c:v>9.7331453495906874</c:v>
                </c:pt>
                <c:pt idx="12377">
                  <c:v>9.7658776612110483</c:v>
                </c:pt>
                <c:pt idx="12378">
                  <c:v>9.7601119757247137</c:v>
                </c:pt>
                <c:pt idx="12379">
                  <c:v>9.7909261338549882</c:v>
                </c:pt>
                <c:pt idx="12380">
                  <c:v>9.8938383875144069</c:v>
                </c:pt>
                <c:pt idx="12381">
                  <c:v>10.078164188009293</c:v>
                </c:pt>
                <c:pt idx="12382">
                  <c:v>10.265727450690159</c:v>
                </c:pt>
                <c:pt idx="12383">
                  <c:v>10.233233359918243</c:v>
                </c:pt>
                <c:pt idx="12384">
                  <c:v>10.048275314134719</c:v>
                </c:pt>
                <c:pt idx="12385">
                  <c:v>9.9022326539542007</c:v>
                </c:pt>
                <c:pt idx="12386">
                  <c:v>9.7070664949756953</c:v>
                </c:pt>
                <c:pt idx="12387">
                  <c:v>9.5434730494143434</c:v>
                </c:pt>
                <c:pt idx="12388">
                  <c:v>9.4463634253445452</c:v>
                </c:pt>
                <c:pt idx="12389">
                  <c:v>9.3967029812588923</c:v>
                </c:pt>
                <c:pt idx="12390">
                  <c:v>9.3857297569014602</c:v>
                </c:pt>
                <c:pt idx="12391">
                  <c:v>9.3859971433503873</c:v>
                </c:pt>
                <c:pt idx="12392">
                  <c:v>9.4357545288438285</c:v>
                </c:pt>
                <c:pt idx="12393">
                  <c:v>9.5568096983330921</c:v>
                </c:pt>
                <c:pt idx="12394">
                  <c:v>9.6990586302782589</c:v>
                </c:pt>
                <c:pt idx="12395">
                  <c:v>9.8352354176206358</c:v>
                </c:pt>
                <c:pt idx="12396">
                  <c:v>9.940505324895927</c:v>
                </c:pt>
                <c:pt idx="12397">
                  <c:v>10.000107436891071</c:v>
                </c:pt>
                <c:pt idx="12398">
                  <c:v>10.025772597423844</c:v>
                </c:pt>
                <c:pt idx="12399">
                  <c:v>10.021150687439494</c:v>
                </c:pt>
                <c:pt idx="12400">
                  <c:v>9.9912770348919437</c:v>
                </c:pt>
                <c:pt idx="12401">
                  <c:v>9.9475443523507856</c:v>
                </c:pt>
                <c:pt idx="12402">
                  <c:v>9.8947601374790271</c:v>
                </c:pt>
                <c:pt idx="12403">
                  <c:v>9.8340417953783028</c:v>
                </c:pt>
                <c:pt idx="12404">
                  <c:v>9.7732735004815812</c:v>
                </c:pt>
                <c:pt idx="12405">
                  <c:v>9.7488263796222121</c:v>
                </c:pt>
                <c:pt idx="12406">
                  <c:v>9.7582485081696806</c:v>
                </c:pt>
                <c:pt idx="12407">
                  <c:v>9.777810364234524</c:v>
                </c:pt>
                <c:pt idx="12408">
                  <c:v>9.7790831244860126</c:v>
                </c:pt>
                <c:pt idx="12409">
                  <c:v>9.8322608035545471</c:v>
                </c:pt>
                <c:pt idx="12410">
                  <c:v>9.8764654003563415</c:v>
                </c:pt>
                <c:pt idx="12411">
                  <c:v>9.9090652776618615</c:v>
                </c:pt>
                <c:pt idx="12412">
                  <c:v>9.9355522076878771</c:v>
                </c:pt>
                <c:pt idx="12413">
                  <c:v>9.9413962649376657</c:v>
                </c:pt>
                <c:pt idx="12414">
                  <c:v>9.9258328398379678</c:v>
                </c:pt>
                <c:pt idx="12415">
                  <c:v>9.8800831549903236</c:v>
                </c:pt>
                <c:pt idx="12416">
                  <c:v>9.8202449142726529</c:v>
                </c:pt>
                <c:pt idx="12417">
                  <c:v>9.7844715256461932</c:v>
                </c:pt>
                <c:pt idx="12418">
                  <c:v>9.7704796872028847</c:v>
                </c:pt>
                <c:pt idx="12419">
                  <c:v>9.784896235314239</c:v>
                </c:pt>
                <c:pt idx="12420">
                  <c:v>9.8252442492981125</c:v>
                </c:pt>
                <c:pt idx="12421">
                  <c:v>9.8688488369209111</c:v>
                </c:pt>
                <c:pt idx="12422">
                  <c:v>9.9089615938976454</c:v>
                </c:pt>
                <c:pt idx="12423">
                  <c:v>9.9260559759224911</c:v>
                </c:pt>
                <c:pt idx="12424">
                  <c:v>9.9282838945769907</c:v>
                </c:pt>
                <c:pt idx="12425">
                  <c:v>9.9136485051491565</c:v>
                </c:pt>
                <c:pt idx="12426">
                  <c:v>9.8757895197444174</c:v>
                </c:pt>
                <c:pt idx="12427">
                  <c:v>9.8595343423042365</c:v>
                </c:pt>
                <c:pt idx="12428">
                  <c:v>9.8672653955959841</c:v>
                </c:pt>
                <c:pt idx="12429">
                  <c:v>9.895460136237995</c:v>
                </c:pt>
                <c:pt idx="12430">
                  <c:v>9.9213278252675785</c:v>
                </c:pt>
                <c:pt idx="12431">
                  <c:v>9.9393277126157269</c:v>
                </c:pt>
                <c:pt idx="12432">
                  <c:v>9.9284118755766002</c:v>
                </c:pt>
                <c:pt idx="12433">
                  <c:v>9.903901226682871</c:v>
                </c:pt>
                <c:pt idx="12434">
                  <c:v>9.8787895402814936</c:v>
                </c:pt>
                <c:pt idx="12435">
                  <c:v>9.8475741931704324</c:v>
                </c:pt>
                <c:pt idx="12436">
                  <c:v>9.8409821054704274</c:v>
                </c:pt>
                <c:pt idx="12437">
                  <c:v>9.8550947427793112</c:v>
                </c:pt>
                <c:pt idx="12438">
                  <c:v>9.8436539946215458</c:v>
                </c:pt>
                <c:pt idx="12439">
                  <c:v>9.8410622466868354</c:v>
                </c:pt>
                <c:pt idx="12440">
                  <c:v>9.837425685646064</c:v>
                </c:pt>
                <c:pt idx="12441">
                  <c:v>9.8038473078985007</c:v>
                </c:pt>
                <c:pt idx="12442">
                  <c:v>9.7863727934824212</c:v>
                </c:pt>
                <c:pt idx="12443">
                  <c:v>9.7733857732881138</c:v>
                </c:pt>
                <c:pt idx="12444">
                  <c:v>9.7820261961846846</c:v>
                </c:pt>
                <c:pt idx="12445">
                  <c:v>9.7773878217930381</c:v>
                </c:pt>
                <c:pt idx="12446">
                  <c:v>9.7907683461160264</c:v>
                </c:pt>
                <c:pt idx="12447">
                  <c:v>9.84012481796786</c:v>
                </c:pt>
                <c:pt idx="12448">
                  <c:v>9.8657604483477979</c:v>
                </c:pt>
                <c:pt idx="12449">
                  <c:v>9.8713731642674087</c:v>
                </c:pt>
                <c:pt idx="12450">
                  <c:v>9.886472297413043</c:v>
                </c:pt>
                <c:pt idx="12451">
                  <c:v>9.8891051084728421</c:v>
                </c:pt>
                <c:pt idx="12452">
                  <c:v>9.8928724682036755</c:v>
                </c:pt>
                <c:pt idx="12453">
                  <c:v>9.8701386080594915</c:v>
                </c:pt>
                <c:pt idx="12454">
                  <c:v>9.8543252342723218</c:v>
                </c:pt>
                <c:pt idx="12455">
                  <c:v>9.83003265089976</c:v>
                </c:pt>
                <c:pt idx="12456">
                  <c:v>9.8244699087810279</c:v>
                </c:pt>
                <c:pt idx="12457">
                  <c:v>9.8181403618468401</c:v>
                </c:pt>
                <c:pt idx="12458">
                  <c:v>9.8196828676449606</c:v>
                </c:pt>
                <c:pt idx="12459">
                  <c:v>9.7864596095068013</c:v>
                </c:pt>
                <c:pt idx="12460">
                  <c:v>9.7583434858253941</c:v>
                </c:pt>
                <c:pt idx="12461">
                  <c:v>9.7695082867892982</c:v>
                </c:pt>
                <c:pt idx="12462">
                  <c:v>9.8136286511096813</c:v>
                </c:pt>
                <c:pt idx="12463">
                  <c:v>9.8335919985543754</c:v>
                </c:pt>
                <c:pt idx="12464">
                  <c:v>9.8442647689967639</c:v>
                </c:pt>
                <c:pt idx="12465">
                  <c:v>9.8791309599486503</c:v>
                </c:pt>
                <c:pt idx="12466">
                  <c:v>9.8976772001932023</c:v>
                </c:pt>
                <c:pt idx="12467">
                  <c:v>9.8800583240849313</c:v>
                </c:pt>
                <c:pt idx="12468">
                  <c:v>9.8545435343419125</c:v>
                </c:pt>
                <c:pt idx="12469">
                  <c:v>9.8255197476540275</c:v>
                </c:pt>
                <c:pt idx="12470">
                  <c:v>9.7941074869487483</c:v>
                </c:pt>
                <c:pt idx="12471">
                  <c:v>9.7684402665862518</c:v>
                </c:pt>
                <c:pt idx="12472">
                  <c:v>9.7507998685957968</c:v>
                </c:pt>
                <c:pt idx="12473">
                  <c:v>9.774776089841918</c:v>
                </c:pt>
                <c:pt idx="12474">
                  <c:v>9.8070191082298308</c:v>
                </c:pt>
                <c:pt idx="12475">
                  <c:v>9.8635385626628693</c:v>
                </c:pt>
                <c:pt idx="12476">
                  <c:v>9.903342866689794</c:v>
                </c:pt>
                <c:pt idx="12477">
                  <c:v>9.914504338260004</c:v>
                </c:pt>
                <c:pt idx="12478">
                  <c:v>9.9177408977816057</c:v>
                </c:pt>
                <c:pt idx="12479">
                  <c:v>9.9013024876420115</c:v>
                </c:pt>
                <c:pt idx="12480">
                  <c:v>9.8456819433822638</c:v>
                </c:pt>
                <c:pt idx="12481">
                  <c:v>9.8100038212460472</c:v>
                </c:pt>
                <c:pt idx="12482">
                  <c:v>9.7983839385327727</c:v>
                </c:pt>
                <c:pt idx="12483">
                  <c:v>9.7907594676623813</c:v>
                </c:pt>
                <c:pt idx="12484">
                  <c:v>9.7979575540796429</c:v>
                </c:pt>
                <c:pt idx="12485">
                  <c:v>9.7884559057376936</c:v>
                </c:pt>
                <c:pt idx="12486">
                  <c:v>9.7993140063887729</c:v>
                </c:pt>
                <c:pt idx="12487">
                  <c:v>9.8024628872730748</c:v>
                </c:pt>
                <c:pt idx="12488">
                  <c:v>9.8344523993573301</c:v>
                </c:pt>
                <c:pt idx="12489">
                  <c:v>9.8716806936648691</c:v>
                </c:pt>
                <c:pt idx="12490">
                  <c:v>9.8751739505743448</c:v>
                </c:pt>
                <c:pt idx="12491">
                  <c:v>9.8546227774260142</c:v>
                </c:pt>
                <c:pt idx="12492">
                  <c:v>9.857556876346937</c:v>
                </c:pt>
                <c:pt idx="12493">
                  <c:v>9.8499564755213154</c:v>
                </c:pt>
                <c:pt idx="12494">
                  <c:v>9.8368917450437721</c:v>
                </c:pt>
                <c:pt idx="12495">
                  <c:v>9.8327865003548638</c:v>
                </c:pt>
                <c:pt idx="12496">
                  <c:v>9.8077807237787873</c:v>
                </c:pt>
                <c:pt idx="12497">
                  <c:v>9.8055976690881099</c:v>
                </c:pt>
                <c:pt idx="12498">
                  <c:v>9.7861608044173067</c:v>
                </c:pt>
                <c:pt idx="12499">
                  <c:v>9.7724087851613994</c:v>
                </c:pt>
                <c:pt idx="12500">
                  <c:v>9.7646071770478517</c:v>
                </c:pt>
                <c:pt idx="12501">
                  <c:v>9.760838074002061</c:v>
                </c:pt>
                <c:pt idx="12502">
                  <c:v>9.7632651429300132</c:v>
                </c:pt>
                <c:pt idx="12503">
                  <c:v>9.8119862168554501</c:v>
                </c:pt>
                <c:pt idx="12504">
                  <c:v>9.8679068555337377</c:v>
                </c:pt>
                <c:pt idx="12505">
                  <c:v>9.9365810209436489</c:v>
                </c:pt>
                <c:pt idx="12506">
                  <c:v>10.017142710932903</c:v>
                </c:pt>
                <c:pt idx="12507">
                  <c:v>10.044735123327154</c:v>
                </c:pt>
                <c:pt idx="12508">
                  <c:v>10.071003884478648</c:v>
                </c:pt>
                <c:pt idx="12509">
                  <c:v>10.064643311048012</c:v>
                </c:pt>
                <c:pt idx="12510">
                  <c:v>9.9718993321836926</c:v>
                </c:pt>
                <c:pt idx="12511">
                  <c:v>9.8309689906768494</c:v>
                </c:pt>
                <c:pt idx="12512">
                  <c:v>9.7028332516486149</c:v>
                </c:pt>
                <c:pt idx="12513">
                  <c:v>9.6242200796665713</c:v>
                </c:pt>
                <c:pt idx="12514">
                  <c:v>9.5742436957899262</c:v>
                </c:pt>
                <c:pt idx="12515">
                  <c:v>9.5816067528981872</c:v>
                </c:pt>
                <c:pt idx="12516">
                  <c:v>9.6347652251082874</c:v>
                </c:pt>
                <c:pt idx="12517">
                  <c:v>9.7054327122363322</c:v>
                </c:pt>
                <c:pt idx="12518">
                  <c:v>9.7951400105650528</c:v>
                </c:pt>
                <c:pt idx="12519">
                  <c:v>9.8933111005138059</c:v>
                </c:pt>
                <c:pt idx="12520">
                  <c:v>9.9688576779214095</c:v>
                </c:pt>
                <c:pt idx="12521">
                  <c:v>9.975479321608363</c:v>
                </c:pt>
                <c:pt idx="12522">
                  <c:v>9.954238316715573</c:v>
                </c:pt>
                <c:pt idx="12523">
                  <c:v>9.9085576708164229</c:v>
                </c:pt>
                <c:pt idx="12524">
                  <c:v>9.8493372261732244</c:v>
                </c:pt>
                <c:pt idx="12525">
                  <c:v>9.8201030562801872</c:v>
                </c:pt>
                <c:pt idx="12526">
                  <c:v>9.785250156833083</c:v>
                </c:pt>
                <c:pt idx="12527">
                  <c:v>9.7504241580290216</c:v>
                </c:pt>
                <c:pt idx="12528">
                  <c:v>9.7347298670148614</c:v>
                </c:pt>
                <c:pt idx="12529">
                  <c:v>9.7449247479611127</c:v>
                </c:pt>
                <c:pt idx="12530">
                  <c:v>9.7334676514797263</c:v>
                </c:pt>
                <c:pt idx="12531">
                  <c:v>9.7650227474188931</c:v>
                </c:pt>
                <c:pt idx="12532">
                  <c:v>9.7841209366988622</c:v>
                </c:pt>
                <c:pt idx="12533">
                  <c:v>9.8130078776497545</c:v>
                </c:pt>
                <c:pt idx="12534">
                  <c:v>9.8736745602083023</c:v>
                </c:pt>
                <c:pt idx="12535">
                  <c:v>9.9128339009208766</c:v>
                </c:pt>
                <c:pt idx="12536">
                  <c:v>9.920357152671059</c:v>
                </c:pt>
                <c:pt idx="12537">
                  <c:v>9.8885440526867203</c:v>
                </c:pt>
                <c:pt idx="12538">
                  <c:v>9.8171545029572087</c:v>
                </c:pt>
                <c:pt idx="12539">
                  <c:v>9.7603240117298373</c:v>
                </c:pt>
                <c:pt idx="12540">
                  <c:v>9.7298490463411422</c:v>
                </c:pt>
                <c:pt idx="12541">
                  <c:v>9.7315084228840245</c:v>
                </c:pt>
                <c:pt idx="12542">
                  <c:v>9.7754606931679326</c:v>
                </c:pt>
                <c:pt idx="12543">
                  <c:v>9.811923071513883</c:v>
                </c:pt>
                <c:pt idx="12544">
                  <c:v>9.8517047045917838</c:v>
                </c:pt>
                <c:pt idx="12545">
                  <c:v>9.8746074072956826</c:v>
                </c:pt>
                <c:pt idx="12546">
                  <c:v>9.8811099701999332</c:v>
                </c:pt>
                <c:pt idx="12547">
                  <c:v>9.8595795395390535</c:v>
                </c:pt>
                <c:pt idx="12548">
                  <c:v>9.8233755327205614</c:v>
                </c:pt>
                <c:pt idx="12549">
                  <c:v>9.8154311412066946</c:v>
                </c:pt>
                <c:pt idx="12550">
                  <c:v>9.8061678840236404</c:v>
                </c:pt>
                <c:pt idx="12551">
                  <c:v>9.7948158868365596</c:v>
                </c:pt>
                <c:pt idx="12552">
                  <c:v>9.8182450263923897</c:v>
                </c:pt>
                <c:pt idx="12553">
                  <c:v>9.828986412622978</c:v>
                </c:pt>
                <c:pt idx="12554">
                  <c:v>9.8434567308393515</c:v>
                </c:pt>
                <c:pt idx="12555">
                  <c:v>9.8437788466755194</c:v>
                </c:pt>
                <c:pt idx="12556">
                  <c:v>9.831111505540834</c:v>
                </c:pt>
                <c:pt idx="12557">
                  <c:v>9.8343311222147367</c:v>
                </c:pt>
                <c:pt idx="12558">
                  <c:v>9.7930970070162804</c:v>
                </c:pt>
                <c:pt idx="12559">
                  <c:v>9.7614018997198588</c:v>
                </c:pt>
                <c:pt idx="12560">
                  <c:v>9.7285519664382551</c:v>
                </c:pt>
                <c:pt idx="12561">
                  <c:v>9.7106707416712457</c:v>
                </c:pt>
                <c:pt idx="12562">
                  <c:v>9.7367183442429575</c:v>
                </c:pt>
                <c:pt idx="12563">
                  <c:v>9.7605582878908628</c:v>
                </c:pt>
                <c:pt idx="12564">
                  <c:v>9.80086245522822</c:v>
                </c:pt>
                <c:pt idx="12565">
                  <c:v>9.8832339409001797</c:v>
                </c:pt>
                <c:pt idx="12566">
                  <c:v>9.9526237705532807</c:v>
                </c:pt>
                <c:pt idx="12567">
                  <c:v>9.9829808135937785</c:v>
                </c:pt>
                <c:pt idx="12568">
                  <c:v>9.9550281852653466</c:v>
                </c:pt>
                <c:pt idx="12569">
                  <c:v>9.8671154708506688</c:v>
                </c:pt>
                <c:pt idx="12570">
                  <c:v>9.7285662623341427</c:v>
                </c:pt>
                <c:pt idx="12571">
                  <c:v>9.5612232447791534</c:v>
                </c:pt>
                <c:pt idx="12572">
                  <c:v>9.4251026679130216</c:v>
                </c:pt>
                <c:pt idx="12573">
                  <c:v>9.4106194572216548</c:v>
                </c:pt>
                <c:pt idx="12574">
                  <c:v>9.5448930147575428</c:v>
                </c:pt>
                <c:pt idx="12575">
                  <c:v>9.8193883663036541</c:v>
                </c:pt>
                <c:pt idx="12576">
                  <c:v>10.113473601107035</c:v>
                </c:pt>
                <c:pt idx="12577">
                  <c:v>10.273281392004739</c:v>
                </c:pt>
                <c:pt idx="12578">
                  <c:v>10.202717495582444</c:v>
                </c:pt>
                <c:pt idx="12579">
                  <c:v>9.9695168396172242</c:v>
                </c:pt>
                <c:pt idx="12580">
                  <c:v>9.6739070577884476</c:v>
                </c:pt>
                <c:pt idx="12581">
                  <c:v>9.3808326840507874</c:v>
                </c:pt>
                <c:pt idx="12582">
                  <c:v>9.234825522083586</c:v>
                </c:pt>
                <c:pt idx="12583">
                  <c:v>9.3137232575301656</c:v>
                </c:pt>
                <c:pt idx="12584">
                  <c:v>9.6054459948704398</c:v>
                </c:pt>
                <c:pt idx="12585">
                  <c:v>9.9555372792382339</c:v>
                </c:pt>
                <c:pt idx="12586">
                  <c:v>10.15096876278181</c:v>
                </c:pt>
                <c:pt idx="12587">
                  <c:v>10.14872369311648</c:v>
                </c:pt>
                <c:pt idx="12588">
                  <c:v>9.9754180355466104</c:v>
                </c:pt>
                <c:pt idx="12589">
                  <c:v>9.7245768554898735</c:v>
                </c:pt>
                <c:pt idx="12590">
                  <c:v>9.5677969532746854</c:v>
                </c:pt>
                <c:pt idx="12591">
                  <c:v>9.5571152368820957</c:v>
                </c:pt>
                <c:pt idx="12592">
                  <c:v>9.6395822607211112</c:v>
                </c:pt>
                <c:pt idx="12593">
                  <c:v>9.7371955400764119</c:v>
                </c:pt>
                <c:pt idx="12594">
                  <c:v>9.8483667033351558</c:v>
                </c:pt>
                <c:pt idx="12595">
                  <c:v>9.8929465188438979</c:v>
                </c:pt>
                <c:pt idx="12596">
                  <c:v>9.8486317218640114</c:v>
                </c:pt>
                <c:pt idx="12597">
                  <c:v>9.7910956486553449</c:v>
                </c:pt>
                <c:pt idx="12598">
                  <c:v>9.7157365031009792</c:v>
                </c:pt>
                <c:pt idx="12599">
                  <c:v>9.6380162478240781</c:v>
                </c:pt>
                <c:pt idx="12600">
                  <c:v>9.6159775101810308</c:v>
                </c:pt>
                <c:pt idx="12601">
                  <c:v>9.6446925080198245</c:v>
                </c:pt>
                <c:pt idx="12602">
                  <c:v>9.7016195056412364</c:v>
                </c:pt>
                <c:pt idx="12603">
                  <c:v>9.8116492889455014</c:v>
                </c:pt>
                <c:pt idx="12604">
                  <c:v>9.9220130040780692</c:v>
                </c:pt>
                <c:pt idx="12605">
                  <c:v>9.9355170151419614</c:v>
                </c:pt>
                <c:pt idx="12606">
                  <c:v>9.8966214087201241</c:v>
                </c:pt>
                <c:pt idx="12607">
                  <c:v>9.8082216708419452</c:v>
                </c:pt>
                <c:pt idx="12608">
                  <c:v>9.6621612351282611</c:v>
                </c:pt>
                <c:pt idx="12609">
                  <c:v>9.5826672344661983</c:v>
                </c:pt>
                <c:pt idx="12610">
                  <c:v>9.5949344146122417</c:v>
                </c:pt>
                <c:pt idx="12611">
                  <c:v>9.6821344758730845</c:v>
                </c:pt>
                <c:pt idx="12612">
                  <c:v>9.8248301417392163</c:v>
                </c:pt>
                <c:pt idx="12613">
                  <c:v>9.9238804170800066</c:v>
                </c:pt>
                <c:pt idx="12614">
                  <c:v>9.9168071452219486</c:v>
                </c:pt>
                <c:pt idx="12615">
                  <c:v>9.8398368512942405</c:v>
                </c:pt>
                <c:pt idx="12616">
                  <c:v>9.7497474031110922</c:v>
                </c:pt>
                <c:pt idx="12617">
                  <c:v>9.6858902008572745</c:v>
                </c:pt>
                <c:pt idx="12618">
                  <c:v>9.6824623785934207</c:v>
                </c:pt>
                <c:pt idx="12619">
                  <c:v>9.7252166597665202</c:v>
                </c:pt>
                <c:pt idx="12620">
                  <c:v>9.7971554646991947</c:v>
                </c:pt>
                <c:pt idx="12621">
                  <c:v>9.8537683480092859</c:v>
                </c:pt>
                <c:pt idx="12622">
                  <c:v>9.8779116674380596</c:v>
                </c:pt>
                <c:pt idx="12623">
                  <c:v>9.8461073102309697</c:v>
                </c:pt>
                <c:pt idx="12624">
                  <c:v>9.7988365280077776</c:v>
                </c:pt>
                <c:pt idx="12625">
                  <c:v>9.7639315749980291</c:v>
                </c:pt>
                <c:pt idx="12626">
                  <c:v>9.7353523866311544</c:v>
                </c:pt>
                <c:pt idx="12627">
                  <c:v>9.7331225334109313</c:v>
                </c:pt>
                <c:pt idx="12628">
                  <c:v>9.768638823873582</c:v>
                </c:pt>
                <c:pt idx="12629">
                  <c:v>9.813358838812805</c:v>
                </c:pt>
                <c:pt idx="12630">
                  <c:v>9.8530957394819811</c:v>
                </c:pt>
                <c:pt idx="12631">
                  <c:v>9.8908847393523427</c:v>
                </c:pt>
                <c:pt idx="12632">
                  <c:v>9.9142086770116258</c:v>
                </c:pt>
                <c:pt idx="12633">
                  <c:v>9.9090858752189295</c:v>
                </c:pt>
                <c:pt idx="12634">
                  <c:v>9.8679555589123193</c:v>
                </c:pt>
                <c:pt idx="12635">
                  <c:v>9.7997319382251593</c:v>
                </c:pt>
                <c:pt idx="12636">
                  <c:v>9.7493712463404467</c:v>
                </c:pt>
                <c:pt idx="12637">
                  <c:v>9.7220042485536986</c:v>
                </c:pt>
                <c:pt idx="12638">
                  <c:v>9.7438095006644367</c:v>
                </c:pt>
                <c:pt idx="12639">
                  <c:v>9.7862424008600044</c:v>
                </c:pt>
                <c:pt idx="12640">
                  <c:v>9.8336104334602048</c:v>
                </c:pt>
                <c:pt idx="12641">
                  <c:v>9.8568687571076783</c:v>
                </c:pt>
                <c:pt idx="12642">
                  <c:v>9.9019287164502305</c:v>
                </c:pt>
                <c:pt idx="12643">
                  <c:v>9.9594140382478269</c:v>
                </c:pt>
                <c:pt idx="12644">
                  <c:v>9.9375400887135203</c:v>
                </c:pt>
                <c:pt idx="12645">
                  <c:v>9.9201525905088843</c:v>
                </c:pt>
                <c:pt idx="12646">
                  <c:v>9.9053723961466371</c:v>
                </c:pt>
                <c:pt idx="12647">
                  <c:v>9.9030061406561352</c:v>
                </c:pt>
                <c:pt idx="12648">
                  <c:v>9.8877564929367345</c:v>
                </c:pt>
                <c:pt idx="12649">
                  <c:v>9.8672922115885502</c:v>
                </c:pt>
                <c:pt idx="12650">
                  <c:v>9.865724232375916</c:v>
                </c:pt>
                <c:pt idx="12651">
                  <c:v>9.8619170402043572</c:v>
                </c:pt>
                <c:pt idx="12652">
                  <c:v>9.8366932989708893</c:v>
                </c:pt>
                <c:pt idx="12653">
                  <c:v>9.8131220865109174</c:v>
                </c:pt>
                <c:pt idx="12654">
                  <c:v>9.8169507688936939</c:v>
                </c:pt>
                <c:pt idx="12655">
                  <c:v>9.8142990741241203</c:v>
                </c:pt>
                <c:pt idx="12656">
                  <c:v>9.8185863206367809</c:v>
                </c:pt>
                <c:pt idx="12657">
                  <c:v>9.8305222967012575</c:v>
                </c:pt>
                <c:pt idx="12658">
                  <c:v>9.8771527634440375</c:v>
                </c:pt>
                <c:pt idx="12659">
                  <c:v>9.8940368820329105</c:v>
                </c:pt>
                <c:pt idx="12660">
                  <c:v>9.8903780231542324</c:v>
                </c:pt>
                <c:pt idx="12661">
                  <c:v>9.8651283588017993</c:v>
                </c:pt>
                <c:pt idx="12662">
                  <c:v>9.8626806754251124</c:v>
                </c:pt>
                <c:pt idx="12663">
                  <c:v>9.8398501179189335</c:v>
                </c:pt>
                <c:pt idx="12664">
                  <c:v>9.822760937706267</c:v>
                </c:pt>
                <c:pt idx="12665">
                  <c:v>9.8413178287820884</c:v>
                </c:pt>
                <c:pt idx="12666">
                  <c:v>9.8654567590212459</c:v>
                </c:pt>
                <c:pt idx="12667">
                  <c:v>9.8702925549343075</c:v>
                </c:pt>
                <c:pt idx="12668">
                  <c:v>9.8714284944123509</c:v>
                </c:pt>
                <c:pt idx="12669">
                  <c:v>9.8800897760253861</c:v>
                </c:pt>
                <c:pt idx="12670">
                  <c:v>9.878384566072139</c:v>
                </c:pt>
                <c:pt idx="12671">
                  <c:v>9.8550059712687865</c:v>
                </c:pt>
                <c:pt idx="12672">
                  <c:v>9.8585030615967071</c:v>
                </c:pt>
                <c:pt idx="12673">
                  <c:v>9.8526393918570658</c:v>
                </c:pt>
                <c:pt idx="12674">
                  <c:v>9.827446534466997</c:v>
                </c:pt>
                <c:pt idx="12675">
                  <c:v>9.8146256581569613</c:v>
                </c:pt>
                <c:pt idx="12676">
                  <c:v>9.8490690689171512</c:v>
                </c:pt>
                <c:pt idx="12677">
                  <c:v>9.8763909414212492</c:v>
                </c:pt>
                <c:pt idx="12678">
                  <c:v>9.8741781023087594</c:v>
                </c:pt>
                <c:pt idx="12679">
                  <c:v>9.8574259262414667</c:v>
                </c:pt>
                <c:pt idx="12680">
                  <c:v>9.8725704628652462</c:v>
                </c:pt>
                <c:pt idx="12681">
                  <c:v>9.9466963799124066</c:v>
                </c:pt>
                <c:pt idx="12682">
                  <c:v>9.9895032887225952</c:v>
                </c:pt>
                <c:pt idx="12683">
                  <c:v>9.9762629467765347</c:v>
                </c:pt>
                <c:pt idx="12684">
                  <c:v>9.9241398788306725</c:v>
                </c:pt>
                <c:pt idx="12685">
                  <c:v>9.9046879212162811</c:v>
                </c:pt>
                <c:pt idx="12686">
                  <c:v>9.8998839583696245</c:v>
                </c:pt>
                <c:pt idx="12687">
                  <c:v>9.8790666164232217</c:v>
                </c:pt>
                <c:pt idx="12688">
                  <c:v>9.8689638208452397</c:v>
                </c:pt>
                <c:pt idx="12689">
                  <c:v>9.8488397408685451</c:v>
                </c:pt>
                <c:pt idx="12690">
                  <c:v>9.8326914191262436</c:v>
                </c:pt>
                <c:pt idx="12691">
                  <c:v>9.8452323096640946</c:v>
                </c:pt>
                <c:pt idx="12692">
                  <c:v>9.8681594104493602</c:v>
                </c:pt>
                <c:pt idx="12693">
                  <c:v>9.8750833526210613</c:v>
                </c:pt>
                <c:pt idx="12694">
                  <c:v>9.84328530762056</c:v>
                </c:pt>
                <c:pt idx="12695">
                  <c:v>9.8111641572422386</c:v>
                </c:pt>
                <c:pt idx="12696">
                  <c:v>9.7593619688473154</c:v>
                </c:pt>
                <c:pt idx="12697">
                  <c:v>9.7174864573481141</c:v>
                </c:pt>
                <c:pt idx="12698">
                  <c:v>9.6990915204633552</c:v>
                </c:pt>
                <c:pt idx="12699">
                  <c:v>9.6895633112551938</c:v>
                </c:pt>
                <c:pt idx="12700">
                  <c:v>9.7070873099478501</c:v>
                </c:pt>
                <c:pt idx="12701">
                  <c:v>9.726286559261581</c:v>
                </c:pt>
                <c:pt idx="12702">
                  <c:v>9.749449612525666</c:v>
                </c:pt>
                <c:pt idx="12703">
                  <c:v>9.7968035010874281</c:v>
                </c:pt>
                <c:pt idx="12704">
                  <c:v>9.8636460041584169</c:v>
                </c:pt>
                <c:pt idx="12705">
                  <c:v>9.9030958021176545</c:v>
                </c:pt>
                <c:pt idx="12706">
                  <c:v>9.9467498910295067</c:v>
                </c:pt>
                <c:pt idx="12707">
                  <c:v>9.9389641223106437</c:v>
                </c:pt>
                <c:pt idx="12708">
                  <c:v>9.9687876492352654</c:v>
                </c:pt>
                <c:pt idx="12709">
                  <c:v>10.046769376735813</c:v>
                </c:pt>
                <c:pt idx="12710">
                  <c:v>10.130030042243346</c:v>
                </c:pt>
                <c:pt idx="12711">
                  <c:v>10.213923024846409</c:v>
                </c:pt>
                <c:pt idx="12712">
                  <c:v>10.242181150547079</c:v>
                </c:pt>
                <c:pt idx="12713">
                  <c:v>10.223005066535244</c:v>
                </c:pt>
                <c:pt idx="12714">
                  <c:v>10.186182837493391</c:v>
                </c:pt>
                <c:pt idx="12715">
                  <c:v>10.06286772291979</c:v>
                </c:pt>
                <c:pt idx="12716">
                  <c:v>9.9369127082757789</c:v>
                </c:pt>
                <c:pt idx="12717">
                  <c:v>9.8420332325576378</c:v>
                </c:pt>
                <c:pt idx="12718">
                  <c:v>9.7825265226704552</c:v>
                </c:pt>
                <c:pt idx="12719">
                  <c:v>9.7020942037813978</c:v>
                </c:pt>
                <c:pt idx="12720">
                  <c:v>9.6323069595976065</c:v>
                </c:pt>
                <c:pt idx="12721">
                  <c:v>9.5557234720059867</c:v>
                </c:pt>
                <c:pt idx="12722">
                  <c:v>9.5653653718211924</c:v>
                </c:pt>
                <c:pt idx="12723">
                  <c:v>9.613024004057948</c:v>
                </c:pt>
                <c:pt idx="12724">
                  <c:v>9.7224530014577137</c:v>
                </c:pt>
                <c:pt idx="12725">
                  <c:v>9.8571331401573197</c:v>
                </c:pt>
                <c:pt idx="12726">
                  <c:v>9.9262702188194325</c:v>
                </c:pt>
                <c:pt idx="12727">
                  <c:v>9.9102841942499111</c:v>
                </c:pt>
                <c:pt idx="12728">
                  <c:v>9.8435476301207281</c:v>
                </c:pt>
                <c:pt idx="12729">
                  <c:v>9.7528727954711076</c:v>
                </c:pt>
                <c:pt idx="12730">
                  <c:v>9.7023065285230459</c:v>
                </c:pt>
                <c:pt idx="12731">
                  <c:v>9.7088721244714744</c:v>
                </c:pt>
                <c:pt idx="12732">
                  <c:v>9.7467758557510624</c:v>
                </c:pt>
                <c:pt idx="12733">
                  <c:v>9.7870762391531549</c:v>
                </c:pt>
                <c:pt idx="12734">
                  <c:v>9.8399907382590968</c:v>
                </c:pt>
                <c:pt idx="12735">
                  <c:v>9.8944896083376523</c:v>
                </c:pt>
                <c:pt idx="12736">
                  <c:v>9.9376093928605282</c:v>
                </c:pt>
                <c:pt idx="12737">
                  <c:v>9.9577347623156012</c:v>
                </c:pt>
                <c:pt idx="12738">
                  <c:v>9.9222985067837577</c:v>
                </c:pt>
                <c:pt idx="12739">
                  <c:v>9.9220063195581929</c:v>
                </c:pt>
                <c:pt idx="12740">
                  <c:v>9.9360261785842674</c:v>
                </c:pt>
                <c:pt idx="12741">
                  <c:v>9.9434466886292867</c:v>
                </c:pt>
                <c:pt idx="12742">
                  <c:v>9.9366377017610326</c:v>
                </c:pt>
                <c:pt idx="12743">
                  <c:v>9.964434598257089</c:v>
                </c:pt>
                <c:pt idx="12744">
                  <c:v>9.9661230829092222</c:v>
                </c:pt>
                <c:pt idx="12745">
                  <c:v>9.9542530729524845</c:v>
                </c:pt>
                <c:pt idx="12746">
                  <c:v>9.8865987719922437</c:v>
                </c:pt>
                <c:pt idx="12747">
                  <c:v>9.8187525840907703</c:v>
                </c:pt>
                <c:pt idx="12748">
                  <c:v>9.7514292977342016</c:v>
                </c:pt>
                <c:pt idx="12749">
                  <c:v>9.6760421927113072</c:v>
                </c:pt>
                <c:pt idx="12750">
                  <c:v>9.6235581764788325</c:v>
                </c:pt>
                <c:pt idx="12751">
                  <c:v>9.5833365854929138</c:v>
                </c:pt>
                <c:pt idx="12752">
                  <c:v>9.5411519571462833</c:v>
                </c:pt>
                <c:pt idx="12753">
                  <c:v>9.5910519950999138</c:v>
                </c:pt>
                <c:pt idx="12754">
                  <c:v>9.6701452931239622</c:v>
                </c:pt>
                <c:pt idx="12755">
                  <c:v>9.7123053954805112</c:v>
                </c:pt>
                <c:pt idx="12756">
                  <c:v>9.7263135381760559</c:v>
                </c:pt>
                <c:pt idx="12757">
                  <c:v>9.7430597106930268</c:v>
                </c:pt>
                <c:pt idx="12758">
                  <c:v>9.7664418601757976</c:v>
                </c:pt>
                <c:pt idx="12759">
                  <c:v>9.7680773324099768</c:v>
                </c:pt>
                <c:pt idx="12760">
                  <c:v>9.8048797119484856</c:v>
                </c:pt>
                <c:pt idx="12761">
                  <c:v>9.8034917424687418</c:v>
                </c:pt>
                <c:pt idx="12762">
                  <c:v>9.7912000542147499</c:v>
                </c:pt>
                <c:pt idx="12763">
                  <c:v>9.7902383996697235</c:v>
                </c:pt>
                <c:pt idx="12764">
                  <c:v>9.8096464083857455</c:v>
                </c:pt>
                <c:pt idx="12765">
                  <c:v>9.8040499292742727</c:v>
                </c:pt>
                <c:pt idx="12766">
                  <c:v>9.7718625878404151</c:v>
                </c:pt>
                <c:pt idx="12767">
                  <c:v>9.748547542808808</c:v>
                </c:pt>
                <c:pt idx="12768">
                  <c:v>9.7344575628741019</c:v>
                </c:pt>
                <c:pt idx="12769">
                  <c:v>9.7505019320583006</c:v>
                </c:pt>
                <c:pt idx="12770">
                  <c:v>9.754236877298478</c:v>
                </c:pt>
                <c:pt idx="12771">
                  <c:v>9.7623839095989879</c:v>
                </c:pt>
                <c:pt idx="12772">
                  <c:v>9.7816124683538135</c:v>
                </c:pt>
                <c:pt idx="12773">
                  <c:v>9.7812859549309579</c:v>
                </c:pt>
                <c:pt idx="12774">
                  <c:v>9.7993283042339829</c:v>
                </c:pt>
                <c:pt idx="12775">
                  <c:v>9.8045555296911377</c:v>
                </c:pt>
                <c:pt idx="12776">
                  <c:v>9.8158843177152679</c:v>
                </c:pt>
                <c:pt idx="12777">
                  <c:v>9.7696643698006422</c:v>
                </c:pt>
                <c:pt idx="12778">
                  <c:v>9.7601614442791362</c:v>
                </c:pt>
                <c:pt idx="12779">
                  <c:v>9.7641023650756473</c:v>
                </c:pt>
                <c:pt idx="12780">
                  <c:v>9.7910153948137832</c:v>
                </c:pt>
                <c:pt idx="12781">
                  <c:v>9.8107486034761191</c:v>
                </c:pt>
                <c:pt idx="12782">
                  <c:v>9.8084313692665699</c:v>
                </c:pt>
                <c:pt idx="12783">
                  <c:v>9.782687239978662</c:v>
                </c:pt>
                <c:pt idx="12784">
                  <c:v>9.7657056345095032</c:v>
                </c:pt>
                <c:pt idx="12785">
                  <c:v>9.7305294786955265</c:v>
                </c:pt>
                <c:pt idx="12786">
                  <c:v>9.719790721549721</c:v>
                </c:pt>
                <c:pt idx="12787">
                  <c:v>9.7098802940290874</c:v>
                </c:pt>
                <c:pt idx="12788">
                  <c:v>9.7402797005064965</c:v>
                </c:pt>
                <c:pt idx="12789">
                  <c:v>9.760106607127188</c:v>
                </c:pt>
                <c:pt idx="12790">
                  <c:v>9.7805816941841499</c:v>
                </c:pt>
                <c:pt idx="12791">
                  <c:v>9.7851997766629708</c:v>
                </c:pt>
                <c:pt idx="12792">
                  <c:v>9.7779494500344644</c:v>
                </c:pt>
                <c:pt idx="12793">
                  <c:v>9.7490919895758168</c:v>
                </c:pt>
                <c:pt idx="12794">
                  <c:v>9.7641706616824386</c:v>
                </c:pt>
                <c:pt idx="12795">
                  <c:v>9.7488950785885162</c:v>
                </c:pt>
                <c:pt idx="12796">
                  <c:v>9.7244791689998316</c:v>
                </c:pt>
                <c:pt idx="12797">
                  <c:v>9.7282648913277399</c:v>
                </c:pt>
                <c:pt idx="12798">
                  <c:v>9.731017984491988</c:v>
                </c:pt>
                <c:pt idx="12799">
                  <c:v>9.7577685587694436</c:v>
                </c:pt>
                <c:pt idx="12800">
                  <c:v>9.8171492728269545</c:v>
                </c:pt>
                <c:pt idx="12801">
                  <c:v>9.8007587070094058</c:v>
                </c:pt>
                <c:pt idx="12802">
                  <c:v>9.8268987151175438</c:v>
                </c:pt>
                <c:pt idx="12803">
                  <c:v>9.8487369405544349</c:v>
                </c:pt>
                <c:pt idx="12804">
                  <c:v>9.8362956168900624</c:v>
                </c:pt>
                <c:pt idx="12805">
                  <c:v>9.8018577238979354</c:v>
                </c:pt>
                <c:pt idx="12806">
                  <c:v>9.8141255742551401</c:v>
                </c:pt>
                <c:pt idx="12807">
                  <c:v>9.7941927336454331</c:v>
                </c:pt>
                <c:pt idx="12808">
                  <c:v>9.767862507845317</c:v>
                </c:pt>
                <c:pt idx="12809">
                  <c:v>9.690620570884116</c:v>
                </c:pt>
                <c:pt idx="12810">
                  <c:v>9.7215651518368293</c:v>
                </c:pt>
                <c:pt idx="12811">
                  <c:v>9.7467515047853102</c:v>
                </c:pt>
                <c:pt idx="12812">
                  <c:v>9.7639652816285505</c:v>
                </c:pt>
                <c:pt idx="12813">
                  <c:v>9.7663168625997656</c:v>
                </c:pt>
                <c:pt idx="12814">
                  <c:v>9.7823697447074149</c:v>
                </c:pt>
                <c:pt idx="12815">
                  <c:v>9.8132110508175234</c:v>
                </c:pt>
                <c:pt idx="12816">
                  <c:v>9.8272492805188811</c:v>
                </c:pt>
                <c:pt idx="12817">
                  <c:v>9.8468556888004564</c:v>
                </c:pt>
                <c:pt idx="12818">
                  <c:v>9.8394186269238997</c:v>
                </c:pt>
                <c:pt idx="12819">
                  <c:v>9.8129764002227748</c:v>
                </c:pt>
                <c:pt idx="12820">
                  <c:v>9.828818435835684</c:v>
                </c:pt>
                <c:pt idx="12821">
                  <c:v>9.8189733967835444</c:v>
                </c:pt>
                <c:pt idx="12822">
                  <c:v>9.8059091658792088</c:v>
                </c:pt>
                <c:pt idx="12823">
                  <c:v>9.7873569453050457</c:v>
                </c:pt>
                <c:pt idx="12824">
                  <c:v>9.7631329200839989</c:v>
                </c:pt>
                <c:pt idx="12825">
                  <c:v>9.7729685913767668</c:v>
                </c:pt>
                <c:pt idx="12826">
                  <c:v>9.8080084120598467</c:v>
                </c:pt>
                <c:pt idx="12827">
                  <c:v>9.8046676271134352</c:v>
                </c:pt>
                <c:pt idx="12828">
                  <c:v>9.788790748941226</c:v>
                </c:pt>
                <c:pt idx="12829">
                  <c:v>9.7718089789013494</c:v>
                </c:pt>
                <c:pt idx="12830">
                  <c:v>9.7720550187970385</c:v>
                </c:pt>
                <c:pt idx="12831">
                  <c:v>9.7830185702306149</c:v>
                </c:pt>
                <c:pt idx="12832">
                  <c:v>9.7882181562181234</c:v>
                </c:pt>
                <c:pt idx="12833">
                  <c:v>9.8013892874186777</c:v>
                </c:pt>
                <c:pt idx="12834">
                  <c:v>9.8206626444051981</c:v>
                </c:pt>
                <c:pt idx="12835">
                  <c:v>9.8413564523426587</c:v>
                </c:pt>
                <c:pt idx="12836">
                  <c:v>9.8742003781122563</c:v>
                </c:pt>
                <c:pt idx="12837">
                  <c:v>9.8854978385048344</c:v>
                </c:pt>
                <c:pt idx="12838">
                  <c:v>9.898961574114816</c:v>
                </c:pt>
                <c:pt idx="12839">
                  <c:v>9.9282685118304386</c:v>
                </c:pt>
                <c:pt idx="12840">
                  <c:v>9.9328269377659861</c:v>
                </c:pt>
                <c:pt idx="12841">
                  <c:v>9.9335194235119282</c:v>
                </c:pt>
                <c:pt idx="12842">
                  <c:v>9.934353715757382</c:v>
                </c:pt>
                <c:pt idx="12843">
                  <c:v>9.9519110459392035</c:v>
                </c:pt>
                <c:pt idx="12844">
                  <c:v>9.9589389035298392</c:v>
                </c:pt>
                <c:pt idx="12845">
                  <c:v>9.983055775953412</c:v>
                </c:pt>
                <c:pt idx="12846">
                  <c:v>10.034462204414321</c:v>
                </c:pt>
                <c:pt idx="12847">
                  <c:v>10.114166178933571</c:v>
                </c:pt>
                <c:pt idx="12848">
                  <c:v>10.138513435459844</c:v>
                </c:pt>
                <c:pt idx="12849">
                  <c:v>10.237399158008683</c:v>
                </c:pt>
                <c:pt idx="12850">
                  <c:v>10.369078814600513</c:v>
                </c:pt>
                <c:pt idx="12851">
                  <c:v>10.469997843720083</c:v>
                </c:pt>
                <c:pt idx="12852">
                  <c:v>10.490211975188474</c:v>
                </c:pt>
                <c:pt idx="12853">
                  <c:v>10.37879796987964</c:v>
                </c:pt>
                <c:pt idx="12854">
                  <c:v>10.149074858742384</c:v>
                </c:pt>
                <c:pt idx="12855">
                  <c:v>9.9849842833647475</c:v>
                </c:pt>
                <c:pt idx="12856">
                  <c:v>9.8689430430559444</c:v>
                </c:pt>
                <c:pt idx="12857">
                  <c:v>9.7142461497503518</c:v>
                </c:pt>
                <c:pt idx="12858">
                  <c:v>9.5887983773713437</c:v>
                </c:pt>
                <c:pt idx="12859">
                  <c:v>9.4562568179513047</c:v>
                </c:pt>
                <c:pt idx="12860">
                  <c:v>9.3840133947096547</c:v>
                </c:pt>
                <c:pt idx="12861">
                  <c:v>9.411435104689593</c:v>
                </c:pt>
                <c:pt idx="12862">
                  <c:v>9.5496269230133883</c:v>
                </c:pt>
                <c:pt idx="12863">
                  <c:v>9.7570491088295235</c:v>
                </c:pt>
                <c:pt idx="12864">
                  <c:v>9.9744948142838776</c:v>
                </c:pt>
                <c:pt idx="12865">
                  <c:v>10.115185742516891</c:v>
                </c:pt>
                <c:pt idx="12866">
                  <c:v>10.150634027398208</c:v>
                </c:pt>
                <c:pt idx="12867">
                  <c:v>10.113984424270049</c:v>
                </c:pt>
                <c:pt idx="12868">
                  <c:v>9.9822957028978188</c:v>
                </c:pt>
                <c:pt idx="12869">
                  <c:v>9.8241776196026223</c:v>
                </c:pt>
                <c:pt idx="12870">
                  <c:v>9.6569101400014397</c:v>
                </c:pt>
                <c:pt idx="12871">
                  <c:v>9.4926128049879654</c:v>
                </c:pt>
                <c:pt idx="12872">
                  <c:v>9.3714592829191066</c:v>
                </c:pt>
                <c:pt idx="12873">
                  <c:v>9.3025678088202337</c:v>
                </c:pt>
                <c:pt idx="12874">
                  <c:v>9.2699687155054544</c:v>
                </c:pt>
                <c:pt idx="12875">
                  <c:v>9.3051133299461117</c:v>
                </c:pt>
                <c:pt idx="12876">
                  <c:v>9.4258766423475642</c:v>
                </c:pt>
                <c:pt idx="12877">
                  <c:v>9.5191592091437514</c:v>
                </c:pt>
                <c:pt idx="12878">
                  <c:v>9.6177240015921015</c:v>
                </c:pt>
                <c:pt idx="12879">
                  <c:v>9.7579304530980178</c:v>
                </c:pt>
                <c:pt idx="12880">
                  <c:v>9.8646785325355779</c:v>
                </c:pt>
                <c:pt idx="12881">
                  <c:v>9.9413124856153114</c:v>
                </c:pt>
                <c:pt idx="12882">
                  <c:v>9.9409987807653071</c:v>
                </c:pt>
                <c:pt idx="12883">
                  <c:v>9.9001811496238101</c:v>
                </c:pt>
                <c:pt idx="12884">
                  <c:v>9.8686980655008885</c:v>
                </c:pt>
                <c:pt idx="12885">
                  <c:v>9.8662305830090702</c:v>
                </c:pt>
                <c:pt idx="12886">
                  <c:v>9.8312954551273091</c:v>
                </c:pt>
                <c:pt idx="12887">
                  <c:v>9.8260306590814217</c:v>
                </c:pt>
                <c:pt idx="12888">
                  <c:v>9.8298930027546714</c:v>
                </c:pt>
                <c:pt idx="12889">
                  <c:v>9.8456224483396078</c:v>
                </c:pt>
                <c:pt idx="12890">
                  <c:v>9.8739458911124434</c:v>
                </c:pt>
                <c:pt idx="12891">
                  <c:v>9.9271419226497297</c:v>
                </c:pt>
                <c:pt idx="12892">
                  <c:v>9.9335269213465889</c:v>
                </c:pt>
                <c:pt idx="12893">
                  <c:v>9.9029904957763932</c:v>
                </c:pt>
                <c:pt idx="12894">
                  <c:v>9.8627792206348222</c:v>
                </c:pt>
                <c:pt idx="12895">
                  <c:v>9.8133275839911072</c:v>
                </c:pt>
                <c:pt idx="12896">
                  <c:v>9.7496639683344775</c:v>
                </c:pt>
                <c:pt idx="12897">
                  <c:v>9.7258848615337357</c:v>
                </c:pt>
                <c:pt idx="12898">
                  <c:v>9.7351699569189112</c:v>
                </c:pt>
                <c:pt idx="12899">
                  <c:v>9.7258091530216113</c:v>
                </c:pt>
                <c:pt idx="12900">
                  <c:v>9.7103085915306053</c:v>
                </c:pt>
                <c:pt idx="12901">
                  <c:v>9.7221955587089059</c:v>
                </c:pt>
                <c:pt idx="12902">
                  <c:v>9.721123627765289</c:v>
                </c:pt>
                <c:pt idx="12903">
                  <c:v>9.7250560030057027</c:v>
                </c:pt>
                <c:pt idx="12904">
                  <c:v>9.715580596158425</c:v>
                </c:pt>
                <c:pt idx="12905">
                  <c:v>9.7190377426077905</c:v>
                </c:pt>
                <c:pt idx="12906">
                  <c:v>9.7542572769063796</c:v>
                </c:pt>
                <c:pt idx="12907">
                  <c:v>9.7896009978375371</c:v>
                </c:pt>
                <c:pt idx="12908">
                  <c:v>9.7778303525906107</c:v>
                </c:pt>
                <c:pt idx="12909">
                  <c:v>9.7809873892498516</c:v>
                </c:pt>
                <c:pt idx="12910">
                  <c:v>9.7563437760542353</c:v>
                </c:pt>
                <c:pt idx="12911">
                  <c:v>9.7272453037819275</c:v>
                </c:pt>
                <c:pt idx="12912">
                  <c:v>9.7424578663814447</c:v>
                </c:pt>
                <c:pt idx="12913">
                  <c:v>9.7316598715220159</c:v>
                </c:pt>
                <c:pt idx="12914">
                  <c:v>9.7486831387668094</c:v>
                </c:pt>
                <c:pt idx="12915">
                  <c:v>9.7660108414994902</c:v>
                </c:pt>
                <c:pt idx="12916">
                  <c:v>9.7548558654045472</c:v>
                </c:pt>
                <c:pt idx="12917">
                  <c:v>9.785713600326071</c:v>
                </c:pt>
                <c:pt idx="12918">
                  <c:v>9.8092683775466902</c:v>
                </c:pt>
                <c:pt idx="12919">
                  <c:v>9.8122229623106776</c:v>
                </c:pt>
                <c:pt idx="12920">
                  <c:v>9.8092470187469374</c:v>
                </c:pt>
                <c:pt idx="12921">
                  <c:v>9.8026182684134362</c:v>
                </c:pt>
                <c:pt idx="12922">
                  <c:v>9.7577380065194284</c:v>
                </c:pt>
                <c:pt idx="12923">
                  <c:v>9.7264639815148435</c:v>
                </c:pt>
                <c:pt idx="12924">
                  <c:v>9.7215987990767641</c:v>
                </c:pt>
                <c:pt idx="12925">
                  <c:v>9.6875226569832247</c:v>
                </c:pt>
                <c:pt idx="12926">
                  <c:v>9.6697749540450282</c:v>
                </c:pt>
                <c:pt idx="12927">
                  <c:v>9.7317956878151364</c:v>
                </c:pt>
                <c:pt idx="12928">
                  <c:v>9.788944866130235</c:v>
                </c:pt>
                <c:pt idx="12929">
                  <c:v>9.8099869271245748</c:v>
                </c:pt>
                <c:pt idx="12930">
                  <c:v>9.8323730078437706</c:v>
                </c:pt>
                <c:pt idx="12931">
                  <c:v>9.8551513886527271</c:v>
                </c:pt>
                <c:pt idx="12932">
                  <c:v>9.8313643823457078</c:v>
                </c:pt>
                <c:pt idx="12933">
                  <c:v>9.7953981862250803</c:v>
                </c:pt>
                <c:pt idx="12934">
                  <c:v>9.7416689054322028</c:v>
                </c:pt>
                <c:pt idx="12935">
                  <c:v>9.6902914793906021</c:v>
                </c:pt>
                <c:pt idx="12936">
                  <c:v>9.6432381505146978</c:v>
                </c:pt>
                <c:pt idx="12937">
                  <c:v>9.6249204528334609</c:v>
                </c:pt>
                <c:pt idx="12938">
                  <c:v>9.6412098846615901</c:v>
                </c:pt>
                <c:pt idx="12939">
                  <c:v>9.666911893591239</c:v>
                </c:pt>
                <c:pt idx="12940">
                  <c:v>9.7132455729513243</c:v>
                </c:pt>
                <c:pt idx="12941">
                  <c:v>9.7648571340584205</c:v>
                </c:pt>
                <c:pt idx="12942">
                  <c:v>9.8341947921527364</c:v>
                </c:pt>
                <c:pt idx="12943">
                  <c:v>9.8740259690159036</c:v>
                </c:pt>
                <c:pt idx="12944">
                  <c:v>9.8582533231531269</c:v>
                </c:pt>
                <c:pt idx="12945">
                  <c:v>9.854648589867864</c:v>
                </c:pt>
                <c:pt idx="12946">
                  <c:v>9.8402837896135509</c:v>
                </c:pt>
                <c:pt idx="12947">
                  <c:v>9.807907306130069</c:v>
                </c:pt>
                <c:pt idx="12948">
                  <c:v>9.7944865330270119</c:v>
                </c:pt>
                <c:pt idx="12949">
                  <c:v>9.767053496426767</c:v>
                </c:pt>
                <c:pt idx="12950">
                  <c:v>9.7110476568463913</c:v>
                </c:pt>
                <c:pt idx="12951">
                  <c:v>9.7115964012269629</c:v>
                </c:pt>
                <c:pt idx="12952">
                  <c:v>9.7568450635632562</c:v>
                </c:pt>
                <c:pt idx="12953">
                  <c:v>9.8585504693318011</c:v>
                </c:pt>
                <c:pt idx="12954">
                  <c:v>9.9378514282276633</c:v>
                </c:pt>
                <c:pt idx="12955">
                  <c:v>9.937029267719824</c:v>
                </c:pt>
                <c:pt idx="12956">
                  <c:v>9.9178401384825907</c:v>
                </c:pt>
                <c:pt idx="12957">
                  <c:v>9.8424259316652503</c:v>
                </c:pt>
                <c:pt idx="12958">
                  <c:v>9.7829738724509454</c:v>
                </c:pt>
                <c:pt idx="12959">
                  <c:v>9.777018494552701</c:v>
                </c:pt>
                <c:pt idx="12960">
                  <c:v>9.769764608943154</c:v>
                </c:pt>
                <c:pt idx="12961">
                  <c:v>9.7936307591113518</c:v>
                </c:pt>
                <c:pt idx="12962">
                  <c:v>9.8467245201505857</c:v>
                </c:pt>
                <c:pt idx="12963">
                  <c:v>9.8605344804058745</c:v>
                </c:pt>
                <c:pt idx="12964">
                  <c:v>9.8477329273822747</c:v>
                </c:pt>
                <c:pt idx="12965">
                  <c:v>9.7816783932541167</c:v>
                </c:pt>
                <c:pt idx="12966">
                  <c:v>9.740202229027096</c:v>
                </c:pt>
                <c:pt idx="12967">
                  <c:v>9.7533803791619285</c:v>
                </c:pt>
                <c:pt idx="12968">
                  <c:v>9.7685459189524053</c:v>
                </c:pt>
                <c:pt idx="12969">
                  <c:v>9.7650948488733871</c:v>
                </c:pt>
                <c:pt idx="12970">
                  <c:v>9.7394351356469784</c:v>
                </c:pt>
                <c:pt idx="12971">
                  <c:v>9.7661217076309406</c:v>
                </c:pt>
                <c:pt idx="12972">
                  <c:v>9.7963469751045658</c:v>
                </c:pt>
                <c:pt idx="12973">
                  <c:v>9.8319405129883517</c:v>
                </c:pt>
                <c:pt idx="12974">
                  <c:v>9.8651983578951885</c:v>
                </c:pt>
                <c:pt idx="12975">
                  <c:v>9.8684621935354748</c:v>
                </c:pt>
                <c:pt idx="12976">
                  <c:v>9.8580819776724962</c:v>
                </c:pt>
                <c:pt idx="12977">
                  <c:v>9.8510903575991176</c:v>
                </c:pt>
                <c:pt idx="12978">
                  <c:v>9.8226345410679787</c:v>
                </c:pt>
                <c:pt idx="12979">
                  <c:v>9.8078012164888353</c:v>
                </c:pt>
                <c:pt idx="12980">
                  <c:v>9.7774262258092879</c:v>
                </c:pt>
                <c:pt idx="12981">
                  <c:v>9.778354589786062</c:v>
                </c:pt>
                <c:pt idx="12982">
                  <c:v>9.7855378339355372</c:v>
                </c:pt>
                <c:pt idx="12983">
                  <c:v>9.7838940299698667</c:v>
                </c:pt>
                <c:pt idx="12984">
                  <c:v>9.7960185991401438</c:v>
                </c:pt>
                <c:pt idx="12985">
                  <c:v>9.8249326209055639</c:v>
                </c:pt>
                <c:pt idx="12986">
                  <c:v>9.8443559737804041</c:v>
                </c:pt>
                <c:pt idx="12987">
                  <c:v>9.8456825976721181</c:v>
                </c:pt>
                <c:pt idx="12988">
                  <c:v>9.8572278799247268</c:v>
                </c:pt>
                <c:pt idx="12989">
                  <c:v>9.8354236778243447</c:v>
                </c:pt>
                <c:pt idx="12990">
                  <c:v>9.829753993159132</c:v>
                </c:pt>
                <c:pt idx="12991">
                  <c:v>9.8225202215382144</c:v>
                </c:pt>
                <c:pt idx="12992">
                  <c:v>9.810954641697597</c:v>
                </c:pt>
                <c:pt idx="12993">
                  <c:v>9.830621174533329</c:v>
                </c:pt>
                <c:pt idx="12994">
                  <c:v>9.8500900715360089</c:v>
                </c:pt>
                <c:pt idx="12995">
                  <c:v>9.834187510226446</c:v>
                </c:pt>
                <c:pt idx="12996">
                  <c:v>9.8082196844840013</c:v>
                </c:pt>
                <c:pt idx="12997">
                  <c:v>9.7897942588461682</c:v>
                </c:pt>
                <c:pt idx="12998">
                  <c:v>9.7721475704950329</c:v>
                </c:pt>
                <c:pt idx="12999">
                  <c:v>9.7908157785947125</c:v>
                </c:pt>
                <c:pt idx="13000">
                  <c:v>9.8186642302385785</c:v>
                </c:pt>
                <c:pt idx="13001">
                  <c:v>9.8360786305903947</c:v>
                </c:pt>
                <c:pt idx="13002">
                  <c:v>9.8404675074004988</c:v>
                </c:pt>
                <c:pt idx="13003">
                  <c:v>9.8483663415830449</c:v>
                </c:pt>
                <c:pt idx="13004">
                  <c:v>9.8580372997569334</c:v>
                </c:pt>
                <c:pt idx="13005">
                  <c:v>9.8498711086094346</c:v>
                </c:pt>
                <c:pt idx="13006">
                  <c:v>9.8123540304210994</c:v>
                </c:pt>
                <c:pt idx="13007">
                  <c:v>9.7903776510649472</c:v>
                </c:pt>
                <c:pt idx="13008">
                  <c:v>9.804662829102174</c:v>
                </c:pt>
                <c:pt idx="13009">
                  <c:v>9.8120576306721983</c:v>
                </c:pt>
                <c:pt idx="13010">
                  <c:v>9.7897624984995719</c:v>
                </c:pt>
                <c:pt idx="13011">
                  <c:v>9.7812919853909932</c:v>
                </c:pt>
                <c:pt idx="13012">
                  <c:v>9.7853857124704149</c:v>
                </c:pt>
                <c:pt idx="13013">
                  <c:v>9.8002651311936244</c:v>
                </c:pt>
                <c:pt idx="13014">
                  <c:v>9.8173122352097106</c:v>
                </c:pt>
                <c:pt idx="13015">
                  <c:v>9.8497023209855197</c:v>
                </c:pt>
                <c:pt idx="13016">
                  <c:v>9.85760218379869</c:v>
                </c:pt>
                <c:pt idx="13017">
                  <c:v>9.8234934609948326</c:v>
                </c:pt>
                <c:pt idx="13018">
                  <c:v>9.7834164689243153</c:v>
                </c:pt>
                <c:pt idx="13019">
                  <c:v>9.7637288669080124</c:v>
                </c:pt>
                <c:pt idx="13020">
                  <c:v>9.7588165004395453</c:v>
                </c:pt>
                <c:pt idx="13021">
                  <c:v>9.7558321561246473</c:v>
                </c:pt>
                <c:pt idx="13022">
                  <c:v>9.7699846585326284</c:v>
                </c:pt>
                <c:pt idx="13023">
                  <c:v>9.7978986908603201</c:v>
                </c:pt>
                <c:pt idx="13024">
                  <c:v>9.8285749271449649</c:v>
                </c:pt>
                <c:pt idx="13025">
                  <c:v>9.8332027383770644</c:v>
                </c:pt>
                <c:pt idx="13026">
                  <c:v>9.8647137256736475</c:v>
                </c:pt>
                <c:pt idx="13027">
                  <c:v>9.9024436131274811</c:v>
                </c:pt>
                <c:pt idx="13028">
                  <c:v>9.9271573613127071</c:v>
                </c:pt>
                <c:pt idx="13029">
                  <c:v>9.9131351409220816</c:v>
                </c:pt>
                <c:pt idx="13030">
                  <c:v>9.8626116978498164</c:v>
                </c:pt>
                <c:pt idx="13031">
                  <c:v>9.8212067380476089</c:v>
                </c:pt>
                <c:pt idx="13032">
                  <c:v>9.7842302521984728</c:v>
                </c:pt>
                <c:pt idx="13033">
                  <c:v>9.7992266994472992</c:v>
                </c:pt>
                <c:pt idx="13034">
                  <c:v>9.8035456261284626</c:v>
                </c:pt>
                <c:pt idx="13035">
                  <c:v>9.7909727039462862</c:v>
                </c:pt>
                <c:pt idx="13036">
                  <c:v>9.7673729921576555</c:v>
                </c:pt>
                <c:pt idx="13037">
                  <c:v>9.7869145075726038</c:v>
                </c:pt>
                <c:pt idx="13038">
                  <c:v>9.7990760927162626</c:v>
                </c:pt>
                <c:pt idx="13039">
                  <c:v>9.8120335730258983</c:v>
                </c:pt>
                <c:pt idx="13040">
                  <c:v>9.8109386307795816</c:v>
                </c:pt>
                <c:pt idx="13041">
                  <c:v>9.8148792302413188</c:v>
                </c:pt>
                <c:pt idx="13042">
                  <c:v>9.8008167551647905</c:v>
                </c:pt>
                <c:pt idx="13043">
                  <c:v>9.8238034426426388</c:v>
                </c:pt>
                <c:pt idx="13044">
                  <c:v>9.8424773825574849</c:v>
                </c:pt>
                <c:pt idx="13045">
                  <c:v>9.8586926673049913</c:v>
                </c:pt>
                <c:pt idx="13046">
                  <c:v>9.857182612805536</c:v>
                </c:pt>
                <c:pt idx="13047">
                  <c:v>9.8707380699810354</c:v>
                </c:pt>
                <c:pt idx="13048">
                  <c:v>9.8511254753188631</c:v>
                </c:pt>
                <c:pt idx="13049">
                  <c:v>9.8244177329647613</c:v>
                </c:pt>
                <c:pt idx="13050">
                  <c:v>9.792734341414711</c:v>
                </c:pt>
                <c:pt idx="13051">
                  <c:v>9.7593252007692257</c:v>
                </c:pt>
                <c:pt idx="13052">
                  <c:v>9.746991443915844</c:v>
                </c:pt>
                <c:pt idx="13053">
                  <c:v>9.7287477978864327</c:v>
                </c:pt>
                <c:pt idx="13054">
                  <c:v>9.7672517882652308</c:v>
                </c:pt>
                <c:pt idx="13055">
                  <c:v>9.8036050462591131</c:v>
                </c:pt>
                <c:pt idx="13056">
                  <c:v>9.8150121291531072</c:v>
                </c:pt>
                <c:pt idx="13057">
                  <c:v>9.8246128212493531</c:v>
                </c:pt>
                <c:pt idx="13058">
                  <c:v>9.8509102839204292</c:v>
                </c:pt>
                <c:pt idx="13059">
                  <c:v>9.8490566553269687</c:v>
                </c:pt>
                <c:pt idx="13060">
                  <c:v>9.8307686552137294</c:v>
                </c:pt>
                <c:pt idx="13061">
                  <c:v>9.8210152017145216</c:v>
                </c:pt>
                <c:pt idx="13062">
                  <c:v>9.8229629009207162</c:v>
                </c:pt>
                <c:pt idx="13063">
                  <c:v>9.8364753806625327</c:v>
                </c:pt>
                <c:pt idx="13064">
                  <c:v>9.8126564792124267</c:v>
                </c:pt>
                <c:pt idx="13065">
                  <c:v>9.8006805544747291</c:v>
                </c:pt>
                <c:pt idx="13066">
                  <c:v>9.7894212098897597</c:v>
                </c:pt>
                <c:pt idx="13067">
                  <c:v>9.8170656440009463</c:v>
                </c:pt>
                <c:pt idx="13068">
                  <c:v>9.8229947067517607</c:v>
                </c:pt>
                <c:pt idx="13069">
                  <c:v>9.8261603310294259</c:v>
                </c:pt>
                <c:pt idx="13070">
                  <c:v>9.811705895616063</c:v>
                </c:pt>
                <c:pt idx="13071">
                  <c:v>9.8170385390290047</c:v>
                </c:pt>
                <c:pt idx="13072">
                  <c:v>9.8676102692714736</c:v>
                </c:pt>
                <c:pt idx="13073">
                  <c:v>9.8911014374064621</c:v>
                </c:pt>
                <c:pt idx="13074">
                  <c:v>9.8584919372182398</c:v>
                </c:pt>
                <c:pt idx="13075">
                  <c:v>9.8078764554378441</c:v>
                </c:pt>
                <c:pt idx="13076">
                  <c:v>9.772963796144742</c:v>
                </c:pt>
                <c:pt idx="13077">
                  <c:v>9.7930409380036405</c:v>
                </c:pt>
                <c:pt idx="13078">
                  <c:v>9.8255907347231339</c:v>
                </c:pt>
                <c:pt idx="13079">
                  <c:v>9.8398748795046114</c:v>
                </c:pt>
                <c:pt idx="13080">
                  <c:v>9.8366896088200484</c:v>
                </c:pt>
                <c:pt idx="13081">
                  <c:v>9.8545792957288363</c:v>
                </c:pt>
                <c:pt idx="13082">
                  <c:v>9.8692084841690519</c:v>
                </c:pt>
                <c:pt idx="13083">
                  <c:v>9.8388185468986347</c:v>
                </c:pt>
                <c:pt idx="13084">
                  <c:v>9.8333383404931887</c:v>
                </c:pt>
                <c:pt idx="13085">
                  <c:v>9.8168381155756261</c:v>
                </c:pt>
                <c:pt idx="13086">
                  <c:v>9.832289722719409</c:v>
                </c:pt>
                <c:pt idx="13087">
                  <c:v>9.8319297653524576</c:v>
                </c:pt>
                <c:pt idx="13088">
                  <c:v>9.8104844892387888</c:v>
                </c:pt>
                <c:pt idx="13089">
                  <c:v>9.8022716715890166</c:v>
                </c:pt>
                <c:pt idx="13090">
                  <c:v>9.7991137646238311</c:v>
                </c:pt>
                <c:pt idx="13091">
                  <c:v>9.8132118043135002</c:v>
                </c:pt>
                <c:pt idx="13092">
                  <c:v>9.82931279018959</c:v>
                </c:pt>
                <c:pt idx="13093">
                  <c:v>9.8405693614946017</c:v>
                </c:pt>
                <c:pt idx="13094">
                  <c:v>9.87070864034132</c:v>
                </c:pt>
                <c:pt idx="13095">
                  <c:v>9.865459802467857</c:v>
                </c:pt>
                <c:pt idx="13096">
                  <c:v>9.8378190674710488</c:v>
                </c:pt>
                <c:pt idx="13097">
                  <c:v>9.8639418873059022</c:v>
                </c:pt>
                <c:pt idx="13098">
                  <c:v>9.8735071360470723</c:v>
                </c:pt>
                <c:pt idx="13099">
                  <c:v>9.8578597930219605</c:v>
                </c:pt>
                <c:pt idx="13100">
                  <c:v>9.8556371378925789</c:v>
                </c:pt>
                <c:pt idx="13101">
                  <c:v>9.8846342054539402</c:v>
                </c:pt>
                <c:pt idx="13102">
                  <c:v>9.8931355346413472</c:v>
                </c:pt>
                <c:pt idx="13103">
                  <c:v>9.878051578091247</c:v>
                </c:pt>
                <c:pt idx="13104">
                  <c:v>9.8322951886371115</c:v>
                </c:pt>
                <c:pt idx="13105">
                  <c:v>9.8003802247446039</c:v>
                </c:pt>
                <c:pt idx="13106">
                  <c:v>9.7968020487500542</c:v>
                </c:pt>
                <c:pt idx="13107">
                  <c:v>9.8076459905689219</c:v>
                </c:pt>
                <c:pt idx="13108">
                  <c:v>9.8121645557488861</c:v>
                </c:pt>
                <c:pt idx="13109">
                  <c:v>9.7843231742220045</c:v>
                </c:pt>
                <c:pt idx="13110">
                  <c:v>9.7864910234017142</c:v>
                </c:pt>
                <c:pt idx="13111">
                  <c:v>9.787444195585687</c:v>
                </c:pt>
                <c:pt idx="13112">
                  <c:v>9.7900537392955016</c:v>
                </c:pt>
                <c:pt idx="13113">
                  <c:v>9.7553126173109703</c:v>
                </c:pt>
                <c:pt idx="13114">
                  <c:v>9.7333741138857768</c:v>
                </c:pt>
                <c:pt idx="13115">
                  <c:v>9.6914765199154687</c:v>
                </c:pt>
                <c:pt idx="13116">
                  <c:v>9.6517098142375133</c:v>
                </c:pt>
                <c:pt idx="13117">
                  <c:v>9.6372847564971273</c:v>
                </c:pt>
                <c:pt idx="13118">
                  <c:v>9.6360707542724686</c:v>
                </c:pt>
                <c:pt idx="13119">
                  <c:v>9.652336290696665</c:v>
                </c:pt>
                <c:pt idx="13120">
                  <c:v>9.6811825064417061</c:v>
                </c:pt>
                <c:pt idx="13121">
                  <c:v>9.6701397146992605</c:v>
                </c:pt>
                <c:pt idx="13122">
                  <c:v>9.6106753255875823</c:v>
                </c:pt>
                <c:pt idx="13123">
                  <c:v>9.52147696377709</c:v>
                </c:pt>
                <c:pt idx="13124">
                  <c:v>9.4103523727541951</c:v>
                </c:pt>
                <c:pt idx="13125">
                  <c:v>9.2812791521128659</c:v>
                </c:pt>
                <c:pt idx="13126">
                  <c:v>9.1850930538956099</c:v>
                </c:pt>
                <c:pt idx="13127">
                  <c:v>9.1037500664413109</c:v>
                </c:pt>
                <c:pt idx="13128">
                  <c:v>9.0080599871615856</c:v>
                </c:pt>
                <c:pt idx="13129">
                  <c:v>8.9134548468558297</c:v>
                </c:pt>
                <c:pt idx="13130">
                  <c:v>8.8697989877008787</c:v>
                </c:pt>
                <c:pt idx="13131">
                  <c:v>8.8757041312946932</c:v>
                </c:pt>
                <c:pt idx="13132">
                  <c:v>8.9563725005020096</c:v>
                </c:pt>
                <c:pt idx="13133">
                  <c:v>9.1109208829690349</c:v>
                </c:pt>
                <c:pt idx="13134">
                  <c:v>9.3490876090731643</c:v>
                </c:pt>
                <c:pt idx="13135">
                  <c:v>9.694512033775009</c:v>
                </c:pt>
                <c:pt idx="13136">
                  <c:v>9.9964484504205178</c:v>
                </c:pt>
                <c:pt idx="13137">
                  <c:v>10.19688842264649</c:v>
                </c:pt>
                <c:pt idx="13138">
                  <c:v>10.207138327393926</c:v>
                </c:pt>
                <c:pt idx="13139">
                  <c:v>9.9750767678688916</c:v>
                </c:pt>
                <c:pt idx="13140">
                  <c:v>9.6434578134209357</c:v>
                </c:pt>
                <c:pt idx="13141">
                  <c:v>9.3780741327047696</c:v>
                </c:pt>
                <c:pt idx="13142">
                  <c:v>9.1741059858923499</c:v>
                </c:pt>
                <c:pt idx="13143">
                  <c:v>9.0830620993673197</c:v>
                </c:pt>
                <c:pt idx="13144">
                  <c:v>9.0354500517732959</c:v>
                </c:pt>
                <c:pt idx="13145">
                  <c:v>9.0991734597524925</c:v>
                </c:pt>
                <c:pt idx="13146">
                  <c:v>9.2886518460182828</c:v>
                </c:pt>
                <c:pt idx="13147">
                  <c:v>9.5224860878981694</c:v>
                </c:pt>
                <c:pt idx="13148">
                  <c:v>9.7815147971154239</c:v>
                </c:pt>
                <c:pt idx="13149">
                  <c:v>9.9847949439848076</c:v>
                </c:pt>
                <c:pt idx="13150">
                  <c:v>10.090578711834599</c:v>
                </c:pt>
                <c:pt idx="13151">
                  <c:v>10.133726820521439</c:v>
                </c:pt>
                <c:pt idx="13152">
                  <c:v>10.085969961966924</c:v>
                </c:pt>
                <c:pt idx="13153">
                  <c:v>9.9577811114515686</c:v>
                </c:pt>
                <c:pt idx="13154">
                  <c:v>9.7891686801766991</c:v>
                </c:pt>
                <c:pt idx="13155">
                  <c:v>9.649315511313274</c:v>
                </c:pt>
                <c:pt idx="13156">
                  <c:v>9.5327099383755236</c:v>
                </c:pt>
                <c:pt idx="13157">
                  <c:v>9.4249638751597082</c:v>
                </c:pt>
                <c:pt idx="13158">
                  <c:v>9.3839702729718599</c:v>
                </c:pt>
                <c:pt idx="13159">
                  <c:v>9.4229250721845013</c:v>
                </c:pt>
                <c:pt idx="13160">
                  <c:v>9.5518767588066478</c:v>
                </c:pt>
                <c:pt idx="13161">
                  <c:v>9.6850558327321306</c:v>
                </c:pt>
                <c:pt idx="13162">
                  <c:v>9.8241124292093875</c:v>
                </c:pt>
                <c:pt idx="13163">
                  <c:v>9.9379294738026225</c:v>
                </c:pt>
                <c:pt idx="13164">
                  <c:v>10.009934638907639</c:v>
                </c:pt>
                <c:pt idx="13165">
                  <c:v>10.022655658635673</c:v>
                </c:pt>
                <c:pt idx="13166">
                  <c:v>9.9742791372579305</c:v>
                </c:pt>
                <c:pt idx="13167">
                  <c:v>9.887885189974682</c:v>
                </c:pt>
                <c:pt idx="13168">
                  <c:v>9.783967125977636</c:v>
                </c:pt>
                <c:pt idx="13169">
                  <c:v>9.699166519232433</c:v>
                </c:pt>
                <c:pt idx="13170">
                  <c:v>9.6634088539662404</c:v>
                </c:pt>
                <c:pt idx="13171">
                  <c:v>9.6981115705788383</c:v>
                </c:pt>
                <c:pt idx="13172">
                  <c:v>9.7549411197579641</c:v>
                </c:pt>
                <c:pt idx="13173">
                  <c:v>9.8454584024239651</c:v>
                </c:pt>
                <c:pt idx="13174">
                  <c:v>9.9369111467595914</c:v>
                </c:pt>
                <c:pt idx="13175">
                  <c:v>9.9913199172025546</c:v>
                </c:pt>
                <c:pt idx="13176">
                  <c:v>10.102288636007462</c:v>
                </c:pt>
                <c:pt idx="13177">
                  <c:v>10.144281463169508</c:v>
                </c:pt>
                <c:pt idx="13178">
                  <c:v>10.115580633968959</c:v>
                </c:pt>
                <c:pt idx="13179">
                  <c:v>10.08909943990186</c:v>
                </c:pt>
                <c:pt idx="13180">
                  <c:v>10.079419417820331</c:v>
                </c:pt>
                <c:pt idx="13181">
                  <c:v>10.049379336989366</c:v>
                </c:pt>
                <c:pt idx="13182">
                  <c:v>10.045897050501605</c:v>
                </c:pt>
                <c:pt idx="13183">
                  <c:v>10.077458685729006</c:v>
                </c:pt>
                <c:pt idx="13184">
                  <c:v>10.073801612910875</c:v>
                </c:pt>
                <c:pt idx="13185">
                  <c:v>10.040924508600709</c:v>
                </c:pt>
                <c:pt idx="13186">
                  <c:v>10.044364442351174</c:v>
                </c:pt>
                <c:pt idx="13187">
                  <c:v>10.051475451597463</c:v>
                </c:pt>
                <c:pt idx="13188">
                  <c:v>10.096780408304314</c:v>
                </c:pt>
                <c:pt idx="13189">
                  <c:v>10.146110058624876</c:v>
                </c:pt>
                <c:pt idx="13190">
                  <c:v>10.172894791606399</c:v>
                </c:pt>
                <c:pt idx="13191">
                  <c:v>10.184619546289237</c:v>
                </c:pt>
                <c:pt idx="13192">
                  <c:v>10.19663322799618</c:v>
                </c:pt>
                <c:pt idx="13193">
                  <c:v>10.164535928203346</c:v>
                </c:pt>
                <c:pt idx="13194">
                  <c:v>10.135859263530266</c:v>
                </c:pt>
                <c:pt idx="13195">
                  <c:v>10.098237510183571</c:v>
                </c:pt>
                <c:pt idx="13196">
                  <c:v>10.079560795104468</c:v>
                </c:pt>
                <c:pt idx="13197">
                  <c:v>10.078877446338479</c:v>
                </c:pt>
                <c:pt idx="13198">
                  <c:v>10.079481137454392</c:v>
                </c:pt>
                <c:pt idx="13199">
                  <c:v>10.089978780337317</c:v>
                </c:pt>
                <c:pt idx="13200">
                  <c:v>10.108510409398409</c:v>
                </c:pt>
                <c:pt idx="13201">
                  <c:v>10.144817838978311</c:v>
                </c:pt>
                <c:pt idx="13202">
                  <c:v>10.185983843707795</c:v>
                </c:pt>
                <c:pt idx="13203">
                  <c:v>10.168788840216372</c:v>
                </c:pt>
                <c:pt idx="13204">
                  <c:v>10.166665297604533</c:v>
                </c:pt>
                <c:pt idx="13205">
                  <c:v>10.192590427196427</c:v>
                </c:pt>
                <c:pt idx="13206">
                  <c:v>10.211722562094751</c:v>
                </c:pt>
                <c:pt idx="13207">
                  <c:v>10.208322665834281</c:v>
                </c:pt>
                <c:pt idx="13208">
                  <c:v>10.185501315067254</c:v>
                </c:pt>
                <c:pt idx="13209">
                  <c:v>10.186003975885388</c:v>
                </c:pt>
                <c:pt idx="13210">
                  <c:v>10.157195660188584</c:v>
                </c:pt>
                <c:pt idx="13211">
                  <c:v>10.171458390275889</c:v>
                </c:pt>
                <c:pt idx="13212">
                  <c:v>10.142721324606484</c:v>
                </c:pt>
                <c:pt idx="13213">
                  <c:v>10.116907335880875</c:v>
                </c:pt>
                <c:pt idx="13214">
                  <c:v>10.097920224018292</c:v>
                </c:pt>
                <c:pt idx="13215">
                  <c:v>10.11220901443987</c:v>
                </c:pt>
                <c:pt idx="13216">
                  <c:v>10.120819824603373</c:v>
                </c:pt>
                <c:pt idx="13217">
                  <c:v>10.130644306371956</c:v>
                </c:pt>
                <c:pt idx="13218">
                  <c:v>10.141278337339816</c:v>
                </c:pt>
                <c:pt idx="13219">
                  <c:v>10.134170407811171</c:v>
                </c:pt>
                <c:pt idx="13220">
                  <c:v>10.126773396151812</c:v>
                </c:pt>
                <c:pt idx="13221">
                  <c:v>10.137463542286111</c:v>
                </c:pt>
                <c:pt idx="13222">
                  <c:v>10.116098244788114</c:v>
                </c:pt>
                <c:pt idx="13223">
                  <c:v>10.075128400971641</c:v>
                </c:pt>
                <c:pt idx="13224">
                  <c:v>10.063836812180458</c:v>
                </c:pt>
                <c:pt idx="13225">
                  <c:v>10.030584722008539</c:v>
                </c:pt>
                <c:pt idx="13226">
                  <c:v>9.9768070126090738</c:v>
                </c:pt>
                <c:pt idx="13227">
                  <c:v>9.9688354124668237</c:v>
                </c:pt>
                <c:pt idx="13228">
                  <c:v>9.9843369429770306</c:v>
                </c:pt>
                <c:pt idx="13229">
                  <c:v>10.029697328117974</c:v>
                </c:pt>
                <c:pt idx="13230">
                  <c:v>10.059140674753907</c:v>
                </c:pt>
                <c:pt idx="13231">
                  <c:v>10.062657781118467</c:v>
                </c:pt>
                <c:pt idx="13232">
                  <c:v>10.04388681434482</c:v>
                </c:pt>
                <c:pt idx="13233">
                  <c:v>9.9942780720436275</c:v>
                </c:pt>
                <c:pt idx="13234">
                  <c:v>9.9462782682883031</c:v>
                </c:pt>
                <c:pt idx="13235">
                  <c:v>9.9168875492113724</c:v>
                </c:pt>
                <c:pt idx="13236">
                  <c:v>9.8910647965879761</c:v>
                </c:pt>
                <c:pt idx="13237">
                  <c:v>9.8842911034175387</c:v>
                </c:pt>
                <c:pt idx="13238">
                  <c:v>9.8679190455925578</c:v>
                </c:pt>
                <c:pt idx="13239">
                  <c:v>9.863160723178094</c:v>
                </c:pt>
                <c:pt idx="13240">
                  <c:v>9.8586888524304932</c:v>
                </c:pt>
                <c:pt idx="13241">
                  <c:v>9.8682873163259117</c:v>
                </c:pt>
                <c:pt idx="13242">
                  <c:v>9.9030155339074373</c:v>
                </c:pt>
                <c:pt idx="13243">
                  <c:v>9.9316378023838272</c:v>
                </c:pt>
                <c:pt idx="13244">
                  <c:v>9.9269538951875553</c:v>
                </c:pt>
                <c:pt idx="13245">
                  <c:v>9.940807443917878</c:v>
                </c:pt>
                <c:pt idx="13246">
                  <c:v>9.8994050044672051</c:v>
                </c:pt>
                <c:pt idx="13247">
                  <c:v>9.8335989630587353</c:v>
                </c:pt>
                <c:pt idx="13248">
                  <c:v>9.7900895863409687</c:v>
                </c:pt>
                <c:pt idx="13249">
                  <c:v>9.7481410378340509</c:v>
                </c:pt>
                <c:pt idx="13250">
                  <c:v>9.7629909850259153</c:v>
                </c:pt>
                <c:pt idx="13251">
                  <c:v>9.7323935535222876</c:v>
                </c:pt>
                <c:pt idx="13252">
                  <c:v>9.7206209268630275</c:v>
                </c:pt>
                <c:pt idx="13253">
                  <c:v>9.7297863950304091</c:v>
                </c:pt>
                <c:pt idx="13254">
                  <c:v>9.7609006178268238</c:v>
                </c:pt>
                <c:pt idx="13255">
                  <c:v>9.7686313841265573</c:v>
                </c:pt>
                <c:pt idx="13256">
                  <c:v>9.7644118330142078</c:v>
                </c:pt>
                <c:pt idx="13257">
                  <c:v>9.7818407416919122</c:v>
                </c:pt>
                <c:pt idx="13258">
                  <c:v>9.763079943691471</c:v>
                </c:pt>
                <c:pt idx="13259">
                  <c:v>9.7169339813697189</c:v>
                </c:pt>
                <c:pt idx="13260">
                  <c:v>9.7171617126537253</c:v>
                </c:pt>
                <c:pt idx="13261">
                  <c:v>9.706874953587592</c:v>
                </c:pt>
                <c:pt idx="13262">
                  <c:v>9.7039701380169898</c:v>
                </c:pt>
                <c:pt idx="13263">
                  <c:v>9.6811413355761289</c:v>
                </c:pt>
                <c:pt idx="13264">
                  <c:v>9.6819027593848528</c:v>
                </c:pt>
                <c:pt idx="13265">
                  <c:v>9.690160208940684</c:v>
                </c:pt>
                <c:pt idx="13266">
                  <c:v>9.6650399721715825</c:v>
                </c:pt>
                <c:pt idx="13267">
                  <c:v>9.6253079109399735</c:v>
                </c:pt>
                <c:pt idx="13268">
                  <c:v>9.6317952624947285</c:v>
                </c:pt>
                <c:pt idx="13269">
                  <c:v>9.6210531566559148</c:v>
                </c:pt>
                <c:pt idx="13270">
                  <c:v>9.6310685123715611</c:v>
                </c:pt>
                <c:pt idx="13271">
                  <c:v>9.6469657402285982</c:v>
                </c:pt>
                <c:pt idx="13272">
                  <c:v>9.6517389470464998</c:v>
                </c:pt>
                <c:pt idx="13273">
                  <c:v>9.6636122856449749</c:v>
                </c:pt>
                <c:pt idx="13274">
                  <c:v>9.6728457718688592</c:v>
                </c:pt>
                <c:pt idx="13275">
                  <c:v>9.6503506218434829</c:v>
                </c:pt>
                <c:pt idx="13276">
                  <c:v>9.6244247354579624</c:v>
                </c:pt>
                <c:pt idx="13277">
                  <c:v>9.6135170683991582</c:v>
                </c:pt>
                <c:pt idx="13278">
                  <c:v>9.6273427004005647</c:v>
                </c:pt>
                <c:pt idx="13279">
                  <c:v>9.5914871884721453</c:v>
                </c:pt>
                <c:pt idx="13280">
                  <c:v>9.6037110407758846</c:v>
                </c:pt>
                <c:pt idx="13281">
                  <c:v>9.6311462731054309</c:v>
                </c:pt>
                <c:pt idx="13282">
                  <c:v>9.6395949684730127</c:v>
                </c:pt>
                <c:pt idx="13283">
                  <c:v>9.6587051441775227</c:v>
                </c:pt>
                <c:pt idx="13284">
                  <c:v>9.676097546804165</c:v>
                </c:pt>
                <c:pt idx="13285">
                  <c:v>9.6550795783246084</c:v>
                </c:pt>
                <c:pt idx="13286">
                  <c:v>9.6540874983255272</c:v>
                </c:pt>
                <c:pt idx="13287">
                  <c:v>9.632308630975194</c:v>
                </c:pt>
                <c:pt idx="13288">
                  <c:v>9.6357984431934103</c:v>
                </c:pt>
                <c:pt idx="13289">
                  <c:v>9.6266576384924676</c:v>
                </c:pt>
                <c:pt idx="13290">
                  <c:v>9.6408571050765417</c:v>
                </c:pt>
                <c:pt idx="13291">
                  <c:v>9.6598679853795115</c:v>
                </c:pt>
                <c:pt idx="13292">
                  <c:v>9.6795379102683246</c:v>
                </c:pt>
                <c:pt idx="13293">
                  <c:v>9.7141615035591791</c:v>
                </c:pt>
                <c:pt idx="13294">
                  <c:v>9.712535047431853</c:v>
                </c:pt>
                <c:pt idx="13295">
                  <c:v>9.697804536285485</c:v>
                </c:pt>
                <c:pt idx="13296">
                  <c:v>9.6839667640934479</c:v>
                </c:pt>
                <c:pt idx="13297">
                  <c:v>9.6828080145284243</c:v>
                </c:pt>
                <c:pt idx="13298">
                  <c:v>9.6580236953937035</c:v>
                </c:pt>
                <c:pt idx="13299">
                  <c:v>9.6217730447509418</c:v>
                </c:pt>
                <c:pt idx="13300">
                  <c:v>9.5936644999516911</c:v>
                </c:pt>
                <c:pt idx="13301">
                  <c:v>9.6326270574262285</c:v>
                </c:pt>
                <c:pt idx="13302">
                  <c:v>9.670103248058016</c:v>
                </c:pt>
                <c:pt idx="13303">
                  <c:v>9.6995163187035427</c:v>
                </c:pt>
                <c:pt idx="13304">
                  <c:v>9.75973298244676</c:v>
                </c:pt>
                <c:pt idx="13305">
                  <c:v>9.7961262470926442</c:v>
                </c:pt>
                <c:pt idx="13306">
                  <c:v>9.8107725580725518</c:v>
                </c:pt>
                <c:pt idx="13307">
                  <c:v>9.819023851259173</c:v>
                </c:pt>
                <c:pt idx="13308">
                  <c:v>9.8099271687757756</c:v>
                </c:pt>
                <c:pt idx="13309">
                  <c:v>9.75586711375413</c:v>
                </c:pt>
                <c:pt idx="13310">
                  <c:v>9.7200974751352085</c:v>
                </c:pt>
                <c:pt idx="13311">
                  <c:v>9.7373568732691709</c:v>
                </c:pt>
                <c:pt idx="13312">
                  <c:v>9.7631531083216956</c:v>
                </c:pt>
                <c:pt idx="13313">
                  <c:v>9.7550292123840823</c:v>
                </c:pt>
                <c:pt idx="13314">
                  <c:v>9.7322545384486379</c:v>
                </c:pt>
                <c:pt idx="13315">
                  <c:v>9.7538154098545302</c:v>
                </c:pt>
                <c:pt idx="13316">
                  <c:v>9.8047321629362045</c:v>
                </c:pt>
                <c:pt idx="13317">
                  <c:v>9.8482363272411195</c:v>
                </c:pt>
                <c:pt idx="13318">
                  <c:v>9.890067973571</c:v>
                </c:pt>
                <c:pt idx="13319">
                  <c:v>9.8986105864991707</c:v>
                </c:pt>
                <c:pt idx="13320">
                  <c:v>9.8853846822879738</c:v>
                </c:pt>
                <c:pt idx="13321">
                  <c:v>9.8636474443819484</c:v>
                </c:pt>
                <c:pt idx="13322">
                  <c:v>9.8327756385653799</c:v>
                </c:pt>
                <c:pt idx="13323">
                  <c:v>9.8222345184071091</c:v>
                </c:pt>
                <c:pt idx="13324">
                  <c:v>9.7989988517048356</c:v>
                </c:pt>
                <c:pt idx="13325">
                  <c:v>9.7740555087737366</c:v>
                </c:pt>
                <c:pt idx="13326">
                  <c:v>9.7709737792498768</c:v>
                </c:pt>
                <c:pt idx="13327">
                  <c:v>9.7996558399067801</c:v>
                </c:pt>
                <c:pt idx="13328">
                  <c:v>9.8651625066742756</c:v>
                </c:pt>
                <c:pt idx="13329">
                  <c:v>9.9177025378041197</c:v>
                </c:pt>
                <c:pt idx="13330">
                  <c:v>9.9577284955574346</c:v>
                </c:pt>
                <c:pt idx="13331">
                  <c:v>9.9819670993748666</c:v>
                </c:pt>
                <c:pt idx="13332">
                  <c:v>10.001281706848154</c:v>
                </c:pt>
                <c:pt idx="13333">
                  <c:v>9.983448398628143</c:v>
                </c:pt>
                <c:pt idx="13334">
                  <c:v>9.948046045111564</c:v>
                </c:pt>
                <c:pt idx="13335">
                  <c:v>9.9147490077627118</c:v>
                </c:pt>
                <c:pt idx="13336">
                  <c:v>9.9035375314880998</c:v>
                </c:pt>
                <c:pt idx="13337">
                  <c:v>9.8891092673439243</c:v>
                </c:pt>
                <c:pt idx="13338">
                  <c:v>9.8737980806830361</c:v>
                </c:pt>
                <c:pt idx="13339">
                  <c:v>9.8803619093141766</c:v>
                </c:pt>
                <c:pt idx="13340">
                  <c:v>9.9003903023326867</c:v>
                </c:pt>
                <c:pt idx="13341">
                  <c:v>9.9212633782446442</c:v>
                </c:pt>
                <c:pt idx="13342">
                  <c:v>9.957475429991506</c:v>
                </c:pt>
                <c:pt idx="13343">
                  <c:v>10.014285263358834</c:v>
                </c:pt>
                <c:pt idx="13344">
                  <c:v>10.037380145788658</c:v>
                </c:pt>
                <c:pt idx="13345">
                  <c:v>10.019728822511658</c:v>
                </c:pt>
                <c:pt idx="13346">
                  <c:v>9.9911542278527463</c:v>
                </c:pt>
                <c:pt idx="13347">
                  <c:v>9.9698205752907114</c:v>
                </c:pt>
                <c:pt idx="13348">
                  <c:v>9.9331370896006259</c:v>
                </c:pt>
                <c:pt idx="13349">
                  <c:v>9.8645491284178988</c:v>
                </c:pt>
                <c:pt idx="13350">
                  <c:v>9.8596534232089859</c:v>
                </c:pt>
                <c:pt idx="13351">
                  <c:v>9.8791818295720084</c:v>
                </c:pt>
                <c:pt idx="13352">
                  <c:v>9.8990937708626987</c:v>
                </c:pt>
                <c:pt idx="13353">
                  <c:v>9.9434776144502912</c:v>
                </c:pt>
                <c:pt idx="13354">
                  <c:v>9.9535805597997129</c:v>
                </c:pt>
                <c:pt idx="13355">
                  <c:v>9.9468832885567178</c:v>
                </c:pt>
                <c:pt idx="13356">
                  <c:v>9.9381186711836325</c:v>
                </c:pt>
                <c:pt idx="13357">
                  <c:v>9.9209569182948343</c:v>
                </c:pt>
                <c:pt idx="13358">
                  <c:v>9.9267700095139801</c:v>
                </c:pt>
                <c:pt idx="13359">
                  <c:v>9.9697264492255186</c:v>
                </c:pt>
                <c:pt idx="13360">
                  <c:v>9.9277877720628211</c:v>
                </c:pt>
                <c:pt idx="13361">
                  <c:v>9.9071647805479763</c:v>
                </c:pt>
                <c:pt idx="13362">
                  <c:v>9.8665144500841571</c:v>
                </c:pt>
                <c:pt idx="13363">
                  <c:v>9.8255000398916046</c:v>
                </c:pt>
                <c:pt idx="13364">
                  <c:v>9.8041722609081585</c:v>
                </c:pt>
                <c:pt idx="13365">
                  <c:v>9.8128755898038662</c:v>
                </c:pt>
                <c:pt idx="13366">
                  <c:v>9.8098219792189809</c:v>
                </c:pt>
                <c:pt idx="13367">
                  <c:v>9.8329952658785391</c:v>
                </c:pt>
                <c:pt idx="13368">
                  <c:v>9.8621762316202428</c:v>
                </c:pt>
                <c:pt idx="13369">
                  <c:v>9.849731716707872</c:v>
                </c:pt>
                <c:pt idx="13370">
                  <c:v>9.8390521576042751</c:v>
                </c:pt>
                <c:pt idx="13371">
                  <c:v>9.8638651542393472</c:v>
                </c:pt>
                <c:pt idx="13372">
                  <c:v>9.8944723489418021</c:v>
                </c:pt>
                <c:pt idx="13373">
                  <c:v>9.9130423413883246</c:v>
                </c:pt>
                <c:pt idx="13374">
                  <c:v>9.9177364707689843</c:v>
                </c:pt>
                <c:pt idx="13375">
                  <c:v>9.8888972453920854</c:v>
                </c:pt>
                <c:pt idx="13376">
                  <c:v>9.8663396871037659</c:v>
                </c:pt>
                <c:pt idx="13377">
                  <c:v>9.8268365297796869</c:v>
                </c:pt>
                <c:pt idx="13378">
                  <c:v>9.7613040377326019</c:v>
                </c:pt>
                <c:pt idx="13379">
                  <c:v>9.7084165434643257</c:v>
                </c:pt>
                <c:pt idx="13380">
                  <c:v>9.6651951758937091</c:v>
                </c:pt>
                <c:pt idx="13381">
                  <c:v>9.6543524109391434</c:v>
                </c:pt>
                <c:pt idx="13382">
                  <c:v>9.6860448784833313</c:v>
                </c:pt>
                <c:pt idx="13383">
                  <c:v>9.7359645939830077</c:v>
                </c:pt>
                <c:pt idx="13384">
                  <c:v>9.8465676550057601</c:v>
                </c:pt>
                <c:pt idx="13385">
                  <c:v>9.9518169047115848</c:v>
                </c:pt>
                <c:pt idx="13386">
                  <c:v>10.021630459947058</c:v>
                </c:pt>
                <c:pt idx="13387">
                  <c:v>10.024581342361639</c:v>
                </c:pt>
                <c:pt idx="13388">
                  <c:v>9.9505017242130673</c:v>
                </c:pt>
                <c:pt idx="13389">
                  <c:v>9.8288189806828932</c:v>
                </c:pt>
                <c:pt idx="13390">
                  <c:v>9.7013650172360411</c:v>
                </c:pt>
                <c:pt idx="13391">
                  <c:v>9.59813412337855</c:v>
                </c:pt>
                <c:pt idx="13392">
                  <c:v>9.561039505694449</c:v>
                </c:pt>
                <c:pt idx="13393">
                  <c:v>9.5451614989974534</c:v>
                </c:pt>
                <c:pt idx="13394">
                  <c:v>9.5195805279566272</c:v>
                </c:pt>
                <c:pt idx="13395">
                  <c:v>9.4866081673971632</c:v>
                </c:pt>
                <c:pt idx="13396">
                  <c:v>9.5260734492689458</c:v>
                </c:pt>
                <c:pt idx="13397">
                  <c:v>9.5967859597098322</c:v>
                </c:pt>
                <c:pt idx="13398">
                  <c:v>9.6667966596474777</c:v>
                </c:pt>
                <c:pt idx="13399">
                  <c:v>9.7339716674167107</c:v>
                </c:pt>
                <c:pt idx="13400">
                  <c:v>9.7153809821738157</c:v>
                </c:pt>
                <c:pt idx="13401">
                  <c:v>9.6388379365821866</c:v>
                </c:pt>
                <c:pt idx="13402">
                  <c:v>9.5527608972096836</c:v>
                </c:pt>
                <c:pt idx="13403">
                  <c:v>9.5012285672057768</c:v>
                </c:pt>
                <c:pt idx="13404">
                  <c:v>9.4490835442709393</c:v>
                </c:pt>
                <c:pt idx="13405">
                  <c:v>9.3342687323374296</c:v>
                </c:pt>
                <c:pt idx="13406">
                  <c:v>9.1836160720509508</c:v>
                </c:pt>
                <c:pt idx="13407">
                  <c:v>9.0820633367413528</c:v>
                </c:pt>
                <c:pt idx="13408">
                  <c:v>9.007522665067178</c:v>
                </c:pt>
                <c:pt idx="13409">
                  <c:v>8.9957905073183699</c:v>
                </c:pt>
                <c:pt idx="13410">
                  <c:v>9.0291374025654161</c:v>
                </c:pt>
                <c:pt idx="13411">
                  <c:v>9.0678377283901401</c:v>
                </c:pt>
                <c:pt idx="13412">
                  <c:v>9.1650346379655314</c:v>
                </c:pt>
                <c:pt idx="13413">
                  <c:v>9.3484596306930108</c:v>
                </c:pt>
                <c:pt idx="13414">
                  <c:v>9.5457117352827279</c:v>
                </c:pt>
                <c:pt idx="13415">
                  <c:v>9.6954782581822414</c:v>
                </c:pt>
                <c:pt idx="13416">
                  <c:v>9.7305449449216237</c:v>
                </c:pt>
                <c:pt idx="13417">
                  <c:v>9.6612811664804354</c:v>
                </c:pt>
                <c:pt idx="13418">
                  <c:v>9.5310564615936926</c:v>
                </c:pt>
                <c:pt idx="13419">
                  <c:v>9.4440454197909336</c:v>
                </c:pt>
                <c:pt idx="13420">
                  <c:v>9.4932618887687426</c:v>
                </c:pt>
                <c:pt idx="13421">
                  <c:v>9.5979415274895263</c:v>
                </c:pt>
                <c:pt idx="13422">
                  <c:v>9.6874544953924602</c:v>
                </c:pt>
                <c:pt idx="13423">
                  <c:v>9.7020721644668395</c:v>
                </c:pt>
                <c:pt idx="13424">
                  <c:v>9.5938301035626843</c:v>
                </c:pt>
                <c:pt idx="13425">
                  <c:v>9.4425281531630318</c:v>
                </c:pt>
                <c:pt idx="13426">
                  <c:v>9.2915580193562999</c:v>
                </c:pt>
                <c:pt idx="13427">
                  <c:v>9.1937838421020661</c:v>
                </c:pt>
                <c:pt idx="13428">
                  <c:v>9.215237939617321</c:v>
                </c:pt>
                <c:pt idx="13429">
                  <c:v>9.3770839949118496</c:v>
                </c:pt>
                <c:pt idx="13430">
                  <c:v>9.62705955942989</c:v>
                </c:pt>
                <c:pt idx="13431">
                  <c:v>9.8759930734513901</c:v>
                </c:pt>
                <c:pt idx="13432">
                  <c:v>10.049949602417797</c:v>
                </c:pt>
                <c:pt idx="13433">
                  <c:v>10.099727492625622</c:v>
                </c:pt>
                <c:pt idx="13434">
                  <c:v>10.010810073110381</c:v>
                </c:pt>
                <c:pt idx="13435">
                  <c:v>9.8249815555562492</c:v>
                </c:pt>
                <c:pt idx="13436">
                  <c:v>9.6490895807311485</c:v>
                </c:pt>
                <c:pt idx="13437">
                  <c:v>9.5180515433017749</c:v>
                </c:pt>
                <c:pt idx="13438">
                  <c:v>9.4667596296673544</c:v>
                </c:pt>
                <c:pt idx="13439">
                  <c:v>9.5140217587986751</c:v>
                </c:pt>
                <c:pt idx="13440">
                  <c:v>9.5939543017675799</c:v>
                </c:pt>
                <c:pt idx="13441">
                  <c:v>9.7057998634925085</c:v>
                </c:pt>
                <c:pt idx="13442">
                  <c:v>9.7973126624356812</c:v>
                </c:pt>
                <c:pt idx="13443">
                  <c:v>9.848365604427757</c:v>
                </c:pt>
                <c:pt idx="13444">
                  <c:v>9.8720704782410795</c:v>
                </c:pt>
                <c:pt idx="13445">
                  <c:v>9.8919226685480997</c:v>
                </c:pt>
                <c:pt idx="13446">
                  <c:v>9.9045861473495833</c:v>
                </c:pt>
                <c:pt idx="13447">
                  <c:v>9.9449680589771923</c:v>
                </c:pt>
                <c:pt idx="13448">
                  <c:v>9.988920499987394</c:v>
                </c:pt>
                <c:pt idx="13449">
                  <c:v>10.035693927689048</c:v>
                </c:pt>
                <c:pt idx="13450">
                  <c:v>10.021161829132982</c:v>
                </c:pt>
                <c:pt idx="13451">
                  <c:v>9.9684849340383934</c:v>
                </c:pt>
                <c:pt idx="13452">
                  <c:v>9.8711771853320407</c:v>
                </c:pt>
                <c:pt idx="13453">
                  <c:v>9.7683323892273926</c:v>
                </c:pt>
                <c:pt idx="13454">
                  <c:v>9.7050367486708229</c:v>
                </c:pt>
                <c:pt idx="13455">
                  <c:v>9.6964664615220126</c:v>
                </c:pt>
                <c:pt idx="13456">
                  <c:v>9.7534423976294082</c:v>
                </c:pt>
                <c:pt idx="13457">
                  <c:v>9.8552150709624406</c:v>
                </c:pt>
                <c:pt idx="13458">
                  <c:v>9.9696246257171399</c:v>
                </c:pt>
                <c:pt idx="13459">
                  <c:v>10.089141094704249</c:v>
                </c:pt>
                <c:pt idx="13460">
                  <c:v>10.159701754024407</c:v>
                </c:pt>
                <c:pt idx="13461">
                  <c:v>10.194257184996271</c:v>
                </c:pt>
                <c:pt idx="13462">
                  <c:v>10.183156177533396</c:v>
                </c:pt>
                <c:pt idx="13463">
                  <c:v>10.113629561093303</c:v>
                </c:pt>
                <c:pt idx="13464">
                  <c:v>10.019201803926441</c:v>
                </c:pt>
                <c:pt idx="13465">
                  <c:v>9.9649828794572546</c:v>
                </c:pt>
                <c:pt idx="13466">
                  <c:v>9.9309624355905424</c:v>
                </c:pt>
                <c:pt idx="13467">
                  <c:v>9.9391465548637914</c:v>
                </c:pt>
                <c:pt idx="13468">
                  <c:v>10.000613390246146</c:v>
                </c:pt>
                <c:pt idx="13469">
                  <c:v>10.062946374259793</c:v>
                </c:pt>
                <c:pt idx="13470">
                  <c:v>10.127810239301816</c:v>
                </c:pt>
                <c:pt idx="13471">
                  <c:v>10.146647640659372</c:v>
                </c:pt>
                <c:pt idx="13472">
                  <c:v>10.130704608045718</c:v>
                </c:pt>
                <c:pt idx="13473">
                  <c:v>10.093468312968316</c:v>
                </c:pt>
                <c:pt idx="13474">
                  <c:v>10.045996554142699</c:v>
                </c:pt>
                <c:pt idx="13475">
                  <c:v>10.044032730728798</c:v>
                </c:pt>
                <c:pt idx="13476">
                  <c:v>10.057551089188697</c:v>
                </c:pt>
                <c:pt idx="13477">
                  <c:v>10.095773528707932</c:v>
                </c:pt>
                <c:pt idx="13478">
                  <c:v>10.104488843779412</c:v>
                </c:pt>
                <c:pt idx="13479">
                  <c:v>10.133464299502995</c:v>
                </c:pt>
                <c:pt idx="13480">
                  <c:v>10.143006830118507</c:v>
                </c:pt>
                <c:pt idx="13481">
                  <c:v>10.141187221154842</c:v>
                </c:pt>
                <c:pt idx="13482">
                  <c:v>10.130997986359423</c:v>
                </c:pt>
                <c:pt idx="13483">
                  <c:v>10.107819802687752</c:v>
                </c:pt>
                <c:pt idx="13484">
                  <c:v>10.072775920690622</c:v>
                </c:pt>
                <c:pt idx="13485">
                  <c:v>10.073168851165178</c:v>
                </c:pt>
                <c:pt idx="13486">
                  <c:v>10.104779577248577</c:v>
                </c:pt>
                <c:pt idx="13487">
                  <c:v>10.112714675760486</c:v>
                </c:pt>
                <c:pt idx="13488">
                  <c:v>10.133910319398113</c:v>
                </c:pt>
                <c:pt idx="13489">
                  <c:v>10.15252699834296</c:v>
                </c:pt>
                <c:pt idx="13490">
                  <c:v>10.148244686366883</c:v>
                </c:pt>
                <c:pt idx="13491">
                  <c:v>10.099402232970089</c:v>
                </c:pt>
                <c:pt idx="13492">
                  <c:v>10.086237399089585</c:v>
                </c:pt>
                <c:pt idx="13493">
                  <c:v>10.081735710219078</c:v>
                </c:pt>
                <c:pt idx="13494">
                  <c:v>10.071644790167742</c:v>
                </c:pt>
                <c:pt idx="13495">
                  <c:v>10.067301567873651</c:v>
                </c:pt>
                <c:pt idx="13496">
                  <c:v>10.065055850068985</c:v>
                </c:pt>
                <c:pt idx="13497">
                  <c:v>10.072155983960679</c:v>
                </c:pt>
                <c:pt idx="13498">
                  <c:v>10.110623075103449</c:v>
                </c:pt>
                <c:pt idx="13499">
                  <c:v>10.147337284116379</c:v>
                </c:pt>
                <c:pt idx="13500">
                  <c:v>10.153467591714392</c:v>
                </c:pt>
                <c:pt idx="13501">
                  <c:v>10.111789523380907</c:v>
                </c:pt>
                <c:pt idx="13502">
                  <c:v>10.073081576623261</c:v>
                </c:pt>
                <c:pt idx="13503">
                  <c:v>10.042826754330608</c:v>
                </c:pt>
                <c:pt idx="13504">
                  <c:v>10.014189879344537</c:v>
                </c:pt>
                <c:pt idx="13505">
                  <c:v>10.041191337965705</c:v>
                </c:pt>
                <c:pt idx="13506">
                  <c:v>10.072859590913179</c:v>
                </c:pt>
                <c:pt idx="13507">
                  <c:v>10.087846509606825</c:v>
                </c:pt>
                <c:pt idx="13508">
                  <c:v>10.095179221739617</c:v>
                </c:pt>
                <c:pt idx="13509">
                  <c:v>10.090020237199949</c:v>
                </c:pt>
                <c:pt idx="13510">
                  <c:v>10.075610557963648</c:v>
                </c:pt>
                <c:pt idx="13511">
                  <c:v>10.06432890309766</c:v>
                </c:pt>
                <c:pt idx="13512">
                  <c:v>10.034049756341881</c:v>
                </c:pt>
                <c:pt idx="13513">
                  <c:v>9.9956330979792192</c:v>
                </c:pt>
                <c:pt idx="13514">
                  <c:v>9.9724844951987954</c:v>
                </c:pt>
                <c:pt idx="13515">
                  <c:v>9.9630295140657541</c:v>
                </c:pt>
                <c:pt idx="13516">
                  <c:v>9.9732288623874528</c:v>
                </c:pt>
                <c:pt idx="13517">
                  <c:v>9.9620752303846842</c:v>
                </c:pt>
                <c:pt idx="13518">
                  <c:v>9.9744614619154746</c:v>
                </c:pt>
                <c:pt idx="13519">
                  <c:v>9.9916634119637227</c:v>
                </c:pt>
                <c:pt idx="13520">
                  <c:v>9.9900564394460805</c:v>
                </c:pt>
                <c:pt idx="13521">
                  <c:v>9.9883439741543061</c:v>
                </c:pt>
                <c:pt idx="13522">
                  <c:v>9.9686368474110303</c:v>
                </c:pt>
                <c:pt idx="13523">
                  <c:v>9.9512160426133001</c:v>
                </c:pt>
                <c:pt idx="13524">
                  <c:v>9.9427452613925151</c:v>
                </c:pt>
                <c:pt idx="13525">
                  <c:v>9.9421827049331704</c:v>
                </c:pt>
                <c:pt idx="13526">
                  <c:v>9.9561108042302564</c:v>
                </c:pt>
                <c:pt idx="13527">
                  <c:v>9.9411172611197411</c:v>
                </c:pt>
                <c:pt idx="13528">
                  <c:v>9.9071492598422495</c:v>
                </c:pt>
                <c:pt idx="13529">
                  <c:v>9.8831431187000049</c:v>
                </c:pt>
                <c:pt idx="13530">
                  <c:v>9.8575051052393263</c:v>
                </c:pt>
                <c:pt idx="13531">
                  <c:v>9.8630348613090355</c:v>
                </c:pt>
                <c:pt idx="13532">
                  <c:v>9.8717632492481915</c:v>
                </c:pt>
                <c:pt idx="13533">
                  <c:v>9.8668957502972585</c:v>
                </c:pt>
                <c:pt idx="13534">
                  <c:v>9.8583993233539573</c:v>
                </c:pt>
                <c:pt idx="13535">
                  <c:v>9.8702094705941139</c:v>
                </c:pt>
                <c:pt idx="13536">
                  <c:v>9.877787491798518</c:v>
                </c:pt>
                <c:pt idx="13537">
                  <c:v>9.8661729821737119</c:v>
                </c:pt>
                <c:pt idx="13538">
                  <c:v>9.8387817751391484</c:v>
                </c:pt>
                <c:pt idx="13539">
                  <c:v>9.8110361244298741</c:v>
                </c:pt>
                <c:pt idx="13540">
                  <c:v>9.7986131131528911</c:v>
                </c:pt>
                <c:pt idx="13541">
                  <c:v>9.7908379820238221</c:v>
                </c:pt>
                <c:pt idx="13542">
                  <c:v>9.8328926576784941</c:v>
                </c:pt>
                <c:pt idx="13543">
                  <c:v>9.826605538215297</c:v>
                </c:pt>
                <c:pt idx="13544">
                  <c:v>9.7770108870071954</c:v>
                </c:pt>
                <c:pt idx="13545">
                  <c:v>9.7360058483118355</c:v>
                </c:pt>
                <c:pt idx="13546">
                  <c:v>9.7270305633488459</c:v>
                </c:pt>
                <c:pt idx="13547">
                  <c:v>9.7348481901437864</c:v>
                </c:pt>
                <c:pt idx="13548">
                  <c:v>9.7385289965152442</c:v>
                </c:pt>
                <c:pt idx="13549">
                  <c:v>9.7476479422956324</c:v>
                </c:pt>
                <c:pt idx="13550">
                  <c:v>9.756141721036089</c:v>
                </c:pt>
                <c:pt idx="13551">
                  <c:v>9.7574610157542452</c:v>
                </c:pt>
                <c:pt idx="13552">
                  <c:v>9.7575003191473257</c:v>
                </c:pt>
                <c:pt idx="13553">
                  <c:v>9.748066241168484</c:v>
                </c:pt>
                <c:pt idx="13554">
                  <c:v>9.7239636373863334</c:v>
                </c:pt>
                <c:pt idx="13555">
                  <c:v>9.7155183383085397</c:v>
                </c:pt>
                <c:pt idx="13556">
                  <c:v>9.6647592002725471</c:v>
                </c:pt>
                <c:pt idx="13557">
                  <c:v>9.6908021848877031</c:v>
                </c:pt>
                <c:pt idx="13558">
                  <c:v>9.6885891738287917</c:v>
                </c:pt>
                <c:pt idx="13559">
                  <c:v>9.6291011167474867</c:v>
                </c:pt>
                <c:pt idx="13560">
                  <c:v>9.63874053068748</c:v>
                </c:pt>
                <c:pt idx="13561">
                  <c:v>9.7069548804903505</c:v>
                </c:pt>
                <c:pt idx="13562">
                  <c:v>9.7438389916409758</c:v>
                </c:pt>
                <c:pt idx="13563">
                  <c:v>9.7672760227406723</c:v>
                </c:pt>
                <c:pt idx="13564">
                  <c:v>9.7729132723916639</c:v>
                </c:pt>
                <c:pt idx="13565">
                  <c:v>9.7173819515461322</c:v>
                </c:pt>
                <c:pt idx="13566">
                  <c:v>9.717926251377877</c:v>
                </c:pt>
                <c:pt idx="13567">
                  <c:v>9.7673502169337301</c:v>
                </c:pt>
                <c:pt idx="13568">
                  <c:v>9.7606663670995211</c:v>
                </c:pt>
                <c:pt idx="13569">
                  <c:v>9.7711076273291404</c:v>
                </c:pt>
                <c:pt idx="13570">
                  <c:v>9.744315837614403</c:v>
                </c:pt>
                <c:pt idx="13571">
                  <c:v>9.7143544720412578</c:v>
                </c:pt>
                <c:pt idx="13572">
                  <c:v>9.7262921849623289</c:v>
                </c:pt>
                <c:pt idx="13573">
                  <c:v>9.6883922438749952</c:v>
                </c:pt>
                <c:pt idx="13574">
                  <c:v>9.6612164273351375</c:v>
                </c:pt>
                <c:pt idx="13575">
                  <c:v>9.6624419654122065</c:v>
                </c:pt>
                <c:pt idx="13576">
                  <c:v>9.6741399594173298</c:v>
                </c:pt>
                <c:pt idx="13577">
                  <c:v>9.704043754084168</c:v>
                </c:pt>
                <c:pt idx="13578">
                  <c:v>9.7014709335315317</c:v>
                </c:pt>
                <c:pt idx="13579">
                  <c:v>9.7159124909938228</c:v>
                </c:pt>
                <c:pt idx="13580">
                  <c:v>9.7219661038436911</c:v>
                </c:pt>
                <c:pt idx="13581">
                  <c:v>9.7207466664737492</c:v>
                </c:pt>
                <c:pt idx="13582">
                  <c:v>9.704640027803471</c:v>
                </c:pt>
                <c:pt idx="13583">
                  <c:v>9.6959743315323887</c:v>
                </c:pt>
                <c:pt idx="13584">
                  <c:v>9.7124542321117371</c:v>
                </c:pt>
                <c:pt idx="13585">
                  <c:v>9.7004599081281864</c:v>
                </c:pt>
                <c:pt idx="13586">
                  <c:v>9.6767201566468604</c:v>
                </c:pt>
                <c:pt idx="13587">
                  <c:v>9.680607668844571</c:v>
                </c:pt>
                <c:pt idx="13588">
                  <c:v>9.6902541451692841</c:v>
                </c:pt>
                <c:pt idx="13589">
                  <c:v>9.6711907651713815</c:v>
                </c:pt>
                <c:pt idx="13590">
                  <c:v>9.6957275257425852</c:v>
                </c:pt>
                <c:pt idx="13591">
                  <c:v>9.6999573282773301</c:v>
                </c:pt>
                <c:pt idx="13592">
                  <c:v>9.6960495797267487</c:v>
                </c:pt>
                <c:pt idx="13593">
                  <c:v>9.7437936197210746</c:v>
                </c:pt>
                <c:pt idx="13594">
                  <c:v>9.8127513789468335</c:v>
                </c:pt>
                <c:pt idx="13595">
                  <c:v>9.8086277201058518</c:v>
                </c:pt>
                <c:pt idx="13596">
                  <c:v>9.7447264766174673</c:v>
                </c:pt>
                <c:pt idx="13597">
                  <c:v>9.7088965577496271</c:v>
                </c:pt>
                <c:pt idx="13598">
                  <c:v>9.7033497015417236</c:v>
                </c:pt>
                <c:pt idx="13599">
                  <c:v>9.6997986474830657</c:v>
                </c:pt>
                <c:pt idx="13600">
                  <c:v>9.7114626189168352</c:v>
                </c:pt>
                <c:pt idx="13601">
                  <c:v>9.7209204822484576</c:v>
                </c:pt>
                <c:pt idx="13602">
                  <c:v>9.7401317342072744</c:v>
                </c:pt>
                <c:pt idx="13603">
                  <c:v>9.7612712205894034</c:v>
                </c:pt>
                <c:pt idx="13604">
                  <c:v>9.7510397368336896</c:v>
                </c:pt>
                <c:pt idx="13605">
                  <c:v>9.7646838927084314</c:v>
                </c:pt>
                <c:pt idx="13606">
                  <c:v>9.7917619085286223</c:v>
                </c:pt>
                <c:pt idx="13607">
                  <c:v>9.8023496594288702</c:v>
                </c:pt>
                <c:pt idx="13608">
                  <c:v>9.7923837554076858</c:v>
                </c:pt>
                <c:pt idx="13609">
                  <c:v>9.7883788579041529</c:v>
                </c:pt>
                <c:pt idx="13610">
                  <c:v>9.7654311550567616</c:v>
                </c:pt>
                <c:pt idx="13611">
                  <c:v>9.7470920771435487</c:v>
                </c:pt>
                <c:pt idx="13612">
                  <c:v>9.7417785615953782</c:v>
                </c:pt>
                <c:pt idx="13613">
                  <c:v>9.7563694890913251</c:v>
                </c:pt>
                <c:pt idx="13614">
                  <c:v>9.7754454893992015</c:v>
                </c:pt>
                <c:pt idx="13615">
                  <c:v>9.7935345209914804</c:v>
                </c:pt>
                <c:pt idx="13616">
                  <c:v>9.7948331891551383</c:v>
                </c:pt>
                <c:pt idx="13617">
                  <c:v>9.7675852501945357</c:v>
                </c:pt>
                <c:pt idx="13618">
                  <c:v>9.7780129866395225</c:v>
                </c:pt>
                <c:pt idx="13619">
                  <c:v>9.8016412851081824</c:v>
                </c:pt>
                <c:pt idx="13620">
                  <c:v>9.8215250379495505</c:v>
                </c:pt>
                <c:pt idx="13621">
                  <c:v>9.8284596257327408</c:v>
                </c:pt>
                <c:pt idx="13622">
                  <c:v>9.8269831711713902</c:v>
                </c:pt>
                <c:pt idx="13623">
                  <c:v>9.8169551523406451</c:v>
                </c:pt>
                <c:pt idx="13624">
                  <c:v>9.8018021461929568</c:v>
                </c:pt>
                <c:pt idx="13625">
                  <c:v>9.7799850124537748</c:v>
                </c:pt>
                <c:pt idx="13626">
                  <c:v>9.7783416407343147</c:v>
                </c:pt>
                <c:pt idx="13627">
                  <c:v>9.7799024164350499</c:v>
                </c:pt>
                <c:pt idx="13628">
                  <c:v>9.7778252435042265</c:v>
                </c:pt>
                <c:pt idx="13629">
                  <c:v>9.7977538839376166</c:v>
                </c:pt>
                <c:pt idx="13630">
                  <c:v>9.846419644080342</c:v>
                </c:pt>
                <c:pt idx="13631">
                  <c:v>9.8610357645622582</c:v>
                </c:pt>
                <c:pt idx="13632">
                  <c:v>9.8771672117627798</c:v>
                </c:pt>
                <c:pt idx="13633">
                  <c:v>9.8786548206382072</c:v>
                </c:pt>
                <c:pt idx="13634">
                  <c:v>9.8538421285843256</c:v>
                </c:pt>
                <c:pt idx="13635">
                  <c:v>9.8407422596617273</c:v>
                </c:pt>
                <c:pt idx="13636">
                  <c:v>9.7998709724103659</c:v>
                </c:pt>
                <c:pt idx="13637">
                  <c:v>9.7513197661807975</c:v>
                </c:pt>
                <c:pt idx="13638">
                  <c:v>9.7012903172420319</c:v>
                </c:pt>
                <c:pt idx="13639">
                  <c:v>9.68603940290423</c:v>
                </c:pt>
                <c:pt idx="13640">
                  <c:v>9.7273711535584937</c:v>
                </c:pt>
                <c:pt idx="13641">
                  <c:v>9.774143692756736</c:v>
                </c:pt>
                <c:pt idx="13642">
                  <c:v>9.8229308155566102</c:v>
                </c:pt>
                <c:pt idx="13643">
                  <c:v>9.8707641070066892</c:v>
                </c:pt>
                <c:pt idx="13644">
                  <c:v>9.8672597753325668</c:v>
                </c:pt>
                <c:pt idx="13645">
                  <c:v>9.8546241439353111</c:v>
                </c:pt>
                <c:pt idx="13646">
                  <c:v>9.8475673511798671</c:v>
                </c:pt>
                <c:pt idx="13647">
                  <c:v>9.8522217086771331</c:v>
                </c:pt>
                <c:pt idx="13648">
                  <c:v>9.9026371404940896</c:v>
                </c:pt>
                <c:pt idx="13649">
                  <c:v>9.890745711380232</c:v>
                </c:pt>
                <c:pt idx="13650">
                  <c:v>9.9406344559009447</c:v>
                </c:pt>
                <c:pt idx="13651">
                  <c:v>10.037572713384</c:v>
                </c:pt>
                <c:pt idx="13652">
                  <c:v>10.161463666388116</c:v>
                </c:pt>
                <c:pt idx="13653">
                  <c:v>10.170176893208579</c:v>
                </c:pt>
                <c:pt idx="13654">
                  <c:v>10.098187203754911</c:v>
                </c:pt>
                <c:pt idx="13655">
                  <c:v>10.00784674317644</c:v>
                </c:pt>
                <c:pt idx="13656">
                  <c:v>9.8748544846277149</c:v>
                </c:pt>
                <c:pt idx="13657">
                  <c:v>9.7598235526224109</c:v>
                </c:pt>
                <c:pt idx="13658">
                  <c:v>9.7194520477171249</c:v>
                </c:pt>
                <c:pt idx="13659">
                  <c:v>9.6842334785023745</c:v>
                </c:pt>
                <c:pt idx="13660">
                  <c:v>9.6780393629175006</c:v>
                </c:pt>
                <c:pt idx="13661">
                  <c:v>9.68489222511419</c:v>
                </c:pt>
                <c:pt idx="13662">
                  <c:v>9.6855228547295251</c:v>
                </c:pt>
                <c:pt idx="13663">
                  <c:v>9.7134238550837448</c:v>
                </c:pt>
                <c:pt idx="13664">
                  <c:v>9.7447874660155112</c:v>
                </c:pt>
                <c:pt idx="13665">
                  <c:v>9.7959243996351848</c:v>
                </c:pt>
                <c:pt idx="13666">
                  <c:v>9.858954870762334</c:v>
                </c:pt>
                <c:pt idx="13667">
                  <c:v>9.9180751987385776</c:v>
                </c:pt>
                <c:pt idx="13668">
                  <c:v>9.9667102071023361</c:v>
                </c:pt>
                <c:pt idx="13669">
                  <c:v>9.9930172195109144</c:v>
                </c:pt>
                <c:pt idx="13670">
                  <c:v>9.9832646456781227</c:v>
                </c:pt>
                <c:pt idx="13671">
                  <c:v>9.9278080892804752</c:v>
                </c:pt>
                <c:pt idx="13672">
                  <c:v>9.8825962917885555</c:v>
                </c:pt>
                <c:pt idx="13673">
                  <c:v>9.8168116741782541</c:v>
                </c:pt>
                <c:pt idx="13674">
                  <c:v>9.7809359276021333</c:v>
                </c:pt>
                <c:pt idx="13675">
                  <c:v>9.7464222797339239</c:v>
                </c:pt>
                <c:pt idx="13676">
                  <c:v>9.7124329049495408</c:v>
                </c:pt>
                <c:pt idx="13677">
                  <c:v>9.7121259058210629</c:v>
                </c:pt>
                <c:pt idx="13678">
                  <c:v>9.7665191648094503</c:v>
                </c:pt>
                <c:pt idx="13679">
                  <c:v>9.8529003805582978</c:v>
                </c:pt>
                <c:pt idx="13680">
                  <c:v>9.9434388670223335</c:v>
                </c:pt>
                <c:pt idx="13681">
                  <c:v>9.9911626613537372</c:v>
                </c:pt>
                <c:pt idx="13682">
                  <c:v>10.006792342497301</c:v>
                </c:pt>
                <c:pt idx="13683">
                  <c:v>10.012358622103898</c:v>
                </c:pt>
                <c:pt idx="13684">
                  <c:v>9.9937435198321758</c:v>
                </c:pt>
                <c:pt idx="13685">
                  <c:v>9.9232584355969475</c:v>
                </c:pt>
                <c:pt idx="13686">
                  <c:v>9.855187989064385</c:v>
                </c:pt>
                <c:pt idx="13687">
                  <c:v>9.7712048614153986</c:v>
                </c:pt>
                <c:pt idx="13688">
                  <c:v>9.7401990647766858</c:v>
                </c:pt>
                <c:pt idx="13689">
                  <c:v>9.7325631657533052</c:v>
                </c:pt>
                <c:pt idx="13690">
                  <c:v>9.7159665893827487</c:v>
                </c:pt>
                <c:pt idx="13691">
                  <c:v>9.7442741746689414</c:v>
                </c:pt>
                <c:pt idx="13692">
                  <c:v>9.8004889690750989</c:v>
                </c:pt>
                <c:pt idx="13693">
                  <c:v>9.8554753889703157</c:v>
                </c:pt>
                <c:pt idx="13694">
                  <c:v>9.8985104886263766</c:v>
                </c:pt>
                <c:pt idx="13695">
                  <c:v>9.9243663199403169</c:v>
                </c:pt>
                <c:pt idx="13696">
                  <c:v>9.9403446943409524</c:v>
                </c:pt>
                <c:pt idx="13697">
                  <c:v>9.9392157621430073</c:v>
                </c:pt>
                <c:pt idx="13698">
                  <c:v>9.9026062138400466</c:v>
                </c:pt>
                <c:pt idx="13699">
                  <c:v>9.8459044449417767</c:v>
                </c:pt>
                <c:pt idx="13700">
                  <c:v>9.7544533308016828</c:v>
                </c:pt>
                <c:pt idx="13701">
                  <c:v>9.710978663599148</c:v>
                </c:pt>
                <c:pt idx="13702">
                  <c:v>9.7102371643517618</c:v>
                </c:pt>
                <c:pt idx="13703">
                  <c:v>9.7163075547394726</c:v>
                </c:pt>
                <c:pt idx="13704">
                  <c:v>9.7310562687170528</c:v>
                </c:pt>
                <c:pt idx="13705">
                  <c:v>9.7702598184712066</c:v>
                </c:pt>
                <c:pt idx="13706">
                  <c:v>9.8236295347077522</c:v>
                </c:pt>
                <c:pt idx="13707">
                  <c:v>9.8429588401912298</c:v>
                </c:pt>
                <c:pt idx="13708">
                  <c:v>9.8501595030321099</c:v>
                </c:pt>
                <c:pt idx="13709">
                  <c:v>9.8583513978149853</c:v>
                </c:pt>
                <c:pt idx="13710">
                  <c:v>9.8701582562039185</c:v>
                </c:pt>
                <c:pt idx="13711">
                  <c:v>9.845512937149909</c:v>
                </c:pt>
                <c:pt idx="13712">
                  <c:v>9.8273430532186765</c:v>
                </c:pt>
                <c:pt idx="13713">
                  <c:v>9.8204383354341527</c:v>
                </c:pt>
                <c:pt idx="13714">
                  <c:v>9.8037946783588144</c:v>
                </c:pt>
                <c:pt idx="13715">
                  <c:v>9.7984529772123246</c:v>
                </c:pt>
                <c:pt idx="13716">
                  <c:v>9.8082918727452739</c:v>
                </c:pt>
                <c:pt idx="13717">
                  <c:v>9.79818677068819</c:v>
                </c:pt>
                <c:pt idx="13718">
                  <c:v>9.7930105495651851</c:v>
                </c:pt>
                <c:pt idx="13719">
                  <c:v>9.7983201418372001</c:v>
                </c:pt>
                <c:pt idx="13720">
                  <c:v>9.7952928783883628</c:v>
                </c:pt>
                <c:pt idx="13721">
                  <c:v>9.8261355679480822</c:v>
                </c:pt>
                <c:pt idx="13722">
                  <c:v>9.8475717608171625</c:v>
                </c:pt>
                <c:pt idx="13723">
                  <c:v>9.8404369682719182</c:v>
                </c:pt>
                <c:pt idx="13724">
                  <c:v>9.8184070383451623</c:v>
                </c:pt>
                <c:pt idx="13725">
                  <c:v>9.7981954011521726</c:v>
                </c:pt>
                <c:pt idx="13726">
                  <c:v>9.7841590085583281</c:v>
                </c:pt>
                <c:pt idx="13727">
                  <c:v>9.7776374394733079</c:v>
                </c:pt>
                <c:pt idx="13728">
                  <c:v>9.7727222362961434</c:v>
                </c:pt>
                <c:pt idx="13729">
                  <c:v>9.7748939866722928</c:v>
                </c:pt>
                <c:pt idx="13730">
                  <c:v>9.7894108973802751</c:v>
                </c:pt>
                <c:pt idx="13731">
                  <c:v>9.8003618725123047</c:v>
                </c:pt>
                <c:pt idx="13732">
                  <c:v>9.807850850020662</c:v>
                </c:pt>
                <c:pt idx="13733">
                  <c:v>9.8232666140616356</c:v>
                </c:pt>
                <c:pt idx="13734">
                  <c:v>9.8198363551052861</c:v>
                </c:pt>
                <c:pt idx="13735">
                  <c:v>9.8194730375561665</c:v>
                </c:pt>
                <c:pt idx="13736">
                  <c:v>9.7911112881057747</c:v>
                </c:pt>
                <c:pt idx="13737">
                  <c:v>9.7944728526531097</c:v>
                </c:pt>
                <c:pt idx="13738">
                  <c:v>9.78322891995108</c:v>
                </c:pt>
                <c:pt idx="13739">
                  <c:v>9.7927848624369247</c:v>
                </c:pt>
                <c:pt idx="13740">
                  <c:v>9.8206707383378458</c:v>
                </c:pt>
                <c:pt idx="13741">
                  <c:v>9.8228429988435302</c:v>
                </c:pt>
                <c:pt idx="13742">
                  <c:v>9.8097057767153597</c:v>
                </c:pt>
                <c:pt idx="13743">
                  <c:v>9.8086649966811397</c:v>
                </c:pt>
                <c:pt idx="13744">
                  <c:v>9.8017859065852395</c:v>
                </c:pt>
                <c:pt idx="13745">
                  <c:v>9.7999091694254794</c:v>
                </c:pt>
                <c:pt idx="13746">
                  <c:v>9.8014981302843545</c:v>
                </c:pt>
                <c:pt idx="13747">
                  <c:v>9.8043338860663756</c:v>
                </c:pt>
                <c:pt idx="13748">
                  <c:v>9.8117534209885182</c:v>
                </c:pt>
                <c:pt idx="13749">
                  <c:v>9.8175282258109409</c:v>
                </c:pt>
                <c:pt idx="13750">
                  <c:v>9.8145703947524563</c:v>
                </c:pt>
                <c:pt idx="13751">
                  <c:v>9.8081722208039235</c:v>
                </c:pt>
                <c:pt idx="13752">
                  <c:v>9.8196462854967894</c:v>
                </c:pt>
                <c:pt idx="13753">
                  <c:v>9.8177373659982816</c:v>
                </c:pt>
                <c:pt idx="13754">
                  <c:v>9.8101472322420857</c:v>
                </c:pt>
                <c:pt idx="13755">
                  <c:v>9.8107997899823083</c:v>
                </c:pt>
                <c:pt idx="13756">
                  <c:v>9.8269878180573897</c:v>
                </c:pt>
                <c:pt idx="13757">
                  <c:v>9.9062441022442957</c:v>
                </c:pt>
                <c:pt idx="13758">
                  <c:v>9.8877772051320054</c:v>
                </c:pt>
                <c:pt idx="13759">
                  <c:v>9.8096607379962268</c:v>
                </c:pt>
                <c:pt idx="13760">
                  <c:v>9.7773157388026881</c:v>
                </c:pt>
                <c:pt idx="13761">
                  <c:v>9.7806961087209281</c:v>
                </c:pt>
                <c:pt idx="13762">
                  <c:v>9.7659636269645347</c:v>
                </c:pt>
                <c:pt idx="13763">
                  <c:v>9.7695747578061578</c:v>
                </c:pt>
                <c:pt idx="13764">
                  <c:v>9.7902562673704328</c:v>
                </c:pt>
                <c:pt idx="13765">
                  <c:v>9.8035816981081805</c:v>
                </c:pt>
                <c:pt idx="13766">
                  <c:v>9.8015891272183371</c:v>
                </c:pt>
                <c:pt idx="13767">
                  <c:v>9.8112605615745814</c:v>
                </c:pt>
                <c:pt idx="13768">
                  <c:v>9.8214187874144585</c:v>
                </c:pt>
                <c:pt idx="13769">
                  <c:v>9.8184216358693082</c:v>
                </c:pt>
                <c:pt idx="13770">
                  <c:v>9.8123209980974604</c:v>
                </c:pt>
                <c:pt idx="13771">
                  <c:v>9.8099269609239865</c:v>
                </c:pt>
                <c:pt idx="13772">
                  <c:v>9.8181149201285365</c:v>
                </c:pt>
                <c:pt idx="13773">
                  <c:v>9.8374437238816199</c:v>
                </c:pt>
                <c:pt idx="13774">
                  <c:v>9.840107542914815</c:v>
                </c:pt>
                <c:pt idx="13775">
                  <c:v>9.8197761923500728</c:v>
                </c:pt>
                <c:pt idx="13776">
                  <c:v>9.8084274640260443</c:v>
                </c:pt>
                <c:pt idx="13777">
                  <c:v>9.7870589345683534</c:v>
                </c:pt>
                <c:pt idx="13778">
                  <c:v>9.7644180219057795</c:v>
                </c:pt>
                <c:pt idx="13779">
                  <c:v>9.7437570699972262</c:v>
                </c:pt>
                <c:pt idx="13780">
                  <c:v>9.7689909581550829</c:v>
                </c:pt>
                <c:pt idx="13781">
                  <c:v>9.7990131305735417</c:v>
                </c:pt>
                <c:pt idx="13782">
                  <c:v>9.8233538647302456</c:v>
                </c:pt>
                <c:pt idx="13783">
                  <c:v>9.8528737243826736</c:v>
                </c:pt>
                <c:pt idx="13784">
                  <c:v>9.8597387770095128</c:v>
                </c:pt>
                <c:pt idx="13785">
                  <c:v>9.8614264072822539</c:v>
                </c:pt>
                <c:pt idx="13786">
                  <c:v>9.8328912049746791</c:v>
                </c:pt>
                <c:pt idx="13787">
                  <c:v>9.8198139879244675</c:v>
                </c:pt>
                <c:pt idx="13788">
                  <c:v>9.8161423324012596</c:v>
                </c:pt>
                <c:pt idx="13789">
                  <c:v>9.8082515358393216</c:v>
                </c:pt>
                <c:pt idx="13790">
                  <c:v>9.8190330453100465</c:v>
                </c:pt>
                <c:pt idx="13791">
                  <c:v>9.8021573694508177</c:v>
                </c:pt>
                <c:pt idx="13792">
                  <c:v>9.8170432807782664</c:v>
                </c:pt>
                <c:pt idx="13793">
                  <c:v>9.8132862756887107</c:v>
                </c:pt>
                <c:pt idx="13794">
                  <c:v>9.8172964446383642</c:v>
                </c:pt>
                <c:pt idx="13795">
                  <c:v>9.8301354530690084</c:v>
                </c:pt>
                <c:pt idx="13796">
                  <c:v>9.8369004326626115</c:v>
                </c:pt>
                <c:pt idx="13797">
                  <c:v>9.8104406611707589</c:v>
                </c:pt>
                <c:pt idx="13798">
                  <c:v>9.7863267063570234</c:v>
                </c:pt>
                <c:pt idx="13799">
                  <c:v>9.7867461990347238</c:v>
                </c:pt>
                <c:pt idx="13800">
                  <c:v>9.7986899570316499</c:v>
                </c:pt>
                <c:pt idx="13801">
                  <c:v>9.8143201171402072</c:v>
                </c:pt>
                <c:pt idx="13802">
                  <c:v>9.8213334576324485</c:v>
                </c:pt>
                <c:pt idx="13803">
                  <c:v>9.8374736675757131</c:v>
                </c:pt>
                <c:pt idx="13804">
                  <c:v>9.8356920430807637</c:v>
                </c:pt>
                <c:pt idx="13805">
                  <c:v>9.8173499204462082</c:v>
                </c:pt>
                <c:pt idx="13806">
                  <c:v>9.8252049192888187</c:v>
                </c:pt>
                <c:pt idx="13807">
                  <c:v>9.8338734435432329</c:v>
                </c:pt>
                <c:pt idx="13808">
                  <c:v>9.8000677405490961</c:v>
                </c:pt>
                <c:pt idx="13809">
                  <c:v>9.7754712828436237</c:v>
                </c:pt>
                <c:pt idx="13810">
                  <c:v>9.767211334634494</c:v>
                </c:pt>
                <c:pt idx="13811">
                  <c:v>9.8077667877976609</c:v>
                </c:pt>
                <c:pt idx="13812">
                  <c:v>9.8365302077884973</c:v>
                </c:pt>
                <c:pt idx="13813">
                  <c:v>9.8480295241249305</c:v>
                </c:pt>
                <c:pt idx="13814">
                  <c:v>9.8556266423107424</c:v>
                </c:pt>
                <c:pt idx="13815">
                  <c:v>9.838399072178845</c:v>
                </c:pt>
                <c:pt idx="13816">
                  <c:v>9.8326141949316526</c:v>
                </c:pt>
                <c:pt idx="13817">
                  <c:v>9.8235485168183203</c:v>
                </c:pt>
                <c:pt idx="13818">
                  <c:v>9.8031556814407157</c:v>
                </c:pt>
                <c:pt idx="13819">
                  <c:v>9.7891436014928352</c:v>
                </c:pt>
                <c:pt idx="13820">
                  <c:v>9.7975107489413027</c:v>
                </c:pt>
                <c:pt idx="13821">
                  <c:v>9.8217826957143064</c:v>
                </c:pt>
                <c:pt idx="13822">
                  <c:v>9.8560697136972237</c:v>
                </c:pt>
                <c:pt idx="13823">
                  <c:v>9.8869536466552006</c:v>
                </c:pt>
                <c:pt idx="13824">
                  <c:v>9.9237076318610118</c:v>
                </c:pt>
                <c:pt idx="13825">
                  <c:v>9.9759724333326574</c:v>
                </c:pt>
                <c:pt idx="13826">
                  <c:v>9.9372484826741623</c:v>
                </c:pt>
                <c:pt idx="13827">
                  <c:v>9.8675810778139113</c:v>
                </c:pt>
                <c:pt idx="13828">
                  <c:v>9.7644017361860183</c:v>
                </c:pt>
                <c:pt idx="13829">
                  <c:v>9.5885518017038898</c:v>
                </c:pt>
                <c:pt idx="13830">
                  <c:v>9.5298468197444635</c:v>
                </c:pt>
                <c:pt idx="13831">
                  <c:v>9.5741720503942194</c:v>
                </c:pt>
                <c:pt idx="13832">
                  <c:v>9.6592778822128142</c:v>
                </c:pt>
                <c:pt idx="13833">
                  <c:v>9.711476500439975</c:v>
                </c:pt>
                <c:pt idx="13834">
                  <c:v>9.7290029035066663</c:v>
                </c:pt>
                <c:pt idx="13835">
                  <c:v>9.8194446568176161</c:v>
                </c:pt>
                <c:pt idx="13836">
                  <c:v>9.8972159250360292</c:v>
                </c:pt>
                <c:pt idx="13837">
                  <c:v>9.8968532576795329</c:v>
                </c:pt>
                <c:pt idx="13838">
                  <c:v>9.9080580039743342</c:v>
                </c:pt>
                <c:pt idx="13839">
                  <c:v>9.9347615868410202</c:v>
                </c:pt>
                <c:pt idx="13840">
                  <c:v>9.9688852208447791</c:v>
                </c:pt>
                <c:pt idx="13841">
                  <c:v>9.9417195674812469</c:v>
                </c:pt>
                <c:pt idx="13842">
                  <c:v>9.8748669985280113</c:v>
                </c:pt>
                <c:pt idx="13843">
                  <c:v>9.8025299851456182</c:v>
                </c:pt>
                <c:pt idx="13844">
                  <c:v>9.7027228482018266</c:v>
                </c:pt>
                <c:pt idx="13845">
                  <c:v>9.6502324514798374</c:v>
                </c:pt>
                <c:pt idx="13846">
                  <c:v>9.6430277317706583</c:v>
                </c:pt>
                <c:pt idx="13847">
                  <c:v>9.6632053078634321</c:v>
                </c:pt>
                <c:pt idx="13848">
                  <c:v>9.7181986429062661</c:v>
                </c:pt>
                <c:pt idx="13849">
                  <c:v>9.8027191283166122</c:v>
                </c:pt>
                <c:pt idx="13850">
                  <c:v>9.8585550786101823</c:v>
                </c:pt>
                <c:pt idx="13851">
                  <c:v>9.8844318361869004</c:v>
                </c:pt>
                <c:pt idx="13852">
                  <c:v>9.9069224885329721</c:v>
                </c:pt>
                <c:pt idx="13853">
                  <c:v>9.9247195788867604</c:v>
                </c:pt>
                <c:pt idx="13854">
                  <c:v>9.9274127334034112</c:v>
                </c:pt>
                <c:pt idx="13855">
                  <c:v>9.9154897186792699</c:v>
                </c:pt>
                <c:pt idx="13856">
                  <c:v>9.8741457805765442</c:v>
                </c:pt>
                <c:pt idx="13857">
                  <c:v>9.8264272516268552</c:v>
                </c:pt>
                <c:pt idx="13858">
                  <c:v>9.7655141396313088</c:v>
                </c:pt>
                <c:pt idx="13859">
                  <c:v>9.7096495269880787</c:v>
                </c:pt>
                <c:pt idx="13860">
                  <c:v>9.6922087946083977</c:v>
                </c:pt>
                <c:pt idx="13861">
                  <c:v>9.6762296378875945</c:v>
                </c:pt>
                <c:pt idx="13862">
                  <c:v>9.6967711188394983</c:v>
                </c:pt>
                <c:pt idx="13863">
                  <c:v>9.7533950831982263</c:v>
                </c:pt>
                <c:pt idx="13864">
                  <c:v>9.8201620818847051</c:v>
                </c:pt>
                <c:pt idx="13865">
                  <c:v>9.8649123769311977</c:v>
                </c:pt>
                <c:pt idx="13866">
                  <c:v>9.9105603910050935</c:v>
                </c:pt>
                <c:pt idx="13867">
                  <c:v>9.9353926460991033</c:v>
                </c:pt>
                <c:pt idx="13868">
                  <c:v>9.9328063477076736</c:v>
                </c:pt>
                <c:pt idx="13869">
                  <c:v>9.9289605538621988</c:v>
                </c:pt>
                <c:pt idx="13870">
                  <c:v>9.8783605610811058</c:v>
                </c:pt>
                <c:pt idx="13871">
                  <c:v>9.8129704132095288</c:v>
                </c:pt>
                <c:pt idx="13872">
                  <c:v>9.7676457894695545</c:v>
                </c:pt>
                <c:pt idx="13873">
                  <c:v>9.7132253328879852</c:v>
                </c:pt>
                <c:pt idx="13874">
                  <c:v>9.681056222874922</c:v>
                </c:pt>
                <c:pt idx="13875">
                  <c:v>9.6951159623254597</c:v>
                </c:pt>
                <c:pt idx="13876">
                  <c:v>9.7622480047274145</c:v>
                </c:pt>
                <c:pt idx="13877">
                  <c:v>9.8438287654296346</c:v>
                </c:pt>
                <c:pt idx="13878">
                  <c:v>9.8935581195405362</c:v>
                </c:pt>
                <c:pt idx="13879">
                  <c:v>9.9223829197427023</c:v>
                </c:pt>
                <c:pt idx="13880">
                  <c:v>9.9460737233532441</c:v>
                </c:pt>
                <c:pt idx="13881">
                  <c:v>9.9219213083321911</c:v>
                </c:pt>
                <c:pt idx="13882">
                  <c:v>9.8336220314488809</c:v>
                </c:pt>
                <c:pt idx="13883">
                  <c:v>9.8178197646758019</c:v>
                </c:pt>
                <c:pt idx="13884">
                  <c:v>9.7968896151603087</c:v>
                </c:pt>
                <c:pt idx="13885">
                  <c:v>9.7394570513028587</c:v>
                </c:pt>
                <c:pt idx="13886">
                  <c:v>9.7074509744142894</c:v>
                </c:pt>
                <c:pt idx="13887">
                  <c:v>9.7041283199733215</c:v>
                </c:pt>
                <c:pt idx="13888">
                  <c:v>9.7078008862174219</c:v>
                </c:pt>
                <c:pt idx="13889">
                  <c:v>9.7275564544829809</c:v>
                </c:pt>
                <c:pt idx="13890">
                  <c:v>9.7902520401871076</c:v>
                </c:pt>
                <c:pt idx="13891">
                  <c:v>9.8149192317143648</c:v>
                </c:pt>
                <c:pt idx="13892">
                  <c:v>9.8075961183990028</c:v>
                </c:pt>
                <c:pt idx="13893">
                  <c:v>9.8456536495715792</c:v>
                </c:pt>
                <c:pt idx="13894">
                  <c:v>9.8529446985789928</c:v>
                </c:pt>
                <c:pt idx="13895">
                  <c:v>9.8307620761758869</c:v>
                </c:pt>
                <c:pt idx="13896">
                  <c:v>9.8120959880523273</c:v>
                </c:pt>
                <c:pt idx="13897">
                  <c:v>9.7907725765092657</c:v>
                </c:pt>
                <c:pt idx="13898">
                  <c:v>9.7755068853867115</c:v>
                </c:pt>
                <c:pt idx="13899">
                  <c:v>9.7547383546229796</c:v>
                </c:pt>
                <c:pt idx="13900">
                  <c:v>9.7577671224369471</c:v>
                </c:pt>
                <c:pt idx="13901">
                  <c:v>9.7745896553559461</c:v>
                </c:pt>
                <c:pt idx="13902">
                  <c:v>9.7932931344942791</c:v>
                </c:pt>
                <c:pt idx="13903">
                  <c:v>9.7849967088477801</c:v>
                </c:pt>
                <c:pt idx="13904">
                  <c:v>9.8276545892182625</c:v>
                </c:pt>
                <c:pt idx="13905">
                  <c:v>9.8547613316367713</c:v>
                </c:pt>
                <c:pt idx="13906">
                  <c:v>9.8368090744725816</c:v>
                </c:pt>
                <c:pt idx="13907">
                  <c:v>9.8222384888759677</c:v>
                </c:pt>
                <c:pt idx="13908">
                  <c:v>9.8268820005308886</c:v>
                </c:pt>
                <c:pt idx="13909">
                  <c:v>9.8318839350768652</c:v>
                </c:pt>
                <c:pt idx="13910">
                  <c:v>9.8160992771627402</c:v>
                </c:pt>
                <c:pt idx="13911">
                  <c:v>9.8104540828878886</c:v>
                </c:pt>
                <c:pt idx="13912">
                  <c:v>9.8035631118843582</c:v>
                </c:pt>
                <c:pt idx="13913">
                  <c:v>9.7883046674447911</c:v>
                </c:pt>
                <c:pt idx="13914">
                  <c:v>9.774021897690929</c:v>
                </c:pt>
                <c:pt idx="13915">
                  <c:v>9.7792515924063821</c:v>
                </c:pt>
                <c:pt idx="13916">
                  <c:v>9.7762691131530364</c:v>
                </c:pt>
                <c:pt idx="13917">
                  <c:v>9.78716697868885</c:v>
                </c:pt>
                <c:pt idx="13918">
                  <c:v>9.8267371430092449</c:v>
                </c:pt>
                <c:pt idx="13919">
                  <c:v>9.8367336730030299</c:v>
                </c:pt>
                <c:pt idx="13920">
                  <c:v>9.8174981391189231</c:v>
                </c:pt>
                <c:pt idx="13921">
                  <c:v>9.8038007166857835</c:v>
                </c:pt>
                <c:pt idx="13922">
                  <c:v>9.7971089926095747</c:v>
                </c:pt>
                <c:pt idx="13923">
                  <c:v>9.8129208409648623</c:v>
                </c:pt>
                <c:pt idx="13924">
                  <c:v>9.8228417396860301</c:v>
                </c:pt>
                <c:pt idx="13925">
                  <c:v>9.8210499079348583</c:v>
                </c:pt>
                <c:pt idx="13926">
                  <c:v>9.8032778630963495</c:v>
                </c:pt>
                <c:pt idx="13927">
                  <c:v>9.7793785657997265</c:v>
                </c:pt>
                <c:pt idx="13928">
                  <c:v>9.7908536081546274</c:v>
                </c:pt>
                <c:pt idx="13929">
                  <c:v>9.7910589940245973</c:v>
                </c:pt>
                <c:pt idx="13930">
                  <c:v>9.7924400032277692</c:v>
                </c:pt>
                <c:pt idx="13931">
                  <c:v>9.8232681411802449</c:v>
                </c:pt>
                <c:pt idx="13932">
                  <c:v>9.8560945982180481</c:v>
                </c:pt>
                <c:pt idx="13933">
                  <c:v>9.8626190951024668</c:v>
                </c:pt>
                <c:pt idx="13934">
                  <c:v>9.8601872799598631</c:v>
                </c:pt>
                <c:pt idx="13935">
                  <c:v>9.854362712023228</c:v>
                </c:pt>
                <c:pt idx="13936">
                  <c:v>9.8594908288615475</c:v>
                </c:pt>
                <c:pt idx="13937">
                  <c:v>9.8498642170308184</c:v>
                </c:pt>
                <c:pt idx="13938">
                  <c:v>9.8165847173481851</c:v>
                </c:pt>
                <c:pt idx="13939">
                  <c:v>9.7894535653034485</c:v>
                </c:pt>
                <c:pt idx="13940">
                  <c:v>9.7755921487385073</c:v>
                </c:pt>
                <c:pt idx="13941">
                  <c:v>9.7707492869914052</c:v>
                </c:pt>
                <c:pt idx="13942">
                  <c:v>9.7907225852050228</c:v>
                </c:pt>
                <c:pt idx="13943">
                  <c:v>9.8056821932109859</c:v>
                </c:pt>
                <c:pt idx="13944">
                  <c:v>9.8451833311480303</c:v>
                </c:pt>
                <c:pt idx="13945">
                  <c:v>9.8758334934178489</c:v>
                </c:pt>
                <c:pt idx="13946">
                  <c:v>9.8781193341080176</c:v>
                </c:pt>
                <c:pt idx="13947">
                  <c:v>9.8465384808101408</c:v>
                </c:pt>
                <c:pt idx="13948">
                  <c:v>9.8060785496312857</c:v>
                </c:pt>
                <c:pt idx="13949">
                  <c:v>9.7738781629578959</c:v>
                </c:pt>
                <c:pt idx="13950">
                  <c:v>9.7576924764856958</c:v>
                </c:pt>
                <c:pt idx="13951">
                  <c:v>9.7675479407195116</c:v>
                </c:pt>
                <c:pt idx="13952">
                  <c:v>9.7894142757554583</c:v>
                </c:pt>
                <c:pt idx="13953">
                  <c:v>9.7998149604460725</c:v>
                </c:pt>
                <c:pt idx="13954">
                  <c:v>9.8165272737248177</c:v>
                </c:pt>
                <c:pt idx="13955">
                  <c:v>9.8252455822647633</c:v>
                </c:pt>
                <c:pt idx="13956">
                  <c:v>9.829426526937981</c:v>
                </c:pt>
                <c:pt idx="13957">
                  <c:v>9.8267210951010426</c:v>
                </c:pt>
                <c:pt idx="13958">
                  <c:v>9.8221753250389909</c:v>
                </c:pt>
                <c:pt idx="13959">
                  <c:v>9.8045278702189247</c:v>
                </c:pt>
                <c:pt idx="13960">
                  <c:v>9.8039328744362901</c:v>
                </c:pt>
                <c:pt idx="13961">
                  <c:v>9.8138271548855531</c:v>
                </c:pt>
                <c:pt idx="13962">
                  <c:v>9.795913255656945</c:v>
                </c:pt>
                <c:pt idx="13963">
                  <c:v>9.7721234845296721</c:v>
                </c:pt>
                <c:pt idx="13964">
                  <c:v>9.7499368084006637</c:v>
                </c:pt>
                <c:pt idx="13965">
                  <c:v>9.7702119089379416</c:v>
                </c:pt>
                <c:pt idx="13966">
                  <c:v>9.8029162850012295</c:v>
                </c:pt>
                <c:pt idx="13967">
                  <c:v>9.8230832223837563</c:v>
                </c:pt>
                <c:pt idx="13968">
                  <c:v>9.8530162157732235</c:v>
                </c:pt>
                <c:pt idx="13969">
                  <c:v>9.8793501498302945</c:v>
                </c:pt>
                <c:pt idx="13970">
                  <c:v>9.8827511691642513</c:v>
                </c:pt>
                <c:pt idx="13971">
                  <c:v>9.870989876011544</c:v>
                </c:pt>
                <c:pt idx="13972">
                  <c:v>9.8551813944978299</c:v>
                </c:pt>
                <c:pt idx="13973">
                  <c:v>9.8457157433702935</c:v>
                </c:pt>
                <c:pt idx="13974">
                  <c:v>9.8188035029512744</c:v>
                </c:pt>
                <c:pt idx="13975">
                  <c:v>9.7767061586331039</c:v>
                </c:pt>
                <c:pt idx="13976">
                  <c:v>9.7547306389696899</c:v>
                </c:pt>
                <c:pt idx="13977">
                  <c:v>9.754656046732654</c:v>
                </c:pt>
                <c:pt idx="13978">
                  <c:v>9.7719424131255437</c:v>
                </c:pt>
                <c:pt idx="13979">
                  <c:v>9.817261611029739</c:v>
                </c:pt>
                <c:pt idx="13980">
                  <c:v>9.8542199626970088</c:v>
                </c:pt>
                <c:pt idx="13981">
                  <c:v>9.8584989523170847</c:v>
                </c:pt>
                <c:pt idx="13982">
                  <c:v>9.857634091530441</c:v>
                </c:pt>
                <c:pt idx="13983">
                  <c:v>9.8630595624167512</c:v>
                </c:pt>
                <c:pt idx="13984">
                  <c:v>9.9008887368908365</c:v>
                </c:pt>
                <c:pt idx="13985">
                  <c:v>9.9001631351660428</c:v>
                </c:pt>
                <c:pt idx="13986">
                  <c:v>9.8723927510285083</c:v>
                </c:pt>
                <c:pt idx="13987">
                  <c:v>9.8587333137522055</c:v>
                </c:pt>
                <c:pt idx="13988">
                  <c:v>9.840393534327152</c:v>
                </c:pt>
                <c:pt idx="13989">
                  <c:v>9.8394090716221694</c:v>
                </c:pt>
                <c:pt idx="13990">
                  <c:v>9.8109789920373327</c:v>
                </c:pt>
                <c:pt idx="13991">
                  <c:v>9.7764195899259541</c:v>
                </c:pt>
                <c:pt idx="13992">
                  <c:v>9.7834456103386511</c:v>
                </c:pt>
                <c:pt idx="13993">
                  <c:v>9.8257764113105104</c:v>
                </c:pt>
                <c:pt idx="13994">
                  <c:v>9.8653221094169936</c:v>
                </c:pt>
                <c:pt idx="13995">
                  <c:v>9.8830152497842949</c:v>
                </c:pt>
                <c:pt idx="13996">
                  <c:v>9.8716589262858125</c:v>
                </c:pt>
                <c:pt idx="13997">
                  <c:v>9.8240228953465767</c:v>
                </c:pt>
                <c:pt idx="13998">
                  <c:v>9.824880953841804</c:v>
                </c:pt>
                <c:pt idx="13999">
                  <c:v>9.8265805721766686</c:v>
                </c:pt>
                <c:pt idx="14000">
                  <c:v>9.8003537069353346</c:v>
                </c:pt>
                <c:pt idx="14001">
                  <c:v>9.7798027485898231</c:v>
                </c:pt>
                <c:pt idx="14002">
                  <c:v>9.794884641840218</c:v>
                </c:pt>
                <c:pt idx="14003">
                  <c:v>9.7989602452623128</c:v>
                </c:pt>
                <c:pt idx="14004">
                  <c:v>9.8379400442492848</c:v>
                </c:pt>
                <c:pt idx="14005">
                  <c:v>9.8441262218271106</c:v>
                </c:pt>
                <c:pt idx="14006">
                  <c:v>9.8317428295868243</c:v>
                </c:pt>
                <c:pt idx="14007">
                  <c:v>9.8300413673746672</c:v>
                </c:pt>
                <c:pt idx="14008">
                  <c:v>9.8262409990220565</c:v>
                </c:pt>
                <c:pt idx="14009">
                  <c:v>9.7995532118760522</c:v>
                </c:pt>
                <c:pt idx="14010">
                  <c:v>9.7942194145514332</c:v>
                </c:pt>
                <c:pt idx="14011">
                  <c:v>9.8056776504820764</c:v>
                </c:pt>
                <c:pt idx="14012">
                  <c:v>9.8261590586151453</c:v>
                </c:pt>
                <c:pt idx="14013">
                  <c:v>9.7943952790812627</c:v>
                </c:pt>
                <c:pt idx="14014">
                  <c:v>9.7483217503055251</c:v>
                </c:pt>
                <c:pt idx="14015">
                  <c:v>9.7617929809315953</c:v>
                </c:pt>
                <c:pt idx="14016">
                  <c:v>9.753930660975028</c:v>
                </c:pt>
                <c:pt idx="14017">
                  <c:v>9.7673404420152323</c:v>
                </c:pt>
                <c:pt idx="14018">
                  <c:v>9.8496726806270409</c:v>
                </c:pt>
                <c:pt idx="14019">
                  <c:v>9.8627782959935573</c:v>
                </c:pt>
                <c:pt idx="14020">
                  <c:v>9.867500893109904</c:v>
                </c:pt>
                <c:pt idx="14021">
                  <c:v>9.9009425612117408</c:v>
                </c:pt>
                <c:pt idx="14022">
                  <c:v>9.9053341364367675</c:v>
                </c:pt>
                <c:pt idx="14023">
                  <c:v>9.9031698294838453</c:v>
                </c:pt>
                <c:pt idx="14024">
                  <c:v>9.8964197781551047</c:v>
                </c:pt>
                <c:pt idx="14025">
                  <c:v>9.8602963066251235</c:v>
                </c:pt>
                <c:pt idx="14026">
                  <c:v>9.8520075055388929</c:v>
                </c:pt>
                <c:pt idx="14027">
                  <c:v>9.8524993568559989</c:v>
                </c:pt>
                <c:pt idx="14028">
                  <c:v>9.8545518551060045</c:v>
                </c:pt>
                <c:pt idx="14029">
                  <c:v>9.8592596455628243</c:v>
                </c:pt>
                <c:pt idx="14030">
                  <c:v>9.8191106067929699</c:v>
                </c:pt>
                <c:pt idx="14031">
                  <c:v>9.7973429197487683</c:v>
                </c:pt>
                <c:pt idx="14032">
                  <c:v>9.8045136153790757</c:v>
                </c:pt>
                <c:pt idx="14033">
                  <c:v>9.8198037997451344</c:v>
                </c:pt>
                <c:pt idx="14034">
                  <c:v>9.7667868435789522</c:v>
                </c:pt>
                <c:pt idx="14035">
                  <c:v>9.7772689100120154</c:v>
                </c:pt>
                <c:pt idx="14036">
                  <c:v>9.808980988663345</c:v>
                </c:pt>
                <c:pt idx="14037">
                  <c:v>9.8066223168592579</c:v>
                </c:pt>
                <c:pt idx="14038">
                  <c:v>9.8105155441368659</c:v>
                </c:pt>
                <c:pt idx="14039">
                  <c:v>9.8167613247401331</c:v>
                </c:pt>
                <c:pt idx="14040">
                  <c:v>9.8277484503884729</c:v>
                </c:pt>
                <c:pt idx="14041">
                  <c:v>9.8418988316563816</c:v>
                </c:pt>
                <c:pt idx="14042">
                  <c:v>9.7931750187266307</c:v>
                </c:pt>
                <c:pt idx="14043">
                  <c:v>9.7418593084537317</c:v>
                </c:pt>
                <c:pt idx="14044">
                  <c:v>9.7328285507488079</c:v>
                </c:pt>
                <c:pt idx="14045">
                  <c:v>9.7740510556529117</c:v>
                </c:pt>
                <c:pt idx="14046">
                  <c:v>9.8358938022846374</c:v>
                </c:pt>
                <c:pt idx="14047">
                  <c:v>9.8882654066574265</c:v>
                </c:pt>
                <c:pt idx="14048">
                  <c:v>9.9185940159290293</c:v>
                </c:pt>
                <c:pt idx="14049">
                  <c:v>9.9224484276151657</c:v>
                </c:pt>
                <c:pt idx="14050">
                  <c:v>9.9024627140780801</c:v>
                </c:pt>
                <c:pt idx="14051">
                  <c:v>9.9000783211329626</c:v>
                </c:pt>
                <c:pt idx="14052">
                  <c:v>9.8780277900515294</c:v>
                </c:pt>
                <c:pt idx="14053">
                  <c:v>9.8524320966839287</c:v>
                </c:pt>
                <c:pt idx="14054">
                  <c:v>9.8338333049888895</c:v>
                </c:pt>
                <c:pt idx="14055">
                  <c:v>9.8029272130182115</c:v>
                </c:pt>
                <c:pt idx="14056">
                  <c:v>9.8156424901288304</c:v>
                </c:pt>
                <c:pt idx="14057">
                  <c:v>9.8247130836121759</c:v>
                </c:pt>
                <c:pt idx="14058">
                  <c:v>9.8069075471939673</c:v>
                </c:pt>
                <c:pt idx="14059">
                  <c:v>9.8168672011445999</c:v>
                </c:pt>
                <c:pt idx="14060">
                  <c:v>9.8109641641903966</c:v>
                </c:pt>
                <c:pt idx="14061">
                  <c:v>9.8070286174082781</c:v>
                </c:pt>
                <c:pt idx="14062">
                  <c:v>9.8136127895392793</c:v>
                </c:pt>
                <c:pt idx="14063">
                  <c:v>9.8036762205788275</c:v>
                </c:pt>
                <c:pt idx="14064">
                  <c:v>9.8123066312683758</c:v>
                </c:pt>
                <c:pt idx="14065">
                  <c:v>9.8040808080056348</c:v>
                </c:pt>
                <c:pt idx="14066">
                  <c:v>9.8047020621165419</c:v>
                </c:pt>
                <c:pt idx="14067">
                  <c:v>9.7731996997414186</c:v>
                </c:pt>
                <c:pt idx="14068">
                  <c:v>9.6946028527102648</c:v>
                </c:pt>
                <c:pt idx="14069">
                  <c:v>9.6392290996198504</c:v>
                </c:pt>
                <c:pt idx="14070">
                  <c:v>9.6464903082609972</c:v>
                </c:pt>
                <c:pt idx="14071">
                  <c:v>9.6855166374027277</c:v>
                </c:pt>
                <c:pt idx="14072">
                  <c:v>9.7287625817604884</c:v>
                </c:pt>
                <c:pt idx="14073">
                  <c:v>9.7871496799879907</c:v>
                </c:pt>
                <c:pt idx="14074">
                  <c:v>9.8209069675756009</c:v>
                </c:pt>
                <c:pt idx="14075">
                  <c:v>9.8600644695605091</c:v>
                </c:pt>
                <c:pt idx="14076">
                  <c:v>9.885648801353895</c:v>
                </c:pt>
                <c:pt idx="14077">
                  <c:v>9.8742431561824748</c:v>
                </c:pt>
                <c:pt idx="14078">
                  <c:v>9.8749049258732988</c:v>
                </c:pt>
                <c:pt idx="14079">
                  <c:v>9.914896422390072</c:v>
                </c:pt>
                <c:pt idx="14080">
                  <c:v>9.9265091470341442</c:v>
                </c:pt>
                <c:pt idx="14081">
                  <c:v>9.9150208281894034</c:v>
                </c:pt>
                <c:pt idx="14082">
                  <c:v>9.8810542146608817</c:v>
                </c:pt>
                <c:pt idx="14083">
                  <c:v>9.8639317742355868</c:v>
                </c:pt>
                <c:pt idx="14084">
                  <c:v>9.8794157922186869</c:v>
                </c:pt>
                <c:pt idx="14085">
                  <c:v>9.8396438057628792</c:v>
                </c:pt>
                <c:pt idx="14086">
                  <c:v>9.7899434668956218</c:v>
                </c:pt>
                <c:pt idx="14087">
                  <c:v>9.8022120387890102</c:v>
                </c:pt>
                <c:pt idx="14088">
                  <c:v>9.801996553056501</c:v>
                </c:pt>
                <c:pt idx="14089">
                  <c:v>9.805257065330947</c:v>
                </c:pt>
                <c:pt idx="14090">
                  <c:v>9.8543704576725855</c:v>
                </c:pt>
                <c:pt idx="14091">
                  <c:v>9.856697063620441</c:v>
                </c:pt>
                <c:pt idx="14092">
                  <c:v>9.8292702816139617</c:v>
                </c:pt>
                <c:pt idx="14093">
                  <c:v>9.8110409535817187</c:v>
                </c:pt>
                <c:pt idx="14094">
                  <c:v>9.7779409082578876</c:v>
                </c:pt>
                <c:pt idx="14095">
                  <c:v>9.7737865973883888</c:v>
                </c:pt>
                <c:pt idx="14096">
                  <c:v>9.7752386649101677</c:v>
                </c:pt>
                <c:pt idx="14097">
                  <c:v>9.8090979398594111</c:v>
                </c:pt>
                <c:pt idx="14098">
                  <c:v>9.8706366259413922</c:v>
                </c:pt>
                <c:pt idx="14099">
                  <c:v>9.9064809508103782</c:v>
                </c:pt>
                <c:pt idx="14100">
                  <c:v>9.9238898797585069</c:v>
                </c:pt>
                <c:pt idx="14101">
                  <c:v>9.9439316477914428</c:v>
                </c:pt>
                <c:pt idx="14102">
                  <c:v>9.9131095757046417</c:v>
                </c:pt>
                <c:pt idx="14103">
                  <c:v>9.8663462231141814</c:v>
                </c:pt>
                <c:pt idx="14104">
                  <c:v>9.8069493164725436</c:v>
                </c:pt>
                <c:pt idx="14105">
                  <c:v>9.7357245464993536</c:v>
                </c:pt>
                <c:pt idx="14106">
                  <c:v>9.6674734965663784</c:v>
                </c:pt>
                <c:pt idx="14107">
                  <c:v>9.6485618465455332</c:v>
                </c:pt>
                <c:pt idx="14108">
                  <c:v>9.6695221162635043</c:v>
                </c:pt>
                <c:pt idx="14109">
                  <c:v>9.728414686074693</c:v>
                </c:pt>
                <c:pt idx="14110">
                  <c:v>9.7780390643360295</c:v>
                </c:pt>
                <c:pt idx="14111">
                  <c:v>9.8058249396256176</c:v>
                </c:pt>
                <c:pt idx="14112">
                  <c:v>9.813602188507085</c:v>
                </c:pt>
                <c:pt idx="14113">
                  <c:v>9.8142896553221686</c:v>
                </c:pt>
                <c:pt idx="14114">
                  <c:v>9.8047528322721647</c:v>
                </c:pt>
                <c:pt idx="14115">
                  <c:v>9.7982078071449781</c:v>
                </c:pt>
                <c:pt idx="14116">
                  <c:v>9.8035849298951021</c:v>
                </c:pt>
                <c:pt idx="14117">
                  <c:v>9.841992981576114</c:v>
                </c:pt>
                <c:pt idx="14118">
                  <c:v>9.8343767314724762</c:v>
                </c:pt>
                <c:pt idx="14119">
                  <c:v>9.7786256887174723</c:v>
                </c:pt>
                <c:pt idx="14120">
                  <c:v>9.7852946713324602</c:v>
                </c:pt>
                <c:pt idx="14121">
                  <c:v>9.7951948254385393</c:v>
                </c:pt>
                <c:pt idx="14122">
                  <c:v>9.7868197694122525</c:v>
                </c:pt>
                <c:pt idx="14123">
                  <c:v>9.8023103747107712</c:v>
                </c:pt>
                <c:pt idx="14124">
                  <c:v>9.7950766159378126</c:v>
                </c:pt>
                <c:pt idx="14125">
                  <c:v>9.7873989399581873</c:v>
                </c:pt>
                <c:pt idx="14126">
                  <c:v>9.8086428872893645</c:v>
                </c:pt>
                <c:pt idx="14127">
                  <c:v>9.8035162804779699</c:v>
                </c:pt>
                <c:pt idx="14128">
                  <c:v>9.8086647134180804</c:v>
                </c:pt>
                <c:pt idx="14129">
                  <c:v>9.8059432526279373</c:v>
                </c:pt>
                <c:pt idx="14130">
                  <c:v>9.7955089473499104</c:v>
                </c:pt>
                <c:pt idx="14131">
                  <c:v>9.7898780267953303</c:v>
                </c:pt>
                <c:pt idx="14132">
                  <c:v>9.7530836931266549</c:v>
                </c:pt>
                <c:pt idx="14133">
                  <c:v>9.7474815670909543</c:v>
                </c:pt>
                <c:pt idx="14134">
                  <c:v>9.7511615834241976</c:v>
                </c:pt>
                <c:pt idx="14135">
                  <c:v>9.7770351351068232</c:v>
                </c:pt>
                <c:pt idx="14136">
                  <c:v>9.78109325429031</c:v>
                </c:pt>
                <c:pt idx="14137">
                  <c:v>9.7918650438431865</c:v>
                </c:pt>
                <c:pt idx="14138">
                  <c:v>9.8406967584612381</c:v>
                </c:pt>
                <c:pt idx="14139">
                  <c:v>9.862361390951861</c:v>
                </c:pt>
                <c:pt idx="14140">
                  <c:v>9.8515566332427493</c:v>
                </c:pt>
                <c:pt idx="14141">
                  <c:v>9.838628005910131</c:v>
                </c:pt>
                <c:pt idx="14142">
                  <c:v>9.8292086150727425</c:v>
                </c:pt>
                <c:pt idx="14143">
                  <c:v>9.8275624724816808</c:v>
                </c:pt>
                <c:pt idx="14144">
                  <c:v>9.8219890157591205</c:v>
                </c:pt>
                <c:pt idx="14145">
                  <c:v>9.8041483473209361</c:v>
                </c:pt>
                <c:pt idx="14146">
                  <c:v>9.7909884934900937</c:v>
                </c:pt>
                <c:pt idx="14147">
                  <c:v>9.7825891752033005</c:v>
                </c:pt>
                <c:pt idx="14148">
                  <c:v>9.7934545708386054</c:v>
                </c:pt>
                <c:pt idx="14149">
                  <c:v>9.7966479739723482</c:v>
                </c:pt>
                <c:pt idx="14150">
                  <c:v>9.8083762742773004</c:v>
                </c:pt>
                <c:pt idx="14151">
                  <c:v>9.8198481108324334</c:v>
                </c:pt>
                <c:pt idx="14152">
                  <c:v>9.8297968905718385</c:v>
                </c:pt>
                <c:pt idx="14153">
                  <c:v>9.8446262691552882</c:v>
                </c:pt>
                <c:pt idx="14154">
                  <c:v>9.8523428270008591</c:v>
                </c:pt>
                <c:pt idx="14155">
                  <c:v>9.8314857165964717</c:v>
                </c:pt>
                <c:pt idx="14156">
                  <c:v>9.8199166460764324</c:v>
                </c:pt>
                <c:pt idx="14157">
                  <c:v>9.8179557892201341</c:v>
                </c:pt>
                <c:pt idx="14158">
                  <c:v>9.7968892789529001</c:v>
                </c:pt>
                <c:pt idx="14159">
                  <c:v>9.7866733161027355</c:v>
                </c:pt>
                <c:pt idx="14160">
                  <c:v>9.77481062785556</c:v>
                </c:pt>
                <c:pt idx="14161">
                  <c:v>9.782687821751832</c:v>
                </c:pt>
                <c:pt idx="14162">
                  <c:v>9.7915847735707526</c:v>
                </c:pt>
                <c:pt idx="14163">
                  <c:v>9.7968363593053116</c:v>
                </c:pt>
                <c:pt idx="14164">
                  <c:v>9.8231306653392867</c:v>
                </c:pt>
                <c:pt idx="14165">
                  <c:v>9.8342782513922256</c:v>
                </c:pt>
                <c:pt idx="14166">
                  <c:v>9.824909004153632</c:v>
                </c:pt>
                <c:pt idx="14167">
                  <c:v>9.8150159005068733</c:v>
                </c:pt>
                <c:pt idx="14168">
                  <c:v>9.814578732283108</c:v>
                </c:pt>
                <c:pt idx="14169">
                  <c:v>9.8224365426313724</c:v>
                </c:pt>
                <c:pt idx="14170">
                  <c:v>9.8413321134153513</c:v>
                </c:pt>
                <c:pt idx="14171">
                  <c:v>9.8236026919036217</c:v>
                </c:pt>
                <c:pt idx="14172">
                  <c:v>9.8005427972265604</c:v>
                </c:pt>
                <c:pt idx="14173">
                  <c:v>9.8024251390890775</c:v>
                </c:pt>
                <c:pt idx="14174">
                  <c:v>9.8120799698623742</c:v>
                </c:pt>
                <c:pt idx="14175">
                  <c:v>9.8124211908172541</c:v>
                </c:pt>
                <c:pt idx="14176">
                  <c:v>9.7993904320506005</c:v>
                </c:pt>
                <c:pt idx="14177">
                  <c:v>9.8020501991990372</c:v>
                </c:pt>
                <c:pt idx="14178">
                  <c:v>9.8081441294800698</c:v>
                </c:pt>
                <c:pt idx="14179">
                  <c:v>9.8308175915841449</c:v>
                </c:pt>
                <c:pt idx="14180">
                  <c:v>9.838086295799318</c:v>
                </c:pt>
                <c:pt idx="14181">
                  <c:v>9.8278460360539697</c:v>
                </c:pt>
                <c:pt idx="14182">
                  <c:v>9.8207838678880641</c:v>
                </c:pt>
                <c:pt idx="14183">
                  <c:v>9.8211346161959501</c:v>
                </c:pt>
                <c:pt idx="14184">
                  <c:v>9.8020779685288932</c:v>
                </c:pt>
                <c:pt idx="14185">
                  <c:v>9.7928319373613597</c:v>
                </c:pt>
                <c:pt idx="14186">
                  <c:v>9.7952483727256965</c:v>
                </c:pt>
                <c:pt idx="14187">
                  <c:v>9.806925676976805</c:v>
                </c:pt>
                <c:pt idx="14188">
                  <c:v>9.8193334833978927</c:v>
                </c:pt>
                <c:pt idx="14189">
                  <c:v>9.8262614224492228</c:v>
                </c:pt>
                <c:pt idx="14190">
                  <c:v>9.8154881883323153</c:v>
                </c:pt>
                <c:pt idx="14191">
                  <c:v>9.8104688281412571</c:v>
                </c:pt>
                <c:pt idx="14192">
                  <c:v>9.8243455445964809</c:v>
                </c:pt>
                <c:pt idx="14193">
                  <c:v>9.8311987424260234</c:v>
                </c:pt>
                <c:pt idx="14194">
                  <c:v>9.8231052091735496</c:v>
                </c:pt>
                <c:pt idx="14195">
                  <c:v>9.8201413308964902</c:v>
                </c:pt>
                <c:pt idx="14196">
                  <c:v>9.8240993933596208</c:v>
                </c:pt>
                <c:pt idx="14197">
                  <c:v>9.8254872236675688</c:v>
                </c:pt>
                <c:pt idx="14198">
                  <c:v>9.843478867883876</c:v>
                </c:pt>
                <c:pt idx="14199">
                  <c:v>9.8522740590576454</c:v>
                </c:pt>
                <c:pt idx="14200">
                  <c:v>9.8407772230479029</c:v>
                </c:pt>
                <c:pt idx="14201">
                  <c:v>9.837966063309258</c:v>
                </c:pt>
                <c:pt idx="14202">
                  <c:v>9.8135831920132492</c:v>
                </c:pt>
                <c:pt idx="14203">
                  <c:v>9.8196714699655825</c:v>
                </c:pt>
                <c:pt idx="14204">
                  <c:v>9.8175160348062818</c:v>
                </c:pt>
                <c:pt idx="14205">
                  <c:v>9.8121209726770466</c:v>
                </c:pt>
                <c:pt idx="14206">
                  <c:v>9.8179308137382701</c:v>
                </c:pt>
                <c:pt idx="14207">
                  <c:v>9.8158258085315762</c:v>
                </c:pt>
                <c:pt idx="14208">
                  <c:v>9.8572368314877039</c:v>
                </c:pt>
                <c:pt idx="14209">
                  <c:v>9.8933461951958179</c:v>
                </c:pt>
                <c:pt idx="14210">
                  <c:v>9.8981826745891226</c:v>
                </c:pt>
                <c:pt idx="14211">
                  <c:v>9.8775266593480673</c:v>
                </c:pt>
                <c:pt idx="14212">
                  <c:v>9.8610892735716469</c:v>
                </c:pt>
                <c:pt idx="14213">
                  <c:v>9.8381344077429826</c:v>
                </c:pt>
                <c:pt idx="14214">
                  <c:v>9.8055524046977087</c:v>
                </c:pt>
                <c:pt idx="14215">
                  <c:v>9.8031219495637902</c:v>
                </c:pt>
                <c:pt idx="14216">
                  <c:v>9.7861607700728168</c:v>
                </c:pt>
                <c:pt idx="14217">
                  <c:v>9.7871804666634183</c:v>
                </c:pt>
                <c:pt idx="14218">
                  <c:v>9.8245817060006875</c:v>
                </c:pt>
                <c:pt idx="14219">
                  <c:v>9.8600264680866712</c:v>
                </c:pt>
                <c:pt idx="14220">
                  <c:v>9.886275786007042</c:v>
                </c:pt>
                <c:pt idx="14221">
                  <c:v>9.9141669810646427</c:v>
                </c:pt>
                <c:pt idx="14222">
                  <c:v>9.9210411134304799</c:v>
                </c:pt>
                <c:pt idx="14223">
                  <c:v>9.8504854065357588</c:v>
                </c:pt>
                <c:pt idx="14224">
                  <c:v>9.7812301606863734</c:v>
                </c:pt>
                <c:pt idx="14225">
                  <c:v>9.8185736585565415</c:v>
                </c:pt>
                <c:pt idx="14226">
                  <c:v>9.8595587896978998</c:v>
                </c:pt>
                <c:pt idx="14227">
                  <c:v>9.8565309048685315</c:v>
                </c:pt>
                <c:pt idx="14228">
                  <c:v>9.8335818212319985</c:v>
                </c:pt>
                <c:pt idx="14229">
                  <c:v>9.7950746566523037</c:v>
                </c:pt>
                <c:pt idx="14230">
                  <c:v>9.7650260263859252</c:v>
                </c:pt>
                <c:pt idx="14231">
                  <c:v>9.7676730796780493</c:v>
                </c:pt>
                <c:pt idx="14232">
                  <c:v>9.7863782152135421</c:v>
                </c:pt>
                <c:pt idx="14233">
                  <c:v>9.8134035249178346</c:v>
                </c:pt>
                <c:pt idx="14234">
                  <c:v>9.8545186231668573</c:v>
                </c:pt>
                <c:pt idx="14235">
                  <c:v>9.8702175500031206</c:v>
                </c:pt>
                <c:pt idx="14236">
                  <c:v>9.8757118929082406</c:v>
                </c:pt>
                <c:pt idx="14237">
                  <c:v>9.8723507184618136</c:v>
                </c:pt>
                <c:pt idx="14238">
                  <c:v>9.8764327321915779</c:v>
                </c:pt>
                <c:pt idx="14239">
                  <c:v>9.8758095616356503</c:v>
                </c:pt>
                <c:pt idx="14240">
                  <c:v>9.8447256369240996</c:v>
                </c:pt>
                <c:pt idx="14241">
                  <c:v>9.8231982150994401</c:v>
                </c:pt>
                <c:pt idx="14242">
                  <c:v>9.8363942908991717</c:v>
                </c:pt>
                <c:pt idx="14243">
                  <c:v>9.824970101307553</c:v>
                </c:pt>
                <c:pt idx="14244">
                  <c:v>9.8133606289095265</c:v>
                </c:pt>
                <c:pt idx="14245">
                  <c:v>9.7990423993882274</c:v>
                </c:pt>
                <c:pt idx="14246">
                  <c:v>9.7962228062744501</c:v>
                </c:pt>
                <c:pt idx="14247">
                  <c:v>9.8026527289018244</c:v>
                </c:pt>
                <c:pt idx="14248">
                  <c:v>9.8125029856263684</c:v>
                </c:pt>
                <c:pt idx="14249">
                  <c:v>9.8195257131304405</c:v>
                </c:pt>
                <c:pt idx="14250">
                  <c:v>9.8309938749160644</c:v>
                </c:pt>
                <c:pt idx="14251">
                  <c:v>9.8659908842876707</c:v>
                </c:pt>
                <c:pt idx="14252">
                  <c:v>9.8896774992858489</c:v>
                </c:pt>
                <c:pt idx="14253">
                  <c:v>9.905993311112482</c:v>
                </c:pt>
                <c:pt idx="14254">
                  <c:v>9.8849041418146069</c:v>
                </c:pt>
                <c:pt idx="14255">
                  <c:v>9.8658875961079513</c:v>
                </c:pt>
                <c:pt idx="14256">
                  <c:v>9.8450041178404213</c:v>
                </c:pt>
                <c:pt idx="14257">
                  <c:v>9.8137910143963012</c:v>
                </c:pt>
                <c:pt idx="14258">
                  <c:v>9.8093266071937109</c:v>
                </c:pt>
                <c:pt idx="14259">
                  <c:v>9.8113325150726443</c:v>
                </c:pt>
                <c:pt idx="14260">
                  <c:v>9.8084255747982745</c:v>
                </c:pt>
                <c:pt idx="14261">
                  <c:v>9.800335434674615</c:v>
                </c:pt>
                <c:pt idx="14262">
                  <c:v>9.779607232664949</c:v>
                </c:pt>
                <c:pt idx="14263">
                  <c:v>9.8069530452313707</c:v>
                </c:pt>
                <c:pt idx="14264">
                  <c:v>9.8480594708984199</c:v>
                </c:pt>
                <c:pt idx="14265">
                  <c:v>9.8770020098910294</c:v>
                </c:pt>
                <c:pt idx="14266">
                  <c:v>9.8602149605486265</c:v>
                </c:pt>
                <c:pt idx="14267">
                  <c:v>9.8182186686594459</c:v>
                </c:pt>
                <c:pt idx="14268">
                  <c:v>9.7895403963503753</c:v>
                </c:pt>
                <c:pt idx="14269">
                  <c:v>9.8002226063681217</c:v>
                </c:pt>
                <c:pt idx="14270">
                  <c:v>9.8155004389253104</c:v>
                </c:pt>
                <c:pt idx="14271">
                  <c:v>9.8320283396032266</c:v>
                </c:pt>
                <c:pt idx="14272">
                  <c:v>9.8478762849550954</c:v>
                </c:pt>
                <c:pt idx="14273">
                  <c:v>9.818632225532772</c:v>
                </c:pt>
                <c:pt idx="14274">
                  <c:v>9.8069962982732104</c:v>
                </c:pt>
                <c:pt idx="14275">
                  <c:v>9.8038824634279784</c:v>
                </c:pt>
                <c:pt idx="14276">
                  <c:v>9.8334084918282212</c:v>
                </c:pt>
                <c:pt idx="14277">
                  <c:v>9.8645329932438894</c:v>
                </c:pt>
                <c:pt idx="14278">
                  <c:v>9.847495172099217</c:v>
                </c:pt>
                <c:pt idx="14279">
                  <c:v>9.8585165712959579</c:v>
                </c:pt>
                <c:pt idx="14280">
                  <c:v>9.8659229268782358</c:v>
                </c:pt>
                <c:pt idx="14281">
                  <c:v>9.8291555616823967</c:v>
                </c:pt>
                <c:pt idx="14282">
                  <c:v>9.8048656747203076</c:v>
                </c:pt>
                <c:pt idx="14283">
                  <c:v>9.7813565208163915</c:v>
                </c:pt>
                <c:pt idx="14284">
                  <c:v>9.7919748895788778</c:v>
                </c:pt>
                <c:pt idx="14285">
                  <c:v>9.7996678016174759</c:v>
                </c:pt>
                <c:pt idx="14286">
                  <c:v>9.8053680704306476</c:v>
                </c:pt>
                <c:pt idx="14287">
                  <c:v>9.8156251320397114</c:v>
                </c:pt>
                <c:pt idx="14288">
                  <c:v>9.8338986006905529</c:v>
                </c:pt>
                <c:pt idx="14289">
                  <c:v>9.807805967273195</c:v>
                </c:pt>
                <c:pt idx="14290">
                  <c:v>9.7533781875108421</c:v>
                </c:pt>
                <c:pt idx="14291">
                  <c:v>9.7425345816610989</c:v>
                </c:pt>
                <c:pt idx="14292">
                  <c:v>9.7512527996263891</c:v>
                </c:pt>
                <c:pt idx="14293">
                  <c:v>9.8065330939958173</c:v>
                </c:pt>
                <c:pt idx="14294">
                  <c:v>9.8602287076440991</c:v>
                </c:pt>
                <c:pt idx="14295">
                  <c:v>9.8426447676904765</c:v>
                </c:pt>
                <c:pt idx="14296">
                  <c:v>9.8257426978001501</c:v>
                </c:pt>
                <c:pt idx="14297">
                  <c:v>9.8225778342764762</c:v>
                </c:pt>
                <c:pt idx="14298">
                  <c:v>9.8206167067904833</c:v>
                </c:pt>
                <c:pt idx="14299">
                  <c:v>9.8151074398585632</c:v>
                </c:pt>
                <c:pt idx="14300">
                  <c:v>9.7727026777071639</c:v>
                </c:pt>
                <c:pt idx="14301">
                  <c:v>9.768188016812017</c:v>
                </c:pt>
                <c:pt idx="14302">
                  <c:v>9.8207630953980107</c:v>
                </c:pt>
                <c:pt idx="14303">
                  <c:v>9.8524653629515271</c:v>
                </c:pt>
                <c:pt idx="14304">
                  <c:v>9.8578167006461488</c:v>
                </c:pt>
                <c:pt idx="14305">
                  <c:v>9.8264049245312588</c:v>
                </c:pt>
                <c:pt idx="14306">
                  <c:v>9.8377546017920903</c:v>
                </c:pt>
                <c:pt idx="14307">
                  <c:v>9.7901039434320865</c:v>
                </c:pt>
                <c:pt idx="14308">
                  <c:v>9.7868537257532022</c:v>
                </c:pt>
                <c:pt idx="14309">
                  <c:v>9.8014493595760044</c:v>
                </c:pt>
                <c:pt idx="14310">
                  <c:v>9.802581835161206</c:v>
                </c:pt>
                <c:pt idx="14311">
                  <c:v>9.8188546976707958</c:v>
                </c:pt>
                <c:pt idx="14312">
                  <c:v>9.7885390899803291</c:v>
                </c:pt>
                <c:pt idx="14313">
                  <c:v>9.7987863400291069</c:v>
                </c:pt>
                <c:pt idx="14314">
                  <c:v>9.7886782018828953</c:v>
                </c:pt>
                <c:pt idx="14315">
                  <c:v>9.7770303750999474</c:v>
                </c:pt>
                <c:pt idx="14316">
                  <c:v>9.7544399560719999</c:v>
                </c:pt>
                <c:pt idx="14317">
                  <c:v>9.7497807209761387</c:v>
                </c:pt>
                <c:pt idx="14318">
                  <c:v>9.761445930752064</c:v>
                </c:pt>
                <c:pt idx="14319">
                  <c:v>9.7845651667303208</c:v>
                </c:pt>
                <c:pt idx="14320">
                  <c:v>9.7715094529322801</c:v>
                </c:pt>
                <c:pt idx="14321">
                  <c:v>9.79124520302401</c:v>
                </c:pt>
                <c:pt idx="14322">
                  <c:v>9.8293735271538356</c:v>
                </c:pt>
                <c:pt idx="14323">
                  <c:v>9.8149665988453698</c:v>
                </c:pt>
                <c:pt idx="14324">
                  <c:v>9.805062214653022</c:v>
                </c:pt>
                <c:pt idx="14325">
                  <c:v>9.7586876453636009</c:v>
                </c:pt>
                <c:pt idx="14326">
                  <c:v>9.7529621933380408</c:v>
                </c:pt>
                <c:pt idx="14327">
                  <c:v>9.7786244502173396</c:v>
                </c:pt>
                <c:pt idx="14328">
                  <c:v>9.7791081865813823</c:v>
                </c:pt>
                <c:pt idx="14329">
                  <c:v>9.8096139950882204</c:v>
                </c:pt>
                <c:pt idx="14330">
                  <c:v>9.8047961030185444</c:v>
                </c:pt>
                <c:pt idx="14331">
                  <c:v>9.7881757999584842</c:v>
                </c:pt>
                <c:pt idx="14332">
                  <c:v>9.7936157631494751</c:v>
                </c:pt>
                <c:pt idx="14333">
                  <c:v>9.7840112844730154</c:v>
                </c:pt>
                <c:pt idx="14334">
                  <c:v>9.7797710451492605</c:v>
                </c:pt>
                <c:pt idx="14335">
                  <c:v>9.8089222909634195</c:v>
                </c:pt>
                <c:pt idx="14336">
                  <c:v>9.8225844986359991</c:v>
                </c:pt>
                <c:pt idx="14337">
                  <c:v>9.8251197022082088</c:v>
                </c:pt>
                <c:pt idx="14338">
                  <c:v>9.8251964265768237</c:v>
                </c:pt>
                <c:pt idx="14339">
                  <c:v>9.8221155712669841</c:v>
                </c:pt>
                <c:pt idx="14340">
                  <c:v>9.8006322598107811</c:v>
                </c:pt>
                <c:pt idx="14341">
                  <c:v>9.7792318635758075</c:v>
                </c:pt>
                <c:pt idx="14342">
                  <c:v>9.7815102798142313</c:v>
                </c:pt>
                <c:pt idx="14343">
                  <c:v>9.7710929247227796</c:v>
                </c:pt>
                <c:pt idx="14344">
                  <c:v>9.7839947645655112</c:v>
                </c:pt>
                <c:pt idx="14345">
                  <c:v>9.8271049779135904</c:v>
                </c:pt>
                <c:pt idx="14346">
                  <c:v>9.8288339172355954</c:v>
                </c:pt>
                <c:pt idx="14347">
                  <c:v>9.8311198700682887</c:v>
                </c:pt>
                <c:pt idx="14348">
                  <c:v>9.8150390034414023</c:v>
                </c:pt>
                <c:pt idx="14349">
                  <c:v>9.7729409399479117</c:v>
                </c:pt>
                <c:pt idx="14350">
                  <c:v>9.7341577887591804</c:v>
                </c:pt>
                <c:pt idx="14351">
                  <c:v>9.7613320320125432</c:v>
                </c:pt>
                <c:pt idx="14352">
                  <c:v>9.7716303850290576</c:v>
                </c:pt>
                <c:pt idx="14353">
                  <c:v>9.7992144010705236</c:v>
                </c:pt>
                <c:pt idx="14354">
                  <c:v>9.8285755700350013</c:v>
                </c:pt>
                <c:pt idx="14355">
                  <c:v>9.8337923904270479</c:v>
                </c:pt>
                <c:pt idx="14356">
                  <c:v>9.8300096846381386</c:v>
                </c:pt>
                <c:pt idx="14357">
                  <c:v>9.8007922115399335</c:v>
                </c:pt>
                <c:pt idx="14358">
                  <c:v>9.7826008222290817</c:v>
                </c:pt>
                <c:pt idx="14359">
                  <c:v>9.7729184677307597</c:v>
                </c:pt>
                <c:pt idx="14360">
                  <c:v>9.77422761661383</c:v>
                </c:pt>
                <c:pt idx="14361">
                  <c:v>9.7988630384895323</c:v>
                </c:pt>
                <c:pt idx="14362">
                  <c:v>9.8177266781288992</c:v>
                </c:pt>
                <c:pt idx="14363">
                  <c:v>9.8488564045401681</c:v>
                </c:pt>
                <c:pt idx="14364">
                  <c:v>9.8793761743650048</c:v>
                </c:pt>
                <c:pt idx="14365">
                  <c:v>9.8741801820515178</c:v>
                </c:pt>
                <c:pt idx="14366">
                  <c:v>9.8568423458049175</c:v>
                </c:pt>
                <c:pt idx="14367">
                  <c:v>9.8338456113375941</c:v>
                </c:pt>
                <c:pt idx="14368">
                  <c:v>9.8255936616730501</c:v>
                </c:pt>
                <c:pt idx="14369">
                  <c:v>9.8303505829685562</c:v>
                </c:pt>
                <c:pt idx="14370">
                  <c:v>9.8503477862297562</c:v>
                </c:pt>
                <c:pt idx="14371">
                  <c:v>9.8846585080301317</c:v>
                </c:pt>
                <c:pt idx="14372">
                  <c:v>9.8906619402501086</c:v>
                </c:pt>
                <c:pt idx="14373">
                  <c:v>9.8677639865131521</c:v>
                </c:pt>
                <c:pt idx="14374">
                  <c:v>9.8278955569544877</c:v>
                </c:pt>
                <c:pt idx="14375">
                  <c:v>9.7862914992095895</c:v>
                </c:pt>
                <c:pt idx="14376">
                  <c:v>9.7835710143083006</c:v>
                </c:pt>
                <c:pt idx="14377">
                  <c:v>9.7510077284703858</c:v>
                </c:pt>
                <c:pt idx="14378">
                  <c:v>9.9019376061055127</c:v>
                </c:pt>
                <c:pt idx="14379">
                  <c:v>9.9496619297641118</c:v>
                </c:pt>
                <c:pt idx="14380">
                  <c:v>9.9298898081797269</c:v>
                </c:pt>
                <c:pt idx="14381">
                  <c:v>9.9372541197241961</c:v>
                </c:pt>
                <c:pt idx="14382">
                  <c:v>9.9009987173401903</c:v>
                </c:pt>
                <c:pt idx="14383">
                  <c:v>9.9005770938995656</c:v>
                </c:pt>
                <c:pt idx="14384">
                  <c:v>9.9084348437199505</c:v>
                </c:pt>
                <c:pt idx="14385">
                  <c:v>9.8614463658927658</c:v>
                </c:pt>
                <c:pt idx="14386">
                  <c:v>9.7888329617660155</c:v>
                </c:pt>
                <c:pt idx="14387">
                  <c:v>9.7451370695761987</c:v>
                </c:pt>
                <c:pt idx="14388">
                  <c:v>9.7430181251679002</c:v>
                </c:pt>
                <c:pt idx="14389">
                  <c:v>9.7526442875182706</c:v>
                </c:pt>
                <c:pt idx="14390">
                  <c:v>9.7693113022219329</c:v>
                </c:pt>
                <c:pt idx="14391">
                  <c:v>9.7675290129425427</c:v>
                </c:pt>
                <c:pt idx="14392">
                  <c:v>9.7549605761413236</c:v>
                </c:pt>
                <c:pt idx="14393">
                  <c:v>9.7644073123901496</c:v>
                </c:pt>
                <c:pt idx="14394">
                  <c:v>9.7763135768682545</c:v>
                </c:pt>
                <c:pt idx="14395">
                  <c:v>9.8018568323711701</c:v>
                </c:pt>
                <c:pt idx="14396">
                  <c:v>9.821202205921665</c:v>
                </c:pt>
                <c:pt idx="14397">
                  <c:v>9.8079424116964233</c:v>
                </c:pt>
                <c:pt idx="14398">
                  <c:v>9.8044175103648001</c:v>
                </c:pt>
                <c:pt idx="14399">
                  <c:v>9.7808710675342496</c:v>
                </c:pt>
                <c:pt idx="14400">
                  <c:v>9.7899529491738146</c:v>
                </c:pt>
                <c:pt idx="14401">
                  <c:v>9.7959597642982708</c:v>
                </c:pt>
                <c:pt idx="14402">
                  <c:v>9.7820912387120682</c:v>
                </c:pt>
                <c:pt idx="14403">
                  <c:v>9.7783345772954799</c:v>
                </c:pt>
                <c:pt idx="14404">
                  <c:v>9.7979555942267904</c:v>
                </c:pt>
                <c:pt idx="14405">
                  <c:v>9.8066066176058335</c:v>
                </c:pt>
                <c:pt idx="14406">
                  <c:v>9.7934556061257005</c:v>
                </c:pt>
                <c:pt idx="14407">
                  <c:v>9.798737980005221</c:v>
                </c:pt>
                <c:pt idx="14408">
                  <c:v>9.8112903522343569</c:v>
                </c:pt>
                <c:pt idx="14409">
                  <c:v>9.784834755119773</c:v>
                </c:pt>
                <c:pt idx="14410">
                  <c:v>9.7852232694277994</c:v>
                </c:pt>
                <c:pt idx="14411">
                  <c:v>9.8400134831174153</c:v>
                </c:pt>
                <c:pt idx="14412">
                  <c:v>9.902473234688987</c:v>
                </c:pt>
                <c:pt idx="14413">
                  <c:v>9.9410215221696969</c:v>
                </c:pt>
                <c:pt idx="14414">
                  <c:v>9.8922055639256801</c:v>
                </c:pt>
                <c:pt idx="14415">
                  <c:v>9.8045801358832865</c:v>
                </c:pt>
                <c:pt idx="14416">
                  <c:v>9.7510111201508884</c:v>
                </c:pt>
                <c:pt idx="14417">
                  <c:v>9.7809047902415003</c:v>
                </c:pt>
                <c:pt idx="14418">
                  <c:v>9.8337851036456918</c:v>
                </c:pt>
                <c:pt idx="14419">
                  <c:v>9.8357488770138559</c:v>
                </c:pt>
                <c:pt idx="14420">
                  <c:v>9.8463784905377754</c:v>
                </c:pt>
                <c:pt idx="14421">
                  <c:v>9.8506155003762359</c:v>
                </c:pt>
                <c:pt idx="14422">
                  <c:v>9.8256832906829814</c:v>
                </c:pt>
                <c:pt idx="14423">
                  <c:v>9.7879522047205771</c:v>
                </c:pt>
                <c:pt idx="14424">
                  <c:v>9.7721705168245396</c:v>
                </c:pt>
                <c:pt idx="14425">
                  <c:v>9.7634095250287469</c:v>
                </c:pt>
                <c:pt idx="14426">
                  <c:v>9.7726031038090273</c:v>
                </c:pt>
                <c:pt idx="14427">
                  <c:v>9.7772937269614637</c:v>
                </c:pt>
                <c:pt idx="14428">
                  <c:v>9.8090397339821624</c:v>
                </c:pt>
                <c:pt idx="14429">
                  <c:v>9.8449113418148908</c:v>
                </c:pt>
                <c:pt idx="14430">
                  <c:v>9.8438622724589386</c:v>
                </c:pt>
                <c:pt idx="14431">
                  <c:v>9.8494107658122054</c:v>
                </c:pt>
                <c:pt idx="14432">
                  <c:v>9.8560737182769653</c:v>
                </c:pt>
                <c:pt idx="14433">
                  <c:v>9.852428430621794</c:v>
                </c:pt>
                <c:pt idx="14434">
                  <c:v>9.8455203267669482</c:v>
                </c:pt>
                <c:pt idx="14435">
                  <c:v>9.8495588307474868</c:v>
                </c:pt>
                <c:pt idx="14436">
                  <c:v>9.8425995393594796</c:v>
                </c:pt>
                <c:pt idx="14437">
                  <c:v>9.8306919412847069</c:v>
                </c:pt>
                <c:pt idx="14438">
                  <c:v>9.801140338667647</c:v>
                </c:pt>
                <c:pt idx="14439">
                  <c:v>9.7916373508879122</c:v>
                </c:pt>
                <c:pt idx="14440">
                  <c:v>9.7997744914740483</c:v>
                </c:pt>
                <c:pt idx="14441">
                  <c:v>9.809316622839356</c:v>
                </c:pt>
                <c:pt idx="14442">
                  <c:v>9.8077920370393947</c:v>
                </c:pt>
                <c:pt idx="14443">
                  <c:v>9.8209702388160558</c:v>
                </c:pt>
                <c:pt idx="14444">
                  <c:v>9.8358849349491582</c:v>
                </c:pt>
                <c:pt idx="14445">
                  <c:v>9.8437092700193105</c:v>
                </c:pt>
                <c:pt idx="14446">
                  <c:v>9.8494162210911487</c:v>
                </c:pt>
                <c:pt idx="14447">
                  <c:v>9.8783955194782216</c:v>
                </c:pt>
                <c:pt idx="14448">
                  <c:v>9.8629441461703156</c:v>
                </c:pt>
                <c:pt idx="14449">
                  <c:v>9.8149987867219384</c:v>
                </c:pt>
                <c:pt idx="14450">
                  <c:v>9.7701229269146079</c:v>
                </c:pt>
                <c:pt idx="14451">
                  <c:v>9.7690080068916334</c:v>
                </c:pt>
                <c:pt idx="14452">
                  <c:v>9.7840548118395461</c:v>
                </c:pt>
                <c:pt idx="14453">
                  <c:v>9.8044217382967762</c:v>
                </c:pt>
                <c:pt idx="14454">
                  <c:v>9.8121414117928456</c:v>
                </c:pt>
                <c:pt idx="14455">
                  <c:v>9.8303772170225248</c:v>
                </c:pt>
                <c:pt idx="14456">
                  <c:v>9.8208567954189157</c:v>
                </c:pt>
                <c:pt idx="14457">
                  <c:v>9.817358251051596</c:v>
                </c:pt>
                <c:pt idx="14458">
                  <c:v>9.8231111751831843</c:v>
                </c:pt>
                <c:pt idx="14459">
                  <c:v>9.8379408607623233</c:v>
                </c:pt>
                <c:pt idx="14460">
                  <c:v>9.828780294176358</c:v>
                </c:pt>
                <c:pt idx="14461">
                  <c:v>9.8217885347729492</c:v>
                </c:pt>
                <c:pt idx="14462">
                  <c:v>9.8206150161251884</c:v>
                </c:pt>
                <c:pt idx="14463">
                  <c:v>9.8284650823815927</c:v>
                </c:pt>
                <c:pt idx="14464">
                  <c:v>9.8223895263270435</c:v>
                </c:pt>
                <c:pt idx="14465">
                  <c:v>9.8161583028747312</c:v>
                </c:pt>
                <c:pt idx="14466">
                  <c:v>9.7952073187260922</c:v>
                </c:pt>
                <c:pt idx="14467">
                  <c:v>9.7857690221147866</c:v>
                </c:pt>
                <c:pt idx="14468">
                  <c:v>9.7980660119997438</c:v>
                </c:pt>
                <c:pt idx="14469">
                  <c:v>9.8114760927712048</c:v>
                </c:pt>
                <c:pt idx="14470">
                  <c:v>9.8142135785591851</c:v>
                </c:pt>
                <c:pt idx="14471">
                  <c:v>9.8216787681024886</c:v>
                </c:pt>
                <c:pt idx="14472">
                  <c:v>9.8213349827702121</c:v>
                </c:pt>
                <c:pt idx="14473">
                  <c:v>9.8325876797387739</c:v>
                </c:pt>
                <c:pt idx="14474">
                  <c:v>9.8284583684346956</c:v>
                </c:pt>
                <c:pt idx="14475">
                  <c:v>9.8208910093873545</c:v>
                </c:pt>
                <c:pt idx="14476">
                  <c:v>9.8230056751603811</c:v>
                </c:pt>
                <c:pt idx="14477">
                  <c:v>9.8125546973138658</c:v>
                </c:pt>
                <c:pt idx="14478">
                  <c:v>9.8006250249643028</c:v>
                </c:pt>
                <c:pt idx="14479">
                  <c:v>9.8022324825652642</c:v>
                </c:pt>
                <c:pt idx="14480">
                  <c:v>9.8097412264594173</c:v>
                </c:pt>
                <c:pt idx="14481">
                  <c:v>9.8092116140440222</c:v>
                </c:pt>
                <c:pt idx="14482">
                  <c:v>9.7922961292546464</c:v>
                </c:pt>
                <c:pt idx="14483">
                  <c:v>9.7893407832432349</c:v>
                </c:pt>
                <c:pt idx="14484">
                  <c:v>9.7930591243458469</c:v>
                </c:pt>
                <c:pt idx="14485">
                  <c:v>9.7975481272744158</c:v>
                </c:pt>
                <c:pt idx="14486">
                  <c:v>9.8111688184720229</c:v>
                </c:pt>
                <c:pt idx="14487">
                  <c:v>9.8193101909009339</c:v>
                </c:pt>
                <c:pt idx="14488">
                  <c:v>9.8341117514431513</c:v>
                </c:pt>
                <c:pt idx="14489">
                  <c:v>9.8358615050981282</c:v>
                </c:pt>
                <c:pt idx="14490">
                  <c:v>9.8283675416191976</c:v>
                </c:pt>
                <c:pt idx="14491">
                  <c:v>9.8438168016136789</c:v>
                </c:pt>
                <c:pt idx="14492">
                  <c:v>9.8293010697177152</c:v>
                </c:pt>
                <c:pt idx="14493">
                  <c:v>9.8245009992960988</c:v>
                </c:pt>
                <c:pt idx="14494">
                  <c:v>9.7939311471049919</c:v>
                </c:pt>
                <c:pt idx="14495">
                  <c:v>9.765450342735349</c:v>
                </c:pt>
                <c:pt idx="14496">
                  <c:v>9.7352360271494902</c:v>
                </c:pt>
                <c:pt idx="14497">
                  <c:v>9.7028212663954605</c:v>
                </c:pt>
                <c:pt idx="14498">
                  <c:v>9.7107880231203421</c:v>
                </c:pt>
                <c:pt idx="14499">
                  <c:v>9.7703050514323699</c:v>
                </c:pt>
                <c:pt idx="14500">
                  <c:v>9.8190299851913139</c:v>
                </c:pt>
                <c:pt idx="14501">
                  <c:v>9.8571496250059312</c:v>
                </c:pt>
                <c:pt idx="14502">
                  <c:v>9.875756406916123</c:v>
                </c:pt>
                <c:pt idx="14503">
                  <c:v>9.8624851019619779</c:v>
                </c:pt>
                <c:pt idx="14504">
                  <c:v>9.84502928751232</c:v>
                </c:pt>
                <c:pt idx="14505">
                  <c:v>9.8411835683814299</c:v>
                </c:pt>
                <c:pt idx="14506">
                  <c:v>9.8152733342094454</c:v>
                </c:pt>
                <c:pt idx="14507">
                  <c:v>9.8018407151534497</c:v>
                </c:pt>
                <c:pt idx="14508">
                  <c:v>9.7973792409796854</c:v>
                </c:pt>
                <c:pt idx="14509">
                  <c:v>9.7906157532252003</c:v>
                </c:pt>
                <c:pt idx="14510">
                  <c:v>9.7999058746930015</c:v>
                </c:pt>
                <c:pt idx="14511">
                  <c:v>9.8105437314478454</c:v>
                </c:pt>
                <c:pt idx="14512">
                  <c:v>9.819519473401737</c:v>
                </c:pt>
                <c:pt idx="14513">
                  <c:v>9.8268882492655081</c:v>
                </c:pt>
                <c:pt idx="14514">
                  <c:v>9.8208546370784191</c:v>
                </c:pt>
                <c:pt idx="14515">
                  <c:v>9.8101347522705424</c:v>
                </c:pt>
                <c:pt idx="14516">
                  <c:v>9.8007504354536383</c:v>
                </c:pt>
                <c:pt idx="14517">
                  <c:v>9.7983381903207931</c:v>
                </c:pt>
                <c:pt idx="14518">
                  <c:v>9.7988341807399468</c:v>
                </c:pt>
                <c:pt idx="14519">
                  <c:v>9.812513191661699</c:v>
                </c:pt>
                <c:pt idx="14520">
                  <c:v>9.8168920709153475</c:v>
                </c:pt>
                <c:pt idx="14521">
                  <c:v>9.8197060406037515</c:v>
                </c:pt>
                <c:pt idx="14522">
                  <c:v>9.8095646514303052</c:v>
                </c:pt>
                <c:pt idx="14523">
                  <c:v>9.8126250634532948</c:v>
                </c:pt>
                <c:pt idx="14524">
                  <c:v>9.8179257996918068</c:v>
                </c:pt>
                <c:pt idx="14525">
                  <c:v>9.8210790517566693</c:v>
                </c:pt>
                <c:pt idx="14526">
                  <c:v>9.8165153759263823</c:v>
                </c:pt>
                <c:pt idx="14527">
                  <c:v>9.8298844764821389</c:v>
                </c:pt>
                <c:pt idx="14528">
                  <c:v>9.8320514515599911</c:v>
                </c:pt>
                <c:pt idx="14529">
                  <c:v>9.8062796019950635</c:v>
                </c:pt>
                <c:pt idx="14530">
                  <c:v>9.7957560629121101</c:v>
                </c:pt>
                <c:pt idx="14531">
                  <c:v>9.7886809716254977</c:v>
                </c:pt>
                <c:pt idx="14532">
                  <c:v>9.7989258415311635</c:v>
                </c:pt>
                <c:pt idx="14533">
                  <c:v>9.8091667478020366</c:v>
                </c:pt>
                <c:pt idx="14534">
                  <c:v>9.8248352594512163</c:v>
                </c:pt>
                <c:pt idx="14535">
                  <c:v>9.8255618904801398</c:v>
                </c:pt>
                <c:pt idx="14536">
                  <c:v>9.8261999958396213</c:v>
                </c:pt>
                <c:pt idx="14537">
                  <c:v>9.8184876285484535</c:v>
                </c:pt>
                <c:pt idx="14538">
                  <c:v>9.8200208319196829</c:v>
                </c:pt>
                <c:pt idx="14539">
                  <c:v>9.8145440534056281</c:v>
                </c:pt>
                <c:pt idx="14540">
                  <c:v>9.8064175345636695</c:v>
                </c:pt>
                <c:pt idx="14541">
                  <c:v>9.7815378909834187</c:v>
                </c:pt>
                <c:pt idx="14542">
                  <c:v>9.7717539652006877</c:v>
                </c:pt>
                <c:pt idx="14543">
                  <c:v>9.7776771613360918</c:v>
                </c:pt>
                <c:pt idx="14544">
                  <c:v>9.7960799302324677</c:v>
                </c:pt>
                <c:pt idx="14545">
                  <c:v>9.8295469425251198</c:v>
                </c:pt>
                <c:pt idx="14546">
                  <c:v>9.8485073317554797</c:v>
                </c:pt>
                <c:pt idx="14547">
                  <c:v>9.851640118255018</c:v>
                </c:pt>
                <c:pt idx="14548">
                  <c:v>9.8410374892271939</c:v>
                </c:pt>
                <c:pt idx="14549">
                  <c:v>9.8424116019502712</c:v>
                </c:pt>
                <c:pt idx="14550">
                  <c:v>9.8364960994704926</c:v>
                </c:pt>
                <c:pt idx="14551">
                  <c:v>9.8286983384636031</c:v>
                </c:pt>
                <c:pt idx="14552">
                  <c:v>9.8355608417354539</c:v>
                </c:pt>
                <c:pt idx="14553">
                  <c:v>9.8336540443330804</c:v>
                </c:pt>
                <c:pt idx="14554">
                  <c:v>9.8273534080046439</c:v>
                </c:pt>
                <c:pt idx="14555">
                  <c:v>9.8576989738654355</c:v>
                </c:pt>
                <c:pt idx="14556">
                  <c:v>9.8617763212682608</c:v>
                </c:pt>
                <c:pt idx="14557">
                  <c:v>9.8522225547093445</c:v>
                </c:pt>
                <c:pt idx="14558">
                  <c:v>9.8365097578461143</c:v>
                </c:pt>
                <c:pt idx="14559">
                  <c:v>9.833774735125262</c:v>
                </c:pt>
                <c:pt idx="14560">
                  <c:v>9.8991655544760366</c:v>
                </c:pt>
                <c:pt idx="14561">
                  <c:v>9.8773141154146558</c:v>
                </c:pt>
                <c:pt idx="14562">
                  <c:v>9.7927669890534474</c:v>
                </c:pt>
                <c:pt idx="14563">
                  <c:v>9.7130514243919084</c:v>
                </c:pt>
                <c:pt idx="14564">
                  <c:v>9.6395111079258626</c:v>
                </c:pt>
                <c:pt idx="14565">
                  <c:v>9.6351577662444061</c:v>
                </c:pt>
                <c:pt idx="14566">
                  <c:v>9.5691908924436238</c:v>
                </c:pt>
                <c:pt idx="14567">
                  <c:v>9.5435991191285758</c:v>
                </c:pt>
                <c:pt idx="14568">
                  <c:v>9.6294378851763529</c:v>
                </c:pt>
                <c:pt idx="14569">
                  <c:v>9.7783975007265944</c:v>
                </c:pt>
                <c:pt idx="14570">
                  <c:v>9.9278296556839134</c:v>
                </c:pt>
                <c:pt idx="14571">
                  <c:v>10.001918953738874</c:v>
                </c:pt>
                <c:pt idx="14572">
                  <c:v>10.027515017577338</c:v>
                </c:pt>
                <c:pt idx="14573">
                  <c:v>10.062814077777482</c:v>
                </c:pt>
                <c:pt idx="14574">
                  <c:v>10.061175368346186</c:v>
                </c:pt>
                <c:pt idx="14575">
                  <c:v>10.049219579366055</c:v>
                </c:pt>
                <c:pt idx="14576">
                  <c:v>10.006189575283278</c:v>
                </c:pt>
                <c:pt idx="14577">
                  <c:v>9.8918497960594358</c:v>
                </c:pt>
                <c:pt idx="14578">
                  <c:v>9.794714618419178</c:v>
                </c:pt>
                <c:pt idx="14579">
                  <c:v>9.7209020664405852</c:v>
                </c:pt>
                <c:pt idx="14580">
                  <c:v>9.6539774495656161</c:v>
                </c:pt>
                <c:pt idx="14581">
                  <c:v>9.6523537799364227</c:v>
                </c:pt>
                <c:pt idx="14582">
                  <c:v>9.7236364762876502</c:v>
                </c:pt>
                <c:pt idx="14583">
                  <c:v>9.8082826355010866</c:v>
                </c:pt>
                <c:pt idx="14584">
                  <c:v>9.8659656999588314</c:v>
                </c:pt>
                <c:pt idx="14585">
                  <c:v>9.9013856007374237</c:v>
                </c:pt>
                <c:pt idx="14586">
                  <c:v>9.8994450254075304</c:v>
                </c:pt>
                <c:pt idx="14587">
                  <c:v>9.8629628965178888</c:v>
                </c:pt>
                <c:pt idx="14588">
                  <c:v>9.7987953003903314</c:v>
                </c:pt>
                <c:pt idx="14589">
                  <c:v>9.734148607767942</c:v>
                </c:pt>
                <c:pt idx="14590">
                  <c:v>9.6754083780497755</c:v>
                </c:pt>
                <c:pt idx="14591">
                  <c:v>9.6736702870352289</c:v>
                </c:pt>
                <c:pt idx="14592">
                  <c:v>9.711830857294423</c:v>
                </c:pt>
                <c:pt idx="14593">
                  <c:v>9.7634846333073302</c:v>
                </c:pt>
                <c:pt idx="14594">
                  <c:v>9.8072043916091154</c:v>
                </c:pt>
                <c:pt idx="14595">
                  <c:v>9.8675162536449061</c:v>
                </c:pt>
                <c:pt idx="14596">
                  <c:v>9.9282921783657123</c:v>
                </c:pt>
                <c:pt idx="14597">
                  <c:v>9.9732856865298185</c:v>
                </c:pt>
                <c:pt idx="14598">
                  <c:v>9.9799616509850697</c:v>
                </c:pt>
                <c:pt idx="14599">
                  <c:v>9.9400472364365271</c:v>
                </c:pt>
                <c:pt idx="14600">
                  <c:v>9.887901428671956</c:v>
                </c:pt>
                <c:pt idx="14601">
                  <c:v>9.826361686232822</c:v>
                </c:pt>
                <c:pt idx="14602">
                  <c:v>9.7595104345246764</c:v>
                </c:pt>
                <c:pt idx="14603">
                  <c:v>9.7234302988257042</c:v>
                </c:pt>
                <c:pt idx="14604">
                  <c:v>9.7289916402667469</c:v>
                </c:pt>
                <c:pt idx="14605">
                  <c:v>9.7456144693596922</c:v>
                </c:pt>
                <c:pt idx="14606">
                  <c:v>9.8016889084299521</c:v>
                </c:pt>
                <c:pt idx="14607">
                  <c:v>9.8764235393943167</c:v>
                </c:pt>
                <c:pt idx="14608">
                  <c:v>9.9099080839223532</c:v>
                </c:pt>
                <c:pt idx="14609">
                  <c:v>9.9356378758141624</c:v>
                </c:pt>
                <c:pt idx="14610">
                  <c:v>9.9134078023359358</c:v>
                </c:pt>
                <c:pt idx="14611">
                  <c:v>9.8671651511886918</c:v>
                </c:pt>
                <c:pt idx="14612">
                  <c:v>9.8128025584310699</c:v>
                </c:pt>
                <c:pt idx="14613">
                  <c:v>9.7507439642508782</c:v>
                </c:pt>
                <c:pt idx="14614">
                  <c:v>9.7163399460739299</c:v>
                </c:pt>
                <c:pt idx="14615">
                  <c:v>9.6927812046451205</c:v>
                </c:pt>
                <c:pt idx="14616">
                  <c:v>9.6894845046612676</c:v>
                </c:pt>
                <c:pt idx="14617">
                  <c:v>9.7200897043221826</c:v>
                </c:pt>
                <c:pt idx="14618">
                  <c:v>9.7768628028178135</c:v>
                </c:pt>
                <c:pt idx="14619">
                  <c:v>9.8393035322873761</c:v>
                </c:pt>
                <c:pt idx="14620">
                  <c:v>9.8915326797521796</c:v>
                </c:pt>
                <c:pt idx="14621">
                  <c:v>9.9515825693975284</c:v>
                </c:pt>
                <c:pt idx="14622">
                  <c:v>9.9678106757316947</c:v>
                </c:pt>
                <c:pt idx="14623">
                  <c:v>9.9554238815352676</c:v>
                </c:pt>
                <c:pt idx="14624">
                  <c:v>9.9330825554715982</c:v>
                </c:pt>
                <c:pt idx="14625">
                  <c:v>9.8803910618770754</c:v>
                </c:pt>
                <c:pt idx="14626">
                  <c:v>9.7765055409076371</c:v>
                </c:pt>
                <c:pt idx="14627">
                  <c:v>9.6635760285581043</c:v>
                </c:pt>
                <c:pt idx="14628">
                  <c:v>9.6037817950369906</c:v>
                </c:pt>
                <c:pt idx="14629">
                  <c:v>9.6954301420489255</c:v>
                </c:pt>
                <c:pt idx="14630">
                  <c:v>9.6603509072029716</c:v>
                </c:pt>
                <c:pt idx="14631">
                  <c:v>9.7051904227542032</c:v>
                </c:pt>
                <c:pt idx="14632">
                  <c:v>9.8028770539827494</c:v>
                </c:pt>
                <c:pt idx="14633">
                  <c:v>9.8563870411913168</c:v>
                </c:pt>
                <c:pt idx="14634">
                  <c:v>9.8896892218384682</c:v>
                </c:pt>
                <c:pt idx="14635">
                  <c:v>9.9661504164308674</c:v>
                </c:pt>
                <c:pt idx="14636">
                  <c:v>10.052842742113844</c:v>
                </c:pt>
                <c:pt idx="14637">
                  <c:v>9.9762166307251867</c:v>
                </c:pt>
                <c:pt idx="14638">
                  <c:v>9.8494007299564998</c:v>
                </c:pt>
                <c:pt idx="14639">
                  <c:v>9.7717177482137245</c:v>
                </c:pt>
                <c:pt idx="14640">
                  <c:v>9.7532336293447486</c:v>
                </c:pt>
                <c:pt idx="14641">
                  <c:v>9.8065531334811897</c:v>
                </c:pt>
                <c:pt idx="14642">
                  <c:v>9.8606286444040645</c:v>
                </c:pt>
                <c:pt idx="14643">
                  <c:v>9.8930777801660366</c:v>
                </c:pt>
                <c:pt idx="14644">
                  <c:v>9.9205093648540874</c:v>
                </c:pt>
                <c:pt idx="14645">
                  <c:v>9.8941540088591964</c:v>
                </c:pt>
                <c:pt idx="14646">
                  <c:v>9.840996368960699</c:v>
                </c:pt>
                <c:pt idx="14647">
                  <c:v>9.808520097420061</c:v>
                </c:pt>
                <c:pt idx="14648">
                  <c:v>9.7963236027932776</c:v>
                </c:pt>
                <c:pt idx="14649">
                  <c:v>9.8188305768078514</c:v>
                </c:pt>
                <c:pt idx="14650">
                  <c:v>9.7978064567362804</c:v>
                </c:pt>
                <c:pt idx="14651">
                  <c:v>9.7870569610859448</c:v>
                </c:pt>
                <c:pt idx="14652">
                  <c:v>9.8168845661673743</c:v>
                </c:pt>
                <c:pt idx="14653">
                  <c:v>9.8187973951209013</c:v>
                </c:pt>
                <c:pt idx="14654">
                  <c:v>9.8553633715398927</c:v>
                </c:pt>
                <c:pt idx="14655">
                  <c:v>9.8749095899169799</c:v>
                </c:pt>
                <c:pt idx="14656">
                  <c:v>9.8332786853172802</c:v>
                </c:pt>
                <c:pt idx="14657">
                  <c:v>9.8186022312243217</c:v>
                </c:pt>
                <c:pt idx="14658">
                  <c:v>9.8308603692550793</c:v>
                </c:pt>
                <c:pt idx="14659">
                  <c:v>9.8205661589666686</c:v>
                </c:pt>
                <c:pt idx="14660">
                  <c:v>9.8050858769231652</c:v>
                </c:pt>
                <c:pt idx="14661">
                  <c:v>9.7726806096197318</c:v>
                </c:pt>
                <c:pt idx="14662">
                  <c:v>9.7205679343084448</c:v>
                </c:pt>
                <c:pt idx="14663">
                  <c:v>9.6954168754044652</c:v>
                </c:pt>
                <c:pt idx="14664">
                  <c:v>9.7344254597044113</c:v>
                </c:pt>
                <c:pt idx="14665">
                  <c:v>9.7835164938786647</c:v>
                </c:pt>
                <c:pt idx="14666">
                  <c:v>9.8221150739542047</c:v>
                </c:pt>
                <c:pt idx="14667">
                  <c:v>9.8143588503725159</c:v>
                </c:pt>
                <c:pt idx="14668">
                  <c:v>9.8044538510946548</c:v>
                </c:pt>
                <c:pt idx="14669">
                  <c:v>9.7973977680374595</c:v>
                </c:pt>
                <c:pt idx="14670">
                  <c:v>9.7655351409243902</c:v>
                </c:pt>
                <c:pt idx="14671">
                  <c:v>9.7734148781250596</c:v>
                </c:pt>
                <c:pt idx="14672">
                  <c:v>9.7826099508764646</c:v>
                </c:pt>
                <c:pt idx="14673">
                  <c:v>9.8104443748988039</c:v>
                </c:pt>
                <c:pt idx="14674">
                  <c:v>9.8541725739201755</c:v>
                </c:pt>
                <c:pt idx="14675">
                  <c:v>9.8853009847269764</c:v>
                </c:pt>
                <c:pt idx="14676">
                  <c:v>9.8956080046379107</c:v>
                </c:pt>
                <c:pt idx="14677">
                  <c:v>9.9048434813243968</c:v>
                </c:pt>
                <c:pt idx="14678">
                  <c:v>9.8883537436271656</c:v>
                </c:pt>
                <c:pt idx="14679">
                  <c:v>9.8477292982511599</c:v>
                </c:pt>
                <c:pt idx="14680">
                  <c:v>9.7747166239768397</c:v>
                </c:pt>
                <c:pt idx="14681">
                  <c:v>9.7427971836374638</c:v>
                </c:pt>
                <c:pt idx="14682">
                  <c:v>9.7324180359567638</c:v>
                </c:pt>
                <c:pt idx="14683">
                  <c:v>9.7357906670510523</c:v>
                </c:pt>
                <c:pt idx="14684">
                  <c:v>9.7605171786583682</c:v>
                </c:pt>
                <c:pt idx="14685">
                  <c:v>9.8213189431457213</c:v>
                </c:pt>
                <c:pt idx="14686">
                  <c:v>9.881215483649413</c:v>
                </c:pt>
                <c:pt idx="14687">
                  <c:v>9.8773071329610751</c:v>
                </c:pt>
                <c:pt idx="14688">
                  <c:v>9.8540505094227449</c:v>
                </c:pt>
                <c:pt idx="14689">
                  <c:v>9.8321534395563326</c:v>
                </c:pt>
                <c:pt idx="14690">
                  <c:v>9.8145710625313907</c:v>
                </c:pt>
                <c:pt idx="14691">
                  <c:v>9.8135700280150928</c:v>
                </c:pt>
                <c:pt idx="14692">
                  <c:v>9.828520424963374</c:v>
                </c:pt>
                <c:pt idx="14693">
                  <c:v>9.8271543121616354</c:v>
                </c:pt>
                <c:pt idx="14694">
                  <c:v>9.8457380141581332</c:v>
                </c:pt>
                <c:pt idx="14695">
                  <c:v>9.8370724113134251</c:v>
                </c:pt>
                <c:pt idx="14696">
                  <c:v>9.8055214117747624</c:v>
                </c:pt>
                <c:pt idx="14697">
                  <c:v>9.7947718742762095</c:v>
                </c:pt>
                <c:pt idx="14698">
                  <c:v>9.7688064798858107</c:v>
                </c:pt>
                <c:pt idx="14699">
                  <c:v>9.7594480780902835</c:v>
                </c:pt>
                <c:pt idx="14700">
                  <c:v>9.761361201482492</c:v>
                </c:pt>
                <c:pt idx="14701">
                  <c:v>9.7664593263274195</c:v>
                </c:pt>
                <c:pt idx="14702">
                  <c:v>9.8006765535529841</c:v>
                </c:pt>
                <c:pt idx="14703">
                  <c:v>9.8433347531238748</c:v>
                </c:pt>
                <c:pt idx="14704">
                  <c:v>9.8877968442867168</c:v>
                </c:pt>
                <c:pt idx="14705">
                  <c:v>9.8791349517782194</c:v>
                </c:pt>
                <c:pt idx="14706">
                  <c:v>9.8543973849266955</c:v>
                </c:pt>
                <c:pt idx="14707">
                  <c:v>9.9118921074752429</c:v>
                </c:pt>
                <c:pt idx="14708">
                  <c:v>9.8891530979548925</c:v>
                </c:pt>
                <c:pt idx="14709">
                  <c:v>9.8511666113052847</c:v>
                </c:pt>
                <c:pt idx="14710">
                  <c:v>9.8349278239598465</c:v>
                </c:pt>
                <c:pt idx="14711">
                  <c:v>9.8278038369045593</c:v>
                </c:pt>
                <c:pt idx="14712">
                  <c:v>9.8313133427931447</c:v>
                </c:pt>
                <c:pt idx="14713">
                  <c:v>9.7911474070395972</c:v>
                </c:pt>
                <c:pt idx="14714">
                  <c:v>9.7312918527511094</c:v>
                </c:pt>
                <c:pt idx="14715">
                  <c:v>9.7102007709936995</c:v>
                </c:pt>
                <c:pt idx="14716">
                  <c:v>9.7191525116245803</c:v>
                </c:pt>
                <c:pt idx="14717">
                  <c:v>9.760126945108377</c:v>
                </c:pt>
                <c:pt idx="14718">
                  <c:v>9.7859011520531087</c:v>
                </c:pt>
                <c:pt idx="14719">
                  <c:v>9.8054603659644055</c:v>
                </c:pt>
                <c:pt idx="14720">
                  <c:v>9.8323977928172859</c:v>
                </c:pt>
                <c:pt idx="14721">
                  <c:v>9.8474619311360563</c:v>
                </c:pt>
                <c:pt idx="14722">
                  <c:v>9.815597471801917</c:v>
                </c:pt>
                <c:pt idx="14723">
                  <c:v>9.8257333971472161</c:v>
                </c:pt>
                <c:pt idx="14724">
                  <c:v>9.8219673253191182</c:v>
                </c:pt>
                <c:pt idx="14725">
                  <c:v>9.8068843485628481</c:v>
                </c:pt>
                <c:pt idx="14726">
                  <c:v>9.7979758136233386</c:v>
                </c:pt>
                <c:pt idx="14727">
                  <c:v>9.7861064655600387</c:v>
                </c:pt>
                <c:pt idx="14728">
                  <c:v>9.8044979973071005</c:v>
                </c:pt>
                <c:pt idx="14729">
                  <c:v>9.8168876771691309</c:v>
                </c:pt>
                <c:pt idx="14730">
                  <c:v>9.8296640331276048</c:v>
                </c:pt>
                <c:pt idx="14731">
                  <c:v>9.8396432603764765</c:v>
                </c:pt>
                <c:pt idx="14732">
                  <c:v>9.8439032066244323</c:v>
                </c:pt>
                <c:pt idx="14733">
                  <c:v>9.8561799589673882</c:v>
                </c:pt>
                <c:pt idx="14734">
                  <c:v>9.8491483822094263</c:v>
                </c:pt>
                <c:pt idx="14735">
                  <c:v>9.8520606462457803</c:v>
                </c:pt>
                <c:pt idx="14736">
                  <c:v>9.8567436105287296</c:v>
                </c:pt>
                <c:pt idx="14737">
                  <c:v>9.8667957485293805</c:v>
                </c:pt>
                <c:pt idx="14738">
                  <c:v>9.8704921188505033</c:v>
                </c:pt>
                <c:pt idx="14739">
                  <c:v>9.8398559553647615</c:v>
                </c:pt>
                <c:pt idx="14740">
                  <c:v>9.8240017613539976</c:v>
                </c:pt>
                <c:pt idx="14741">
                  <c:v>9.8096611125964266</c:v>
                </c:pt>
                <c:pt idx="14742">
                  <c:v>9.8356593283376323</c:v>
                </c:pt>
                <c:pt idx="14743">
                  <c:v>9.8435873819316537</c:v>
                </c:pt>
                <c:pt idx="14744">
                  <c:v>9.8268668261560634</c:v>
                </c:pt>
                <c:pt idx="14745">
                  <c:v>9.7870997491631826</c:v>
                </c:pt>
                <c:pt idx="14746">
                  <c:v>9.7514275893289888</c:v>
                </c:pt>
                <c:pt idx="14747">
                  <c:v>9.7754214757398312</c:v>
                </c:pt>
                <c:pt idx="14748">
                  <c:v>9.800161206317366</c:v>
                </c:pt>
                <c:pt idx="14749">
                  <c:v>9.8609048049846653</c:v>
                </c:pt>
                <c:pt idx="14750">
                  <c:v>9.8985389822159515</c:v>
                </c:pt>
                <c:pt idx="14751">
                  <c:v>9.9072078165954967</c:v>
                </c:pt>
                <c:pt idx="14752">
                  <c:v>9.8956541941670135</c:v>
                </c:pt>
                <c:pt idx="14753">
                  <c:v>9.9005938787036545</c:v>
                </c:pt>
                <c:pt idx="14754">
                  <c:v>9.7939562524225021</c:v>
                </c:pt>
                <c:pt idx="14755">
                  <c:v>9.7511781244881632</c:v>
                </c:pt>
                <c:pt idx="14756">
                  <c:v>9.7899101655562131</c:v>
                </c:pt>
                <c:pt idx="14757">
                  <c:v>9.7882243048768007</c:v>
                </c:pt>
                <c:pt idx="14758">
                  <c:v>9.7714538379052005</c:v>
                </c:pt>
                <c:pt idx="14759">
                  <c:v>9.783019849401084</c:v>
                </c:pt>
                <c:pt idx="14760">
                  <c:v>9.8245776543743464</c:v>
                </c:pt>
                <c:pt idx="14761">
                  <c:v>9.8395717359328358</c:v>
                </c:pt>
                <c:pt idx="14762">
                  <c:v>9.8507785153084289</c:v>
                </c:pt>
                <c:pt idx="14763">
                  <c:v>9.8614794267968602</c:v>
                </c:pt>
                <c:pt idx="14764">
                  <c:v>9.8622464765917748</c:v>
                </c:pt>
                <c:pt idx="14765">
                  <c:v>9.8435071861560193</c:v>
                </c:pt>
                <c:pt idx="14766">
                  <c:v>9.8254795875161705</c:v>
                </c:pt>
                <c:pt idx="14767">
                  <c:v>9.8174879108779134</c:v>
                </c:pt>
                <c:pt idx="14768">
                  <c:v>9.7970157355804481</c:v>
                </c:pt>
                <c:pt idx="14769">
                  <c:v>9.7740544748704465</c:v>
                </c:pt>
                <c:pt idx="14770">
                  <c:v>9.7563289444055616</c:v>
                </c:pt>
                <c:pt idx="14771">
                  <c:v>9.8652556714266115</c:v>
                </c:pt>
                <c:pt idx="14772">
                  <c:v>9.9046489032736105</c:v>
                </c:pt>
                <c:pt idx="14773">
                  <c:v>9.8674344175615971</c:v>
                </c:pt>
                <c:pt idx="14774">
                  <c:v>9.8784170383833185</c:v>
                </c:pt>
                <c:pt idx="14775">
                  <c:v>9.875543528790228</c:v>
                </c:pt>
                <c:pt idx="14776">
                  <c:v>9.8294714705310184</c:v>
                </c:pt>
                <c:pt idx="14777">
                  <c:v>9.7801191873984745</c:v>
                </c:pt>
                <c:pt idx="14778">
                  <c:v>9.7342225526548436</c:v>
                </c:pt>
                <c:pt idx="14779">
                  <c:v>9.7082679392020452</c:v>
                </c:pt>
                <c:pt idx="14780">
                  <c:v>9.7335182268990561</c:v>
                </c:pt>
                <c:pt idx="14781">
                  <c:v>9.8278057759855528</c:v>
                </c:pt>
                <c:pt idx="14782">
                  <c:v>9.9357056935411485</c:v>
                </c:pt>
                <c:pt idx="14783">
                  <c:v>9.9746838448733914</c:v>
                </c:pt>
                <c:pt idx="14784">
                  <c:v>9.9623760272851207</c:v>
                </c:pt>
                <c:pt idx="14785">
                  <c:v>9.93387206486587</c:v>
                </c:pt>
                <c:pt idx="14786">
                  <c:v>9.9251816403456328</c:v>
                </c:pt>
                <c:pt idx="14787">
                  <c:v>9.9160830935820208</c:v>
                </c:pt>
                <c:pt idx="14788">
                  <c:v>9.8856794875355156</c:v>
                </c:pt>
                <c:pt idx="14789">
                  <c:v>9.849285398210661</c:v>
                </c:pt>
                <c:pt idx="14790">
                  <c:v>9.8223340020641334</c:v>
                </c:pt>
                <c:pt idx="14791">
                  <c:v>9.8038918556604706</c:v>
                </c:pt>
                <c:pt idx="14792">
                  <c:v>9.7889832076387382</c:v>
                </c:pt>
                <c:pt idx="14793">
                  <c:v>9.70708456655208</c:v>
                </c:pt>
                <c:pt idx="14794">
                  <c:v>9.7014404511164223</c:v>
                </c:pt>
                <c:pt idx="14795">
                  <c:v>9.7450602000379174</c:v>
                </c:pt>
                <c:pt idx="14796">
                  <c:v>9.8000069820058258</c:v>
                </c:pt>
                <c:pt idx="14797">
                  <c:v>9.8086339439194408</c:v>
                </c:pt>
                <c:pt idx="14798">
                  <c:v>9.8271683597339408</c:v>
                </c:pt>
                <c:pt idx="14799">
                  <c:v>9.8288709074468237</c:v>
                </c:pt>
                <c:pt idx="14800">
                  <c:v>9.8307145914151661</c:v>
                </c:pt>
                <c:pt idx="14801">
                  <c:v>9.8283841123321061</c:v>
                </c:pt>
                <c:pt idx="14802">
                  <c:v>9.7960790599093617</c:v>
                </c:pt>
                <c:pt idx="14803">
                  <c:v>9.7444658903463637</c:v>
                </c:pt>
                <c:pt idx="14804">
                  <c:v>9.7278085750868328</c:v>
                </c:pt>
                <c:pt idx="14805">
                  <c:v>9.7602997232616104</c:v>
                </c:pt>
                <c:pt idx="14806">
                  <c:v>9.7792644852632975</c:v>
                </c:pt>
                <c:pt idx="14807">
                  <c:v>9.7795182238597214</c:v>
                </c:pt>
                <c:pt idx="14808">
                  <c:v>9.7859724471210825</c:v>
                </c:pt>
                <c:pt idx="14809">
                  <c:v>9.8175497674377912</c:v>
                </c:pt>
                <c:pt idx="14810">
                  <c:v>9.8333475222995261</c:v>
                </c:pt>
                <c:pt idx="14811">
                  <c:v>9.8481451140270497</c:v>
                </c:pt>
                <c:pt idx="14812">
                  <c:v>9.8442370207970882</c:v>
                </c:pt>
                <c:pt idx="14813">
                  <c:v>9.8361281658541824</c:v>
                </c:pt>
                <c:pt idx="14814">
                  <c:v>9.821895878614658</c:v>
                </c:pt>
                <c:pt idx="14815">
                  <c:v>9.84474271041287</c:v>
                </c:pt>
                <c:pt idx="14816">
                  <c:v>9.8025092974077346</c:v>
                </c:pt>
                <c:pt idx="14817">
                  <c:v>9.7844160266618321</c:v>
                </c:pt>
                <c:pt idx="14818">
                  <c:v>9.8024558137855706</c:v>
                </c:pt>
                <c:pt idx="14819">
                  <c:v>9.7856548466363122</c:v>
                </c:pt>
                <c:pt idx="14820">
                  <c:v>9.7579960856342005</c:v>
                </c:pt>
                <c:pt idx="14821">
                  <c:v>9.778413784905478</c:v>
                </c:pt>
                <c:pt idx="14822">
                  <c:v>9.8191204842057811</c:v>
                </c:pt>
                <c:pt idx="14823">
                  <c:v>9.888785274605107</c:v>
                </c:pt>
                <c:pt idx="14824">
                  <c:v>9.8634352442594757</c:v>
                </c:pt>
                <c:pt idx="14825">
                  <c:v>9.8354598777916973</c:v>
                </c:pt>
                <c:pt idx="14826">
                  <c:v>9.8316315798619165</c:v>
                </c:pt>
                <c:pt idx="14827">
                  <c:v>9.8389601236646875</c:v>
                </c:pt>
                <c:pt idx="14828">
                  <c:v>9.8197130115338354</c:v>
                </c:pt>
                <c:pt idx="14829">
                  <c:v>9.8121052354080476</c:v>
                </c:pt>
                <c:pt idx="14830">
                  <c:v>9.807334209665802</c:v>
                </c:pt>
                <c:pt idx="14831">
                  <c:v>9.7980452119280645</c:v>
                </c:pt>
                <c:pt idx="14832">
                  <c:v>9.7899010471490904</c:v>
                </c:pt>
                <c:pt idx="14833">
                  <c:v>9.7884270768229893</c:v>
                </c:pt>
                <c:pt idx="14834">
                  <c:v>9.8023074716676355</c:v>
                </c:pt>
                <c:pt idx="14835">
                  <c:v>9.815763969641818</c:v>
                </c:pt>
                <c:pt idx="14836">
                  <c:v>9.8158146232315389</c:v>
                </c:pt>
                <c:pt idx="14837">
                  <c:v>9.834510761270451</c:v>
                </c:pt>
                <c:pt idx="14838">
                  <c:v>9.835762153708643</c:v>
                </c:pt>
                <c:pt idx="14839">
                  <c:v>9.8232038138118405</c:v>
                </c:pt>
                <c:pt idx="14840">
                  <c:v>9.8135419943825131</c:v>
                </c:pt>
                <c:pt idx="14841">
                  <c:v>9.7960277770416866</c:v>
                </c:pt>
                <c:pt idx="14842">
                  <c:v>9.8124135993018591</c:v>
                </c:pt>
                <c:pt idx="14843">
                  <c:v>9.8179598435791533</c:v>
                </c:pt>
                <c:pt idx="14844">
                  <c:v>9.826155556054557</c:v>
                </c:pt>
                <c:pt idx="14845">
                  <c:v>9.8157895121865302</c:v>
                </c:pt>
                <c:pt idx="14846">
                  <c:v>9.7863209491716816</c:v>
                </c:pt>
                <c:pt idx="14847">
                  <c:v>9.7720475013979833</c:v>
                </c:pt>
                <c:pt idx="14848">
                  <c:v>9.7703834675783003</c:v>
                </c:pt>
                <c:pt idx="14849">
                  <c:v>9.7820223788983753</c:v>
                </c:pt>
                <c:pt idx="14850">
                  <c:v>9.8370479228414105</c:v>
                </c:pt>
                <c:pt idx="14851">
                  <c:v>9.8708443196820905</c:v>
                </c:pt>
                <c:pt idx="14852">
                  <c:v>9.8596903046135616</c:v>
                </c:pt>
                <c:pt idx="14853">
                  <c:v>9.8581981668074512</c:v>
                </c:pt>
                <c:pt idx="14854">
                  <c:v>9.8706567044007016</c:v>
                </c:pt>
                <c:pt idx="14855">
                  <c:v>9.8752799199796435</c:v>
                </c:pt>
                <c:pt idx="14856">
                  <c:v>9.8516410860183381</c:v>
                </c:pt>
                <c:pt idx="14857">
                  <c:v>9.8064475432916574</c:v>
                </c:pt>
                <c:pt idx="14858">
                  <c:v>9.7544467462333202</c:v>
                </c:pt>
                <c:pt idx="14859">
                  <c:v>9.7404324401516753</c:v>
                </c:pt>
                <c:pt idx="14860">
                  <c:v>9.7473674798905758</c:v>
                </c:pt>
                <c:pt idx="14861">
                  <c:v>9.7607578296340076</c:v>
                </c:pt>
                <c:pt idx="14862">
                  <c:v>9.7521159731191585</c:v>
                </c:pt>
                <c:pt idx="14863">
                  <c:v>9.7848053304539349</c:v>
                </c:pt>
                <c:pt idx="14864">
                  <c:v>9.8170289265661346</c:v>
                </c:pt>
                <c:pt idx="14865">
                  <c:v>9.8424524886503786</c:v>
                </c:pt>
                <c:pt idx="14866">
                  <c:v>9.8568960014681384</c:v>
                </c:pt>
                <c:pt idx="14867">
                  <c:v>9.8664237271953059</c:v>
                </c:pt>
                <c:pt idx="14868">
                  <c:v>9.8618963907074644</c:v>
                </c:pt>
                <c:pt idx="14869">
                  <c:v>9.8539335664778083</c:v>
                </c:pt>
                <c:pt idx="14870">
                  <c:v>9.8319364849052402</c:v>
                </c:pt>
                <c:pt idx="14871">
                  <c:v>9.8234286880364436</c:v>
                </c:pt>
                <c:pt idx="14872">
                  <c:v>9.8099254956829522</c:v>
                </c:pt>
                <c:pt idx="14873">
                  <c:v>9.7754987941715008</c:v>
                </c:pt>
                <c:pt idx="14874">
                  <c:v>9.7438627404988729</c:v>
                </c:pt>
                <c:pt idx="14875">
                  <c:v>9.7368565799045186</c:v>
                </c:pt>
                <c:pt idx="14876">
                  <c:v>9.7464122171457177</c:v>
                </c:pt>
                <c:pt idx="14877">
                  <c:v>9.7657307550273735</c:v>
                </c:pt>
                <c:pt idx="14878">
                  <c:v>9.7869190956419612</c:v>
                </c:pt>
                <c:pt idx="14879">
                  <c:v>9.8163320863793633</c:v>
                </c:pt>
                <c:pt idx="14880">
                  <c:v>9.8530002788896329</c:v>
                </c:pt>
                <c:pt idx="14881">
                  <c:v>9.8916242902360683</c:v>
                </c:pt>
                <c:pt idx="14882">
                  <c:v>9.9052290382540402</c:v>
                </c:pt>
                <c:pt idx="14883">
                  <c:v>9.9009597606723627</c:v>
                </c:pt>
                <c:pt idx="14884">
                  <c:v>9.8533115869630556</c:v>
                </c:pt>
                <c:pt idx="14885">
                  <c:v>9.816114462476115</c:v>
                </c:pt>
                <c:pt idx="14886">
                  <c:v>9.7870789040358908</c:v>
                </c:pt>
                <c:pt idx="14887">
                  <c:v>9.7866840390297156</c:v>
                </c:pt>
                <c:pt idx="14888">
                  <c:v>9.7879536469250255</c:v>
                </c:pt>
                <c:pt idx="14889">
                  <c:v>9.7879779240013569</c:v>
                </c:pt>
                <c:pt idx="14890">
                  <c:v>9.7820238632079004</c:v>
                </c:pt>
                <c:pt idx="14891">
                  <c:v>9.7938773352352815</c:v>
                </c:pt>
                <c:pt idx="14892">
                  <c:v>9.8088689508143752</c:v>
                </c:pt>
                <c:pt idx="14893">
                  <c:v>9.8309274214580498</c:v>
                </c:pt>
                <c:pt idx="14894">
                  <c:v>9.8516171648371724</c:v>
                </c:pt>
                <c:pt idx="14895">
                  <c:v>9.8465352483298894</c:v>
                </c:pt>
                <c:pt idx="14896">
                  <c:v>9.8510133561100233</c:v>
                </c:pt>
                <c:pt idx="14897">
                  <c:v>9.8469237834889984</c:v>
                </c:pt>
                <c:pt idx="14898">
                  <c:v>9.819624711959861</c:v>
                </c:pt>
                <c:pt idx="14899">
                  <c:v>9.8017316292044931</c:v>
                </c:pt>
                <c:pt idx="14900">
                  <c:v>9.7965488996254866</c:v>
                </c:pt>
                <c:pt idx="14901">
                  <c:v>9.7763316464976171</c:v>
                </c:pt>
                <c:pt idx="14902">
                  <c:v>9.7870920258254799</c:v>
                </c:pt>
                <c:pt idx="14903">
                  <c:v>9.8106899665978702</c:v>
                </c:pt>
                <c:pt idx="14904">
                  <c:v>9.837142598658362</c:v>
                </c:pt>
                <c:pt idx="14905">
                  <c:v>9.8480035805712376</c:v>
                </c:pt>
                <c:pt idx="14906">
                  <c:v>9.8632526607910531</c:v>
                </c:pt>
                <c:pt idx="14907">
                  <c:v>9.8762752862071554</c:v>
                </c:pt>
                <c:pt idx="14908">
                  <c:v>9.856512897017522</c:v>
                </c:pt>
                <c:pt idx="14909">
                  <c:v>9.8131065666235617</c:v>
                </c:pt>
                <c:pt idx="14910">
                  <c:v>9.7899124405791582</c:v>
                </c:pt>
                <c:pt idx="14911">
                  <c:v>9.786545298306109</c:v>
                </c:pt>
                <c:pt idx="14912">
                  <c:v>9.7880398812080003</c:v>
                </c:pt>
                <c:pt idx="14913">
                  <c:v>9.8188617981386983</c:v>
                </c:pt>
                <c:pt idx="14914">
                  <c:v>9.7892021797412951</c:v>
                </c:pt>
                <c:pt idx="14915">
                  <c:v>9.768681895619677</c:v>
                </c:pt>
                <c:pt idx="14916">
                  <c:v>9.8253074914678677</c:v>
                </c:pt>
                <c:pt idx="14917">
                  <c:v>9.8530994064328681</c:v>
                </c:pt>
                <c:pt idx="14918">
                  <c:v>9.8465912346013447</c:v>
                </c:pt>
                <c:pt idx="14919">
                  <c:v>9.8162742772015488</c:v>
                </c:pt>
                <c:pt idx="14920">
                  <c:v>9.8204421491960652</c:v>
                </c:pt>
                <c:pt idx="14921">
                  <c:v>9.835999530833595</c:v>
                </c:pt>
                <c:pt idx="14922">
                  <c:v>9.8401879815792483</c:v>
                </c:pt>
                <c:pt idx="14923">
                  <c:v>9.8564749273166328</c:v>
                </c:pt>
                <c:pt idx="14924">
                  <c:v>9.863439847847614</c:v>
                </c:pt>
                <c:pt idx="14925">
                  <c:v>9.8271880105689284</c:v>
                </c:pt>
                <c:pt idx="14926">
                  <c:v>9.794427257750586</c:v>
                </c:pt>
                <c:pt idx="14927">
                  <c:v>9.7781620639641034</c:v>
                </c:pt>
                <c:pt idx="14928">
                  <c:v>9.7741248132855727</c:v>
                </c:pt>
                <c:pt idx="14929">
                  <c:v>9.7895547874350832</c:v>
                </c:pt>
                <c:pt idx="14930">
                  <c:v>9.8086641902951488</c:v>
                </c:pt>
                <c:pt idx="14931">
                  <c:v>9.8232142687628734</c:v>
                </c:pt>
                <c:pt idx="14932">
                  <c:v>9.8530492094520792</c:v>
                </c:pt>
                <c:pt idx="14933">
                  <c:v>9.8652619583150809</c:v>
                </c:pt>
                <c:pt idx="14934">
                  <c:v>9.8649830782649968</c:v>
                </c:pt>
                <c:pt idx="14935">
                  <c:v>9.8502860946855701</c:v>
                </c:pt>
                <c:pt idx="14936">
                  <c:v>9.8233757881879225</c:v>
                </c:pt>
                <c:pt idx="14937">
                  <c:v>9.8083757294367384</c:v>
                </c:pt>
                <c:pt idx="14938">
                  <c:v>9.7934982529951746</c:v>
                </c:pt>
                <c:pt idx="14939">
                  <c:v>9.7721700685605111</c:v>
                </c:pt>
                <c:pt idx="14940">
                  <c:v>9.7801934055856972</c:v>
                </c:pt>
                <c:pt idx="14941">
                  <c:v>9.7900846999357949</c:v>
                </c:pt>
                <c:pt idx="14942">
                  <c:v>9.8180432890592879</c:v>
                </c:pt>
                <c:pt idx="14943">
                  <c:v>9.8502728045832928</c:v>
                </c:pt>
                <c:pt idx="14944">
                  <c:v>9.86908149384832</c:v>
                </c:pt>
                <c:pt idx="14945">
                  <c:v>9.8549669237375763</c:v>
                </c:pt>
                <c:pt idx="14946">
                  <c:v>9.8442680101889657</c:v>
                </c:pt>
                <c:pt idx="14947">
                  <c:v>9.8145965807846647</c:v>
                </c:pt>
                <c:pt idx="14948">
                  <c:v>9.8130083217649187</c:v>
                </c:pt>
                <c:pt idx="14949">
                  <c:v>9.8211147981079829</c:v>
                </c:pt>
                <c:pt idx="14950">
                  <c:v>9.8190865778368703</c:v>
                </c:pt>
                <c:pt idx="14951">
                  <c:v>9.8176088277927747</c:v>
                </c:pt>
                <c:pt idx="14952">
                  <c:v>9.7928354312480135</c:v>
                </c:pt>
                <c:pt idx="14953">
                  <c:v>9.7892481194278922</c:v>
                </c:pt>
                <c:pt idx="14954">
                  <c:v>9.7874934126745323</c:v>
                </c:pt>
                <c:pt idx="14955">
                  <c:v>9.7973539523240323</c:v>
                </c:pt>
                <c:pt idx="14956">
                  <c:v>9.832897420266745</c:v>
                </c:pt>
                <c:pt idx="14957">
                  <c:v>9.8437369889773976</c:v>
                </c:pt>
                <c:pt idx="14958">
                  <c:v>9.8272728631460176</c:v>
                </c:pt>
                <c:pt idx="14959">
                  <c:v>9.8306744946656188</c:v>
                </c:pt>
                <c:pt idx="14960">
                  <c:v>9.8541556406937048</c:v>
                </c:pt>
                <c:pt idx="14961">
                  <c:v>9.9070367331504254</c:v>
                </c:pt>
                <c:pt idx="14962">
                  <c:v>9.8249433727748343</c:v>
                </c:pt>
                <c:pt idx="14963">
                  <c:v>9.798316639615722</c:v>
                </c:pt>
                <c:pt idx="14964">
                  <c:v>9.7922777756007271</c:v>
                </c:pt>
                <c:pt idx="14965">
                  <c:v>9.7910673870477769</c:v>
                </c:pt>
                <c:pt idx="14966">
                  <c:v>9.8125581716188748</c:v>
                </c:pt>
                <c:pt idx="14967">
                  <c:v>9.8106901493105063</c:v>
                </c:pt>
                <c:pt idx="14968">
                  <c:v>9.8233005174074997</c:v>
                </c:pt>
                <c:pt idx="14969">
                  <c:v>9.8386051348677697</c:v>
                </c:pt>
                <c:pt idx="14970">
                  <c:v>9.833938785687808</c:v>
                </c:pt>
                <c:pt idx="14971">
                  <c:v>9.839310772852512</c:v>
                </c:pt>
                <c:pt idx="14972">
                  <c:v>9.8261564009105946</c:v>
                </c:pt>
                <c:pt idx="14973">
                  <c:v>9.8183997755182535</c:v>
                </c:pt>
                <c:pt idx="14974">
                  <c:v>9.8039020329495656</c:v>
                </c:pt>
                <c:pt idx="14975">
                  <c:v>9.8005662680736414</c:v>
                </c:pt>
                <c:pt idx="14976">
                  <c:v>9.7975282225979523</c:v>
                </c:pt>
                <c:pt idx="14977">
                  <c:v>9.8194376446233047</c:v>
                </c:pt>
                <c:pt idx="14978">
                  <c:v>9.8674156371077064</c:v>
                </c:pt>
                <c:pt idx="14979">
                  <c:v>9.887083640246809</c:v>
                </c:pt>
                <c:pt idx="14980">
                  <c:v>9.8720440361124648</c:v>
                </c:pt>
                <c:pt idx="14981">
                  <c:v>9.8249383223967239</c:v>
                </c:pt>
                <c:pt idx="14982">
                  <c:v>9.7921445361031996</c:v>
                </c:pt>
                <c:pt idx="14983">
                  <c:v>9.8265574507727873</c:v>
                </c:pt>
                <c:pt idx="14984">
                  <c:v>9.7967736469343087</c:v>
                </c:pt>
                <c:pt idx="14985">
                  <c:v>9.755262986355266</c:v>
                </c:pt>
                <c:pt idx="14986">
                  <c:v>9.7131767048907527</c:v>
                </c:pt>
                <c:pt idx="14987">
                  <c:v>9.7456528054544229</c:v>
                </c:pt>
                <c:pt idx="14988">
                  <c:v>9.8013403892909299</c:v>
                </c:pt>
                <c:pt idx="14989">
                  <c:v>9.8597428494116848</c:v>
                </c:pt>
                <c:pt idx="14990">
                  <c:v>9.9088950019035966</c:v>
                </c:pt>
                <c:pt idx="14991">
                  <c:v>9.8992956615850645</c:v>
                </c:pt>
                <c:pt idx="14992">
                  <c:v>9.8724498344151073</c:v>
                </c:pt>
                <c:pt idx="14993">
                  <c:v>9.8593457231982722</c:v>
                </c:pt>
                <c:pt idx="14994">
                  <c:v>9.8514880497280846</c:v>
                </c:pt>
                <c:pt idx="14995">
                  <c:v>9.8384058123653535</c:v>
                </c:pt>
                <c:pt idx="14996">
                  <c:v>9.834536750670928</c:v>
                </c:pt>
                <c:pt idx="14997">
                  <c:v>9.8246403945274299</c:v>
                </c:pt>
                <c:pt idx="14998">
                  <c:v>9.8101455511926705</c:v>
                </c:pt>
                <c:pt idx="14999">
                  <c:v>9.7905358215767553</c:v>
                </c:pt>
                <c:pt idx="15000">
                  <c:v>9.7937390018432779</c:v>
                </c:pt>
                <c:pt idx="15001">
                  <c:v>9.7967598691193327</c:v>
                </c:pt>
                <c:pt idx="15002">
                  <c:v>9.8068664380442581</c:v>
                </c:pt>
                <c:pt idx="15003">
                  <c:v>9.8308558506964516</c:v>
                </c:pt>
                <c:pt idx="15004">
                  <c:v>9.8552774353239911</c:v>
                </c:pt>
                <c:pt idx="15005">
                  <c:v>9.8833459609768344</c:v>
                </c:pt>
                <c:pt idx="15006">
                  <c:v>9.8803726496227373</c:v>
                </c:pt>
                <c:pt idx="15007">
                  <c:v>9.8616751463057675</c:v>
                </c:pt>
                <c:pt idx="15008">
                  <c:v>9.8340088404606032</c:v>
                </c:pt>
                <c:pt idx="15009">
                  <c:v>9.8093834922363055</c:v>
                </c:pt>
                <c:pt idx="15010">
                  <c:v>9.8081073786468558</c:v>
                </c:pt>
                <c:pt idx="15011">
                  <c:v>9.8056946697091334</c:v>
                </c:pt>
                <c:pt idx="15012">
                  <c:v>9.8003608962558051</c:v>
                </c:pt>
                <c:pt idx="15013">
                  <c:v>9.7866590695994269</c:v>
                </c:pt>
                <c:pt idx="15014">
                  <c:v>9.7928848248789695</c:v>
                </c:pt>
                <c:pt idx="15015">
                  <c:v>9.8044056367223007</c:v>
                </c:pt>
                <c:pt idx="15016">
                  <c:v>9.8316111710088716</c:v>
                </c:pt>
                <c:pt idx="15017">
                  <c:v>9.8548640224976314</c:v>
                </c:pt>
                <c:pt idx="15018">
                  <c:v>9.8347818466828194</c:v>
                </c:pt>
                <c:pt idx="15019">
                  <c:v>9.8249018202527889</c:v>
                </c:pt>
                <c:pt idx="15020">
                  <c:v>9.8398127055815099</c:v>
                </c:pt>
                <c:pt idx="15021">
                  <c:v>9.8236778805376357</c:v>
                </c:pt>
                <c:pt idx="15022">
                  <c:v>9.8387217259557982</c:v>
                </c:pt>
                <c:pt idx="15023">
                  <c:v>9.8254297454337163</c:v>
                </c:pt>
                <c:pt idx="15024">
                  <c:v>9.7857949543529639</c:v>
                </c:pt>
                <c:pt idx="15025">
                  <c:v>9.8309105735495983</c:v>
                </c:pt>
                <c:pt idx="15026">
                  <c:v>9.8559702932032316</c:v>
                </c:pt>
                <c:pt idx="15027">
                  <c:v>9.8110512376460424</c:v>
                </c:pt>
                <c:pt idx="15028">
                  <c:v>9.7816628120238018</c:v>
                </c:pt>
                <c:pt idx="15029">
                  <c:v>9.793654387228047</c:v>
                </c:pt>
                <c:pt idx="15030">
                  <c:v>9.7796739684032712</c:v>
                </c:pt>
                <c:pt idx="15031">
                  <c:v>9.75432357964449</c:v>
                </c:pt>
                <c:pt idx="15032">
                  <c:v>9.7661119980184807</c:v>
                </c:pt>
                <c:pt idx="15033">
                  <c:v>9.7979019759767496</c:v>
                </c:pt>
                <c:pt idx="15034">
                  <c:v>9.8218739507130142</c:v>
                </c:pt>
                <c:pt idx="15035">
                  <c:v>9.8392986281934487</c:v>
                </c:pt>
                <c:pt idx="15036">
                  <c:v>9.8875213962817963</c:v>
                </c:pt>
                <c:pt idx="15037">
                  <c:v>9.8866839985533694</c:v>
                </c:pt>
                <c:pt idx="15038">
                  <c:v>9.8891028449405312</c:v>
                </c:pt>
                <c:pt idx="15039">
                  <c:v>9.8551078797308502</c:v>
                </c:pt>
                <c:pt idx="15040">
                  <c:v>9.8283236074936635</c:v>
                </c:pt>
                <c:pt idx="15041">
                  <c:v>9.7992545282263457</c:v>
                </c:pt>
                <c:pt idx="15042">
                  <c:v>9.7712870964081304</c:v>
                </c:pt>
                <c:pt idx="15043">
                  <c:v>9.7640271479551366</c:v>
                </c:pt>
                <c:pt idx="15044">
                  <c:v>9.785117426171146</c:v>
                </c:pt>
                <c:pt idx="15045">
                  <c:v>9.7447517615858636</c:v>
                </c:pt>
                <c:pt idx="15046">
                  <c:v>9.7552038838907151</c:v>
                </c:pt>
                <c:pt idx="15047">
                  <c:v>9.812949966686908</c:v>
                </c:pt>
                <c:pt idx="15048">
                  <c:v>9.8303880176407894</c:v>
                </c:pt>
                <c:pt idx="15049">
                  <c:v>9.834774894407694</c:v>
                </c:pt>
                <c:pt idx="15050">
                  <c:v>9.8457579897784981</c:v>
                </c:pt>
                <c:pt idx="15051">
                  <c:v>9.8620146694677633</c:v>
                </c:pt>
                <c:pt idx="15052">
                  <c:v>9.8530043085949384</c:v>
                </c:pt>
                <c:pt idx="15053">
                  <c:v>9.8112108950486974</c:v>
                </c:pt>
                <c:pt idx="15054">
                  <c:v>9.7884333935993588</c:v>
                </c:pt>
                <c:pt idx="15055">
                  <c:v>9.7609360164141528</c:v>
                </c:pt>
                <c:pt idx="15056">
                  <c:v>9.7532410969186678</c:v>
                </c:pt>
                <c:pt idx="15057">
                  <c:v>9.7740740903584502</c:v>
                </c:pt>
                <c:pt idx="15058">
                  <c:v>9.8010365933903483</c:v>
                </c:pt>
                <c:pt idx="15059">
                  <c:v>9.7974470883535982</c:v>
                </c:pt>
                <c:pt idx="15060">
                  <c:v>9.7952008153102437</c:v>
                </c:pt>
                <c:pt idx="15061">
                  <c:v>9.8244719796605313</c:v>
                </c:pt>
                <c:pt idx="15062">
                  <c:v>9.8593761264881223</c:v>
                </c:pt>
                <c:pt idx="15063">
                  <c:v>9.9138170866463113</c:v>
                </c:pt>
                <c:pt idx="15064">
                  <c:v>9.9225609421182384</c:v>
                </c:pt>
                <c:pt idx="15065">
                  <c:v>9.8771650203563972</c:v>
                </c:pt>
                <c:pt idx="15066">
                  <c:v>9.8314876674862024</c:v>
                </c:pt>
                <c:pt idx="15067">
                  <c:v>9.7860463312747878</c:v>
                </c:pt>
                <c:pt idx="15068">
                  <c:v>9.7620177617844082</c:v>
                </c:pt>
                <c:pt idx="15069">
                  <c:v>9.7686892768381774</c:v>
                </c:pt>
                <c:pt idx="15070">
                  <c:v>9.7652415363170171</c:v>
                </c:pt>
                <c:pt idx="15071">
                  <c:v>9.7718746993682029</c:v>
                </c:pt>
                <c:pt idx="15072">
                  <c:v>9.7826145421098989</c:v>
                </c:pt>
                <c:pt idx="15073">
                  <c:v>9.8171348845336723</c:v>
                </c:pt>
                <c:pt idx="15074">
                  <c:v>9.8445777678698096</c:v>
                </c:pt>
                <c:pt idx="15075">
                  <c:v>9.8404408346237364</c:v>
                </c:pt>
                <c:pt idx="15076">
                  <c:v>9.8440234030184666</c:v>
                </c:pt>
                <c:pt idx="15077">
                  <c:v>9.8444222694463477</c:v>
                </c:pt>
                <c:pt idx="15078">
                  <c:v>9.8069668578486073</c:v>
                </c:pt>
                <c:pt idx="15079">
                  <c:v>9.7930866903695097</c:v>
                </c:pt>
                <c:pt idx="15080">
                  <c:v>9.7861905283829742</c:v>
                </c:pt>
                <c:pt idx="15081">
                  <c:v>9.7800448552403427</c:v>
                </c:pt>
                <c:pt idx="15082">
                  <c:v>9.7915305929633352</c:v>
                </c:pt>
                <c:pt idx="15083">
                  <c:v>9.7857362412219668</c:v>
                </c:pt>
                <c:pt idx="15084">
                  <c:v>9.8112807798151938</c:v>
                </c:pt>
                <c:pt idx="15085">
                  <c:v>9.8181877396826227</c:v>
                </c:pt>
                <c:pt idx="15086">
                  <c:v>9.8300267210027013</c:v>
                </c:pt>
                <c:pt idx="15087">
                  <c:v>9.8125686527550311</c:v>
                </c:pt>
                <c:pt idx="15088">
                  <c:v>9.8753658114625011</c:v>
                </c:pt>
                <c:pt idx="15089">
                  <c:v>9.9120471905714371</c:v>
                </c:pt>
                <c:pt idx="15090">
                  <c:v>9.8786356339600943</c:v>
                </c:pt>
                <c:pt idx="15091">
                  <c:v>9.8618633823224773</c:v>
                </c:pt>
                <c:pt idx="15092">
                  <c:v>9.850449490392851</c:v>
                </c:pt>
                <c:pt idx="15093">
                  <c:v>9.8302148655584691</c:v>
                </c:pt>
                <c:pt idx="15094">
                  <c:v>9.8240930983756733</c:v>
                </c:pt>
                <c:pt idx="15095">
                  <c:v>9.8199644386070819</c:v>
                </c:pt>
                <c:pt idx="15096">
                  <c:v>9.833736968144331</c:v>
                </c:pt>
                <c:pt idx="15097">
                  <c:v>9.8210022119468849</c:v>
                </c:pt>
                <c:pt idx="15098">
                  <c:v>9.8188706751426089</c:v>
                </c:pt>
                <c:pt idx="15099">
                  <c:v>9.8215238607530768</c:v>
                </c:pt>
                <c:pt idx="15100">
                  <c:v>9.8407410164561018</c:v>
                </c:pt>
                <c:pt idx="15101">
                  <c:v>9.8472478702066599</c:v>
                </c:pt>
                <c:pt idx="15102">
                  <c:v>9.8495963800944075</c:v>
                </c:pt>
                <c:pt idx="15103">
                  <c:v>9.8458503857407518</c:v>
                </c:pt>
                <c:pt idx="15104">
                  <c:v>9.8376776394128242</c:v>
                </c:pt>
                <c:pt idx="15105">
                  <c:v>9.8368753014149029</c:v>
                </c:pt>
                <c:pt idx="15106">
                  <c:v>9.8129234531612504</c:v>
                </c:pt>
                <c:pt idx="15107">
                  <c:v>9.7961355575568057</c:v>
                </c:pt>
                <c:pt idx="15108">
                  <c:v>9.8107258079003312</c:v>
                </c:pt>
                <c:pt idx="15109">
                  <c:v>9.8088275209397882</c:v>
                </c:pt>
                <c:pt idx="15110">
                  <c:v>9.8061893169362442</c:v>
                </c:pt>
                <c:pt idx="15111">
                  <c:v>9.8230067244407966</c:v>
                </c:pt>
                <c:pt idx="15112">
                  <c:v>9.8351229407039238</c:v>
                </c:pt>
                <c:pt idx="15113">
                  <c:v>9.8256816248339174</c:v>
                </c:pt>
                <c:pt idx="15114">
                  <c:v>9.8044469961529632</c:v>
                </c:pt>
                <c:pt idx="15115">
                  <c:v>9.7828287083292675</c:v>
                </c:pt>
                <c:pt idx="15116">
                  <c:v>9.7741300813391145</c:v>
                </c:pt>
                <c:pt idx="15117">
                  <c:v>9.7838396281392015</c:v>
                </c:pt>
                <c:pt idx="15118">
                  <c:v>9.7894291625655505</c:v>
                </c:pt>
                <c:pt idx="15119">
                  <c:v>9.8243809016025327</c:v>
                </c:pt>
                <c:pt idx="15120">
                  <c:v>9.8498894959863836</c:v>
                </c:pt>
                <c:pt idx="15121">
                  <c:v>9.8506206183398177</c:v>
                </c:pt>
                <c:pt idx="15122">
                  <c:v>9.8207779289841408</c:v>
                </c:pt>
                <c:pt idx="15123">
                  <c:v>9.8102985437817694</c:v>
                </c:pt>
                <c:pt idx="15124">
                  <c:v>9.8163225451265337</c:v>
                </c:pt>
                <c:pt idx="15125">
                  <c:v>9.8294042009562173</c:v>
                </c:pt>
                <c:pt idx="15126">
                  <c:v>9.8721933129157726</c:v>
                </c:pt>
                <c:pt idx="15127">
                  <c:v>9.9025254529122613</c:v>
                </c:pt>
                <c:pt idx="15128">
                  <c:v>9.8738431161807458</c:v>
                </c:pt>
                <c:pt idx="15129">
                  <c:v>9.8372681711197671</c:v>
                </c:pt>
                <c:pt idx="15130">
                  <c:v>9.8051817183024941</c:v>
                </c:pt>
                <c:pt idx="15131">
                  <c:v>9.7921760873599002</c:v>
                </c:pt>
                <c:pt idx="15132">
                  <c:v>9.7848205895225941</c:v>
                </c:pt>
                <c:pt idx="15133">
                  <c:v>9.7694396788771769</c:v>
                </c:pt>
                <c:pt idx="15134">
                  <c:v>9.7667581502966119</c:v>
                </c:pt>
                <c:pt idx="15135">
                  <c:v>9.7768027812724547</c:v>
                </c:pt>
                <c:pt idx="15136">
                  <c:v>9.8048132471807499</c:v>
                </c:pt>
                <c:pt idx="15137">
                  <c:v>9.8316360615993492</c:v>
                </c:pt>
                <c:pt idx="15138">
                  <c:v>9.8499751880351596</c:v>
                </c:pt>
                <c:pt idx="15139">
                  <c:v>9.8512618701767956</c:v>
                </c:pt>
                <c:pt idx="15140">
                  <c:v>9.844662625331857</c:v>
                </c:pt>
                <c:pt idx="15141">
                  <c:v>9.8419269085955925</c:v>
                </c:pt>
                <c:pt idx="15142">
                  <c:v>9.8339672180150153</c:v>
                </c:pt>
                <c:pt idx="15143">
                  <c:v>9.833355489580299</c:v>
                </c:pt>
                <c:pt idx="15144">
                  <c:v>9.8439521698859345</c:v>
                </c:pt>
                <c:pt idx="15145">
                  <c:v>9.8470941524026188</c:v>
                </c:pt>
                <c:pt idx="15146">
                  <c:v>9.8263408799286456</c:v>
                </c:pt>
                <c:pt idx="15147">
                  <c:v>9.8176931047236149</c:v>
                </c:pt>
                <c:pt idx="15148">
                  <c:v>9.8330327736556029</c:v>
                </c:pt>
                <c:pt idx="15149">
                  <c:v>9.8358618240269564</c:v>
                </c:pt>
                <c:pt idx="15150">
                  <c:v>9.8328186435703309</c:v>
                </c:pt>
                <c:pt idx="15151">
                  <c:v>9.8183025318530799</c:v>
                </c:pt>
                <c:pt idx="15152">
                  <c:v>9.8076335359723572</c:v>
                </c:pt>
                <c:pt idx="15153">
                  <c:v>9.7854066779848523</c:v>
                </c:pt>
                <c:pt idx="15154">
                  <c:v>9.7808489331143704</c:v>
                </c:pt>
                <c:pt idx="15155">
                  <c:v>9.7893380354317667</c:v>
                </c:pt>
                <c:pt idx="15156">
                  <c:v>9.7874679324998883</c:v>
                </c:pt>
                <c:pt idx="15157">
                  <c:v>9.8022006802281592</c:v>
                </c:pt>
                <c:pt idx="15158">
                  <c:v>9.7787539556948531</c:v>
                </c:pt>
                <c:pt idx="15159">
                  <c:v>9.7840335560169258</c:v>
                </c:pt>
                <c:pt idx="15160">
                  <c:v>9.841663209876689</c:v>
                </c:pt>
                <c:pt idx="15161">
                  <c:v>9.7939637449980701</c:v>
                </c:pt>
                <c:pt idx="15162">
                  <c:v>9.7570880774512023</c:v>
                </c:pt>
                <c:pt idx="15163">
                  <c:v>9.853246154981683</c:v>
                </c:pt>
                <c:pt idx="15164">
                  <c:v>9.9669905211575927</c:v>
                </c:pt>
                <c:pt idx="15165">
                  <c:v>9.9510927783317591</c:v>
                </c:pt>
                <c:pt idx="15166">
                  <c:v>9.8799961841815396</c:v>
                </c:pt>
                <c:pt idx="15167">
                  <c:v>9.816032402155523</c:v>
                </c:pt>
                <c:pt idx="15168">
                  <c:v>9.8058707603054209</c:v>
                </c:pt>
                <c:pt idx="15169">
                  <c:v>9.8109889849772163</c:v>
                </c:pt>
                <c:pt idx="15170">
                  <c:v>9.8007938644728654</c:v>
                </c:pt>
                <c:pt idx="15171">
                  <c:v>9.7772904463793218</c:v>
                </c:pt>
                <c:pt idx="15172">
                  <c:v>9.791636860036391</c:v>
                </c:pt>
                <c:pt idx="15173">
                  <c:v>9.8241487712106448</c:v>
                </c:pt>
                <c:pt idx="15174">
                  <c:v>9.8219620521259259</c:v>
                </c:pt>
                <c:pt idx="15175">
                  <c:v>9.8071689178444856</c:v>
                </c:pt>
                <c:pt idx="15176">
                  <c:v>9.7851850093608057</c:v>
                </c:pt>
                <c:pt idx="15177">
                  <c:v>9.8028489269133008</c:v>
                </c:pt>
                <c:pt idx="15178">
                  <c:v>9.8248577828258217</c:v>
                </c:pt>
                <c:pt idx="15179">
                  <c:v>9.8254108060146255</c:v>
                </c:pt>
                <c:pt idx="15180">
                  <c:v>9.8247251527944428</c:v>
                </c:pt>
                <c:pt idx="15181">
                  <c:v>9.8035941452816591</c:v>
                </c:pt>
                <c:pt idx="15182">
                  <c:v>9.7791062240965285</c:v>
                </c:pt>
                <c:pt idx="15183">
                  <c:v>9.8158947119814179</c:v>
                </c:pt>
                <c:pt idx="15184">
                  <c:v>9.857717371644382</c:v>
                </c:pt>
                <c:pt idx="15185">
                  <c:v>9.875766243555697</c:v>
                </c:pt>
                <c:pt idx="15186">
                  <c:v>9.8475926667487457</c:v>
                </c:pt>
                <c:pt idx="15187">
                  <c:v>9.8276319229154119</c:v>
                </c:pt>
                <c:pt idx="15188">
                  <c:v>9.8115452300178507</c:v>
                </c:pt>
                <c:pt idx="15189">
                  <c:v>9.7835227267960754</c:v>
                </c:pt>
                <c:pt idx="15190">
                  <c:v>9.8040195852437524</c:v>
                </c:pt>
                <c:pt idx="15191">
                  <c:v>9.8436011693204328</c:v>
                </c:pt>
                <c:pt idx="15192">
                  <c:v>9.8263537714282396</c:v>
                </c:pt>
                <c:pt idx="15193">
                  <c:v>9.8358451201156676</c:v>
                </c:pt>
                <c:pt idx="15194">
                  <c:v>9.8385391393428758</c:v>
                </c:pt>
                <c:pt idx="15195">
                  <c:v>9.8336313907195514</c:v>
                </c:pt>
                <c:pt idx="15196">
                  <c:v>9.8235926296821958</c:v>
                </c:pt>
                <c:pt idx="15197">
                  <c:v>9.8215765527047907</c:v>
                </c:pt>
                <c:pt idx="15198">
                  <c:v>9.8052330424156384</c:v>
                </c:pt>
                <c:pt idx="15199">
                  <c:v>9.7890677241490138</c:v>
                </c:pt>
                <c:pt idx="15200">
                  <c:v>9.7875010750285441</c:v>
                </c:pt>
                <c:pt idx="15201">
                  <c:v>9.7922084199416144</c:v>
                </c:pt>
                <c:pt idx="15202">
                  <c:v>9.7954424613170286</c:v>
                </c:pt>
                <c:pt idx="15203">
                  <c:v>9.8145407430389611</c:v>
                </c:pt>
                <c:pt idx="15204">
                  <c:v>9.8333947471141663</c:v>
                </c:pt>
                <c:pt idx="15205">
                  <c:v>9.8500086081870748</c:v>
                </c:pt>
                <c:pt idx="15206">
                  <c:v>9.8464481860074553</c:v>
                </c:pt>
                <c:pt idx="15207">
                  <c:v>9.8577046257195153</c:v>
                </c:pt>
                <c:pt idx="15208">
                  <c:v>9.8751144596343927</c:v>
                </c:pt>
                <c:pt idx="15209">
                  <c:v>9.8545663035919571</c:v>
                </c:pt>
                <c:pt idx="15210">
                  <c:v>9.8300664830424171</c:v>
                </c:pt>
                <c:pt idx="15211">
                  <c:v>9.8193178752061847</c:v>
                </c:pt>
                <c:pt idx="15212">
                  <c:v>9.7719388521516528</c:v>
                </c:pt>
                <c:pt idx="15213">
                  <c:v>9.751712093839723</c:v>
                </c:pt>
                <c:pt idx="15214">
                  <c:v>9.7228297387319529</c:v>
                </c:pt>
                <c:pt idx="15215">
                  <c:v>9.7411153385967815</c:v>
                </c:pt>
                <c:pt idx="15216">
                  <c:v>9.8296136036333799</c:v>
                </c:pt>
                <c:pt idx="15217">
                  <c:v>9.9029930808204156</c:v>
                </c:pt>
                <c:pt idx="15218">
                  <c:v>9.9219422416576606</c:v>
                </c:pt>
                <c:pt idx="15219">
                  <c:v>9.8851178440448155</c:v>
                </c:pt>
                <c:pt idx="15220">
                  <c:v>9.8701809145181016</c:v>
                </c:pt>
                <c:pt idx="15221">
                  <c:v>9.8700286719402239</c:v>
                </c:pt>
                <c:pt idx="15222">
                  <c:v>9.8560222815259095</c:v>
                </c:pt>
                <c:pt idx="15223">
                  <c:v>9.827179502470166</c:v>
                </c:pt>
                <c:pt idx="15224">
                  <c:v>9.7828793343308469</c:v>
                </c:pt>
                <c:pt idx="15225">
                  <c:v>9.7622657434823417</c:v>
                </c:pt>
                <c:pt idx="15226">
                  <c:v>9.7692393213371371</c:v>
                </c:pt>
                <c:pt idx="15227">
                  <c:v>9.784079751274108</c:v>
                </c:pt>
                <c:pt idx="15228">
                  <c:v>9.8076446643487625</c:v>
                </c:pt>
                <c:pt idx="15229">
                  <c:v>9.8239525412813755</c:v>
                </c:pt>
                <c:pt idx="15230">
                  <c:v>9.8325620224530006</c:v>
                </c:pt>
                <c:pt idx="15231">
                  <c:v>9.8362547102924012</c:v>
                </c:pt>
                <c:pt idx="15232">
                  <c:v>9.8336006093378767</c:v>
                </c:pt>
                <c:pt idx="15233">
                  <c:v>9.8391658284541581</c:v>
                </c:pt>
                <c:pt idx="15234">
                  <c:v>9.8382779552848376</c:v>
                </c:pt>
                <c:pt idx="15235">
                  <c:v>9.8503959542948429</c:v>
                </c:pt>
                <c:pt idx="15236">
                  <c:v>9.8596990471383705</c:v>
                </c:pt>
                <c:pt idx="15237">
                  <c:v>9.8564008959249509</c:v>
                </c:pt>
                <c:pt idx="15238">
                  <c:v>9.844409952420472</c:v>
                </c:pt>
                <c:pt idx="15239">
                  <c:v>9.823542763199832</c:v>
                </c:pt>
                <c:pt idx="15240">
                  <c:v>9.7956559559269909</c:v>
                </c:pt>
                <c:pt idx="15241">
                  <c:v>9.7952618815973427</c:v>
                </c:pt>
                <c:pt idx="15242">
                  <c:v>9.7993223957714513</c:v>
                </c:pt>
                <c:pt idx="15243">
                  <c:v>9.8057964005631408</c:v>
                </c:pt>
                <c:pt idx="15244">
                  <c:v>9.8134420596987244</c:v>
                </c:pt>
                <c:pt idx="15245">
                  <c:v>9.8320255262375262</c:v>
                </c:pt>
                <c:pt idx="15246">
                  <c:v>9.8491811795467328</c:v>
                </c:pt>
                <c:pt idx="15247">
                  <c:v>9.8591514676437875</c:v>
                </c:pt>
                <c:pt idx="15248">
                  <c:v>9.8599590115591269</c:v>
                </c:pt>
                <c:pt idx="15249">
                  <c:v>9.8579493105031819</c:v>
                </c:pt>
                <c:pt idx="15250">
                  <c:v>9.8538881250523982</c:v>
                </c:pt>
                <c:pt idx="15251">
                  <c:v>9.8469503602004984</c:v>
                </c:pt>
                <c:pt idx="15252">
                  <c:v>9.8357788019478178</c:v>
                </c:pt>
                <c:pt idx="15253">
                  <c:v>9.7940358106994019</c:v>
                </c:pt>
                <c:pt idx="15254">
                  <c:v>9.7827198238037365</c:v>
                </c:pt>
                <c:pt idx="15255">
                  <c:v>9.8020809756490834</c:v>
                </c:pt>
                <c:pt idx="15256">
                  <c:v>9.806782065787047</c:v>
                </c:pt>
                <c:pt idx="15257">
                  <c:v>9.8123546812244644</c:v>
                </c:pt>
                <c:pt idx="15258">
                  <c:v>9.8345029658039405</c:v>
                </c:pt>
                <c:pt idx="15259">
                  <c:v>9.8587684792485408</c:v>
                </c:pt>
                <c:pt idx="15260">
                  <c:v>9.8648284398042829</c:v>
                </c:pt>
                <c:pt idx="15261">
                  <c:v>9.8436148337713902</c:v>
                </c:pt>
                <c:pt idx="15262">
                  <c:v>9.8276853618640185</c:v>
                </c:pt>
                <c:pt idx="15263">
                  <c:v>9.8227656436171991</c:v>
                </c:pt>
                <c:pt idx="15264">
                  <c:v>9.8262713234578687</c:v>
                </c:pt>
                <c:pt idx="15265">
                  <c:v>9.8272782782728516</c:v>
                </c:pt>
                <c:pt idx="15266">
                  <c:v>9.8237583362662484</c:v>
                </c:pt>
                <c:pt idx="15267">
                  <c:v>9.8163132366895951</c:v>
                </c:pt>
                <c:pt idx="15268">
                  <c:v>9.8427426017726152</c:v>
                </c:pt>
                <c:pt idx="15269">
                  <c:v>9.8661194848383342</c:v>
                </c:pt>
                <c:pt idx="15270">
                  <c:v>9.8613657813918252</c:v>
                </c:pt>
                <c:pt idx="15271">
                  <c:v>9.8389887555512985</c:v>
                </c:pt>
                <c:pt idx="15272">
                  <c:v>9.8052276676730443</c:v>
                </c:pt>
                <c:pt idx="15273">
                  <c:v>9.8002546083199</c:v>
                </c:pt>
                <c:pt idx="15274">
                  <c:v>9.7903826117048816</c:v>
                </c:pt>
                <c:pt idx="15275">
                  <c:v>9.7883268937384429</c:v>
                </c:pt>
                <c:pt idx="15276">
                  <c:v>9.8091709896768382</c:v>
                </c:pt>
                <c:pt idx="15277">
                  <c:v>9.842459248826442</c:v>
                </c:pt>
                <c:pt idx="15278">
                  <c:v>9.8551658930997341</c:v>
                </c:pt>
                <c:pt idx="15279">
                  <c:v>9.8683036746893844</c:v>
                </c:pt>
                <c:pt idx="15280">
                  <c:v>9.8412922932977924</c:v>
                </c:pt>
                <c:pt idx="15281">
                  <c:v>9.8254597542470847</c:v>
                </c:pt>
                <c:pt idx="15282">
                  <c:v>9.812531619357177</c:v>
                </c:pt>
                <c:pt idx="15283">
                  <c:v>9.7916318760041747</c:v>
                </c:pt>
                <c:pt idx="15284">
                  <c:v>9.7923972419171399</c:v>
                </c:pt>
                <c:pt idx="15285">
                  <c:v>9.7972526826966497</c:v>
                </c:pt>
                <c:pt idx="15286">
                  <c:v>9.8170117455349128</c:v>
                </c:pt>
                <c:pt idx="15287">
                  <c:v>9.8270774981945355</c:v>
                </c:pt>
                <c:pt idx="15288">
                  <c:v>9.8332967915445213</c:v>
                </c:pt>
                <c:pt idx="15289">
                  <c:v>9.8427508016159173</c:v>
                </c:pt>
                <c:pt idx="15290">
                  <c:v>9.8570600718477692</c:v>
                </c:pt>
                <c:pt idx="15291">
                  <c:v>9.8653023539763129</c:v>
                </c:pt>
                <c:pt idx="15292">
                  <c:v>9.866684438711502</c:v>
                </c:pt>
                <c:pt idx="15293">
                  <c:v>9.8728845343100655</c:v>
                </c:pt>
                <c:pt idx="15294">
                  <c:v>9.8706162001248234</c:v>
                </c:pt>
                <c:pt idx="15295">
                  <c:v>9.8661339686187262</c:v>
                </c:pt>
                <c:pt idx="15296">
                  <c:v>9.8718210364973604</c:v>
                </c:pt>
                <c:pt idx="15297">
                  <c:v>9.8434157003501106</c:v>
                </c:pt>
                <c:pt idx="15298">
                  <c:v>9.8041674660826157</c:v>
                </c:pt>
                <c:pt idx="15299">
                  <c:v>9.7837406599800421</c:v>
                </c:pt>
                <c:pt idx="15300">
                  <c:v>9.738552186567107</c:v>
                </c:pt>
                <c:pt idx="15301">
                  <c:v>9.7347576120204824</c:v>
                </c:pt>
                <c:pt idx="15302">
                  <c:v>9.7835070030719375</c:v>
                </c:pt>
                <c:pt idx="15303">
                  <c:v>9.8325802735658137</c:v>
                </c:pt>
                <c:pt idx="15304">
                  <c:v>9.8892886703821219</c:v>
                </c:pt>
                <c:pt idx="15305">
                  <c:v>9.9017604699879573</c:v>
                </c:pt>
                <c:pt idx="15306">
                  <c:v>9.9021635988960739</c:v>
                </c:pt>
                <c:pt idx="15307">
                  <c:v>9.9058296565005293</c:v>
                </c:pt>
                <c:pt idx="15308">
                  <c:v>9.8848922027783246</c:v>
                </c:pt>
                <c:pt idx="15309">
                  <c:v>9.8359265299161844</c:v>
                </c:pt>
                <c:pt idx="15310">
                  <c:v>9.791592051710726</c:v>
                </c:pt>
                <c:pt idx="15311">
                  <c:v>9.760206779137782</c:v>
                </c:pt>
                <c:pt idx="15312">
                  <c:v>9.7586912525022917</c:v>
                </c:pt>
                <c:pt idx="15313">
                  <c:v>9.7760985940762719</c:v>
                </c:pt>
                <c:pt idx="15314">
                  <c:v>9.8114260550872991</c:v>
                </c:pt>
                <c:pt idx="15315">
                  <c:v>9.8396378087879786</c:v>
                </c:pt>
                <c:pt idx="15316">
                  <c:v>9.8478188691393598</c:v>
                </c:pt>
                <c:pt idx="15317">
                  <c:v>9.8483017310777097</c:v>
                </c:pt>
                <c:pt idx="15318">
                  <c:v>9.8535488107789266</c:v>
                </c:pt>
                <c:pt idx="15319">
                  <c:v>9.848502576715946</c:v>
                </c:pt>
                <c:pt idx="15320">
                  <c:v>9.8422090566133544</c:v>
                </c:pt>
                <c:pt idx="15321">
                  <c:v>9.8303963428955825</c:v>
                </c:pt>
                <c:pt idx="15322">
                  <c:v>9.8162812676882147</c:v>
                </c:pt>
                <c:pt idx="15323">
                  <c:v>9.8153606205481641</c:v>
                </c:pt>
                <c:pt idx="15324">
                  <c:v>9.8180431315876628</c:v>
                </c:pt>
                <c:pt idx="15325">
                  <c:v>9.8279704824769425</c:v>
                </c:pt>
                <c:pt idx="15326">
                  <c:v>9.8401208353609437</c:v>
                </c:pt>
                <c:pt idx="15327">
                  <c:v>9.829277358600736</c:v>
                </c:pt>
                <c:pt idx="15328">
                  <c:v>9.8230087169327565</c:v>
                </c:pt>
                <c:pt idx="15329">
                  <c:v>9.829731414898438</c:v>
                </c:pt>
                <c:pt idx="15330">
                  <c:v>9.8411513067698504</c:v>
                </c:pt>
                <c:pt idx="15331">
                  <c:v>9.8350728422070279</c:v>
                </c:pt>
                <c:pt idx="15332">
                  <c:v>9.8203096169638009</c:v>
                </c:pt>
                <c:pt idx="15333">
                  <c:v>9.8225119112788803</c:v>
                </c:pt>
                <c:pt idx="15334">
                  <c:v>9.8152506883958406</c:v>
                </c:pt>
                <c:pt idx="15335">
                  <c:v>9.8166012360510724</c:v>
                </c:pt>
                <c:pt idx="15336">
                  <c:v>9.8331722758089573</c:v>
                </c:pt>
                <c:pt idx="15337">
                  <c:v>9.8260470877936079</c:v>
                </c:pt>
                <c:pt idx="15338">
                  <c:v>9.8152291577031292</c:v>
                </c:pt>
                <c:pt idx="15339">
                  <c:v>9.8154892966275309</c:v>
                </c:pt>
                <c:pt idx="15340">
                  <c:v>9.8417528075142933</c:v>
                </c:pt>
                <c:pt idx="15341">
                  <c:v>9.8670440422238848</c:v>
                </c:pt>
                <c:pt idx="15342">
                  <c:v>9.8588361848339616</c:v>
                </c:pt>
                <c:pt idx="15343">
                  <c:v>9.843797012119067</c:v>
                </c:pt>
                <c:pt idx="15344">
                  <c:v>9.8204027052662664</c:v>
                </c:pt>
                <c:pt idx="15345">
                  <c:v>9.8087474213154451</c:v>
                </c:pt>
                <c:pt idx="15346">
                  <c:v>9.7757614446625762</c:v>
                </c:pt>
                <c:pt idx="15347">
                  <c:v>9.7631606922399108</c:v>
                </c:pt>
                <c:pt idx="15348">
                  <c:v>9.7578803957218589</c:v>
                </c:pt>
                <c:pt idx="15349">
                  <c:v>9.7774824393645154</c:v>
                </c:pt>
                <c:pt idx="15350">
                  <c:v>9.8114244073711792</c:v>
                </c:pt>
                <c:pt idx="15351">
                  <c:v>9.845118186533357</c:v>
                </c:pt>
                <c:pt idx="15352">
                  <c:v>9.8804216441951311</c:v>
                </c:pt>
                <c:pt idx="15353">
                  <c:v>9.9109895273994617</c:v>
                </c:pt>
                <c:pt idx="15354">
                  <c:v>9.8948506435850803</c:v>
                </c:pt>
                <c:pt idx="15355">
                  <c:v>9.8502951094250957</c:v>
                </c:pt>
                <c:pt idx="15356">
                  <c:v>9.8301075567140952</c:v>
                </c:pt>
                <c:pt idx="15357">
                  <c:v>9.8252516302138311</c:v>
                </c:pt>
                <c:pt idx="15358">
                  <c:v>9.7973024439962142</c:v>
                </c:pt>
                <c:pt idx="15359">
                  <c:v>9.7635533622404385</c:v>
                </c:pt>
                <c:pt idx="15360">
                  <c:v>9.7605928853969441</c:v>
                </c:pt>
                <c:pt idx="15361">
                  <c:v>9.7706234742238554</c:v>
                </c:pt>
                <c:pt idx="15362">
                  <c:v>9.812387183659725</c:v>
                </c:pt>
                <c:pt idx="15363">
                  <c:v>9.8547249183578209</c:v>
                </c:pt>
                <c:pt idx="15364">
                  <c:v>9.8875483001058626</c:v>
                </c:pt>
                <c:pt idx="15365">
                  <c:v>9.8991047522829039</c:v>
                </c:pt>
                <c:pt idx="15366">
                  <c:v>9.8565875504447682</c:v>
                </c:pt>
                <c:pt idx="15367">
                  <c:v>9.7908036904976274</c:v>
                </c:pt>
                <c:pt idx="15368">
                  <c:v>9.7925959518341639</c:v>
                </c:pt>
                <c:pt idx="15369">
                  <c:v>9.8431399607822545</c:v>
                </c:pt>
                <c:pt idx="15370">
                  <c:v>9.8653097685171769</c:v>
                </c:pt>
                <c:pt idx="15371">
                  <c:v>9.812970813942222</c:v>
                </c:pt>
                <c:pt idx="15372">
                  <c:v>9.819148693594796</c:v>
                </c:pt>
                <c:pt idx="15373">
                  <c:v>9.8373422986635664</c:v>
                </c:pt>
                <c:pt idx="15374">
                  <c:v>9.8253776055011492</c:v>
                </c:pt>
                <c:pt idx="15375">
                  <c:v>9.7735089357910105</c:v>
                </c:pt>
                <c:pt idx="15376">
                  <c:v>9.7858733482668718</c:v>
                </c:pt>
                <c:pt idx="15377">
                  <c:v>9.8049367279119295</c:v>
                </c:pt>
                <c:pt idx="15378">
                  <c:v>9.805395622416297</c:v>
                </c:pt>
                <c:pt idx="15379">
                  <c:v>9.8013660791556347</c:v>
                </c:pt>
                <c:pt idx="15380">
                  <c:v>9.8016508452242661</c:v>
                </c:pt>
                <c:pt idx="15381">
                  <c:v>9.7923406071477235</c:v>
                </c:pt>
                <c:pt idx="15382">
                  <c:v>9.8154716483524904</c:v>
                </c:pt>
                <c:pt idx="15383">
                  <c:v>9.858396574335341</c:v>
                </c:pt>
                <c:pt idx="15384">
                  <c:v>9.8554150277165089</c:v>
                </c:pt>
                <c:pt idx="15385">
                  <c:v>9.831521798877537</c:v>
                </c:pt>
                <c:pt idx="15386">
                  <c:v>9.792792224344014</c:v>
                </c:pt>
                <c:pt idx="15387">
                  <c:v>9.7702832611585908</c:v>
                </c:pt>
                <c:pt idx="15388">
                  <c:v>9.7745720409757322</c:v>
                </c:pt>
                <c:pt idx="15389">
                  <c:v>9.797862306378434</c:v>
                </c:pt>
                <c:pt idx="15390">
                  <c:v>9.8127036940001098</c:v>
                </c:pt>
                <c:pt idx="15391">
                  <c:v>9.8144149676840957</c:v>
                </c:pt>
                <c:pt idx="15392">
                  <c:v>9.8430717465849362</c:v>
                </c:pt>
                <c:pt idx="15393">
                  <c:v>9.8557712832438593</c:v>
                </c:pt>
                <c:pt idx="15394">
                  <c:v>9.854083121042434</c:v>
                </c:pt>
                <c:pt idx="15395">
                  <c:v>9.8587025471071463</c:v>
                </c:pt>
                <c:pt idx="15396">
                  <c:v>9.8258959366764209</c:v>
                </c:pt>
                <c:pt idx="15397">
                  <c:v>9.7893856281955873</c:v>
                </c:pt>
                <c:pt idx="15398">
                  <c:v>9.7755793071949224</c:v>
                </c:pt>
                <c:pt idx="15399">
                  <c:v>9.780518798550867</c:v>
                </c:pt>
                <c:pt idx="15400">
                  <c:v>9.7983855072612549</c:v>
                </c:pt>
                <c:pt idx="15401">
                  <c:v>9.818978805077597</c:v>
                </c:pt>
                <c:pt idx="15402">
                  <c:v>9.8384686658910994</c:v>
                </c:pt>
                <c:pt idx="15403">
                  <c:v>9.8553388330275613</c:v>
                </c:pt>
                <c:pt idx="15404">
                  <c:v>9.8733040099370619</c:v>
                </c:pt>
                <c:pt idx="15405">
                  <c:v>9.8774506862689293</c:v>
                </c:pt>
                <c:pt idx="15406">
                  <c:v>9.8956925875347412</c:v>
                </c:pt>
                <c:pt idx="15407">
                  <c:v>9.898999282385514</c:v>
                </c:pt>
                <c:pt idx="15408">
                  <c:v>9.8268879026837261</c:v>
                </c:pt>
                <c:pt idx="15409">
                  <c:v>9.8004908792662153</c:v>
                </c:pt>
                <c:pt idx="15410">
                  <c:v>9.7680706641235773</c:v>
                </c:pt>
                <c:pt idx="15411">
                  <c:v>9.7732956348633415</c:v>
                </c:pt>
                <c:pt idx="15412">
                  <c:v>9.7897820161391031</c:v>
                </c:pt>
                <c:pt idx="15413">
                  <c:v>9.8038759086294185</c:v>
                </c:pt>
                <c:pt idx="15414">
                  <c:v>9.827286562841115</c:v>
                </c:pt>
                <c:pt idx="15415">
                  <c:v>9.8614825816699607</c:v>
                </c:pt>
                <c:pt idx="15416">
                  <c:v>9.8748272830069617</c:v>
                </c:pt>
                <c:pt idx="15417">
                  <c:v>9.8632726770428558</c:v>
                </c:pt>
                <c:pt idx="15418">
                  <c:v>9.8347140233438939</c:v>
                </c:pt>
                <c:pt idx="15419">
                  <c:v>9.8303197354697787</c:v>
                </c:pt>
                <c:pt idx="15420">
                  <c:v>9.8119208061616359</c:v>
                </c:pt>
                <c:pt idx="15421">
                  <c:v>9.7912042844214664</c:v>
                </c:pt>
                <c:pt idx="15422">
                  <c:v>9.7730577572730812</c:v>
                </c:pt>
                <c:pt idx="15423">
                  <c:v>9.7769952204179607</c:v>
                </c:pt>
                <c:pt idx="15424">
                  <c:v>9.7929713040323936</c:v>
                </c:pt>
                <c:pt idx="15425">
                  <c:v>9.8299372991345582</c:v>
                </c:pt>
                <c:pt idx="15426">
                  <c:v>9.8645032168676909</c:v>
                </c:pt>
                <c:pt idx="15427">
                  <c:v>9.8620977728619135</c:v>
                </c:pt>
                <c:pt idx="15428">
                  <c:v>9.8579708865414339</c:v>
                </c:pt>
                <c:pt idx="15429">
                  <c:v>9.8410465090234691</c:v>
                </c:pt>
                <c:pt idx="15430">
                  <c:v>9.8317926784083198</c:v>
                </c:pt>
                <c:pt idx="15431">
                  <c:v>9.8244550613832669</c:v>
                </c:pt>
                <c:pt idx="15432">
                  <c:v>9.8150365561766026</c:v>
                </c:pt>
                <c:pt idx="15433">
                  <c:v>9.7888744178949878</c:v>
                </c:pt>
                <c:pt idx="15434">
                  <c:v>9.7678123602913161</c:v>
                </c:pt>
                <c:pt idx="15435">
                  <c:v>9.7607043031792848</c:v>
                </c:pt>
                <c:pt idx="15436">
                  <c:v>9.8132575288527111</c:v>
                </c:pt>
                <c:pt idx="15437">
                  <c:v>9.8517401203412849</c:v>
                </c:pt>
                <c:pt idx="15438">
                  <c:v>9.8771356246117801</c:v>
                </c:pt>
                <c:pt idx="15439">
                  <c:v>9.8848566405947746</c:v>
                </c:pt>
                <c:pt idx="15440">
                  <c:v>9.8830019402128197</c:v>
                </c:pt>
                <c:pt idx="15441">
                  <c:v>9.8702325237933941</c:v>
                </c:pt>
                <c:pt idx="15442">
                  <c:v>9.8281465444340288</c:v>
                </c:pt>
                <c:pt idx="15443">
                  <c:v>9.7957906058691986</c:v>
                </c:pt>
                <c:pt idx="15444">
                  <c:v>9.7870553630685748</c:v>
                </c:pt>
                <c:pt idx="15445">
                  <c:v>9.7903088724200877</c:v>
                </c:pt>
                <c:pt idx="15446">
                  <c:v>9.7975580492951408</c:v>
                </c:pt>
                <c:pt idx="15447">
                  <c:v>9.8114061306068105</c:v>
                </c:pt>
                <c:pt idx="15448">
                  <c:v>9.8318425087451224</c:v>
                </c:pt>
                <c:pt idx="15449">
                  <c:v>9.857880980577491</c:v>
                </c:pt>
                <c:pt idx="15450">
                  <c:v>9.8763709007097962</c:v>
                </c:pt>
                <c:pt idx="15451">
                  <c:v>9.8644757334357411</c:v>
                </c:pt>
                <c:pt idx="15452">
                  <c:v>9.8387787974552765</c:v>
                </c:pt>
                <c:pt idx="15453">
                  <c:v>9.807913227697334</c:v>
                </c:pt>
                <c:pt idx="15454">
                  <c:v>9.8136448368717328</c:v>
                </c:pt>
                <c:pt idx="15455">
                  <c:v>9.8295453434371254</c:v>
                </c:pt>
                <c:pt idx="15456">
                  <c:v>9.850189227228789</c:v>
                </c:pt>
                <c:pt idx="15457">
                  <c:v>9.8565198123635547</c:v>
                </c:pt>
                <c:pt idx="15458">
                  <c:v>9.8598904512658745</c:v>
                </c:pt>
                <c:pt idx="15459">
                  <c:v>9.8225168659553432</c:v>
                </c:pt>
                <c:pt idx="15460">
                  <c:v>9.7876794720271967</c:v>
                </c:pt>
                <c:pt idx="15461">
                  <c:v>9.7783357172993366</c:v>
                </c:pt>
                <c:pt idx="15462">
                  <c:v>9.8008668961670207</c:v>
                </c:pt>
                <c:pt idx="15463">
                  <c:v>9.8187597918879685</c:v>
                </c:pt>
                <c:pt idx="15464">
                  <c:v>9.8355264737649932</c:v>
                </c:pt>
                <c:pt idx="15465">
                  <c:v>9.8302762818961149</c:v>
                </c:pt>
                <c:pt idx="15466">
                  <c:v>9.8318420575042378</c:v>
                </c:pt>
                <c:pt idx="15467">
                  <c:v>9.8241480539055956</c:v>
                </c:pt>
                <c:pt idx="15468">
                  <c:v>9.8203948050530396</c:v>
                </c:pt>
                <c:pt idx="15469">
                  <c:v>9.8016249229318646</c:v>
                </c:pt>
                <c:pt idx="15470">
                  <c:v>9.803778531186861</c:v>
                </c:pt>
                <c:pt idx="15471">
                  <c:v>9.8192377196770178</c:v>
                </c:pt>
                <c:pt idx="15472">
                  <c:v>9.8143490640558486</c:v>
                </c:pt>
                <c:pt idx="15473">
                  <c:v>9.8439169469087897</c:v>
                </c:pt>
                <c:pt idx="15474">
                  <c:v>9.846433592485516</c:v>
                </c:pt>
                <c:pt idx="15475">
                  <c:v>9.8255703657728777</c:v>
                </c:pt>
                <c:pt idx="15476">
                  <c:v>9.8234416620503051</c:v>
                </c:pt>
                <c:pt idx="15477">
                  <c:v>9.7900204726621425</c:v>
                </c:pt>
                <c:pt idx="15478">
                  <c:v>9.7701334191733213</c:v>
                </c:pt>
                <c:pt idx="15479">
                  <c:v>9.7748268354875734</c:v>
                </c:pt>
                <c:pt idx="15480">
                  <c:v>9.7954771883764096</c:v>
                </c:pt>
                <c:pt idx="15481">
                  <c:v>9.8181226795401031</c:v>
                </c:pt>
                <c:pt idx="15482">
                  <c:v>9.8365491622446086</c:v>
                </c:pt>
                <c:pt idx="15483">
                  <c:v>9.8515489365558615</c:v>
                </c:pt>
                <c:pt idx="15484">
                  <c:v>9.8729061843764221</c:v>
                </c:pt>
                <c:pt idx="15485">
                  <c:v>9.8574391862419937</c:v>
                </c:pt>
                <c:pt idx="15486">
                  <c:v>9.84265603973971</c:v>
                </c:pt>
                <c:pt idx="15487">
                  <c:v>9.7917602803867361</c:v>
                </c:pt>
                <c:pt idx="15488">
                  <c:v>9.7587545643426807</c:v>
                </c:pt>
                <c:pt idx="15489">
                  <c:v>9.7659461163332981</c:v>
                </c:pt>
                <c:pt idx="15490">
                  <c:v>9.7979381750740107</c:v>
                </c:pt>
                <c:pt idx="15491">
                  <c:v>9.8164963291473821</c:v>
                </c:pt>
                <c:pt idx="15492">
                  <c:v>9.8332172387405272</c:v>
                </c:pt>
                <c:pt idx="15493">
                  <c:v>9.8528102145568948</c:v>
                </c:pt>
                <c:pt idx="15494">
                  <c:v>9.8678230869314145</c:v>
                </c:pt>
                <c:pt idx="15495">
                  <c:v>9.8749552171042936</c:v>
                </c:pt>
                <c:pt idx="15496">
                  <c:v>9.8689363044268017</c:v>
                </c:pt>
                <c:pt idx="15497">
                  <c:v>9.8165044927093525</c:v>
                </c:pt>
                <c:pt idx="15498">
                  <c:v>9.7814879887806967</c:v>
                </c:pt>
                <c:pt idx="15499">
                  <c:v>9.7599383195540472</c:v>
                </c:pt>
                <c:pt idx="15500">
                  <c:v>9.7589475074786591</c:v>
                </c:pt>
                <c:pt idx="15501">
                  <c:v>9.7674500267567126</c:v>
                </c:pt>
                <c:pt idx="15502">
                  <c:v>9.7907213665436466</c:v>
                </c:pt>
                <c:pt idx="15503">
                  <c:v>9.8097801730634036</c:v>
                </c:pt>
                <c:pt idx="15504">
                  <c:v>9.8635137662084542</c:v>
                </c:pt>
                <c:pt idx="15505">
                  <c:v>9.893656998122994</c:v>
                </c:pt>
                <c:pt idx="15506">
                  <c:v>9.8869824704340346</c:v>
                </c:pt>
                <c:pt idx="15507">
                  <c:v>9.8793033522168017</c:v>
                </c:pt>
                <c:pt idx="15508">
                  <c:v>9.8347815049358349</c:v>
                </c:pt>
                <c:pt idx="15509">
                  <c:v>9.8128773080616778</c:v>
                </c:pt>
                <c:pt idx="15510">
                  <c:v>9.7845285437405547</c:v>
                </c:pt>
                <c:pt idx="15511">
                  <c:v>9.8122357136520577</c:v>
                </c:pt>
                <c:pt idx="15512">
                  <c:v>9.8303038073776872</c:v>
                </c:pt>
                <c:pt idx="15513">
                  <c:v>9.8353795177844621</c:v>
                </c:pt>
                <c:pt idx="15514">
                  <c:v>9.8327966511551494</c:v>
                </c:pt>
                <c:pt idx="15515">
                  <c:v>9.8093906532388289</c:v>
                </c:pt>
                <c:pt idx="15516">
                  <c:v>9.8109008786649081</c:v>
                </c:pt>
                <c:pt idx="15517">
                  <c:v>9.8131171499244285</c:v>
                </c:pt>
                <c:pt idx="15518">
                  <c:v>9.7930164984443451</c:v>
                </c:pt>
                <c:pt idx="15519">
                  <c:v>9.7928456131633723</c:v>
                </c:pt>
                <c:pt idx="15520">
                  <c:v>9.7956659667859096</c:v>
                </c:pt>
                <c:pt idx="15521">
                  <c:v>9.8190317480115077</c:v>
                </c:pt>
                <c:pt idx="15522">
                  <c:v>9.8335918014564374</c:v>
                </c:pt>
                <c:pt idx="15523">
                  <c:v>9.8281177840672456</c:v>
                </c:pt>
                <c:pt idx="15524">
                  <c:v>9.8280582408350892</c:v>
                </c:pt>
                <c:pt idx="15525">
                  <c:v>9.8345953171355536</c:v>
                </c:pt>
                <c:pt idx="15526">
                  <c:v>9.8198667301230316</c:v>
                </c:pt>
                <c:pt idx="15527">
                  <c:v>9.8070305685936834</c:v>
                </c:pt>
                <c:pt idx="15528">
                  <c:v>9.7854787036645288</c:v>
                </c:pt>
                <c:pt idx="15529">
                  <c:v>9.7928335367241672</c:v>
                </c:pt>
                <c:pt idx="15530">
                  <c:v>9.7851665633684846</c:v>
                </c:pt>
                <c:pt idx="15531">
                  <c:v>9.7965793777248766</c:v>
                </c:pt>
                <c:pt idx="15532">
                  <c:v>9.8233539491259023</c:v>
                </c:pt>
                <c:pt idx="15533">
                  <c:v>9.8424665451217148</c:v>
                </c:pt>
                <c:pt idx="15534">
                  <c:v>9.8651441784268457</c:v>
                </c:pt>
                <c:pt idx="15535">
                  <c:v>9.8570950591878272</c:v>
                </c:pt>
                <c:pt idx="15536">
                  <c:v>9.8355775575201818</c:v>
                </c:pt>
                <c:pt idx="15537">
                  <c:v>9.8413602967037352</c:v>
                </c:pt>
                <c:pt idx="15538">
                  <c:v>9.8477338113428488</c:v>
                </c:pt>
                <c:pt idx="15539">
                  <c:v>9.850569305516629</c:v>
                </c:pt>
                <c:pt idx="15540">
                  <c:v>9.8567813780139222</c:v>
                </c:pt>
                <c:pt idx="15541">
                  <c:v>9.8396684266824757</c:v>
                </c:pt>
                <c:pt idx="15542">
                  <c:v>9.8123679210674144</c:v>
                </c:pt>
                <c:pt idx="15543">
                  <c:v>9.8058264328998685</c:v>
                </c:pt>
                <c:pt idx="15544">
                  <c:v>9.7938956035299682</c:v>
                </c:pt>
                <c:pt idx="15545">
                  <c:v>9.8013464222716582</c:v>
                </c:pt>
                <c:pt idx="15546">
                  <c:v>9.8125877391263945</c:v>
                </c:pt>
                <c:pt idx="15547">
                  <c:v>9.8411591550293558</c:v>
                </c:pt>
                <c:pt idx="15548">
                  <c:v>9.8535350043365426</c:v>
                </c:pt>
                <c:pt idx="15549">
                  <c:v>9.8717235916036685</c:v>
                </c:pt>
                <c:pt idx="15550">
                  <c:v>9.8499663026664983</c:v>
                </c:pt>
                <c:pt idx="15551">
                  <c:v>9.8176236182165386</c:v>
                </c:pt>
                <c:pt idx="15552">
                  <c:v>9.80465084377634</c:v>
                </c:pt>
                <c:pt idx="15553">
                  <c:v>9.8095365823673326</c:v>
                </c:pt>
                <c:pt idx="15554">
                  <c:v>9.8317128547646089</c:v>
                </c:pt>
                <c:pt idx="15555">
                  <c:v>9.8483339704031998</c:v>
                </c:pt>
                <c:pt idx="15556">
                  <c:v>9.8475850534270375</c:v>
                </c:pt>
                <c:pt idx="15557">
                  <c:v>9.8462641053374362</c:v>
                </c:pt>
                <c:pt idx="15558">
                  <c:v>9.8431219364000437</c:v>
                </c:pt>
                <c:pt idx="15559">
                  <c:v>9.8566715429730358</c:v>
                </c:pt>
                <c:pt idx="15560">
                  <c:v>9.8706992049957005</c:v>
                </c:pt>
                <c:pt idx="15561">
                  <c:v>9.8633638912081807</c:v>
                </c:pt>
                <c:pt idx="15562">
                  <c:v>9.838966755293006</c:v>
                </c:pt>
                <c:pt idx="15563">
                  <c:v>9.7980651304187987</c:v>
                </c:pt>
                <c:pt idx="15564">
                  <c:v>9.7970872104927285</c:v>
                </c:pt>
                <c:pt idx="15565">
                  <c:v>9.8128533494696271</c:v>
                </c:pt>
                <c:pt idx="15566">
                  <c:v>9.8225038496590678</c:v>
                </c:pt>
                <c:pt idx="15567">
                  <c:v>9.8308719693485394</c:v>
                </c:pt>
                <c:pt idx="15568">
                  <c:v>9.8397633163873515</c:v>
                </c:pt>
                <c:pt idx="15569">
                  <c:v>9.8543603643387847</c:v>
                </c:pt>
                <c:pt idx="15570">
                  <c:v>9.8417714217913108</c:v>
                </c:pt>
                <c:pt idx="15571">
                  <c:v>9.8373808193918908</c:v>
                </c:pt>
                <c:pt idx="15572">
                  <c:v>9.8334293025465414</c:v>
                </c:pt>
                <c:pt idx="15573">
                  <c:v>9.8237783611417058</c:v>
                </c:pt>
                <c:pt idx="15574">
                  <c:v>9.8367495530989562</c:v>
                </c:pt>
                <c:pt idx="15575">
                  <c:v>9.8411626533884426</c:v>
                </c:pt>
                <c:pt idx="15576">
                  <c:v>9.8390296815258846</c:v>
                </c:pt>
                <c:pt idx="15577">
                  <c:v>9.8465484854492651</c:v>
                </c:pt>
                <c:pt idx="15578">
                  <c:v>9.8368110129173374</c:v>
                </c:pt>
                <c:pt idx="15579">
                  <c:v>9.8211375205183806</c:v>
                </c:pt>
                <c:pt idx="15580">
                  <c:v>9.7935754515930871</c:v>
                </c:pt>
                <c:pt idx="15581">
                  <c:v>9.7775184929157444</c:v>
                </c:pt>
                <c:pt idx="15582">
                  <c:v>9.7926795470902039</c:v>
                </c:pt>
                <c:pt idx="15583">
                  <c:v>9.8135860643220081</c:v>
                </c:pt>
                <c:pt idx="15584">
                  <c:v>9.8323442484453327</c:v>
                </c:pt>
                <c:pt idx="15585">
                  <c:v>9.8627821728979388</c:v>
                </c:pt>
                <c:pt idx="15586">
                  <c:v>9.8713658893380991</c:v>
                </c:pt>
                <c:pt idx="15587">
                  <c:v>9.9012251762449193</c:v>
                </c:pt>
                <c:pt idx="15588">
                  <c:v>9.8970536874289525</c:v>
                </c:pt>
                <c:pt idx="15589">
                  <c:v>9.8482984502597013</c:v>
                </c:pt>
                <c:pt idx="15590">
                  <c:v>9.7859467935497033</c:v>
                </c:pt>
                <c:pt idx="15591">
                  <c:v>9.7542433207353447</c:v>
                </c:pt>
                <c:pt idx="15592">
                  <c:v>9.7487989102429733</c:v>
                </c:pt>
                <c:pt idx="15593">
                  <c:v>9.7791001945798879</c:v>
                </c:pt>
                <c:pt idx="15594">
                  <c:v>9.808149837303656</c:v>
                </c:pt>
                <c:pt idx="15595">
                  <c:v>9.8397754024053743</c:v>
                </c:pt>
                <c:pt idx="15596">
                  <c:v>9.8668799368868729</c:v>
                </c:pt>
                <c:pt idx="15597">
                  <c:v>9.881713143952835</c:v>
                </c:pt>
                <c:pt idx="15598">
                  <c:v>9.9057104023367302</c:v>
                </c:pt>
                <c:pt idx="15599">
                  <c:v>9.9058806491436791</c:v>
                </c:pt>
                <c:pt idx="15600">
                  <c:v>9.8758604812653452</c:v>
                </c:pt>
                <c:pt idx="15601">
                  <c:v>9.8215172173470666</c:v>
                </c:pt>
                <c:pt idx="15602">
                  <c:v>9.7934483865688762</c:v>
                </c:pt>
                <c:pt idx="15603">
                  <c:v>9.7844594216960665</c:v>
                </c:pt>
                <c:pt idx="15604">
                  <c:v>9.8076296772488707</c:v>
                </c:pt>
                <c:pt idx="15605">
                  <c:v>9.8470302890090586</c:v>
                </c:pt>
                <c:pt idx="15606">
                  <c:v>9.87185872927658</c:v>
                </c:pt>
                <c:pt idx="15607">
                  <c:v>9.8608418274737328</c:v>
                </c:pt>
                <c:pt idx="15608">
                  <c:v>9.8309292755923163</c:v>
                </c:pt>
                <c:pt idx="15609">
                  <c:v>9.8043917142268207</c:v>
                </c:pt>
                <c:pt idx="15610">
                  <c:v>9.8069212433512174</c:v>
                </c:pt>
                <c:pt idx="15611">
                  <c:v>9.8096376532312686</c:v>
                </c:pt>
                <c:pt idx="15612">
                  <c:v>9.8198202434385209</c:v>
                </c:pt>
                <c:pt idx="15613">
                  <c:v>9.83193196798066</c:v>
                </c:pt>
                <c:pt idx="15614">
                  <c:v>9.8569638710821241</c:v>
                </c:pt>
                <c:pt idx="15615">
                  <c:v>9.8844203034836227</c:v>
                </c:pt>
                <c:pt idx="15616">
                  <c:v>9.8658925937282103</c:v>
                </c:pt>
                <c:pt idx="15617">
                  <c:v>9.8553276402808567</c:v>
                </c:pt>
                <c:pt idx="15618">
                  <c:v>9.8262126868576445</c:v>
                </c:pt>
                <c:pt idx="15619">
                  <c:v>9.8084983669151118</c:v>
                </c:pt>
                <c:pt idx="15620">
                  <c:v>9.7904691873406531</c:v>
                </c:pt>
                <c:pt idx="15621">
                  <c:v>9.7810560192493412</c:v>
                </c:pt>
                <c:pt idx="15622">
                  <c:v>9.7711150881223325</c:v>
                </c:pt>
                <c:pt idx="15623">
                  <c:v>9.7847985796795651</c:v>
                </c:pt>
                <c:pt idx="15624">
                  <c:v>9.8103379050014023</c:v>
                </c:pt>
                <c:pt idx="15625">
                  <c:v>9.8428586384808519</c:v>
                </c:pt>
                <c:pt idx="15626">
                  <c:v>9.8698552266153374</c:v>
                </c:pt>
                <c:pt idx="15627">
                  <c:v>9.8573763150193088</c:v>
                </c:pt>
                <c:pt idx="15628">
                  <c:v>9.8427443239223944</c:v>
                </c:pt>
                <c:pt idx="15629">
                  <c:v>9.8440897475853895</c:v>
                </c:pt>
                <c:pt idx="15630">
                  <c:v>9.8490647077254252</c:v>
                </c:pt>
                <c:pt idx="15631">
                  <c:v>9.823823060293595</c:v>
                </c:pt>
                <c:pt idx="15632">
                  <c:v>9.7962018398918396</c:v>
                </c:pt>
                <c:pt idx="15633">
                  <c:v>9.7924583050940281</c:v>
                </c:pt>
                <c:pt idx="15634">
                  <c:v>9.80636804572414</c:v>
                </c:pt>
                <c:pt idx="15635">
                  <c:v>9.8010218705251297</c:v>
                </c:pt>
                <c:pt idx="15636">
                  <c:v>9.812108350208705</c:v>
                </c:pt>
                <c:pt idx="15637">
                  <c:v>9.8123631724917857</c:v>
                </c:pt>
                <c:pt idx="15638">
                  <c:v>9.8169249417808118</c:v>
                </c:pt>
                <c:pt idx="15639">
                  <c:v>9.817667031935672</c:v>
                </c:pt>
                <c:pt idx="15640">
                  <c:v>9.8314289172750673</c:v>
                </c:pt>
                <c:pt idx="15641">
                  <c:v>9.8403316665258167</c:v>
                </c:pt>
                <c:pt idx="15642">
                  <c:v>9.8394044146616935</c:v>
                </c:pt>
                <c:pt idx="15643">
                  <c:v>9.8254427453112658</c:v>
                </c:pt>
                <c:pt idx="15644">
                  <c:v>9.7952400827916843</c:v>
                </c:pt>
                <c:pt idx="15645">
                  <c:v>9.7789838286484976</c:v>
                </c:pt>
                <c:pt idx="15646">
                  <c:v>9.7783845265256844</c:v>
                </c:pt>
                <c:pt idx="15647">
                  <c:v>9.787352390636574</c:v>
                </c:pt>
                <c:pt idx="15648">
                  <c:v>9.8012648509827578</c:v>
                </c:pt>
                <c:pt idx="15649">
                  <c:v>9.8144457795589126</c:v>
                </c:pt>
                <c:pt idx="15650">
                  <c:v>9.8178076653232385</c:v>
                </c:pt>
                <c:pt idx="15651">
                  <c:v>9.8283183137727885</c:v>
                </c:pt>
                <c:pt idx="15652">
                  <c:v>9.8254148242303732</c:v>
                </c:pt>
                <c:pt idx="15653">
                  <c:v>9.8498502120634139</c:v>
                </c:pt>
                <c:pt idx="15654">
                  <c:v>9.8440040782796689</c:v>
                </c:pt>
                <c:pt idx="15655">
                  <c:v>9.8410671362407509</c:v>
                </c:pt>
                <c:pt idx="15656">
                  <c:v>9.8197388324546555</c:v>
                </c:pt>
                <c:pt idx="15657">
                  <c:v>9.7917127929866581</c:v>
                </c:pt>
                <c:pt idx="15658">
                  <c:v>9.7582270928061643</c:v>
                </c:pt>
                <c:pt idx="15659">
                  <c:v>9.753613602253095</c:v>
                </c:pt>
                <c:pt idx="15660">
                  <c:v>9.7754028428507151</c:v>
                </c:pt>
                <c:pt idx="15661">
                  <c:v>9.8002591638510843</c:v>
                </c:pt>
                <c:pt idx="15662">
                  <c:v>9.8207422076447237</c:v>
                </c:pt>
                <c:pt idx="15663">
                  <c:v>9.8502998954454544</c:v>
                </c:pt>
                <c:pt idx="15664">
                  <c:v>9.8553258907735959</c:v>
                </c:pt>
                <c:pt idx="15665">
                  <c:v>9.8553271446440043</c:v>
                </c:pt>
                <c:pt idx="15666">
                  <c:v>9.8397308019079492</c:v>
                </c:pt>
                <c:pt idx="15667">
                  <c:v>9.828654184682577</c:v>
                </c:pt>
                <c:pt idx="15668">
                  <c:v>9.8062239191094527</c:v>
                </c:pt>
                <c:pt idx="15669">
                  <c:v>9.7884085774234784</c:v>
                </c:pt>
                <c:pt idx="15670">
                  <c:v>9.7706154397364084</c:v>
                </c:pt>
                <c:pt idx="15671">
                  <c:v>9.7561590747173383</c:v>
                </c:pt>
                <c:pt idx="15672">
                  <c:v>9.7775856508225605</c:v>
                </c:pt>
                <c:pt idx="15673">
                  <c:v>9.800959997670887</c:v>
                </c:pt>
                <c:pt idx="15674">
                  <c:v>9.832561236257467</c:v>
                </c:pt>
                <c:pt idx="15675">
                  <c:v>9.873007986371281</c:v>
                </c:pt>
                <c:pt idx="15676">
                  <c:v>9.8938570725186157</c:v>
                </c:pt>
                <c:pt idx="15677">
                  <c:v>9.8779027675023823</c:v>
                </c:pt>
                <c:pt idx="15678">
                  <c:v>9.8563451131409661</c:v>
                </c:pt>
                <c:pt idx="15679">
                  <c:v>9.8176350559311718</c:v>
                </c:pt>
                <c:pt idx="15680">
                  <c:v>9.7973211404390277</c:v>
                </c:pt>
                <c:pt idx="15681">
                  <c:v>9.7762584934002064</c:v>
                </c:pt>
                <c:pt idx="15682">
                  <c:v>9.7684286279083317</c:v>
                </c:pt>
                <c:pt idx="15683">
                  <c:v>9.7806103961675319</c:v>
                </c:pt>
                <c:pt idx="15684">
                  <c:v>9.7962729479175419</c:v>
                </c:pt>
                <c:pt idx="15685">
                  <c:v>9.8187676055586124</c:v>
                </c:pt>
                <c:pt idx="15686">
                  <c:v>9.827628982892719</c:v>
                </c:pt>
                <c:pt idx="15687">
                  <c:v>9.8393188776335201</c:v>
                </c:pt>
                <c:pt idx="15688">
                  <c:v>9.8431075542032431</c:v>
                </c:pt>
                <c:pt idx="15689">
                  <c:v>9.8519266334549371</c:v>
                </c:pt>
                <c:pt idx="15690">
                  <c:v>9.8436299607039306</c:v>
                </c:pt>
                <c:pt idx="15691">
                  <c:v>9.836709075489054</c:v>
                </c:pt>
                <c:pt idx="15692">
                  <c:v>9.8352980168848028</c:v>
                </c:pt>
                <c:pt idx="15693">
                  <c:v>9.831374426356934</c:v>
                </c:pt>
                <c:pt idx="15694">
                  <c:v>9.8095392114541511</c:v>
                </c:pt>
                <c:pt idx="15695">
                  <c:v>9.8154045658988966</c:v>
                </c:pt>
                <c:pt idx="15696">
                  <c:v>9.8164534021439742</c:v>
                </c:pt>
                <c:pt idx="15697">
                  <c:v>9.8077601053734593</c:v>
                </c:pt>
                <c:pt idx="15698">
                  <c:v>9.8089352247722719</c:v>
                </c:pt>
                <c:pt idx="15699">
                  <c:v>9.8307919809614841</c:v>
                </c:pt>
                <c:pt idx="15700">
                  <c:v>9.8389353791343375</c:v>
                </c:pt>
                <c:pt idx="15701">
                  <c:v>9.852254292236184</c:v>
                </c:pt>
                <c:pt idx="15702">
                  <c:v>9.8531317846971955</c:v>
                </c:pt>
                <c:pt idx="15703">
                  <c:v>9.8316891084416032</c:v>
                </c:pt>
                <c:pt idx="15704">
                  <c:v>9.8174646140022261</c:v>
                </c:pt>
                <c:pt idx="15705">
                  <c:v>9.8276808635052042</c:v>
                </c:pt>
                <c:pt idx="15706">
                  <c:v>9.8453152338181251</c:v>
                </c:pt>
                <c:pt idx="15707">
                  <c:v>9.8599516713957271</c:v>
                </c:pt>
                <c:pt idx="15708">
                  <c:v>9.8613938324437136</c:v>
                </c:pt>
                <c:pt idx="15709">
                  <c:v>9.8888078131995947</c:v>
                </c:pt>
                <c:pt idx="15710">
                  <c:v>9.8976177482984227</c:v>
                </c:pt>
                <c:pt idx="15711">
                  <c:v>9.8840295369416928</c:v>
                </c:pt>
                <c:pt idx="15712">
                  <c:v>9.85918927363136</c:v>
                </c:pt>
                <c:pt idx="15713">
                  <c:v>9.8189255720451989</c:v>
                </c:pt>
                <c:pt idx="15714">
                  <c:v>9.7574213172260951</c:v>
                </c:pt>
                <c:pt idx="15715">
                  <c:v>9.7450686476233201</c:v>
                </c:pt>
                <c:pt idx="15716">
                  <c:v>9.7675366794880638</c:v>
                </c:pt>
                <c:pt idx="15717">
                  <c:v>9.7796714790670247</c:v>
                </c:pt>
                <c:pt idx="15718">
                  <c:v>9.8091796207556836</c:v>
                </c:pt>
                <c:pt idx="15719">
                  <c:v>9.861848006166543</c:v>
                </c:pt>
                <c:pt idx="15720">
                  <c:v>9.8870257643012884</c:v>
                </c:pt>
                <c:pt idx="15721">
                  <c:v>9.8994766104083478</c:v>
                </c:pt>
                <c:pt idx="15722">
                  <c:v>9.9164647213817894</c:v>
                </c:pt>
                <c:pt idx="15723">
                  <c:v>9.9280110368637224</c:v>
                </c:pt>
                <c:pt idx="15724">
                  <c:v>9.8873447157449306</c:v>
                </c:pt>
                <c:pt idx="15725">
                  <c:v>9.8284526484674934</c:v>
                </c:pt>
                <c:pt idx="15726">
                  <c:v>9.7993956819485266</c:v>
                </c:pt>
                <c:pt idx="15727">
                  <c:v>9.780815811571566</c:v>
                </c:pt>
                <c:pt idx="15728">
                  <c:v>9.7650195694127078</c:v>
                </c:pt>
                <c:pt idx="15729">
                  <c:v>9.7753278009312723</c:v>
                </c:pt>
                <c:pt idx="15730">
                  <c:v>9.767539417374719</c:v>
                </c:pt>
                <c:pt idx="15731">
                  <c:v>9.7883356759662128</c:v>
                </c:pt>
                <c:pt idx="15732">
                  <c:v>9.8384586416483728</c:v>
                </c:pt>
                <c:pt idx="15733">
                  <c:v>9.882378347254523</c:v>
                </c:pt>
                <c:pt idx="15734">
                  <c:v>9.887646013943419</c:v>
                </c:pt>
                <c:pt idx="15735">
                  <c:v>9.8959953286031279</c:v>
                </c:pt>
                <c:pt idx="15736">
                  <c:v>9.8713167908021333</c:v>
                </c:pt>
                <c:pt idx="15737">
                  <c:v>9.8244491155757512</c:v>
                </c:pt>
                <c:pt idx="15738">
                  <c:v>9.7915170205901223</c:v>
                </c:pt>
                <c:pt idx="15739">
                  <c:v>9.7901988832582276</c:v>
                </c:pt>
                <c:pt idx="15740">
                  <c:v>9.7971854892180446</c:v>
                </c:pt>
                <c:pt idx="15741">
                  <c:v>9.8057243573126947</c:v>
                </c:pt>
                <c:pt idx="15742">
                  <c:v>9.8160891558900918</c:v>
                </c:pt>
                <c:pt idx="15743">
                  <c:v>9.8283879081921075</c:v>
                </c:pt>
                <c:pt idx="15744">
                  <c:v>9.8559967045694368</c:v>
                </c:pt>
                <c:pt idx="15745">
                  <c:v>9.869893564830436</c:v>
                </c:pt>
                <c:pt idx="15746">
                  <c:v>9.8704820261118424</c:v>
                </c:pt>
                <c:pt idx="15747">
                  <c:v>9.86285836233602</c:v>
                </c:pt>
                <c:pt idx="15748">
                  <c:v>9.8488928508914029</c:v>
                </c:pt>
                <c:pt idx="15749">
                  <c:v>9.8313942875783304</c:v>
                </c:pt>
                <c:pt idx="15750">
                  <c:v>9.829593066356864</c:v>
                </c:pt>
                <c:pt idx="15751">
                  <c:v>9.8181873836650535</c:v>
                </c:pt>
                <c:pt idx="15752">
                  <c:v>9.8218509608114193</c:v>
                </c:pt>
                <c:pt idx="15753">
                  <c:v>9.812085297463419</c:v>
                </c:pt>
                <c:pt idx="15754">
                  <c:v>9.8019695058530267</c:v>
                </c:pt>
                <c:pt idx="15755">
                  <c:v>9.7951106191439035</c:v>
                </c:pt>
                <c:pt idx="15756">
                  <c:v>9.7955983323869251</c:v>
                </c:pt>
                <c:pt idx="15757">
                  <c:v>9.800127492713127</c:v>
                </c:pt>
                <c:pt idx="15758">
                  <c:v>9.817981726590757</c:v>
                </c:pt>
                <c:pt idx="15759">
                  <c:v>9.8478190329607447</c:v>
                </c:pt>
                <c:pt idx="15760">
                  <c:v>9.8751399201396524</c:v>
                </c:pt>
                <c:pt idx="15761">
                  <c:v>9.8812697382648356</c:v>
                </c:pt>
                <c:pt idx="15762">
                  <c:v>9.8556333707154611</c:v>
                </c:pt>
                <c:pt idx="15763">
                  <c:v>9.8362464264436262</c:v>
                </c:pt>
                <c:pt idx="15764">
                  <c:v>9.8046490429481583</c:v>
                </c:pt>
                <c:pt idx="15765">
                  <c:v>9.7892621687506445</c:v>
                </c:pt>
                <c:pt idx="15766">
                  <c:v>9.8019544140662465</c:v>
                </c:pt>
                <c:pt idx="15767">
                  <c:v>9.8077971202348326</c:v>
                </c:pt>
                <c:pt idx="15768">
                  <c:v>9.8148066703675028</c:v>
                </c:pt>
                <c:pt idx="15769">
                  <c:v>9.8220210118082178</c:v>
                </c:pt>
                <c:pt idx="15770">
                  <c:v>9.8398554145443953</c:v>
                </c:pt>
                <c:pt idx="15771">
                  <c:v>9.8310031272877172</c:v>
                </c:pt>
                <c:pt idx="15772">
                  <c:v>9.8327833727349745</c:v>
                </c:pt>
                <c:pt idx="15773">
                  <c:v>9.8301632308168081</c:v>
                </c:pt>
                <c:pt idx="15774">
                  <c:v>9.8043670732810764</c:v>
                </c:pt>
                <c:pt idx="15775">
                  <c:v>9.7956817098787781</c:v>
                </c:pt>
                <c:pt idx="15776">
                  <c:v>9.8249310803620826</c:v>
                </c:pt>
                <c:pt idx="15777">
                  <c:v>9.8244988679842198</c:v>
                </c:pt>
                <c:pt idx="15778">
                  <c:v>9.8332845995813045</c:v>
                </c:pt>
                <c:pt idx="15779">
                  <c:v>9.8428771402592776</c:v>
                </c:pt>
                <c:pt idx="15780">
                  <c:v>9.8227529162101419</c:v>
                </c:pt>
                <c:pt idx="15781">
                  <c:v>9.812312873300252</c:v>
                </c:pt>
                <c:pt idx="15782">
                  <c:v>9.7980994182563101</c:v>
                </c:pt>
                <c:pt idx="15783">
                  <c:v>9.7978938929646588</c:v>
                </c:pt>
                <c:pt idx="15784">
                  <c:v>9.815231849184979</c:v>
                </c:pt>
                <c:pt idx="15785">
                  <c:v>9.8185136033096256</c:v>
                </c:pt>
                <c:pt idx="15786">
                  <c:v>9.8125608056048002</c:v>
                </c:pt>
                <c:pt idx="15787">
                  <c:v>9.8210691785951578</c:v>
                </c:pt>
                <c:pt idx="15788">
                  <c:v>9.8355543376643499</c:v>
                </c:pt>
                <c:pt idx="15789">
                  <c:v>9.8495918246332845</c:v>
                </c:pt>
                <c:pt idx="15790">
                  <c:v>9.851373762521396</c:v>
                </c:pt>
                <c:pt idx="15791">
                  <c:v>9.8489648240762548</c:v>
                </c:pt>
                <c:pt idx="15792">
                  <c:v>9.8253178518198538</c:v>
                </c:pt>
                <c:pt idx="15793">
                  <c:v>9.8214283419677137</c:v>
                </c:pt>
                <c:pt idx="15794">
                  <c:v>9.8061265969728559</c:v>
                </c:pt>
                <c:pt idx="15795">
                  <c:v>9.796792909311808</c:v>
                </c:pt>
                <c:pt idx="15796">
                  <c:v>9.7819102945537804</c:v>
                </c:pt>
                <c:pt idx="15797">
                  <c:v>9.7799819607367748</c:v>
                </c:pt>
                <c:pt idx="15798">
                  <c:v>9.8122087871566261</c:v>
                </c:pt>
                <c:pt idx="15799">
                  <c:v>9.8407548044173883</c:v>
                </c:pt>
                <c:pt idx="15800">
                  <c:v>9.8660922966073432</c:v>
                </c:pt>
                <c:pt idx="15801">
                  <c:v>9.8767917334990862</c:v>
                </c:pt>
                <c:pt idx="15802">
                  <c:v>9.870846031254036</c:v>
                </c:pt>
                <c:pt idx="15803">
                  <c:v>9.8765089365668537</c:v>
                </c:pt>
                <c:pt idx="15804">
                  <c:v>9.8685474189263811</c:v>
                </c:pt>
                <c:pt idx="15805">
                  <c:v>9.8709257393302021</c:v>
                </c:pt>
                <c:pt idx="15806">
                  <c:v>9.7885075979621039</c:v>
                </c:pt>
                <c:pt idx="15807">
                  <c:v>9.802821557486384</c:v>
                </c:pt>
                <c:pt idx="15808">
                  <c:v>9.8428816498846512</c:v>
                </c:pt>
                <c:pt idx="15809">
                  <c:v>9.8739677340089749</c:v>
                </c:pt>
                <c:pt idx="15810">
                  <c:v>9.8012435684722554</c:v>
                </c:pt>
                <c:pt idx="15811">
                  <c:v>9.7932293641228192</c:v>
                </c:pt>
                <c:pt idx="15812">
                  <c:v>9.826526963043607</c:v>
                </c:pt>
                <c:pt idx="15813">
                  <c:v>9.8181474365863561</c:v>
                </c:pt>
                <c:pt idx="15814">
                  <c:v>9.8094381007445364</c:v>
                </c:pt>
                <c:pt idx="15815">
                  <c:v>9.7943556947956303</c:v>
                </c:pt>
                <c:pt idx="15816">
                  <c:v>9.7736117249641978</c:v>
                </c:pt>
                <c:pt idx="15817">
                  <c:v>9.778521029747278</c:v>
                </c:pt>
                <c:pt idx="15818">
                  <c:v>9.8049909898354812</c:v>
                </c:pt>
                <c:pt idx="15819">
                  <c:v>9.7985971552440603</c:v>
                </c:pt>
                <c:pt idx="15820">
                  <c:v>9.788841713782686</c:v>
                </c:pt>
                <c:pt idx="15821">
                  <c:v>9.7908573533417655</c:v>
                </c:pt>
                <c:pt idx="15822">
                  <c:v>9.7883221438009436</c:v>
                </c:pt>
                <c:pt idx="15823">
                  <c:v>9.800226714933471</c:v>
                </c:pt>
                <c:pt idx="15824">
                  <c:v>9.8272867965463249</c:v>
                </c:pt>
                <c:pt idx="15825">
                  <c:v>9.874469032848042</c:v>
                </c:pt>
                <c:pt idx="15826">
                  <c:v>9.8982342567082462</c:v>
                </c:pt>
                <c:pt idx="15827">
                  <c:v>9.8985843420304267</c:v>
                </c:pt>
                <c:pt idx="15828">
                  <c:v>9.8530820051753523</c:v>
                </c:pt>
                <c:pt idx="15829">
                  <c:v>9.8012489934078886</c:v>
                </c:pt>
                <c:pt idx="15830">
                  <c:v>9.7541792927688835</c:v>
                </c:pt>
                <c:pt idx="15831">
                  <c:v>9.7609415945981706</c:v>
                </c:pt>
                <c:pt idx="15832">
                  <c:v>9.776703773966176</c:v>
                </c:pt>
                <c:pt idx="15833">
                  <c:v>9.80425783032344</c:v>
                </c:pt>
                <c:pt idx="15834">
                  <c:v>9.8222273234252668</c:v>
                </c:pt>
                <c:pt idx="15835">
                  <c:v>9.8213307164904577</c:v>
                </c:pt>
                <c:pt idx="15836">
                  <c:v>9.8048616995016111</c:v>
                </c:pt>
                <c:pt idx="15837">
                  <c:v>9.8088410408064437</c:v>
                </c:pt>
                <c:pt idx="15838">
                  <c:v>9.8240483217647672</c:v>
                </c:pt>
                <c:pt idx="15839">
                  <c:v>9.8403576132284147</c:v>
                </c:pt>
                <c:pt idx="15840">
                  <c:v>9.8404388729854748</c:v>
                </c:pt>
                <c:pt idx="15841">
                  <c:v>9.8334236526903833</c:v>
                </c:pt>
                <c:pt idx="15842">
                  <c:v>9.824811074589558</c:v>
                </c:pt>
                <c:pt idx="15843">
                  <c:v>9.8302518767860096</c:v>
                </c:pt>
                <c:pt idx="15844">
                  <c:v>9.8488545799440086</c:v>
                </c:pt>
                <c:pt idx="15845">
                  <c:v>9.8472434433585967</c:v>
                </c:pt>
                <c:pt idx="15846">
                  <c:v>9.8402432297670792</c:v>
                </c:pt>
                <c:pt idx="15847">
                  <c:v>9.8265291885450079</c:v>
                </c:pt>
                <c:pt idx="15848">
                  <c:v>9.8120188643779702</c:v>
                </c:pt>
                <c:pt idx="15849">
                  <c:v>9.8122825354124394</c:v>
                </c:pt>
                <c:pt idx="15850">
                  <c:v>9.8209139182602527</c:v>
                </c:pt>
                <c:pt idx="15851">
                  <c:v>9.836738541929952</c:v>
                </c:pt>
                <c:pt idx="15852">
                  <c:v>9.8437160054317019</c:v>
                </c:pt>
                <c:pt idx="15853">
                  <c:v>9.8432867861065159</c:v>
                </c:pt>
                <c:pt idx="15854">
                  <c:v>9.8334713533703351</c:v>
                </c:pt>
                <c:pt idx="15855">
                  <c:v>9.8166865225140931</c:v>
                </c:pt>
                <c:pt idx="15856">
                  <c:v>9.7958528544796035</c:v>
                </c:pt>
                <c:pt idx="15857">
                  <c:v>9.8141869337446845</c:v>
                </c:pt>
                <c:pt idx="15858">
                  <c:v>9.8272358748998911</c:v>
                </c:pt>
                <c:pt idx="15859">
                  <c:v>9.8449705225211588</c:v>
                </c:pt>
                <c:pt idx="15860">
                  <c:v>9.8446987071139791</c:v>
                </c:pt>
                <c:pt idx="15861">
                  <c:v>9.8274031229095478</c:v>
                </c:pt>
                <c:pt idx="15862">
                  <c:v>9.8347151533949599</c:v>
                </c:pt>
                <c:pt idx="15863">
                  <c:v>9.8479493281191619</c:v>
                </c:pt>
                <c:pt idx="15864">
                  <c:v>9.8485757153404183</c:v>
                </c:pt>
                <c:pt idx="15865">
                  <c:v>9.8427013645614814</c:v>
                </c:pt>
                <c:pt idx="15866">
                  <c:v>9.8541360129399731</c:v>
                </c:pt>
                <c:pt idx="15867">
                  <c:v>9.871669674928258</c:v>
                </c:pt>
                <c:pt idx="15868">
                  <c:v>9.8341686024837092</c:v>
                </c:pt>
                <c:pt idx="15869">
                  <c:v>9.8102982320158851</c:v>
                </c:pt>
                <c:pt idx="15870">
                  <c:v>9.8307063712757383</c:v>
                </c:pt>
                <c:pt idx="15871">
                  <c:v>9.8417703107640229</c:v>
                </c:pt>
                <c:pt idx="15872">
                  <c:v>9.7991505651929707</c:v>
                </c:pt>
                <c:pt idx="15873">
                  <c:v>9.8124856630863491</c:v>
                </c:pt>
                <c:pt idx="15874">
                  <c:v>9.8444525469816409</c:v>
                </c:pt>
                <c:pt idx="15875">
                  <c:v>9.8347964757208697</c:v>
                </c:pt>
                <c:pt idx="15876">
                  <c:v>9.816344181844201</c:v>
                </c:pt>
                <c:pt idx="15877">
                  <c:v>9.8243852269969238</c:v>
                </c:pt>
                <c:pt idx="15878">
                  <c:v>9.8215446156644308</c:v>
                </c:pt>
                <c:pt idx="15879">
                  <c:v>9.8239385039360467</c:v>
                </c:pt>
                <c:pt idx="15880">
                  <c:v>9.8162057633208946</c:v>
                </c:pt>
                <c:pt idx="15881">
                  <c:v>9.8345839697749966</c:v>
                </c:pt>
                <c:pt idx="15882">
                  <c:v>9.8299122674760877</c:v>
                </c:pt>
                <c:pt idx="15883">
                  <c:v>9.8370865882225758</c:v>
                </c:pt>
                <c:pt idx="15884">
                  <c:v>9.837904753056133</c:v>
                </c:pt>
                <c:pt idx="15885">
                  <c:v>9.8536960483537985</c:v>
                </c:pt>
                <c:pt idx="15886">
                  <c:v>9.8644978630616293</c:v>
                </c:pt>
                <c:pt idx="15887">
                  <c:v>9.8485026085678928</c:v>
                </c:pt>
                <c:pt idx="15888">
                  <c:v>9.8351398520215945</c:v>
                </c:pt>
                <c:pt idx="15889">
                  <c:v>9.8145088504526949</c:v>
                </c:pt>
                <c:pt idx="15890">
                  <c:v>9.804606337170739</c:v>
                </c:pt>
                <c:pt idx="15891">
                  <c:v>9.8087265091168767</c:v>
                </c:pt>
                <c:pt idx="15892">
                  <c:v>9.8180924006839252</c:v>
                </c:pt>
                <c:pt idx="15893">
                  <c:v>9.8246606319871184</c:v>
                </c:pt>
                <c:pt idx="15894">
                  <c:v>9.8427985811610945</c:v>
                </c:pt>
                <c:pt idx="15895">
                  <c:v>9.8509405938296197</c:v>
                </c:pt>
                <c:pt idx="15896">
                  <c:v>9.8545032616989339</c:v>
                </c:pt>
                <c:pt idx="15897">
                  <c:v>9.8564238950353147</c:v>
                </c:pt>
                <c:pt idx="15898">
                  <c:v>9.8535212808750945</c:v>
                </c:pt>
                <c:pt idx="15899">
                  <c:v>9.8611550534220829</c:v>
                </c:pt>
                <c:pt idx="15900">
                  <c:v>9.8613008959163189</c:v>
                </c:pt>
                <c:pt idx="15901">
                  <c:v>9.8448431433053187</c:v>
                </c:pt>
                <c:pt idx="15902">
                  <c:v>9.8086823156889267</c:v>
                </c:pt>
                <c:pt idx="15903">
                  <c:v>9.7795423065053164</c:v>
                </c:pt>
                <c:pt idx="15904">
                  <c:v>9.7831499563111937</c:v>
                </c:pt>
                <c:pt idx="15905">
                  <c:v>9.8078522207620349</c:v>
                </c:pt>
                <c:pt idx="15906">
                  <c:v>9.8226908528987718</c:v>
                </c:pt>
                <c:pt idx="15907">
                  <c:v>9.8424154720794945</c:v>
                </c:pt>
                <c:pt idx="15908">
                  <c:v>9.8616471358159288</c:v>
                </c:pt>
                <c:pt idx="15909">
                  <c:v>9.868053388421151</c:v>
                </c:pt>
                <c:pt idx="15910">
                  <c:v>9.8506812273370024</c:v>
                </c:pt>
                <c:pt idx="15911">
                  <c:v>9.8362692551330557</c:v>
                </c:pt>
                <c:pt idx="15912">
                  <c:v>9.8218247541970829</c:v>
                </c:pt>
                <c:pt idx="15913">
                  <c:v>9.826674661363958</c:v>
                </c:pt>
                <c:pt idx="15914">
                  <c:v>9.8181939562949729</c:v>
                </c:pt>
                <c:pt idx="15915">
                  <c:v>9.8268302251483419</c:v>
                </c:pt>
                <c:pt idx="15916">
                  <c:v>9.8355005883572932</c:v>
                </c:pt>
                <c:pt idx="15917">
                  <c:v>9.8413222491884298</c:v>
                </c:pt>
                <c:pt idx="15918">
                  <c:v>9.8289438775594888</c:v>
                </c:pt>
                <c:pt idx="15919">
                  <c:v>9.8072020029343729</c:v>
                </c:pt>
                <c:pt idx="15920">
                  <c:v>9.8062849293199523</c:v>
                </c:pt>
                <c:pt idx="15921">
                  <c:v>9.8330398319834416</c:v>
                </c:pt>
                <c:pt idx="15922">
                  <c:v>9.8342983140857907</c:v>
                </c:pt>
                <c:pt idx="15923">
                  <c:v>9.8422010236484994</c:v>
                </c:pt>
                <c:pt idx="15924">
                  <c:v>9.8346250485023532</c:v>
                </c:pt>
                <c:pt idx="15925">
                  <c:v>9.8438634583650924</c:v>
                </c:pt>
                <c:pt idx="15926">
                  <c:v>9.8549524462815281</c:v>
                </c:pt>
                <c:pt idx="15927">
                  <c:v>9.8417135195719876</c:v>
                </c:pt>
                <c:pt idx="15928">
                  <c:v>9.815469424909562</c:v>
                </c:pt>
                <c:pt idx="15929">
                  <c:v>9.7991851327695834</c:v>
                </c:pt>
                <c:pt idx="15930">
                  <c:v>9.8154948951714811</c:v>
                </c:pt>
                <c:pt idx="15931">
                  <c:v>9.8341410160480489</c:v>
                </c:pt>
                <c:pt idx="15932">
                  <c:v>9.8454478481985053</c:v>
                </c:pt>
                <c:pt idx="15933">
                  <c:v>9.8603155323974043</c:v>
                </c:pt>
                <c:pt idx="15934">
                  <c:v>9.8484495715205576</c:v>
                </c:pt>
                <c:pt idx="15935">
                  <c:v>9.8479402270473688</c:v>
                </c:pt>
                <c:pt idx="15936">
                  <c:v>9.8238364420590703</c:v>
                </c:pt>
                <c:pt idx="15937">
                  <c:v>9.8006749108883557</c:v>
                </c:pt>
                <c:pt idx="15938">
                  <c:v>9.7884850790753859</c:v>
                </c:pt>
                <c:pt idx="15939">
                  <c:v>9.7751991761116894</c:v>
                </c:pt>
                <c:pt idx="15940">
                  <c:v>9.7679758934496981</c:v>
                </c:pt>
                <c:pt idx="15941">
                  <c:v>9.7962936751288439</c:v>
                </c:pt>
                <c:pt idx="15942">
                  <c:v>9.8231987043738851</c:v>
                </c:pt>
                <c:pt idx="15943">
                  <c:v>9.864844283759675</c:v>
                </c:pt>
                <c:pt idx="15944">
                  <c:v>9.9027484523433582</c:v>
                </c:pt>
                <c:pt idx="15945">
                  <c:v>9.9054520288472148</c:v>
                </c:pt>
                <c:pt idx="15946">
                  <c:v>9.8700005523514704</c:v>
                </c:pt>
                <c:pt idx="15947">
                  <c:v>9.8241158287226096</c:v>
                </c:pt>
                <c:pt idx="15948">
                  <c:v>9.7985425983681083</c:v>
                </c:pt>
                <c:pt idx="15949">
                  <c:v>9.7813426983775376</c:v>
                </c:pt>
                <c:pt idx="15950">
                  <c:v>9.7540346178337156</c:v>
                </c:pt>
                <c:pt idx="15951">
                  <c:v>9.7470020346372781</c:v>
                </c:pt>
                <c:pt idx="15952">
                  <c:v>9.7648347292864148</c:v>
                </c:pt>
                <c:pt idx="15953">
                  <c:v>9.8059624718579901</c:v>
                </c:pt>
                <c:pt idx="15954">
                  <c:v>9.8553188052091727</c:v>
                </c:pt>
                <c:pt idx="15955">
                  <c:v>9.8843078036658678</c:v>
                </c:pt>
                <c:pt idx="15956">
                  <c:v>9.8891672002022286</c:v>
                </c:pt>
                <c:pt idx="15957">
                  <c:v>9.8847649979910504</c:v>
                </c:pt>
                <c:pt idx="15958">
                  <c:v>9.8571486736954359</c:v>
                </c:pt>
                <c:pt idx="15959">
                  <c:v>9.8229139710406592</c:v>
                </c:pt>
                <c:pt idx="15960">
                  <c:v>9.7765968632842064</c:v>
                </c:pt>
                <c:pt idx="15961">
                  <c:v>9.7573981903908606</c:v>
                </c:pt>
                <c:pt idx="15962">
                  <c:v>9.7724164008752137</c:v>
                </c:pt>
                <c:pt idx="15963">
                  <c:v>9.8064842580748603</c:v>
                </c:pt>
                <c:pt idx="15964">
                  <c:v>9.8234554400784404</c:v>
                </c:pt>
                <c:pt idx="15965">
                  <c:v>9.8343366918049817</c:v>
                </c:pt>
                <c:pt idx="15966">
                  <c:v>9.8546930171226581</c:v>
                </c:pt>
                <c:pt idx="15967">
                  <c:v>9.8368733618438995</c:v>
                </c:pt>
                <c:pt idx="15968">
                  <c:v>9.8069940466339087</c:v>
                </c:pt>
                <c:pt idx="15969">
                  <c:v>9.8281445415844182</c:v>
                </c:pt>
                <c:pt idx="15970">
                  <c:v>9.8689651286082558</c:v>
                </c:pt>
                <c:pt idx="15971">
                  <c:v>9.8938142512968081</c:v>
                </c:pt>
                <c:pt idx="15972">
                  <c:v>9.8645454725375394</c:v>
                </c:pt>
                <c:pt idx="15973">
                  <c:v>9.8162266904012476</c:v>
                </c:pt>
                <c:pt idx="15974">
                  <c:v>9.7635141646846026</c:v>
                </c:pt>
                <c:pt idx="15975">
                  <c:v>9.7410638284730293</c:v>
                </c:pt>
                <c:pt idx="15976">
                  <c:v>9.7680523842329041</c:v>
                </c:pt>
                <c:pt idx="15977">
                  <c:v>9.8085182778847528</c:v>
                </c:pt>
                <c:pt idx="15978">
                  <c:v>9.8317954986776641</c:v>
                </c:pt>
                <c:pt idx="15979">
                  <c:v>9.8436990610464896</c:v>
                </c:pt>
                <c:pt idx="15980">
                  <c:v>9.8451523537409447</c:v>
                </c:pt>
                <c:pt idx="15981">
                  <c:v>9.8594985341206147</c:v>
                </c:pt>
                <c:pt idx="15982">
                  <c:v>9.8603371293906701</c:v>
                </c:pt>
                <c:pt idx="15983">
                  <c:v>9.8549080111016316</c:v>
                </c:pt>
                <c:pt idx="15984">
                  <c:v>9.8498578293213619</c:v>
                </c:pt>
                <c:pt idx="15985">
                  <c:v>9.8327321650813939</c:v>
                </c:pt>
                <c:pt idx="15986">
                  <c:v>9.808517037448059</c:v>
                </c:pt>
                <c:pt idx="15987">
                  <c:v>9.7959394126490427</c:v>
                </c:pt>
                <c:pt idx="15988">
                  <c:v>9.798249485448725</c:v>
                </c:pt>
                <c:pt idx="15989">
                  <c:v>9.8037720391705996</c:v>
                </c:pt>
                <c:pt idx="15990">
                  <c:v>9.8109882667100212</c:v>
                </c:pt>
                <c:pt idx="15991">
                  <c:v>9.8195846463681278</c:v>
                </c:pt>
                <c:pt idx="15992">
                  <c:v>9.8320864447116403</c:v>
                </c:pt>
                <c:pt idx="15993">
                  <c:v>9.8378456801667475</c:v>
                </c:pt>
                <c:pt idx="15994">
                  <c:v>9.8392576293260401</c:v>
                </c:pt>
                <c:pt idx="15995">
                  <c:v>9.8442950640873104</c:v>
                </c:pt>
                <c:pt idx="15996">
                  <c:v>9.8309436858617634</c:v>
                </c:pt>
                <c:pt idx="15997">
                  <c:v>9.8190100327830443</c:v>
                </c:pt>
                <c:pt idx="15998">
                  <c:v>9.8029859786149292</c:v>
                </c:pt>
                <c:pt idx="15999">
                  <c:v>9.8223239887294937</c:v>
                </c:pt>
                <c:pt idx="16000">
                  <c:v>9.8294028206827591</c:v>
                </c:pt>
                <c:pt idx="16001">
                  <c:v>9.8174776278503515</c:v>
                </c:pt>
                <c:pt idx="16002">
                  <c:v>9.7907890163241245</c:v>
                </c:pt>
                <c:pt idx="16003">
                  <c:v>9.7969533148206871</c:v>
                </c:pt>
                <c:pt idx="16004">
                  <c:v>9.8082178203455328</c:v>
                </c:pt>
                <c:pt idx="16005">
                  <c:v>9.8372611249367594</c:v>
                </c:pt>
                <c:pt idx="16006">
                  <c:v>9.8680635994458328</c:v>
                </c:pt>
                <c:pt idx="16007">
                  <c:v>9.8691276906021042</c:v>
                </c:pt>
                <c:pt idx="16008">
                  <c:v>9.8686548388119242</c:v>
                </c:pt>
                <c:pt idx="16009">
                  <c:v>9.8333348609976419</c:v>
                </c:pt>
                <c:pt idx="16010">
                  <c:v>9.8070070766611881</c:v>
                </c:pt>
                <c:pt idx="16011">
                  <c:v>9.7929424964184886</c:v>
                </c:pt>
                <c:pt idx="16012">
                  <c:v>9.7969993439514553</c:v>
                </c:pt>
                <c:pt idx="16013">
                  <c:v>9.8093157673960309</c:v>
                </c:pt>
                <c:pt idx="16014">
                  <c:v>9.8286054062417421</c:v>
                </c:pt>
                <c:pt idx="16015">
                  <c:v>9.8325392717519531</c:v>
                </c:pt>
                <c:pt idx="16016">
                  <c:v>9.8322924995472736</c:v>
                </c:pt>
                <c:pt idx="16017">
                  <c:v>9.8522864196972915</c:v>
                </c:pt>
                <c:pt idx="16018">
                  <c:v>9.8552376829204693</c:v>
                </c:pt>
                <c:pt idx="16019">
                  <c:v>9.8516387445085645</c:v>
                </c:pt>
                <c:pt idx="16020">
                  <c:v>9.8531253649950052</c:v>
                </c:pt>
                <c:pt idx="16021">
                  <c:v>9.8399423814931843</c:v>
                </c:pt>
                <c:pt idx="16022">
                  <c:v>9.8135273131111518</c:v>
                </c:pt>
                <c:pt idx="16023">
                  <c:v>9.8165023528136448</c:v>
                </c:pt>
                <c:pt idx="16024">
                  <c:v>9.8113393469335382</c:v>
                </c:pt>
                <c:pt idx="16025">
                  <c:v>9.8224143102583632</c:v>
                </c:pt>
                <c:pt idx="16026">
                  <c:v>9.8363515259051653</c:v>
                </c:pt>
                <c:pt idx="16027">
                  <c:v>9.8440501742061262</c:v>
                </c:pt>
                <c:pt idx="16028">
                  <c:v>9.8546615068635894</c:v>
                </c:pt>
                <c:pt idx="16029">
                  <c:v>9.8583241336114824</c:v>
                </c:pt>
                <c:pt idx="16030">
                  <c:v>9.8365610904808332</c:v>
                </c:pt>
                <c:pt idx="16031">
                  <c:v>9.8136738462843756</c:v>
                </c:pt>
                <c:pt idx="16032">
                  <c:v>9.8174842214963842</c:v>
                </c:pt>
                <c:pt idx="16033">
                  <c:v>9.8186907921596625</c:v>
                </c:pt>
                <c:pt idx="16034">
                  <c:v>9.8144445649847665</c:v>
                </c:pt>
                <c:pt idx="16035">
                  <c:v>9.8150940747281261</c:v>
                </c:pt>
                <c:pt idx="16036">
                  <c:v>9.8127765696942735</c:v>
                </c:pt>
                <c:pt idx="16037">
                  <c:v>9.8229574834149354</c:v>
                </c:pt>
                <c:pt idx="16038">
                  <c:v>9.8403934762632979</c:v>
                </c:pt>
                <c:pt idx="16039">
                  <c:v>9.8423492346079406</c:v>
                </c:pt>
                <c:pt idx="16040">
                  <c:v>9.848037554610773</c:v>
                </c:pt>
                <c:pt idx="16041">
                  <c:v>9.8581741137983006</c:v>
                </c:pt>
                <c:pt idx="16042">
                  <c:v>9.8652425877356542</c:v>
                </c:pt>
                <c:pt idx="16043">
                  <c:v>9.8607207715045266</c:v>
                </c:pt>
                <c:pt idx="16044">
                  <c:v>9.841029367646648</c:v>
                </c:pt>
                <c:pt idx="16045">
                  <c:v>9.8233979282872479</c:v>
                </c:pt>
                <c:pt idx="16046">
                  <c:v>9.8305310309763954</c:v>
                </c:pt>
                <c:pt idx="16047">
                  <c:v>9.8122719215253564</c:v>
                </c:pt>
                <c:pt idx="16048">
                  <c:v>9.8219011347336203</c:v>
                </c:pt>
                <c:pt idx="16049">
                  <c:v>9.8305918641213417</c:v>
                </c:pt>
                <c:pt idx="16050">
                  <c:v>9.8350059629359166</c:v>
                </c:pt>
                <c:pt idx="16051">
                  <c:v>9.8461998121474448</c:v>
                </c:pt>
                <c:pt idx="16052">
                  <c:v>9.8278180021046904</c:v>
                </c:pt>
                <c:pt idx="16053">
                  <c:v>9.8372362576900336</c:v>
                </c:pt>
                <c:pt idx="16054">
                  <c:v>9.8307857688967832</c:v>
                </c:pt>
                <c:pt idx="16055">
                  <c:v>9.8492554335524467</c:v>
                </c:pt>
                <c:pt idx="16056">
                  <c:v>9.8624812749229349</c:v>
                </c:pt>
                <c:pt idx="16057">
                  <c:v>9.8631457806793126</c:v>
                </c:pt>
                <c:pt idx="16058">
                  <c:v>9.8557616915066024</c:v>
                </c:pt>
                <c:pt idx="16059">
                  <c:v>9.8354900097774518</c:v>
                </c:pt>
                <c:pt idx="16060">
                  <c:v>9.8169370114081911</c:v>
                </c:pt>
                <c:pt idx="16061">
                  <c:v>9.7949477174489452</c:v>
                </c:pt>
                <c:pt idx="16062">
                  <c:v>9.8034597168002264</c:v>
                </c:pt>
                <c:pt idx="16063">
                  <c:v>9.8142004827577658</c:v>
                </c:pt>
                <c:pt idx="16064">
                  <c:v>9.8209253589874947</c:v>
                </c:pt>
                <c:pt idx="16065">
                  <c:v>9.8383380299516787</c:v>
                </c:pt>
                <c:pt idx="16066">
                  <c:v>9.8447243248031278</c:v>
                </c:pt>
                <c:pt idx="16067">
                  <c:v>9.851515443161043</c:v>
                </c:pt>
                <c:pt idx="16068">
                  <c:v>9.8432185330904005</c:v>
                </c:pt>
                <c:pt idx="16069">
                  <c:v>9.8341416038911351</c:v>
                </c:pt>
                <c:pt idx="16070">
                  <c:v>9.8224615100783179</c:v>
                </c:pt>
                <c:pt idx="16071">
                  <c:v>9.8405881624446874</c:v>
                </c:pt>
                <c:pt idx="16072">
                  <c:v>9.8523565225385514</c:v>
                </c:pt>
                <c:pt idx="16073">
                  <c:v>9.8360185637652524</c:v>
                </c:pt>
                <c:pt idx="16074">
                  <c:v>9.8393127381315768</c:v>
                </c:pt>
                <c:pt idx="16075">
                  <c:v>9.8363958820399287</c:v>
                </c:pt>
                <c:pt idx="16076">
                  <c:v>9.819785603607734</c:v>
                </c:pt>
                <c:pt idx="16077">
                  <c:v>9.8470426186856592</c:v>
                </c:pt>
                <c:pt idx="16078">
                  <c:v>9.8413078222407009</c:v>
                </c:pt>
                <c:pt idx="16079">
                  <c:v>9.8202257560793758</c:v>
                </c:pt>
                <c:pt idx="16080">
                  <c:v>9.8203094161767748</c:v>
                </c:pt>
                <c:pt idx="16081">
                  <c:v>9.8241132434505012</c:v>
                </c:pt>
                <c:pt idx="16082">
                  <c:v>9.8531726269128619</c:v>
                </c:pt>
                <c:pt idx="16083">
                  <c:v>9.8575278869696117</c:v>
                </c:pt>
                <c:pt idx="16084">
                  <c:v>9.8468272311112308</c:v>
                </c:pt>
                <c:pt idx="16085">
                  <c:v>9.8418713534018298</c:v>
                </c:pt>
                <c:pt idx="16086">
                  <c:v>9.818831515856747</c:v>
                </c:pt>
                <c:pt idx="16087">
                  <c:v>9.7967868300711345</c:v>
                </c:pt>
                <c:pt idx="16088">
                  <c:v>9.7982791715988871</c:v>
                </c:pt>
                <c:pt idx="16089">
                  <c:v>9.8129870544486</c:v>
                </c:pt>
                <c:pt idx="16090">
                  <c:v>9.8336917011220475</c:v>
                </c:pt>
                <c:pt idx="16091">
                  <c:v>9.8756697542177356</c:v>
                </c:pt>
                <c:pt idx="16092">
                  <c:v>9.8991515796471869</c:v>
                </c:pt>
                <c:pt idx="16093">
                  <c:v>9.9159614680653796</c:v>
                </c:pt>
                <c:pt idx="16094">
                  <c:v>9.9114586764224164</c:v>
                </c:pt>
                <c:pt idx="16095">
                  <c:v>9.8761008116579241</c:v>
                </c:pt>
                <c:pt idx="16096">
                  <c:v>9.825405443450018</c:v>
                </c:pt>
                <c:pt idx="16097">
                  <c:v>9.7789240022821762</c:v>
                </c:pt>
                <c:pt idx="16098">
                  <c:v>9.7519178824491597</c:v>
                </c:pt>
                <c:pt idx="16099">
                  <c:v>9.7550531338324387</c:v>
                </c:pt>
                <c:pt idx="16100">
                  <c:v>9.7646626589698453</c:v>
                </c:pt>
                <c:pt idx="16101">
                  <c:v>9.7886083434505409</c:v>
                </c:pt>
                <c:pt idx="16102">
                  <c:v>9.7800363278947362</c:v>
                </c:pt>
                <c:pt idx="16103">
                  <c:v>9.7636800911301922</c:v>
                </c:pt>
                <c:pt idx="16104">
                  <c:v>9.7716153220553217</c:v>
                </c:pt>
                <c:pt idx="16105">
                  <c:v>9.8175781308310501</c:v>
                </c:pt>
                <c:pt idx="16106">
                  <c:v>9.8821115049255059</c:v>
                </c:pt>
                <c:pt idx="16107">
                  <c:v>9.9121164231718435</c:v>
                </c:pt>
                <c:pt idx="16108">
                  <c:v>9.9185112243709561</c:v>
                </c:pt>
                <c:pt idx="16109">
                  <c:v>9.8673309492037315</c:v>
                </c:pt>
                <c:pt idx="16110">
                  <c:v>9.799337450453784</c:v>
                </c:pt>
                <c:pt idx="16111">
                  <c:v>9.7143777440210624</c:v>
                </c:pt>
                <c:pt idx="16112">
                  <c:v>9.6854703861496318</c:v>
                </c:pt>
                <c:pt idx="16113">
                  <c:v>9.7463547898456504</c:v>
                </c:pt>
                <c:pt idx="16114">
                  <c:v>9.8208619334537897</c:v>
                </c:pt>
                <c:pt idx="16115">
                  <c:v>9.8719954039731466</c:v>
                </c:pt>
                <c:pt idx="16116">
                  <c:v>9.9270461313035145</c:v>
                </c:pt>
                <c:pt idx="16117">
                  <c:v>9.9769336524967844</c:v>
                </c:pt>
                <c:pt idx="16118">
                  <c:v>9.9586140123966</c:v>
                </c:pt>
                <c:pt idx="16119">
                  <c:v>9.901733284578027</c:v>
                </c:pt>
                <c:pt idx="16120">
                  <c:v>9.837426209517254</c:v>
                </c:pt>
                <c:pt idx="16121">
                  <c:v>9.7685983404337158</c:v>
                </c:pt>
                <c:pt idx="16122">
                  <c:v>9.7125246463656403</c:v>
                </c:pt>
                <c:pt idx="16123">
                  <c:v>9.6506918820310208</c:v>
                </c:pt>
                <c:pt idx="16124">
                  <c:v>9.6313063978904339</c:v>
                </c:pt>
                <c:pt idx="16125">
                  <c:v>9.7031164595653827</c:v>
                </c:pt>
                <c:pt idx="16126">
                  <c:v>9.7898807950540974</c:v>
                </c:pt>
                <c:pt idx="16127">
                  <c:v>9.8475241364023258</c:v>
                </c:pt>
                <c:pt idx="16128">
                  <c:v>9.8802669242021501</c:v>
                </c:pt>
                <c:pt idx="16129">
                  <c:v>9.8854662575730998</c:v>
                </c:pt>
                <c:pt idx="16130">
                  <c:v>9.8981666847906844</c:v>
                </c:pt>
                <c:pt idx="16131">
                  <c:v>9.8969982526371876</c:v>
                </c:pt>
                <c:pt idx="16132">
                  <c:v>9.8882351658381609</c:v>
                </c:pt>
                <c:pt idx="16133">
                  <c:v>9.8602592218326599</c:v>
                </c:pt>
                <c:pt idx="16134">
                  <c:v>9.8352223965135561</c:v>
                </c:pt>
                <c:pt idx="16135">
                  <c:v>9.8173600586779148</c:v>
                </c:pt>
                <c:pt idx="16136">
                  <c:v>9.8088517018083703</c:v>
                </c:pt>
                <c:pt idx="16137">
                  <c:v>9.8023605549327417</c:v>
                </c:pt>
                <c:pt idx="16138">
                  <c:v>9.8010081581223822</c:v>
                </c:pt>
                <c:pt idx="16139">
                  <c:v>9.8006493998255078</c:v>
                </c:pt>
                <c:pt idx="16140">
                  <c:v>9.801099694562863</c:v>
                </c:pt>
                <c:pt idx="16141">
                  <c:v>9.7992844159794927</c:v>
                </c:pt>
                <c:pt idx="16142">
                  <c:v>9.8156528447028837</c:v>
                </c:pt>
                <c:pt idx="16143">
                  <c:v>9.8372781020495861</c:v>
                </c:pt>
                <c:pt idx="16144">
                  <c:v>9.8473804653864789</c:v>
                </c:pt>
                <c:pt idx="16145">
                  <c:v>9.8415599498301702</c:v>
                </c:pt>
                <c:pt idx="16146">
                  <c:v>9.8460022193257704</c:v>
                </c:pt>
                <c:pt idx="16147">
                  <c:v>9.8187643000389482</c:v>
                </c:pt>
                <c:pt idx="16148">
                  <c:v>9.7998319967140954</c:v>
                </c:pt>
                <c:pt idx="16149">
                  <c:v>9.8112714974258139</c:v>
                </c:pt>
                <c:pt idx="16150">
                  <c:v>9.8238594455609896</c:v>
                </c:pt>
                <c:pt idx="16151">
                  <c:v>9.8262974270020447</c:v>
                </c:pt>
                <c:pt idx="16152">
                  <c:v>9.8310452933313499</c:v>
                </c:pt>
                <c:pt idx="16153">
                  <c:v>9.8374144246864876</c:v>
                </c:pt>
                <c:pt idx="16154">
                  <c:v>9.8311507492437826</c:v>
                </c:pt>
                <c:pt idx="16155">
                  <c:v>9.8320661849340372</c:v>
                </c:pt>
                <c:pt idx="16156">
                  <c:v>9.8200022847961481</c:v>
                </c:pt>
                <c:pt idx="16157">
                  <c:v>9.8318182898427917</c:v>
                </c:pt>
                <c:pt idx="16158">
                  <c:v>9.8279842609957093</c:v>
                </c:pt>
                <c:pt idx="16159">
                  <c:v>9.8282291545002796</c:v>
                </c:pt>
                <c:pt idx="16160">
                  <c:v>9.8476985905151508</c:v>
                </c:pt>
                <c:pt idx="16161">
                  <c:v>9.8517187353528417</c:v>
                </c:pt>
                <c:pt idx="16162">
                  <c:v>9.8560284594973098</c:v>
                </c:pt>
                <c:pt idx="16163">
                  <c:v>9.8347519380810695</c:v>
                </c:pt>
                <c:pt idx="16164">
                  <c:v>9.8271171353618563</c:v>
                </c:pt>
                <c:pt idx="16165">
                  <c:v>9.8346095215382228</c:v>
                </c:pt>
                <c:pt idx="16166">
                  <c:v>9.8587809044742283</c:v>
                </c:pt>
                <c:pt idx="16167">
                  <c:v>9.883724217869176</c:v>
                </c:pt>
                <c:pt idx="16168">
                  <c:v>9.885725780118392</c:v>
                </c:pt>
                <c:pt idx="16169">
                  <c:v>9.8789069624250434</c:v>
                </c:pt>
                <c:pt idx="16170">
                  <c:v>9.8526441119244552</c:v>
                </c:pt>
                <c:pt idx="16171">
                  <c:v>9.830823142651882</c:v>
                </c:pt>
                <c:pt idx="16172">
                  <c:v>9.799630210723496</c:v>
                </c:pt>
                <c:pt idx="16173">
                  <c:v>9.7808834199024535</c:v>
                </c:pt>
                <c:pt idx="16174">
                  <c:v>9.7793184130560995</c:v>
                </c:pt>
                <c:pt idx="16175">
                  <c:v>9.7912832986716722</c:v>
                </c:pt>
                <c:pt idx="16176">
                  <c:v>9.8441071715668276</c:v>
                </c:pt>
                <c:pt idx="16177">
                  <c:v>9.85939693239302</c:v>
                </c:pt>
                <c:pt idx="16178">
                  <c:v>9.8585539899297334</c:v>
                </c:pt>
                <c:pt idx="16179">
                  <c:v>9.8498955288038061</c:v>
                </c:pt>
                <c:pt idx="16180">
                  <c:v>9.85957395693727</c:v>
                </c:pt>
                <c:pt idx="16181">
                  <c:v>9.8712973083954338</c:v>
                </c:pt>
                <c:pt idx="16182">
                  <c:v>9.8393523396735887</c:v>
                </c:pt>
                <c:pt idx="16183">
                  <c:v>9.8285796097544065</c:v>
                </c:pt>
                <c:pt idx="16184">
                  <c:v>9.8293673837195126</c:v>
                </c:pt>
                <c:pt idx="16185">
                  <c:v>9.8033212717764968</c:v>
                </c:pt>
                <c:pt idx="16186">
                  <c:v>9.788074599048592</c:v>
                </c:pt>
                <c:pt idx="16187">
                  <c:v>9.7938631747096512</c:v>
                </c:pt>
                <c:pt idx="16188">
                  <c:v>9.8226802821940673</c:v>
                </c:pt>
                <c:pt idx="16189">
                  <c:v>9.8464204655792624</c:v>
                </c:pt>
                <c:pt idx="16190">
                  <c:v>9.8688427464409134</c:v>
                </c:pt>
                <c:pt idx="16191">
                  <c:v>9.8793790638337153</c:v>
                </c:pt>
                <c:pt idx="16192">
                  <c:v>9.8737661071817673</c:v>
                </c:pt>
                <c:pt idx="16193">
                  <c:v>9.867187538199266</c:v>
                </c:pt>
                <c:pt idx="16194">
                  <c:v>9.8503374214950092</c:v>
                </c:pt>
                <c:pt idx="16195">
                  <c:v>9.8276947883472143</c:v>
                </c:pt>
                <c:pt idx="16196">
                  <c:v>9.8083965784188187</c:v>
                </c:pt>
                <c:pt idx="16197">
                  <c:v>9.7998760745762432</c:v>
                </c:pt>
                <c:pt idx="16198">
                  <c:v>9.8073992716941056</c:v>
                </c:pt>
                <c:pt idx="16199">
                  <c:v>9.8166167138929588</c:v>
                </c:pt>
                <c:pt idx="16200">
                  <c:v>9.82018771908883</c:v>
                </c:pt>
                <c:pt idx="16201">
                  <c:v>9.825574469440177</c:v>
                </c:pt>
                <c:pt idx="16202">
                  <c:v>9.8229085067460176</c:v>
                </c:pt>
                <c:pt idx="16203">
                  <c:v>9.8423475647499536</c:v>
                </c:pt>
                <c:pt idx="16204">
                  <c:v>9.8663591304729685</c:v>
                </c:pt>
                <c:pt idx="16205">
                  <c:v>9.8629174558006643</c:v>
                </c:pt>
                <c:pt idx="16206">
                  <c:v>9.8625854973088209</c:v>
                </c:pt>
                <c:pt idx="16207">
                  <c:v>9.8222030990643301</c:v>
                </c:pt>
                <c:pt idx="16208">
                  <c:v>9.8160903885219604</c:v>
                </c:pt>
                <c:pt idx="16209">
                  <c:v>9.8150024153992987</c:v>
                </c:pt>
                <c:pt idx="16210">
                  <c:v>9.8243068131053821</c:v>
                </c:pt>
                <c:pt idx="16211">
                  <c:v>9.8306006461995956</c:v>
                </c:pt>
                <c:pt idx="16212">
                  <c:v>9.8327361985355139</c:v>
                </c:pt>
                <c:pt idx="16213">
                  <c:v>9.8280402298311458</c:v>
                </c:pt>
                <c:pt idx="16214">
                  <c:v>9.8257342694044834</c:v>
                </c:pt>
                <c:pt idx="16215">
                  <c:v>9.8234381619422422</c:v>
                </c:pt>
                <c:pt idx="16216">
                  <c:v>9.8403253682636862</c:v>
                </c:pt>
                <c:pt idx="16217">
                  <c:v>9.8435789984067945</c:v>
                </c:pt>
                <c:pt idx="16218">
                  <c:v>9.8566139885728319</c:v>
                </c:pt>
                <c:pt idx="16219">
                  <c:v>9.854414308642669</c:v>
                </c:pt>
                <c:pt idx="16220">
                  <c:v>9.8298987059276275</c:v>
                </c:pt>
                <c:pt idx="16221">
                  <c:v>9.809741400053209</c:v>
                </c:pt>
                <c:pt idx="16222">
                  <c:v>9.8070628396360053</c:v>
                </c:pt>
                <c:pt idx="16223">
                  <c:v>9.7963551726119</c:v>
                </c:pt>
                <c:pt idx="16224">
                  <c:v>9.806770492034163</c:v>
                </c:pt>
                <c:pt idx="16225">
                  <c:v>9.8181335712331954</c:v>
                </c:pt>
                <c:pt idx="16226">
                  <c:v>9.8596881127316127</c:v>
                </c:pt>
                <c:pt idx="16227">
                  <c:v>9.8650863043686794</c:v>
                </c:pt>
                <c:pt idx="16228">
                  <c:v>9.8406626213226627</c:v>
                </c:pt>
                <c:pt idx="16229">
                  <c:v>9.8491821987387613</c:v>
                </c:pt>
                <c:pt idx="16230">
                  <c:v>9.8505553117876712</c:v>
                </c:pt>
                <c:pt idx="16231">
                  <c:v>9.8374404872740762</c:v>
                </c:pt>
                <c:pt idx="16232">
                  <c:v>9.818797674668609</c:v>
                </c:pt>
                <c:pt idx="16233">
                  <c:v>9.8166925803013214</c:v>
                </c:pt>
                <c:pt idx="16234">
                  <c:v>9.8282226113797435</c:v>
                </c:pt>
                <c:pt idx="16235">
                  <c:v>9.8424357925095034</c:v>
                </c:pt>
                <c:pt idx="16236">
                  <c:v>9.865429835834</c:v>
                </c:pt>
                <c:pt idx="16237">
                  <c:v>9.867785609212282</c:v>
                </c:pt>
                <c:pt idx="16238">
                  <c:v>9.8647731112541219</c:v>
                </c:pt>
                <c:pt idx="16239">
                  <c:v>9.847866417044429</c:v>
                </c:pt>
                <c:pt idx="16240">
                  <c:v>9.8387326699994393</c:v>
                </c:pt>
                <c:pt idx="16241">
                  <c:v>9.8327911729829438</c:v>
                </c:pt>
                <c:pt idx="16242">
                  <c:v>9.8084270368367257</c:v>
                </c:pt>
                <c:pt idx="16243">
                  <c:v>9.7998168341854974</c:v>
                </c:pt>
                <c:pt idx="16244">
                  <c:v>9.7968168568633178</c:v>
                </c:pt>
                <c:pt idx="16245">
                  <c:v>9.7967424855786192</c:v>
                </c:pt>
                <c:pt idx="16246">
                  <c:v>9.7949801987240921</c:v>
                </c:pt>
                <c:pt idx="16247">
                  <c:v>9.7944518035990242</c:v>
                </c:pt>
                <c:pt idx="16248">
                  <c:v>9.8070679289212794</c:v>
                </c:pt>
                <c:pt idx="16249">
                  <c:v>9.8089944900440518</c:v>
                </c:pt>
                <c:pt idx="16250">
                  <c:v>9.8096773768553618</c:v>
                </c:pt>
                <c:pt idx="16251">
                  <c:v>9.8172880957215458</c:v>
                </c:pt>
                <c:pt idx="16252">
                  <c:v>9.8399265281826427</c:v>
                </c:pt>
                <c:pt idx="16253">
                  <c:v>9.849678062965161</c:v>
                </c:pt>
                <c:pt idx="16254">
                  <c:v>9.8534870471794633</c:v>
                </c:pt>
                <c:pt idx="16255">
                  <c:v>9.8591067559390027</c:v>
                </c:pt>
                <c:pt idx="16256">
                  <c:v>9.8460133248177097</c:v>
                </c:pt>
                <c:pt idx="16257">
                  <c:v>9.8366674678859383</c:v>
                </c:pt>
                <c:pt idx="16258">
                  <c:v>9.839163959930934</c:v>
                </c:pt>
                <c:pt idx="16259">
                  <c:v>9.843265446490566</c:v>
                </c:pt>
                <c:pt idx="16260">
                  <c:v>9.8292252379383473</c:v>
                </c:pt>
                <c:pt idx="16261">
                  <c:v>9.8365387749976154</c:v>
                </c:pt>
                <c:pt idx="16262">
                  <c:v>9.8105614308405951</c:v>
                </c:pt>
                <c:pt idx="16263">
                  <c:v>9.808827993798495</c:v>
                </c:pt>
                <c:pt idx="16264">
                  <c:v>9.7978766772358217</c:v>
                </c:pt>
                <c:pt idx="16265">
                  <c:v>9.7965522984111448</c:v>
                </c:pt>
                <c:pt idx="16266">
                  <c:v>9.800606210223199</c:v>
                </c:pt>
                <c:pt idx="16267">
                  <c:v>9.8141292534837294</c:v>
                </c:pt>
                <c:pt idx="16268">
                  <c:v>9.8173440502181126</c:v>
                </c:pt>
                <c:pt idx="16269">
                  <c:v>9.8389440444525391</c:v>
                </c:pt>
                <c:pt idx="16270">
                  <c:v>9.8723155718403728</c:v>
                </c:pt>
                <c:pt idx="16271">
                  <c:v>9.8881573817796617</c:v>
                </c:pt>
                <c:pt idx="16272">
                  <c:v>9.8866114455377438</c:v>
                </c:pt>
                <c:pt idx="16273">
                  <c:v>9.842860945656227</c:v>
                </c:pt>
                <c:pt idx="16274">
                  <c:v>9.7904853953698936</c:v>
                </c:pt>
                <c:pt idx="16275">
                  <c:v>9.7456900527552701</c:v>
                </c:pt>
                <c:pt idx="16276">
                  <c:v>9.7453245928829819</c:v>
                </c:pt>
                <c:pt idx="16277">
                  <c:v>9.7599315837206042</c:v>
                </c:pt>
                <c:pt idx="16278">
                  <c:v>9.7836570902615083</c:v>
                </c:pt>
                <c:pt idx="16279">
                  <c:v>9.8255321476520692</c:v>
                </c:pt>
                <c:pt idx="16280">
                  <c:v>9.8724435589128294</c:v>
                </c:pt>
                <c:pt idx="16281">
                  <c:v>9.9024444593943901</c:v>
                </c:pt>
                <c:pt idx="16282">
                  <c:v>9.9146390883131801</c:v>
                </c:pt>
                <c:pt idx="16283">
                  <c:v>9.8941524168160004</c:v>
                </c:pt>
                <c:pt idx="16284">
                  <c:v>9.838270717375849</c:v>
                </c:pt>
                <c:pt idx="16285">
                  <c:v>9.8034848857115193</c:v>
                </c:pt>
                <c:pt idx="16286">
                  <c:v>9.7758115376873551</c:v>
                </c:pt>
                <c:pt idx="16287">
                  <c:v>9.7635422822915459</c:v>
                </c:pt>
                <c:pt idx="16288">
                  <c:v>9.761986204866508</c:v>
                </c:pt>
                <c:pt idx="16289">
                  <c:v>9.7898812127532651</c:v>
                </c:pt>
                <c:pt idx="16290">
                  <c:v>9.8205492031588779</c:v>
                </c:pt>
                <c:pt idx="16291">
                  <c:v>9.8418515463353522</c:v>
                </c:pt>
                <c:pt idx="16292">
                  <c:v>9.8530834151058837</c:v>
                </c:pt>
                <c:pt idx="16293">
                  <c:v>9.8584188062485598</c:v>
                </c:pt>
                <c:pt idx="16294">
                  <c:v>9.8503744355926006</c:v>
                </c:pt>
                <c:pt idx="16295">
                  <c:v>9.854308310403372</c:v>
                </c:pt>
                <c:pt idx="16296">
                  <c:v>9.843629058164705</c:v>
                </c:pt>
                <c:pt idx="16297">
                  <c:v>9.8218286894711628</c:v>
                </c:pt>
                <c:pt idx="16298">
                  <c:v>9.8173071306937612</c:v>
                </c:pt>
                <c:pt idx="16299">
                  <c:v>9.8075620511027211</c:v>
                </c:pt>
                <c:pt idx="16300">
                  <c:v>9.8042390134121984</c:v>
                </c:pt>
                <c:pt idx="16301">
                  <c:v>9.8059003674000405</c:v>
                </c:pt>
                <c:pt idx="16302">
                  <c:v>9.8152470438303325</c:v>
                </c:pt>
                <c:pt idx="16303">
                  <c:v>9.8182974232877065</c:v>
                </c:pt>
                <c:pt idx="16304">
                  <c:v>9.795052590929922</c:v>
                </c:pt>
                <c:pt idx="16305">
                  <c:v>9.7841274177079871</c:v>
                </c:pt>
                <c:pt idx="16306">
                  <c:v>9.7969052350693993</c:v>
                </c:pt>
                <c:pt idx="16307">
                  <c:v>9.8129101672583214</c:v>
                </c:pt>
                <c:pt idx="16308">
                  <c:v>9.8452826159144244</c:v>
                </c:pt>
                <c:pt idx="16309">
                  <c:v>9.8712392661215542</c:v>
                </c:pt>
                <c:pt idx="16310">
                  <c:v>9.8735204924582209</c:v>
                </c:pt>
                <c:pt idx="16311">
                  <c:v>9.8485496173792502</c:v>
                </c:pt>
                <c:pt idx="16312">
                  <c:v>9.8522763685766819</c:v>
                </c:pt>
                <c:pt idx="16313">
                  <c:v>9.839846336727776</c:v>
                </c:pt>
                <c:pt idx="16314">
                  <c:v>9.8114767915910264</c:v>
                </c:pt>
                <c:pt idx="16315">
                  <c:v>9.7816949502884771</c:v>
                </c:pt>
                <c:pt idx="16316">
                  <c:v>9.7663339481243163</c:v>
                </c:pt>
                <c:pt idx="16317">
                  <c:v>9.7997235549092423</c:v>
                </c:pt>
                <c:pt idx="16318">
                  <c:v>9.8343378629108944</c:v>
                </c:pt>
                <c:pt idx="16319">
                  <c:v>9.8573993845925845</c:v>
                </c:pt>
                <c:pt idx="16320">
                  <c:v>9.861697458303528</c:v>
                </c:pt>
                <c:pt idx="16321">
                  <c:v>9.8704388049654916</c:v>
                </c:pt>
                <c:pt idx="16322">
                  <c:v>9.8401591266137416</c:v>
                </c:pt>
                <c:pt idx="16323">
                  <c:v>9.8203797119204275</c:v>
                </c:pt>
                <c:pt idx="16324">
                  <c:v>9.8685411239136229</c:v>
                </c:pt>
                <c:pt idx="16325">
                  <c:v>9.8620478091232187</c:v>
                </c:pt>
                <c:pt idx="16326">
                  <c:v>9.8110119763511605</c:v>
                </c:pt>
                <c:pt idx="16327">
                  <c:v>9.7924438461992089</c:v>
                </c:pt>
                <c:pt idx="16328">
                  <c:v>9.8092254154860417</c:v>
                </c:pt>
                <c:pt idx="16329">
                  <c:v>9.8420497495275896</c:v>
                </c:pt>
                <c:pt idx="16330">
                  <c:v>9.8679334461232244</c:v>
                </c:pt>
                <c:pt idx="16331">
                  <c:v>9.8320921374965291</c:v>
                </c:pt>
                <c:pt idx="16332">
                  <c:v>9.8282100608872209</c:v>
                </c:pt>
                <c:pt idx="16333">
                  <c:v>9.7955080781197967</c:v>
                </c:pt>
                <c:pt idx="16334">
                  <c:v>9.8113277500095748</c:v>
                </c:pt>
                <c:pt idx="16335">
                  <c:v>9.8409253302217401</c:v>
                </c:pt>
                <c:pt idx="16336">
                  <c:v>9.8459833820615668</c:v>
                </c:pt>
                <c:pt idx="16337">
                  <c:v>9.8432385923580092</c:v>
                </c:pt>
                <c:pt idx="16338">
                  <c:v>9.8421231603506651</c:v>
                </c:pt>
                <c:pt idx="16339">
                  <c:v>9.811797425884631</c:v>
                </c:pt>
                <c:pt idx="16340">
                  <c:v>9.8302359645395327</c:v>
                </c:pt>
                <c:pt idx="16341">
                  <c:v>9.8445266488790875</c:v>
                </c:pt>
                <c:pt idx="16342">
                  <c:v>9.8313741027243271</c:v>
                </c:pt>
                <c:pt idx="16343">
                  <c:v>9.8433152403733768</c:v>
                </c:pt>
                <c:pt idx="16344">
                  <c:v>9.8454045603938152</c:v>
                </c:pt>
                <c:pt idx="16345">
                  <c:v>9.832247134718731</c:v>
                </c:pt>
                <c:pt idx="16346">
                  <c:v>9.8199292003231893</c:v>
                </c:pt>
                <c:pt idx="16347">
                  <c:v>9.8104402066615108</c:v>
                </c:pt>
                <c:pt idx="16348">
                  <c:v>9.8147426368349233</c:v>
                </c:pt>
                <c:pt idx="16349">
                  <c:v>9.8239273928766089</c:v>
                </c:pt>
                <c:pt idx="16350">
                  <c:v>9.8318431559794828</c:v>
                </c:pt>
                <c:pt idx="16351">
                  <c:v>9.8390275704411589</c:v>
                </c:pt>
                <c:pt idx="16352">
                  <c:v>9.8418582340705889</c:v>
                </c:pt>
                <c:pt idx="16353">
                  <c:v>9.8392363515672745</c:v>
                </c:pt>
                <c:pt idx="16354">
                  <c:v>9.8381852000986942</c:v>
                </c:pt>
                <c:pt idx="16355">
                  <c:v>9.8274620556482599</c:v>
                </c:pt>
                <c:pt idx="16356">
                  <c:v>9.8228543859996726</c:v>
                </c:pt>
                <c:pt idx="16357">
                  <c:v>9.8256865072189434</c:v>
                </c:pt>
                <c:pt idx="16358">
                  <c:v>9.8162124228760117</c:v>
                </c:pt>
                <c:pt idx="16359">
                  <c:v>9.8126973026514701</c:v>
                </c:pt>
                <c:pt idx="16360">
                  <c:v>9.8171145105921465</c:v>
                </c:pt>
                <c:pt idx="16361">
                  <c:v>9.8434083068767766</c:v>
                </c:pt>
                <c:pt idx="16362">
                  <c:v>9.8377361086007671</c:v>
                </c:pt>
                <c:pt idx="16363">
                  <c:v>9.8435739894578411</c:v>
                </c:pt>
                <c:pt idx="16364">
                  <c:v>9.8554697722143185</c:v>
                </c:pt>
                <c:pt idx="16365">
                  <c:v>9.8484199387675257</c:v>
                </c:pt>
                <c:pt idx="16366">
                  <c:v>9.8231887489457339</c:v>
                </c:pt>
                <c:pt idx="16367">
                  <c:v>9.8050885940414574</c:v>
                </c:pt>
                <c:pt idx="16368">
                  <c:v>9.8257012843433351</c:v>
                </c:pt>
                <c:pt idx="16369">
                  <c:v>9.8228368969465354</c:v>
                </c:pt>
                <c:pt idx="16370">
                  <c:v>9.8185750882758889</c:v>
                </c:pt>
                <c:pt idx="16371">
                  <c:v>9.8137913523078666</c:v>
                </c:pt>
                <c:pt idx="16372">
                  <c:v>9.8302592676179881</c:v>
                </c:pt>
                <c:pt idx="16373">
                  <c:v>9.8449185122526419</c:v>
                </c:pt>
                <c:pt idx="16374">
                  <c:v>9.8352118871200105</c:v>
                </c:pt>
                <c:pt idx="16375">
                  <c:v>9.8169886746322721</c:v>
                </c:pt>
                <c:pt idx="16376">
                  <c:v>9.8081517003127985</c:v>
                </c:pt>
                <c:pt idx="16377">
                  <c:v>9.8227544650790914</c:v>
                </c:pt>
                <c:pt idx="16378">
                  <c:v>9.8330310976580488</c:v>
                </c:pt>
                <c:pt idx="16379">
                  <c:v>9.8261612750786238</c:v>
                </c:pt>
                <c:pt idx="16380">
                  <c:v>9.8277718608224411</c:v>
                </c:pt>
                <c:pt idx="16381">
                  <c:v>9.8246330507835093</c:v>
                </c:pt>
                <c:pt idx="16382">
                  <c:v>9.8110289383643341</c:v>
                </c:pt>
                <c:pt idx="16383">
                  <c:v>9.8136149757296138</c:v>
                </c:pt>
                <c:pt idx="16384">
                  <c:v>9.8088508657413573</c:v>
                </c:pt>
                <c:pt idx="16385">
                  <c:v>9.8222798325280074</c:v>
                </c:pt>
                <c:pt idx="16386">
                  <c:v>9.8274038684773046</c:v>
                </c:pt>
                <c:pt idx="16387">
                  <c:v>9.8179132862456111</c:v>
                </c:pt>
                <c:pt idx="16388">
                  <c:v>9.8293207744182389</c:v>
                </c:pt>
                <c:pt idx="16389">
                  <c:v>9.8250404309820301</c:v>
                </c:pt>
                <c:pt idx="16390">
                  <c:v>9.8301123069753267</c:v>
                </c:pt>
                <c:pt idx="16391">
                  <c:v>9.8459172971718978</c:v>
                </c:pt>
                <c:pt idx="16392">
                  <c:v>9.8552797100355871</c:v>
                </c:pt>
                <c:pt idx="16393">
                  <c:v>9.8382194323791978</c:v>
                </c:pt>
                <c:pt idx="16394">
                  <c:v>9.8436646315774805</c:v>
                </c:pt>
                <c:pt idx="16395">
                  <c:v>9.8330562148042588</c:v>
                </c:pt>
                <c:pt idx="16396">
                  <c:v>9.8074582275373192</c:v>
                </c:pt>
                <c:pt idx="16397">
                  <c:v>9.7792714529437816</c:v>
                </c:pt>
                <c:pt idx="16398">
                  <c:v>9.7653024687180512</c:v>
                </c:pt>
                <c:pt idx="16399">
                  <c:v>9.7935890462804931</c:v>
                </c:pt>
                <c:pt idx="16400">
                  <c:v>9.8095283033660525</c:v>
                </c:pt>
                <c:pt idx="16401">
                  <c:v>9.8174964387872841</c:v>
                </c:pt>
                <c:pt idx="16402">
                  <c:v>9.8125565697623305</c:v>
                </c:pt>
                <c:pt idx="16403">
                  <c:v>9.833887614810795</c:v>
                </c:pt>
                <c:pt idx="16404">
                  <c:v>9.8545234753484614</c:v>
                </c:pt>
                <c:pt idx="16405">
                  <c:v>9.8719288191009369</c:v>
                </c:pt>
                <c:pt idx="16406">
                  <c:v>9.8900180956290455</c:v>
                </c:pt>
                <c:pt idx="16407">
                  <c:v>9.8682048463287106</c:v>
                </c:pt>
                <c:pt idx="16408">
                  <c:v>9.8196290075036767</c:v>
                </c:pt>
                <c:pt idx="16409">
                  <c:v>9.7728156827297816</c:v>
                </c:pt>
                <c:pt idx="16410">
                  <c:v>9.7617640652409055</c:v>
                </c:pt>
                <c:pt idx="16411">
                  <c:v>9.7839629372997194</c:v>
                </c:pt>
                <c:pt idx="16412">
                  <c:v>9.7995144338425479</c:v>
                </c:pt>
                <c:pt idx="16413">
                  <c:v>9.823388075704008</c:v>
                </c:pt>
                <c:pt idx="16414">
                  <c:v>9.8360298844125218</c:v>
                </c:pt>
                <c:pt idx="16415">
                  <c:v>9.8367661370260322</c:v>
                </c:pt>
                <c:pt idx="16416">
                  <c:v>9.8358108226198038</c:v>
                </c:pt>
                <c:pt idx="16417">
                  <c:v>9.836900355216649</c:v>
                </c:pt>
                <c:pt idx="16418">
                  <c:v>9.8301768090956898</c:v>
                </c:pt>
                <c:pt idx="16419">
                  <c:v>9.8370499398227835</c:v>
                </c:pt>
                <c:pt idx="16420">
                  <c:v>9.8418138547437444</c:v>
                </c:pt>
                <c:pt idx="16421">
                  <c:v>9.814965345526149</c:v>
                </c:pt>
                <c:pt idx="16422">
                  <c:v>9.7769188843964905</c:v>
                </c:pt>
                <c:pt idx="16423">
                  <c:v>9.7530486807212036</c:v>
                </c:pt>
                <c:pt idx="16424">
                  <c:v>9.7121496837774206</c:v>
                </c:pt>
                <c:pt idx="16425">
                  <c:v>9.7840419264401159</c:v>
                </c:pt>
                <c:pt idx="16426">
                  <c:v>9.8774642460466406</c:v>
                </c:pt>
                <c:pt idx="16427">
                  <c:v>9.8740105255680373</c:v>
                </c:pt>
                <c:pt idx="16428">
                  <c:v>9.8679505487129191</c:v>
                </c:pt>
                <c:pt idx="16429">
                  <c:v>9.8507392804232428</c:v>
                </c:pt>
                <c:pt idx="16430">
                  <c:v>9.8319714203524775</c:v>
                </c:pt>
                <c:pt idx="16431">
                  <c:v>9.8308392898479315</c:v>
                </c:pt>
                <c:pt idx="16432">
                  <c:v>9.8595692833665218</c:v>
                </c:pt>
                <c:pt idx="16433">
                  <c:v>9.8556320361750007</c:v>
                </c:pt>
                <c:pt idx="16434">
                  <c:v>9.8248053764454912</c:v>
                </c:pt>
                <c:pt idx="16435">
                  <c:v>9.8187589076009605</c:v>
                </c:pt>
                <c:pt idx="16436">
                  <c:v>9.8169459940041861</c:v>
                </c:pt>
                <c:pt idx="16437">
                  <c:v>9.8209055564479844</c:v>
                </c:pt>
                <c:pt idx="16438">
                  <c:v>9.8371298773246654</c:v>
                </c:pt>
                <c:pt idx="16439">
                  <c:v>9.8337209715341096</c:v>
                </c:pt>
                <c:pt idx="16440">
                  <c:v>9.82926127950617</c:v>
                </c:pt>
                <c:pt idx="16441">
                  <c:v>9.8339613634026097</c:v>
                </c:pt>
                <c:pt idx="16442">
                  <c:v>9.8343915388286316</c:v>
                </c:pt>
                <c:pt idx="16443">
                  <c:v>9.8284334447190496</c:v>
                </c:pt>
                <c:pt idx="16444">
                  <c:v>9.8222702605533119</c:v>
                </c:pt>
                <c:pt idx="16445">
                  <c:v>9.8364254382584093</c:v>
                </c:pt>
                <c:pt idx="16446">
                  <c:v>9.8467894174824124</c:v>
                </c:pt>
                <c:pt idx="16447">
                  <c:v>9.8355576079255069</c:v>
                </c:pt>
                <c:pt idx="16448">
                  <c:v>9.8322379006094884</c:v>
                </c:pt>
                <c:pt idx="16449">
                  <c:v>9.8235359888657179</c:v>
                </c:pt>
                <c:pt idx="16450">
                  <c:v>9.82397838299066</c:v>
                </c:pt>
                <c:pt idx="16451">
                  <c:v>9.8258840593436592</c:v>
                </c:pt>
                <c:pt idx="16452">
                  <c:v>9.827770544158005</c:v>
                </c:pt>
                <c:pt idx="16453">
                  <c:v>9.8207266199445087</c:v>
                </c:pt>
                <c:pt idx="16454">
                  <c:v>9.8298543352915324</c:v>
                </c:pt>
                <c:pt idx="16455">
                  <c:v>9.8133927786713659</c:v>
                </c:pt>
                <c:pt idx="16456">
                  <c:v>9.7996533613625871</c:v>
                </c:pt>
                <c:pt idx="16457">
                  <c:v>9.8049315906728349</c:v>
                </c:pt>
                <c:pt idx="16458">
                  <c:v>9.8292710566747665</c:v>
                </c:pt>
                <c:pt idx="16459">
                  <c:v>9.8461610983532903</c:v>
                </c:pt>
                <c:pt idx="16460">
                  <c:v>9.8718162245945535</c:v>
                </c:pt>
                <c:pt idx="16461">
                  <c:v>9.8763739521367597</c:v>
                </c:pt>
                <c:pt idx="16462">
                  <c:v>9.880411754361651</c:v>
                </c:pt>
                <c:pt idx="16463">
                  <c:v>9.8689641250817903</c:v>
                </c:pt>
                <c:pt idx="16464">
                  <c:v>9.8296832242141825</c:v>
                </c:pt>
                <c:pt idx="16465">
                  <c:v>9.8011364270928247</c:v>
                </c:pt>
                <c:pt idx="16466">
                  <c:v>9.787112355807583</c:v>
                </c:pt>
                <c:pt idx="16467">
                  <c:v>9.8029808826390727</c:v>
                </c:pt>
                <c:pt idx="16468">
                  <c:v>9.8245236876468471</c:v>
                </c:pt>
                <c:pt idx="16469">
                  <c:v>9.8314998058404743</c:v>
                </c:pt>
                <c:pt idx="16470">
                  <c:v>9.840524873890871</c:v>
                </c:pt>
                <c:pt idx="16471">
                  <c:v>9.856276002566803</c:v>
                </c:pt>
                <c:pt idx="16472">
                  <c:v>9.8421547938481542</c:v>
                </c:pt>
                <c:pt idx="16473">
                  <c:v>9.8181316462171804</c:v>
                </c:pt>
                <c:pt idx="16474">
                  <c:v>9.7809473933283364</c:v>
                </c:pt>
                <c:pt idx="16475">
                  <c:v>9.785084375178938</c:v>
                </c:pt>
                <c:pt idx="16476">
                  <c:v>9.8014855341417118</c:v>
                </c:pt>
                <c:pt idx="16477">
                  <c:v>9.8078021177558696</c:v>
                </c:pt>
                <c:pt idx="16478">
                  <c:v>9.8204092650052708</c:v>
                </c:pt>
                <c:pt idx="16479">
                  <c:v>9.8202005855814107</c:v>
                </c:pt>
                <c:pt idx="16480">
                  <c:v>9.8146152979332228</c:v>
                </c:pt>
                <c:pt idx="16481">
                  <c:v>9.886037022072669</c:v>
                </c:pt>
                <c:pt idx="16482">
                  <c:v>9.9116311687869665</c:v>
                </c:pt>
                <c:pt idx="16483">
                  <c:v>9.8835259492492948</c:v>
                </c:pt>
                <c:pt idx="16484">
                  <c:v>9.8410496328787893</c:v>
                </c:pt>
                <c:pt idx="16485">
                  <c:v>9.8126054085724697</c:v>
                </c:pt>
                <c:pt idx="16486">
                  <c:v>9.8225019848097403</c:v>
                </c:pt>
                <c:pt idx="16487">
                  <c:v>9.8248170441245737</c:v>
                </c:pt>
                <c:pt idx="16488">
                  <c:v>9.8341374468372376</c:v>
                </c:pt>
                <c:pt idx="16489">
                  <c:v>9.8288140690779962</c:v>
                </c:pt>
                <c:pt idx="16490">
                  <c:v>9.8279406010245811</c:v>
                </c:pt>
                <c:pt idx="16491">
                  <c:v>9.8254448399307481</c:v>
                </c:pt>
                <c:pt idx="16492">
                  <c:v>9.8144055695407566</c:v>
                </c:pt>
                <c:pt idx="16493">
                  <c:v>9.8518594546614402</c:v>
                </c:pt>
                <c:pt idx="16494">
                  <c:v>9.8660251813383972</c:v>
                </c:pt>
                <c:pt idx="16495">
                  <c:v>9.8423059024414083</c:v>
                </c:pt>
                <c:pt idx="16496">
                  <c:v>9.8118084787453501</c:v>
                </c:pt>
                <c:pt idx="16497">
                  <c:v>9.8261358837721104</c:v>
                </c:pt>
                <c:pt idx="16498">
                  <c:v>9.850130901341327</c:v>
                </c:pt>
                <c:pt idx="16499">
                  <c:v>9.8431833803317943</c:v>
                </c:pt>
                <c:pt idx="16500">
                  <c:v>9.8265937005038211</c:v>
                </c:pt>
                <c:pt idx="16501">
                  <c:v>9.8133668988120455</c:v>
                </c:pt>
                <c:pt idx="16502">
                  <c:v>9.818603695170518</c:v>
                </c:pt>
                <c:pt idx="16503">
                  <c:v>9.7957241068799217</c:v>
                </c:pt>
                <c:pt idx="16504">
                  <c:v>9.7981227005751919</c:v>
                </c:pt>
                <c:pt idx="16505">
                  <c:v>9.821489549748474</c:v>
                </c:pt>
                <c:pt idx="16506">
                  <c:v>9.8271232049599941</c:v>
                </c:pt>
                <c:pt idx="16507">
                  <c:v>9.8403040575196634</c:v>
                </c:pt>
                <c:pt idx="16508">
                  <c:v>9.862482931148385</c:v>
                </c:pt>
                <c:pt idx="16509">
                  <c:v>9.8677997113419629</c:v>
                </c:pt>
                <c:pt idx="16510">
                  <c:v>9.8572934104967622</c:v>
                </c:pt>
                <c:pt idx="16511">
                  <c:v>9.8236339265790349</c:v>
                </c:pt>
                <c:pt idx="16512">
                  <c:v>9.8107450097677358</c:v>
                </c:pt>
                <c:pt idx="16513">
                  <c:v>9.8127050298120011</c:v>
                </c:pt>
                <c:pt idx="16514">
                  <c:v>9.8121512768108765</c:v>
                </c:pt>
                <c:pt idx="16515">
                  <c:v>9.8211166974429602</c:v>
                </c:pt>
                <c:pt idx="16516">
                  <c:v>9.8289365735056275</c:v>
                </c:pt>
                <c:pt idx="16517">
                  <c:v>9.8320631117796484</c:v>
                </c:pt>
                <c:pt idx="16518">
                  <c:v>9.8371055233844356</c:v>
                </c:pt>
                <c:pt idx="16519">
                  <c:v>9.8393454669159688</c:v>
                </c:pt>
                <c:pt idx="16520">
                  <c:v>9.8374518916985938</c:v>
                </c:pt>
                <c:pt idx="16521">
                  <c:v>9.8348636218378207</c:v>
                </c:pt>
                <c:pt idx="16522">
                  <c:v>9.8337029948267016</c:v>
                </c:pt>
                <c:pt idx="16523">
                  <c:v>9.8338756252293749</c:v>
                </c:pt>
                <c:pt idx="16524">
                  <c:v>9.8207063857859183</c:v>
                </c:pt>
                <c:pt idx="16525">
                  <c:v>9.8104129029504712</c:v>
                </c:pt>
                <c:pt idx="16526">
                  <c:v>9.8364829091883124</c:v>
                </c:pt>
                <c:pt idx="16527">
                  <c:v>9.8328859057372231</c:v>
                </c:pt>
                <c:pt idx="16528">
                  <c:v>9.8207996756676579</c:v>
                </c:pt>
                <c:pt idx="16529">
                  <c:v>9.8347298075937921</c:v>
                </c:pt>
                <c:pt idx="16530">
                  <c:v>9.8382514804090366</c:v>
                </c:pt>
                <c:pt idx="16531">
                  <c:v>9.8137034812099095</c:v>
                </c:pt>
                <c:pt idx="16532">
                  <c:v>9.8152675357903743</c:v>
                </c:pt>
                <c:pt idx="16533">
                  <c:v>9.8204427253101336</c:v>
                </c:pt>
                <c:pt idx="16534">
                  <c:v>9.8151117933098817</c:v>
                </c:pt>
                <c:pt idx="16535">
                  <c:v>9.8277329319394671</c:v>
                </c:pt>
                <c:pt idx="16536">
                  <c:v>9.8280173512487945</c:v>
                </c:pt>
                <c:pt idx="16537">
                  <c:v>9.8153935387743694</c:v>
                </c:pt>
                <c:pt idx="16538">
                  <c:v>9.8061148979152932</c:v>
                </c:pt>
                <c:pt idx="16539">
                  <c:v>9.8097214550200267</c:v>
                </c:pt>
                <c:pt idx="16540">
                  <c:v>9.8186547802521602</c:v>
                </c:pt>
                <c:pt idx="16541">
                  <c:v>9.8280503786939466</c:v>
                </c:pt>
                <c:pt idx="16542">
                  <c:v>9.8226400876356834</c:v>
                </c:pt>
                <c:pt idx="16543">
                  <c:v>9.8159431392781542</c:v>
                </c:pt>
                <c:pt idx="16544">
                  <c:v>9.8477986428655679</c:v>
                </c:pt>
                <c:pt idx="16545">
                  <c:v>9.8828581727997165</c:v>
                </c:pt>
                <c:pt idx="16546">
                  <c:v>9.9018629178180912</c:v>
                </c:pt>
                <c:pt idx="16547">
                  <c:v>9.8925690947607432</c:v>
                </c:pt>
                <c:pt idx="16548">
                  <c:v>9.8750687878024817</c:v>
                </c:pt>
                <c:pt idx="16549">
                  <c:v>9.838296880182499</c:v>
                </c:pt>
                <c:pt idx="16550">
                  <c:v>9.8020564969095698</c:v>
                </c:pt>
                <c:pt idx="16551">
                  <c:v>9.7574152915322738</c:v>
                </c:pt>
                <c:pt idx="16552">
                  <c:v>9.7380381823011923</c:v>
                </c:pt>
                <c:pt idx="16553">
                  <c:v>9.7519599906525034</c:v>
                </c:pt>
                <c:pt idx="16554">
                  <c:v>9.7814563927399547</c:v>
                </c:pt>
                <c:pt idx="16555">
                  <c:v>9.8286796173576203</c:v>
                </c:pt>
                <c:pt idx="16556">
                  <c:v>9.8553395037280058</c:v>
                </c:pt>
                <c:pt idx="16557">
                  <c:v>9.885180456092785</c:v>
                </c:pt>
                <c:pt idx="16558">
                  <c:v>9.8812067930418763</c:v>
                </c:pt>
                <c:pt idx="16559">
                  <c:v>9.8757176615102473</c:v>
                </c:pt>
                <c:pt idx="16560">
                  <c:v>9.8740352990660476</c:v>
                </c:pt>
                <c:pt idx="16561">
                  <c:v>9.8770403419169117</c:v>
                </c:pt>
                <c:pt idx="16562">
                  <c:v>9.8697496870681416</c:v>
                </c:pt>
                <c:pt idx="16563">
                  <c:v>9.8366224808622498</c:v>
                </c:pt>
                <c:pt idx="16564">
                  <c:v>9.7800080881689091</c:v>
                </c:pt>
                <c:pt idx="16565">
                  <c:v>9.7592460747157652</c:v>
                </c:pt>
                <c:pt idx="16566">
                  <c:v>9.7566870346903212</c:v>
                </c:pt>
                <c:pt idx="16567">
                  <c:v>9.7694231010728139</c:v>
                </c:pt>
                <c:pt idx="16568">
                  <c:v>9.7879052047637281</c:v>
                </c:pt>
                <c:pt idx="16569">
                  <c:v>9.8142379059730604</c:v>
                </c:pt>
                <c:pt idx="16570">
                  <c:v>9.8491187606588735</c:v>
                </c:pt>
                <c:pt idx="16571">
                  <c:v>9.8799669907653467</c:v>
                </c:pt>
                <c:pt idx="16572">
                  <c:v>9.8972395922471428</c:v>
                </c:pt>
                <c:pt idx="16573">
                  <c:v>9.8909810779984237</c:v>
                </c:pt>
                <c:pt idx="16574">
                  <c:v>9.8716194577514322</c:v>
                </c:pt>
                <c:pt idx="16575">
                  <c:v>9.8390242102401029</c:v>
                </c:pt>
                <c:pt idx="16576">
                  <c:v>9.8149053092934491</c:v>
                </c:pt>
                <c:pt idx="16577">
                  <c:v>9.7982212250374854</c:v>
                </c:pt>
                <c:pt idx="16578">
                  <c:v>9.7922187569635284</c:v>
                </c:pt>
                <c:pt idx="16579">
                  <c:v>9.7808401510368803</c:v>
                </c:pt>
                <c:pt idx="16580">
                  <c:v>9.8013729088191273</c:v>
                </c:pt>
                <c:pt idx="16581">
                  <c:v>9.8239160662658787</c:v>
                </c:pt>
                <c:pt idx="16582">
                  <c:v>9.8266876322323089</c:v>
                </c:pt>
                <c:pt idx="16583">
                  <c:v>9.8345183482595413</c:v>
                </c:pt>
                <c:pt idx="16584">
                  <c:v>9.8525158187558119</c:v>
                </c:pt>
                <c:pt idx="16585">
                  <c:v>9.8594863006980855</c:v>
                </c:pt>
                <c:pt idx="16586">
                  <c:v>9.8483545675683892</c:v>
                </c:pt>
                <c:pt idx="16587">
                  <c:v>9.8567221795647342</c:v>
                </c:pt>
                <c:pt idx="16588">
                  <c:v>9.8503336909612322</c:v>
                </c:pt>
                <c:pt idx="16589">
                  <c:v>9.8314481710100594</c:v>
                </c:pt>
                <c:pt idx="16590">
                  <c:v>9.8351472380412854</c:v>
                </c:pt>
                <c:pt idx="16591">
                  <c:v>9.8281479112048142</c:v>
                </c:pt>
                <c:pt idx="16592">
                  <c:v>9.8194455547340969</c:v>
                </c:pt>
                <c:pt idx="16593">
                  <c:v>9.821992787855887</c:v>
                </c:pt>
                <c:pt idx="16594">
                  <c:v>9.8404640850737</c:v>
                </c:pt>
                <c:pt idx="16595">
                  <c:v>9.8583278236191774</c:v>
                </c:pt>
                <c:pt idx="16596">
                  <c:v>9.8472057177947185</c:v>
                </c:pt>
                <c:pt idx="16597">
                  <c:v>9.8324970152643427</c:v>
                </c:pt>
                <c:pt idx="16598">
                  <c:v>9.8247377921224874</c:v>
                </c:pt>
                <c:pt idx="16599">
                  <c:v>9.8330928393508739</c:v>
                </c:pt>
                <c:pt idx="16600">
                  <c:v>9.8295117009816781</c:v>
                </c:pt>
                <c:pt idx="16601">
                  <c:v>9.8266196184949788</c:v>
                </c:pt>
                <c:pt idx="16602">
                  <c:v>9.8306365379909373</c:v>
                </c:pt>
                <c:pt idx="16603">
                  <c:v>9.8352778252340993</c:v>
                </c:pt>
                <c:pt idx="16604">
                  <c:v>9.8468073885029934</c:v>
                </c:pt>
                <c:pt idx="16605">
                  <c:v>9.8499284669663503</c:v>
                </c:pt>
                <c:pt idx="16606">
                  <c:v>9.8487423734557762</c:v>
                </c:pt>
                <c:pt idx="16607">
                  <c:v>9.8331004547784335</c:v>
                </c:pt>
                <c:pt idx="16608">
                  <c:v>9.8111065973807108</c:v>
                </c:pt>
                <c:pt idx="16609">
                  <c:v>9.8338532979558408</c:v>
                </c:pt>
                <c:pt idx="16610">
                  <c:v>9.82601502960304</c:v>
                </c:pt>
                <c:pt idx="16611">
                  <c:v>9.8091736782524315</c:v>
                </c:pt>
                <c:pt idx="16612">
                  <c:v>9.8179734136309946</c:v>
                </c:pt>
                <c:pt idx="16613">
                  <c:v>9.8126713410372659</c:v>
                </c:pt>
                <c:pt idx="16614">
                  <c:v>9.8029123375635265</c:v>
                </c:pt>
                <c:pt idx="16615">
                  <c:v>9.8122393170904409</c:v>
                </c:pt>
                <c:pt idx="16616">
                  <c:v>9.8416739377762692</c:v>
                </c:pt>
                <c:pt idx="16617">
                  <c:v>9.8523480668767114</c:v>
                </c:pt>
                <c:pt idx="16618">
                  <c:v>9.8567337549053029</c:v>
                </c:pt>
                <c:pt idx="16619">
                  <c:v>9.8647110090785883</c:v>
                </c:pt>
                <c:pt idx="16620">
                  <c:v>9.846857696946298</c:v>
                </c:pt>
                <c:pt idx="16621">
                  <c:v>9.8358148616456571</c:v>
                </c:pt>
                <c:pt idx="16622">
                  <c:v>9.8330358761302712</c:v>
                </c:pt>
                <c:pt idx="16623">
                  <c:v>9.8142527140338558</c:v>
                </c:pt>
                <c:pt idx="16624">
                  <c:v>9.7996736206992114</c:v>
                </c:pt>
                <c:pt idx="16625">
                  <c:v>9.7960633609141095</c:v>
                </c:pt>
                <c:pt idx="16626">
                  <c:v>9.8238282583601055</c:v>
                </c:pt>
                <c:pt idx="16627">
                  <c:v>9.8327343492995514</c:v>
                </c:pt>
                <c:pt idx="16628">
                  <c:v>9.852866862193812</c:v>
                </c:pt>
                <c:pt idx="16629">
                  <c:v>9.8790580509390491</c:v>
                </c:pt>
                <c:pt idx="16630">
                  <c:v>9.878326192310551</c:v>
                </c:pt>
                <c:pt idx="16631">
                  <c:v>9.8669206347653642</c:v>
                </c:pt>
                <c:pt idx="16632">
                  <c:v>9.849822874282367</c:v>
                </c:pt>
                <c:pt idx="16633">
                  <c:v>9.8286932455603182</c:v>
                </c:pt>
                <c:pt idx="16634">
                  <c:v>9.8252726976634541</c:v>
                </c:pt>
                <c:pt idx="16635">
                  <c:v>9.8232903533730109</c:v>
                </c:pt>
                <c:pt idx="16636">
                  <c:v>9.8187875961129141</c:v>
                </c:pt>
                <c:pt idx="16637">
                  <c:v>9.8301189924398606</c:v>
                </c:pt>
                <c:pt idx="16638">
                  <c:v>9.8379750563130628</c:v>
                </c:pt>
                <c:pt idx="16639">
                  <c:v>9.8350342224480229</c:v>
                </c:pt>
                <c:pt idx="16640">
                  <c:v>9.8318174226832831</c:v>
                </c:pt>
                <c:pt idx="16641">
                  <c:v>9.8481234413792489</c:v>
                </c:pt>
                <c:pt idx="16642">
                  <c:v>9.8510997605488821</c:v>
                </c:pt>
                <c:pt idx="16643">
                  <c:v>9.8519065975627544</c:v>
                </c:pt>
                <c:pt idx="16644">
                  <c:v>9.8338287205795467</c:v>
                </c:pt>
                <c:pt idx="16645">
                  <c:v>9.8075182431022068</c:v>
                </c:pt>
                <c:pt idx="16646">
                  <c:v>9.8075482815895647</c:v>
                </c:pt>
                <c:pt idx="16647">
                  <c:v>9.8060852857559446</c:v>
                </c:pt>
                <c:pt idx="16648">
                  <c:v>9.8101027117438129</c:v>
                </c:pt>
                <c:pt idx="16649">
                  <c:v>9.8323897085382441</c:v>
                </c:pt>
                <c:pt idx="16650">
                  <c:v>9.840724982277175</c:v>
                </c:pt>
                <c:pt idx="16651">
                  <c:v>9.8547980665077013</c:v>
                </c:pt>
                <c:pt idx="16652">
                  <c:v>9.8781357328973485</c:v>
                </c:pt>
                <c:pt idx="16653">
                  <c:v>9.8597765080239235</c:v>
                </c:pt>
                <c:pt idx="16654">
                  <c:v>9.8559787809953896</c:v>
                </c:pt>
                <c:pt idx="16655">
                  <c:v>9.8569862483005384</c:v>
                </c:pt>
                <c:pt idx="16656">
                  <c:v>9.8354380348065717</c:v>
                </c:pt>
                <c:pt idx="16657">
                  <c:v>9.8141102637178772</c:v>
                </c:pt>
                <c:pt idx="16658">
                  <c:v>9.7979599472949896</c:v>
                </c:pt>
                <c:pt idx="16659">
                  <c:v>9.7761700144931112</c:v>
                </c:pt>
                <c:pt idx="16660">
                  <c:v>9.7835903118406797</c:v>
                </c:pt>
                <c:pt idx="16661">
                  <c:v>9.8030235932119094</c:v>
                </c:pt>
                <c:pt idx="16662">
                  <c:v>9.8142209027027096</c:v>
                </c:pt>
                <c:pt idx="16663">
                  <c:v>9.8293013831604483</c:v>
                </c:pt>
                <c:pt idx="16664">
                  <c:v>9.8446856518651167</c:v>
                </c:pt>
                <c:pt idx="16665">
                  <c:v>9.846256098437431</c:v>
                </c:pt>
                <c:pt idx="16666">
                  <c:v>9.8603443522381831</c:v>
                </c:pt>
                <c:pt idx="16667">
                  <c:v>9.8458703452029024</c:v>
                </c:pt>
                <c:pt idx="16668">
                  <c:v>9.8380657978465695</c:v>
                </c:pt>
                <c:pt idx="16669">
                  <c:v>9.8450756369567891</c:v>
                </c:pt>
                <c:pt idx="16670">
                  <c:v>9.8687015211757032</c:v>
                </c:pt>
                <c:pt idx="16671">
                  <c:v>9.8994720190516663</c:v>
                </c:pt>
                <c:pt idx="16672">
                  <c:v>9.9104582478707641</c:v>
                </c:pt>
                <c:pt idx="16673">
                  <c:v>9.8997933511613994</c:v>
                </c:pt>
                <c:pt idx="16674">
                  <c:v>9.8732444033357041</c:v>
                </c:pt>
                <c:pt idx="16675">
                  <c:v>9.8187538540418071</c:v>
                </c:pt>
                <c:pt idx="16676">
                  <c:v>9.756743631836212</c:v>
                </c:pt>
                <c:pt idx="16677">
                  <c:v>9.7029646693247127</c:v>
                </c:pt>
                <c:pt idx="16678">
                  <c:v>9.7033424784459026</c:v>
                </c:pt>
                <c:pt idx="16679">
                  <c:v>9.7563839084349571</c:v>
                </c:pt>
                <c:pt idx="16680">
                  <c:v>9.8229355088403221</c:v>
                </c:pt>
                <c:pt idx="16681">
                  <c:v>9.8735047963187839</c:v>
                </c:pt>
                <c:pt idx="16682">
                  <c:v>9.8971412384719866</c:v>
                </c:pt>
                <c:pt idx="16683">
                  <c:v>9.8939791781127013</c:v>
                </c:pt>
                <c:pt idx="16684">
                  <c:v>9.861273885264314</c:v>
                </c:pt>
                <c:pt idx="16685">
                  <c:v>9.8267125113519445</c:v>
                </c:pt>
                <c:pt idx="16686">
                  <c:v>9.8077528712157669</c:v>
                </c:pt>
                <c:pt idx="16687">
                  <c:v>9.8058300615439276</c:v>
                </c:pt>
                <c:pt idx="16688">
                  <c:v>9.8080306348236981</c:v>
                </c:pt>
                <c:pt idx="16689">
                  <c:v>9.7982914196965663</c:v>
                </c:pt>
                <c:pt idx="16690">
                  <c:v>9.8111422932816019</c:v>
                </c:pt>
                <c:pt idx="16691">
                  <c:v>9.8179449669375334</c:v>
                </c:pt>
                <c:pt idx="16692">
                  <c:v>9.8082607137164839</c:v>
                </c:pt>
                <c:pt idx="16693">
                  <c:v>9.8108768798464308</c:v>
                </c:pt>
                <c:pt idx="16694">
                  <c:v>9.8201235643467495</c:v>
                </c:pt>
                <c:pt idx="16695">
                  <c:v>9.8376626855393496</c:v>
                </c:pt>
                <c:pt idx="16696">
                  <c:v>9.8517298844374253</c:v>
                </c:pt>
                <c:pt idx="16697">
                  <c:v>9.8626605466500639</c:v>
                </c:pt>
                <c:pt idx="16698">
                  <c:v>9.8548499086782133</c:v>
                </c:pt>
                <c:pt idx="16699">
                  <c:v>9.8312325489040298</c:v>
                </c:pt>
                <c:pt idx="16700">
                  <c:v>9.8240657573433321</c:v>
                </c:pt>
                <c:pt idx="16701">
                  <c:v>9.8237962031926624</c:v>
                </c:pt>
                <c:pt idx="16702">
                  <c:v>9.8166745678457765</c:v>
                </c:pt>
                <c:pt idx="16703">
                  <c:v>9.8106218465219577</c:v>
                </c:pt>
                <c:pt idx="16704">
                  <c:v>9.8494691949229534</c:v>
                </c:pt>
                <c:pt idx="16705">
                  <c:v>9.804053971100279</c:v>
                </c:pt>
                <c:pt idx="16706">
                  <c:v>9.8348389615500871</c:v>
                </c:pt>
                <c:pt idx="16707">
                  <c:v>9.8653242682495428</c:v>
                </c:pt>
                <c:pt idx="16708">
                  <c:v>9.8453636472636372</c:v>
                </c:pt>
                <c:pt idx="16709">
                  <c:v>9.8235585015337836</c:v>
                </c:pt>
                <c:pt idx="16710">
                  <c:v>9.8362777428406254</c:v>
                </c:pt>
                <c:pt idx="16711">
                  <c:v>9.847743442753691</c:v>
                </c:pt>
                <c:pt idx="16712">
                  <c:v>9.8429667700987835</c:v>
                </c:pt>
                <c:pt idx="16713">
                  <c:v>9.8326302480339596</c:v>
                </c:pt>
                <c:pt idx="16714">
                  <c:v>9.8239884197279999</c:v>
                </c:pt>
                <c:pt idx="16715">
                  <c:v>9.8164500924211904</c:v>
                </c:pt>
                <c:pt idx="16716">
                  <c:v>9.8050733573738551</c:v>
                </c:pt>
                <c:pt idx="16717">
                  <c:v>9.7940605565662562</c:v>
                </c:pt>
                <c:pt idx="16718">
                  <c:v>9.836515861512007</c:v>
                </c:pt>
                <c:pt idx="16719">
                  <c:v>9.8628385372131948</c:v>
                </c:pt>
                <c:pt idx="16720">
                  <c:v>9.8613581003134811</c:v>
                </c:pt>
                <c:pt idx="16721">
                  <c:v>9.8570529613885274</c:v>
                </c:pt>
                <c:pt idx="16722">
                  <c:v>9.8591909110921101</c:v>
                </c:pt>
                <c:pt idx="16723">
                  <c:v>9.8523070483990765</c:v>
                </c:pt>
                <c:pt idx="16724">
                  <c:v>9.8252923568508415</c:v>
                </c:pt>
                <c:pt idx="16725">
                  <c:v>9.8075711108241208</c:v>
                </c:pt>
                <c:pt idx="16726">
                  <c:v>9.7873545884160453</c:v>
                </c:pt>
                <c:pt idx="16727">
                  <c:v>9.812155399791747</c:v>
                </c:pt>
                <c:pt idx="16728">
                  <c:v>9.821236127801237</c:v>
                </c:pt>
                <c:pt idx="16729">
                  <c:v>9.8405481366656531</c:v>
                </c:pt>
                <c:pt idx="16730">
                  <c:v>9.8530882316089787</c:v>
                </c:pt>
                <c:pt idx="16731">
                  <c:v>9.8473948129002213</c:v>
                </c:pt>
                <c:pt idx="16732">
                  <c:v>9.8407895024975485</c:v>
                </c:pt>
                <c:pt idx="16733">
                  <c:v>9.8240937290146455</c:v>
                </c:pt>
                <c:pt idx="16734">
                  <c:v>9.8394786422502118</c:v>
                </c:pt>
                <c:pt idx="16735">
                  <c:v>9.8523987109064404</c:v>
                </c:pt>
                <c:pt idx="16736">
                  <c:v>9.842069558471815</c:v>
                </c:pt>
                <c:pt idx="16737">
                  <c:v>9.8491376203638197</c:v>
                </c:pt>
                <c:pt idx="16738">
                  <c:v>9.8491367695166296</c:v>
                </c:pt>
                <c:pt idx="16739">
                  <c:v>9.8550706401336949</c:v>
                </c:pt>
                <c:pt idx="16740">
                  <c:v>9.8452403390177068</c:v>
                </c:pt>
                <c:pt idx="16741">
                  <c:v>9.8307905496000156</c:v>
                </c:pt>
                <c:pt idx="16742">
                  <c:v>9.8091879948479477</c:v>
                </c:pt>
                <c:pt idx="16743">
                  <c:v>9.8220915450997754</c:v>
                </c:pt>
                <c:pt idx="16744">
                  <c:v>9.8154302178121178</c:v>
                </c:pt>
                <c:pt idx="16745">
                  <c:v>9.7951895286824104</c:v>
                </c:pt>
                <c:pt idx="16746">
                  <c:v>9.7961034197778769</c:v>
                </c:pt>
                <c:pt idx="16747">
                  <c:v>9.8014095946037614</c:v>
                </c:pt>
                <c:pt idx="16748">
                  <c:v>9.8458191987867885</c:v>
                </c:pt>
                <c:pt idx="16749">
                  <c:v>9.8724152169699373</c:v>
                </c:pt>
                <c:pt idx="16750">
                  <c:v>9.8732223330293678</c:v>
                </c:pt>
                <c:pt idx="16751">
                  <c:v>9.8669615788667748</c:v>
                </c:pt>
                <c:pt idx="16752">
                  <c:v>9.8601613490792221</c:v>
                </c:pt>
                <c:pt idx="16753">
                  <c:v>9.8515242600364754</c:v>
                </c:pt>
                <c:pt idx="16754">
                  <c:v>9.8299923918089398</c:v>
                </c:pt>
                <c:pt idx="16755">
                  <c:v>9.8157347495465821</c:v>
                </c:pt>
                <c:pt idx="16756">
                  <c:v>9.816126428098455</c:v>
                </c:pt>
                <c:pt idx="16757">
                  <c:v>9.8110275429446734</c:v>
                </c:pt>
                <c:pt idx="16758">
                  <c:v>9.8153424378606289</c:v>
                </c:pt>
                <c:pt idx="16759">
                  <c:v>9.8229875191698746</c:v>
                </c:pt>
                <c:pt idx="16760">
                  <c:v>9.8211913005206917</c:v>
                </c:pt>
                <c:pt idx="16761">
                  <c:v>9.8484792019092851</c:v>
                </c:pt>
                <c:pt idx="16762">
                  <c:v>9.8629702196735813</c:v>
                </c:pt>
                <c:pt idx="16763">
                  <c:v>9.859976914262921</c:v>
                </c:pt>
                <c:pt idx="16764">
                  <c:v>9.835184549658381</c:v>
                </c:pt>
                <c:pt idx="16765">
                  <c:v>9.7896913077083134</c:v>
                </c:pt>
                <c:pt idx="16766">
                  <c:v>9.7702193176676513</c:v>
                </c:pt>
                <c:pt idx="16767">
                  <c:v>9.7808077820203323</c:v>
                </c:pt>
                <c:pt idx="16768">
                  <c:v>9.8067776515174963</c:v>
                </c:pt>
                <c:pt idx="16769">
                  <c:v>9.8536973513213031</c:v>
                </c:pt>
                <c:pt idx="16770">
                  <c:v>9.8786997829606236</c:v>
                </c:pt>
                <c:pt idx="16771">
                  <c:v>9.8998768277431086</c:v>
                </c:pt>
                <c:pt idx="16772">
                  <c:v>9.887668245808463</c:v>
                </c:pt>
                <c:pt idx="16773">
                  <c:v>9.8583169740607346</c:v>
                </c:pt>
                <c:pt idx="16774">
                  <c:v>9.8276388927834546</c:v>
                </c:pt>
                <c:pt idx="16775">
                  <c:v>9.8014895347332356</c:v>
                </c:pt>
                <c:pt idx="16776">
                  <c:v>9.7880151018062023</c:v>
                </c:pt>
                <c:pt idx="16777">
                  <c:v>9.7871112030895713</c:v>
                </c:pt>
                <c:pt idx="16778">
                  <c:v>9.8010468536597433</c:v>
                </c:pt>
                <c:pt idx="16779">
                  <c:v>9.8247154224165119</c:v>
                </c:pt>
                <c:pt idx="16780">
                  <c:v>9.8467983284731009</c:v>
                </c:pt>
                <c:pt idx="16781">
                  <c:v>9.8727137117036623</c:v>
                </c:pt>
                <c:pt idx="16782">
                  <c:v>9.8708574345377968</c:v>
                </c:pt>
                <c:pt idx="16783">
                  <c:v>9.8575919096575628</c:v>
                </c:pt>
                <c:pt idx="16784">
                  <c:v>9.8451785995380465</c:v>
                </c:pt>
                <c:pt idx="16785">
                  <c:v>9.8406142655814222</c:v>
                </c:pt>
                <c:pt idx="16786">
                  <c:v>9.8386205006613139</c:v>
                </c:pt>
                <c:pt idx="16787">
                  <c:v>9.831008981382638</c:v>
                </c:pt>
                <c:pt idx="16788">
                  <c:v>9.8279830218759656</c:v>
                </c:pt>
                <c:pt idx="16789">
                  <c:v>9.8311476051494182</c:v>
                </c:pt>
                <c:pt idx="16790">
                  <c:v>9.8648248362690527</c:v>
                </c:pt>
                <c:pt idx="16791">
                  <c:v>9.8574069323706031</c:v>
                </c:pt>
                <c:pt idx="16792">
                  <c:v>9.833253413789949</c:v>
                </c:pt>
                <c:pt idx="16793">
                  <c:v>9.7943660181127274</c:v>
                </c:pt>
                <c:pt idx="16794">
                  <c:v>9.7752243077619276</c:v>
                </c:pt>
                <c:pt idx="16795">
                  <c:v>9.777302071070773</c:v>
                </c:pt>
                <c:pt idx="16796">
                  <c:v>9.7942503013984421</c:v>
                </c:pt>
                <c:pt idx="16797">
                  <c:v>9.8052369923468259</c:v>
                </c:pt>
                <c:pt idx="16798">
                  <c:v>9.8283855725414888</c:v>
                </c:pt>
                <c:pt idx="16799">
                  <c:v>9.8454963998177689</c:v>
                </c:pt>
                <c:pt idx="16800">
                  <c:v>9.8761388284190605</c:v>
                </c:pt>
                <c:pt idx="16801">
                  <c:v>9.8742708314063634</c:v>
                </c:pt>
                <c:pt idx="16802">
                  <c:v>9.8562528144232822</c:v>
                </c:pt>
                <c:pt idx="16803">
                  <c:v>9.8326359393646001</c:v>
                </c:pt>
                <c:pt idx="16804">
                  <c:v>9.8536045514072068</c:v>
                </c:pt>
                <c:pt idx="16805">
                  <c:v>9.845725215174836</c:v>
                </c:pt>
                <c:pt idx="16806">
                  <c:v>9.7969773980628361</c:v>
                </c:pt>
                <c:pt idx="16807">
                  <c:v>9.8311911335023705</c:v>
                </c:pt>
                <c:pt idx="16808">
                  <c:v>9.853144892428956</c:v>
                </c:pt>
                <c:pt idx="16809">
                  <c:v>9.8438840978892941</c:v>
                </c:pt>
                <c:pt idx="16810">
                  <c:v>9.8517822135503863</c:v>
                </c:pt>
                <c:pt idx="16811">
                  <c:v>9.857595014631432</c:v>
                </c:pt>
                <c:pt idx="16812">
                  <c:v>9.8514751217480452</c:v>
                </c:pt>
                <c:pt idx="16813">
                  <c:v>9.8260443719101218</c:v>
                </c:pt>
                <c:pt idx="16814">
                  <c:v>9.8021252651307478</c:v>
                </c:pt>
                <c:pt idx="16815">
                  <c:v>9.8182410965283875</c:v>
                </c:pt>
                <c:pt idx="16816">
                  <c:v>9.8445311987178705</c:v>
                </c:pt>
                <c:pt idx="16817">
                  <c:v>9.8605007448479807</c:v>
                </c:pt>
                <c:pt idx="16818">
                  <c:v>9.8559250976045636</c:v>
                </c:pt>
                <c:pt idx="16819">
                  <c:v>9.8513334029994919</c:v>
                </c:pt>
                <c:pt idx="16820">
                  <c:v>9.8294866579814517</c:v>
                </c:pt>
                <c:pt idx="16821">
                  <c:v>9.8205082743215684</c:v>
                </c:pt>
                <c:pt idx="16822">
                  <c:v>9.7886838924441193</c:v>
                </c:pt>
                <c:pt idx="16823">
                  <c:v>9.7812955544136457</c:v>
                </c:pt>
                <c:pt idx="16824">
                  <c:v>9.8017200037681533</c:v>
                </c:pt>
                <c:pt idx="16825">
                  <c:v>9.8147348439310864</c:v>
                </c:pt>
                <c:pt idx="16826">
                  <c:v>9.8330679148492379</c:v>
                </c:pt>
                <c:pt idx="16827">
                  <c:v>9.8513926759083486</c:v>
                </c:pt>
                <c:pt idx="16828">
                  <c:v>9.8476612546392666</c:v>
                </c:pt>
                <c:pt idx="16829">
                  <c:v>9.8516884369353104</c:v>
                </c:pt>
                <c:pt idx="16830">
                  <c:v>9.8502491553222988</c:v>
                </c:pt>
                <c:pt idx="16831">
                  <c:v>9.827606321090764</c:v>
                </c:pt>
                <c:pt idx="16832">
                  <c:v>9.8234626569701611</c:v>
                </c:pt>
                <c:pt idx="16833">
                  <c:v>9.8016668484536744</c:v>
                </c:pt>
                <c:pt idx="16834">
                  <c:v>9.8190194664537689</c:v>
                </c:pt>
                <c:pt idx="16835">
                  <c:v>9.8241823214137884</c:v>
                </c:pt>
                <c:pt idx="16836">
                  <c:v>9.8214907212455724</c:v>
                </c:pt>
                <c:pt idx="16837">
                  <c:v>9.8348977540436948</c:v>
                </c:pt>
                <c:pt idx="16838">
                  <c:v>9.8533696484291688</c:v>
                </c:pt>
                <c:pt idx="16839">
                  <c:v>9.8517146471245578</c:v>
                </c:pt>
                <c:pt idx="16840">
                  <c:v>9.854470177390402</c:v>
                </c:pt>
                <c:pt idx="16841">
                  <c:v>9.8267947355847802</c:v>
                </c:pt>
                <c:pt idx="16842">
                  <c:v>9.8172629176917088</c:v>
                </c:pt>
                <c:pt idx="16843">
                  <c:v>9.8209443697985375</c:v>
                </c:pt>
                <c:pt idx="16844">
                  <c:v>9.8255252025148625</c:v>
                </c:pt>
                <c:pt idx="16845">
                  <c:v>9.8296748858181804</c:v>
                </c:pt>
                <c:pt idx="16846">
                  <c:v>9.8379135194959897</c:v>
                </c:pt>
                <c:pt idx="16847">
                  <c:v>9.827387378192519</c:v>
                </c:pt>
                <c:pt idx="16848">
                  <c:v>9.81734521992753</c:v>
                </c:pt>
                <c:pt idx="16849">
                  <c:v>9.8227933064809037</c:v>
                </c:pt>
                <c:pt idx="16850">
                  <c:v>9.8345330711027525</c:v>
                </c:pt>
                <c:pt idx="16851">
                  <c:v>9.8417933998432474</c:v>
                </c:pt>
                <c:pt idx="16852">
                  <c:v>9.8378566775697642</c:v>
                </c:pt>
                <c:pt idx="16853">
                  <c:v>9.8412934362543272</c:v>
                </c:pt>
                <c:pt idx="16854">
                  <c:v>9.8237258395209022</c:v>
                </c:pt>
                <c:pt idx="16855">
                  <c:v>9.8226240398772351</c:v>
                </c:pt>
                <c:pt idx="16856">
                  <c:v>9.8393509562411534</c:v>
                </c:pt>
                <c:pt idx="16857">
                  <c:v>9.853349939519056</c:v>
                </c:pt>
                <c:pt idx="16858">
                  <c:v>9.8495828627099886</c:v>
                </c:pt>
                <c:pt idx="16859">
                  <c:v>9.8310588396230845</c:v>
                </c:pt>
                <c:pt idx="16860">
                  <c:v>9.8043647136250272</c:v>
                </c:pt>
                <c:pt idx="16861">
                  <c:v>9.7840423947713795</c:v>
                </c:pt>
                <c:pt idx="16862">
                  <c:v>9.7770073336087808</c:v>
                </c:pt>
                <c:pt idx="16863">
                  <c:v>9.7865639134151277</c:v>
                </c:pt>
                <c:pt idx="16864">
                  <c:v>9.8062589244524805</c:v>
                </c:pt>
                <c:pt idx="16865">
                  <c:v>9.8610702254064631</c:v>
                </c:pt>
                <c:pt idx="16866">
                  <c:v>9.9172015050081566</c:v>
                </c:pt>
                <c:pt idx="16867">
                  <c:v>9.8699002823741537</c:v>
                </c:pt>
                <c:pt idx="16868">
                  <c:v>9.8608608863054066</c:v>
                </c:pt>
                <c:pt idx="16869">
                  <c:v>9.8813524404922664</c:v>
                </c:pt>
                <c:pt idx="16870">
                  <c:v>9.8999936942276587</c:v>
                </c:pt>
                <c:pt idx="16871">
                  <c:v>9.8830870152833441</c:v>
                </c:pt>
                <c:pt idx="16872">
                  <c:v>9.8212859466777402</c:v>
                </c:pt>
                <c:pt idx="16873">
                  <c:v>9.8045388341477793</c:v>
                </c:pt>
                <c:pt idx="16874">
                  <c:v>9.7689783831732662</c:v>
                </c:pt>
                <c:pt idx="16875">
                  <c:v>9.742034611693061</c:v>
                </c:pt>
                <c:pt idx="16876">
                  <c:v>9.7992409802705769</c:v>
                </c:pt>
                <c:pt idx="16877">
                  <c:v>9.884316969861846</c:v>
                </c:pt>
                <c:pt idx="16878">
                  <c:v>9.8964982331073994</c:v>
                </c:pt>
                <c:pt idx="16879">
                  <c:v>9.8977789330424102</c:v>
                </c:pt>
                <c:pt idx="16880">
                  <c:v>9.8924263678726891</c:v>
                </c:pt>
                <c:pt idx="16881">
                  <c:v>9.873115012766629</c:v>
                </c:pt>
                <c:pt idx="16882">
                  <c:v>9.8309300072174182</c:v>
                </c:pt>
                <c:pt idx="16883">
                  <c:v>9.7936628569588304</c:v>
                </c:pt>
                <c:pt idx="16884">
                  <c:v>9.7751970271738049</c:v>
                </c:pt>
                <c:pt idx="16885">
                  <c:v>9.7935225003116475</c:v>
                </c:pt>
                <c:pt idx="16886">
                  <c:v>9.8102318325090501</c:v>
                </c:pt>
                <c:pt idx="16887">
                  <c:v>9.8341131048533033</c:v>
                </c:pt>
                <c:pt idx="16888">
                  <c:v>9.8437349597087564</c:v>
                </c:pt>
                <c:pt idx="16889">
                  <c:v>9.8382408911220232</c:v>
                </c:pt>
                <c:pt idx="16890">
                  <c:v>9.8369091988585868</c:v>
                </c:pt>
                <c:pt idx="16891">
                  <c:v>9.8388294805863872</c:v>
                </c:pt>
                <c:pt idx="16892">
                  <c:v>9.8609709189520842</c:v>
                </c:pt>
                <c:pt idx="16893">
                  <c:v>9.8601673767481657</c:v>
                </c:pt>
                <c:pt idx="16894">
                  <c:v>9.8539731626971356</c:v>
                </c:pt>
                <c:pt idx="16895">
                  <c:v>9.8310759881281555</c:v>
                </c:pt>
                <c:pt idx="16896">
                  <c:v>9.8033948114749467</c:v>
                </c:pt>
                <c:pt idx="16897">
                  <c:v>9.7993360293604432</c:v>
                </c:pt>
                <c:pt idx="16898">
                  <c:v>9.7950734774207273</c:v>
                </c:pt>
                <c:pt idx="16899">
                  <c:v>9.7989448127039562</c:v>
                </c:pt>
                <c:pt idx="16900">
                  <c:v>9.8127858917614947</c:v>
                </c:pt>
                <c:pt idx="16901">
                  <c:v>9.8423191281746476</c:v>
                </c:pt>
                <c:pt idx="16902">
                  <c:v>9.8660678097615637</c:v>
                </c:pt>
                <c:pt idx="16903">
                  <c:v>9.865917789599278</c:v>
                </c:pt>
                <c:pt idx="16904">
                  <c:v>9.8307931308369092</c:v>
                </c:pt>
                <c:pt idx="16905">
                  <c:v>9.8103368086861682</c:v>
                </c:pt>
                <c:pt idx="16906">
                  <c:v>9.8079342135932723</c:v>
                </c:pt>
                <c:pt idx="16907">
                  <c:v>9.8363195593863697</c:v>
                </c:pt>
                <c:pt idx="16908">
                  <c:v>9.8699159899213615</c:v>
                </c:pt>
                <c:pt idx="16909">
                  <c:v>9.8775907259473748</c:v>
                </c:pt>
                <c:pt idx="16910">
                  <c:v>9.8594491299085316</c:v>
                </c:pt>
                <c:pt idx="16911">
                  <c:v>9.8550826971479211</c:v>
                </c:pt>
                <c:pt idx="16912">
                  <c:v>9.8439834879449695</c:v>
                </c:pt>
                <c:pt idx="16913">
                  <c:v>9.8313578094042846</c:v>
                </c:pt>
                <c:pt idx="16914">
                  <c:v>9.8293985943776825</c:v>
                </c:pt>
                <c:pt idx="16915">
                  <c:v>9.8178680626595813</c:v>
                </c:pt>
                <c:pt idx="16916">
                  <c:v>9.8145294250010426</c:v>
                </c:pt>
                <c:pt idx="16917">
                  <c:v>9.8094928722681161</c:v>
                </c:pt>
                <c:pt idx="16918">
                  <c:v>9.8122976021799335</c:v>
                </c:pt>
                <c:pt idx="16919">
                  <c:v>9.8161519046448582</c:v>
                </c:pt>
                <c:pt idx="16920">
                  <c:v>9.8223395271301595</c:v>
                </c:pt>
                <c:pt idx="16921">
                  <c:v>9.8351527536310286</c:v>
                </c:pt>
                <c:pt idx="16922">
                  <c:v>9.8359826745278198</c:v>
                </c:pt>
                <c:pt idx="16923">
                  <c:v>9.828755166103134</c:v>
                </c:pt>
                <c:pt idx="16924">
                  <c:v>9.8372287741568538</c:v>
                </c:pt>
                <c:pt idx="16925">
                  <c:v>9.8520714935967213</c:v>
                </c:pt>
                <c:pt idx="16926">
                  <c:v>9.8556877081842114</c:v>
                </c:pt>
                <c:pt idx="16927">
                  <c:v>9.8596026846337157</c:v>
                </c:pt>
                <c:pt idx="16928">
                  <c:v>9.8455446473752968</c:v>
                </c:pt>
                <c:pt idx="16929">
                  <c:v>9.8116570089385053</c:v>
                </c:pt>
                <c:pt idx="16930">
                  <c:v>9.7841531126913228</c:v>
                </c:pt>
                <c:pt idx="16931">
                  <c:v>9.7790227465229371</c:v>
                </c:pt>
                <c:pt idx="16932">
                  <c:v>9.7908274719035067</c:v>
                </c:pt>
                <c:pt idx="16933">
                  <c:v>9.8250840479669463</c:v>
                </c:pt>
                <c:pt idx="16934">
                  <c:v>9.8477388147629821</c:v>
                </c:pt>
                <c:pt idx="16935">
                  <c:v>9.8683002370398487</c:v>
                </c:pt>
                <c:pt idx="16936">
                  <c:v>9.8586326337141319</c:v>
                </c:pt>
                <c:pt idx="16937">
                  <c:v>9.8287269808660422</c:v>
                </c:pt>
                <c:pt idx="16938">
                  <c:v>9.8022665135233034</c:v>
                </c:pt>
                <c:pt idx="16939">
                  <c:v>9.8060302141451423</c:v>
                </c:pt>
                <c:pt idx="16940">
                  <c:v>9.8030928312128189</c:v>
                </c:pt>
                <c:pt idx="16941">
                  <c:v>9.8203866812314828</c:v>
                </c:pt>
                <c:pt idx="16942">
                  <c:v>9.8503663490068245</c:v>
                </c:pt>
                <c:pt idx="16943">
                  <c:v>9.8582832513703575</c:v>
                </c:pt>
                <c:pt idx="16944">
                  <c:v>9.8862360585233748</c:v>
                </c:pt>
                <c:pt idx="16945">
                  <c:v>9.8834846430223493</c:v>
                </c:pt>
                <c:pt idx="16946">
                  <c:v>9.8650477566801236</c:v>
                </c:pt>
                <c:pt idx="16947">
                  <c:v>9.82444520415841</c:v>
                </c:pt>
                <c:pt idx="16948">
                  <c:v>9.8113412538702942</c:v>
                </c:pt>
                <c:pt idx="16949">
                  <c:v>9.7740235540048843</c:v>
                </c:pt>
                <c:pt idx="16950">
                  <c:v>9.7843591453150349</c:v>
                </c:pt>
                <c:pt idx="16951">
                  <c:v>9.8334187388281737</c:v>
                </c:pt>
                <c:pt idx="16952">
                  <c:v>9.8306444504870356</c:v>
                </c:pt>
                <c:pt idx="16953">
                  <c:v>9.7772287063743946</c:v>
                </c:pt>
                <c:pt idx="16954">
                  <c:v>9.7892484307197183</c:v>
                </c:pt>
                <c:pt idx="16955">
                  <c:v>9.800852908060314</c:v>
                </c:pt>
                <c:pt idx="16956">
                  <c:v>9.7465749012782155</c:v>
                </c:pt>
                <c:pt idx="16957">
                  <c:v>9.7488781164932998</c:v>
                </c:pt>
                <c:pt idx="16958">
                  <c:v>9.8222582123073661</c:v>
                </c:pt>
                <c:pt idx="16959">
                  <c:v>9.8595603293760181</c:v>
                </c:pt>
                <c:pt idx="16960">
                  <c:v>9.8459114633197213</c:v>
                </c:pt>
                <c:pt idx="16961">
                  <c:v>9.8631216897569427</c:v>
                </c:pt>
                <c:pt idx="16962">
                  <c:v>9.8544587653757354</c:v>
                </c:pt>
                <c:pt idx="16963">
                  <c:v>9.8036866357878871</c:v>
                </c:pt>
                <c:pt idx="16964">
                  <c:v>9.7436027232833009</c:v>
                </c:pt>
                <c:pt idx="16965">
                  <c:v>9.7883630046337053</c:v>
                </c:pt>
                <c:pt idx="16966">
                  <c:v>9.8709413442320688</c:v>
                </c:pt>
                <c:pt idx="16967">
                  <c:v>9.8856537629182455</c:v>
                </c:pt>
                <c:pt idx="16968">
                  <c:v>9.8841195280973881</c:v>
                </c:pt>
                <c:pt idx="16969">
                  <c:v>9.8704829545715871</c:v>
                </c:pt>
                <c:pt idx="16970">
                  <c:v>9.8348485167354323</c:v>
                </c:pt>
                <c:pt idx="16971">
                  <c:v>9.8162559478365434</c:v>
                </c:pt>
                <c:pt idx="16972">
                  <c:v>9.7619183704030448</c:v>
                </c:pt>
                <c:pt idx="16973">
                  <c:v>9.7537841434172741</c:v>
                </c:pt>
                <c:pt idx="16974">
                  <c:v>9.8101571438040711</c:v>
                </c:pt>
                <c:pt idx="16975">
                  <c:v>9.8318930874751782</c:v>
                </c:pt>
                <c:pt idx="16976">
                  <c:v>9.7742403327036964</c:v>
                </c:pt>
                <c:pt idx="16977">
                  <c:v>9.7591883085147817</c:v>
                </c:pt>
                <c:pt idx="16978">
                  <c:v>9.8906771017037531</c:v>
                </c:pt>
                <c:pt idx="16979">
                  <c:v>9.9292661597509859</c:v>
                </c:pt>
                <c:pt idx="16980">
                  <c:v>9.8339002617298981</c:v>
                </c:pt>
                <c:pt idx="16981">
                  <c:v>9.8121454046144159</c:v>
                </c:pt>
                <c:pt idx="16982">
                  <c:v>9.9264964228507608</c:v>
                </c:pt>
                <c:pt idx="16983">
                  <c:v>9.863353688948413</c:v>
                </c:pt>
                <c:pt idx="16984">
                  <c:v>9.8248059796712237</c:v>
                </c:pt>
                <c:pt idx="16985">
                  <c:v>9.7679551199125942</c:v>
                </c:pt>
                <c:pt idx="16986">
                  <c:v>9.7534711599497257</c:v>
                </c:pt>
                <c:pt idx="16987">
                  <c:v>9.7868165790234904</c:v>
                </c:pt>
                <c:pt idx="16988">
                  <c:v>9.853890321635328</c:v>
                </c:pt>
                <c:pt idx="16989">
                  <c:v>9.8566752767912078</c:v>
                </c:pt>
                <c:pt idx="16990">
                  <c:v>9.8683534693854345</c:v>
                </c:pt>
                <c:pt idx="16991">
                  <c:v>9.8974882960321953</c:v>
                </c:pt>
                <c:pt idx="16992">
                  <c:v>9.9204968927175265</c:v>
                </c:pt>
                <c:pt idx="16993">
                  <c:v>9.9382748251609616</c:v>
                </c:pt>
                <c:pt idx="16994">
                  <c:v>9.9202375084748837</c:v>
                </c:pt>
                <c:pt idx="16995">
                  <c:v>9.8767755593408992</c:v>
                </c:pt>
                <c:pt idx="16996">
                  <c:v>9.8336708522233351</c:v>
                </c:pt>
                <c:pt idx="16997">
                  <c:v>9.7818590026874492</c:v>
                </c:pt>
                <c:pt idx="16998">
                  <c:v>9.7700776816432455</c:v>
                </c:pt>
                <c:pt idx="16999">
                  <c:v>9.8046625445808324</c:v>
                </c:pt>
                <c:pt idx="17000">
                  <c:v>9.8334694427499549</c:v>
                </c:pt>
                <c:pt idx="17001">
                  <c:v>9.8637044534397287</c:v>
                </c:pt>
                <c:pt idx="17002">
                  <c:v>9.8833165246708141</c:v>
                </c:pt>
                <c:pt idx="17003">
                  <c:v>9.8892215142852375</c:v>
                </c:pt>
                <c:pt idx="17004">
                  <c:v>9.8828171313159938</c:v>
                </c:pt>
                <c:pt idx="17005">
                  <c:v>9.8345023563378628</c:v>
                </c:pt>
                <c:pt idx="17006">
                  <c:v>9.8435189466202448</c:v>
                </c:pt>
                <c:pt idx="17007">
                  <c:v>9.8499653893338568</c:v>
                </c:pt>
                <c:pt idx="17008">
                  <c:v>9.8379692610251155</c:v>
                </c:pt>
                <c:pt idx="17009">
                  <c:v>9.809769522207004</c:v>
                </c:pt>
                <c:pt idx="17010">
                  <c:v>9.8191190363102656</c:v>
                </c:pt>
                <c:pt idx="17011">
                  <c:v>9.8468867143235475</c:v>
                </c:pt>
                <c:pt idx="17012">
                  <c:v>9.8143511838735478</c:v>
                </c:pt>
                <c:pt idx="17013">
                  <c:v>9.7472555590966063</c:v>
                </c:pt>
                <c:pt idx="17014">
                  <c:v>9.8562638117481516</c:v>
                </c:pt>
                <c:pt idx="17015">
                  <c:v>9.872922789272236</c:v>
                </c:pt>
                <c:pt idx="17016">
                  <c:v>9.8616853877916597</c:v>
                </c:pt>
                <c:pt idx="17017">
                  <c:v>9.8406915374278032</c:v>
                </c:pt>
                <c:pt idx="17018">
                  <c:v>9.8350291054865977</c:v>
                </c:pt>
                <c:pt idx="17019">
                  <c:v>9.8733114491061382</c:v>
                </c:pt>
                <c:pt idx="17020">
                  <c:v>9.8812520374061599</c:v>
                </c:pt>
                <c:pt idx="17021">
                  <c:v>9.8659064555532865</c:v>
                </c:pt>
                <c:pt idx="17022">
                  <c:v>9.8856694431678331</c:v>
                </c:pt>
                <c:pt idx="17023">
                  <c:v>9.8603349751472535</c:v>
                </c:pt>
                <c:pt idx="17024">
                  <c:v>9.8026083240850799</c:v>
                </c:pt>
                <c:pt idx="17025">
                  <c:v>9.8061739083219841</c:v>
                </c:pt>
                <c:pt idx="17026">
                  <c:v>9.8013604713982527</c:v>
                </c:pt>
                <c:pt idx="17027">
                  <c:v>9.8295101816716777</c:v>
                </c:pt>
                <c:pt idx="17028">
                  <c:v>9.8106800510063632</c:v>
                </c:pt>
                <c:pt idx="17029">
                  <c:v>9.7812806689690994</c:v>
                </c:pt>
                <c:pt idx="17030">
                  <c:v>9.8167076482890199</c:v>
                </c:pt>
                <c:pt idx="17031">
                  <c:v>9.8507127787609683</c:v>
                </c:pt>
                <c:pt idx="17032">
                  <c:v>9.8319059728342584</c:v>
                </c:pt>
                <c:pt idx="17033">
                  <c:v>9.7887418039026528</c:v>
                </c:pt>
                <c:pt idx="17034">
                  <c:v>9.8117311541321612</c:v>
                </c:pt>
                <c:pt idx="17035">
                  <c:v>9.8380788345494601</c:v>
                </c:pt>
                <c:pt idx="17036">
                  <c:v>9.8542300823235092</c:v>
                </c:pt>
                <c:pt idx="17037">
                  <c:v>9.8618482810858321</c:v>
                </c:pt>
                <c:pt idx="17038">
                  <c:v>9.8542010069862407</c:v>
                </c:pt>
                <c:pt idx="17039">
                  <c:v>9.8083654756916605</c:v>
                </c:pt>
                <c:pt idx="17040">
                  <c:v>9.8048898630743562</c:v>
                </c:pt>
                <c:pt idx="17041">
                  <c:v>9.8316015819100198</c:v>
                </c:pt>
                <c:pt idx="17042">
                  <c:v>9.8383893872094017</c:v>
                </c:pt>
                <c:pt idx="17043">
                  <c:v>9.8284388193102306</c:v>
                </c:pt>
                <c:pt idx="17044">
                  <c:v>9.8245646316856217</c:v>
                </c:pt>
                <c:pt idx="17045">
                  <c:v>9.8326693751534435</c:v>
                </c:pt>
                <c:pt idx="17046">
                  <c:v>9.8582418632413713</c:v>
                </c:pt>
                <c:pt idx="17047">
                  <c:v>9.8482857933905255</c:v>
                </c:pt>
                <c:pt idx="17048">
                  <c:v>9.8328150419767457</c:v>
                </c:pt>
                <c:pt idx="17049">
                  <c:v>9.8216688396506395</c:v>
                </c:pt>
                <c:pt idx="17050">
                  <c:v>9.8217778764065997</c:v>
                </c:pt>
                <c:pt idx="17051">
                  <c:v>9.7994031886574433</c:v>
                </c:pt>
                <c:pt idx="17052">
                  <c:v>9.8021620852532951</c:v>
                </c:pt>
                <c:pt idx="17053">
                  <c:v>9.8128019350584061</c:v>
                </c:pt>
                <c:pt idx="17054">
                  <c:v>9.8196835556125706</c:v>
                </c:pt>
                <c:pt idx="17055">
                  <c:v>9.8304973770787303</c:v>
                </c:pt>
                <c:pt idx="17056">
                  <c:v>9.8571904142039646</c:v>
                </c:pt>
                <c:pt idx="17057">
                  <c:v>9.8637581967144126</c:v>
                </c:pt>
                <c:pt idx="17058">
                  <c:v>9.8704921097702201</c:v>
                </c:pt>
                <c:pt idx="17059">
                  <c:v>9.8586448795599537</c:v>
                </c:pt>
                <c:pt idx="17060">
                  <c:v>9.8508847118878151</c:v>
                </c:pt>
                <c:pt idx="17061">
                  <c:v>9.8275877369833786</c:v>
                </c:pt>
                <c:pt idx="17062">
                  <c:v>9.8171549525907924</c:v>
                </c:pt>
                <c:pt idx="17063">
                  <c:v>9.8024705047813736</c:v>
                </c:pt>
                <c:pt idx="17064">
                  <c:v>9.8133668109055741</c:v>
                </c:pt>
                <c:pt idx="17065">
                  <c:v>9.8231307200836557</c:v>
                </c:pt>
                <c:pt idx="17066">
                  <c:v>9.8337251788923439</c:v>
                </c:pt>
                <c:pt idx="17067">
                  <c:v>9.8467053929972312</c:v>
                </c:pt>
                <c:pt idx="17068">
                  <c:v>9.8399708237985077</c:v>
                </c:pt>
                <c:pt idx="17069">
                  <c:v>9.8662679860130744</c:v>
                </c:pt>
                <c:pt idx="17070">
                  <c:v>9.850438366018027</c:v>
                </c:pt>
                <c:pt idx="17071">
                  <c:v>9.8411167807288447</c:v>
                </c:pt>
                <c:pt idx="17072">
                  <c:v>9.8255258148182421</c:v>
                </c:pt>
                <c:pt idx="17073">
                  <c:v>9.8215847907515705</c:v>
                </c:pt>
                <c:pt idx="17074">
                  <c:v>9.8296080245284312</c:v>
                </c:pt>
                <c:pt idx="17075">
                  <c:v>9.8454393968445295</c:v>
                </c:pt>
                <c:pt idx="17076">
                  <c:v>9.833916086020686</c:v>
                </c:pt>
                <c:pt idx="17077">
                  <c:v>9.8180372903015236</c:v>
                </c:pt>
                <c:pt idx="17078">
                  <c:v>9.8116401267983129</c:v>
                </c:pt>
                <c:pt idx="17079">
                  <c:v>9.8006827161149115</c:v>
                </c:pt>
                <c:pt idx="17080">
                  <c:v>9.7888768556774597</c:v>
                </c:pt>
                <c:pt idx="17081">
                  <c:v>9.7754075245708751</c:v>
                </c:pt>
                <c:pt idx="17082">
                  <c:v>9.7515462371873305</c:v>
                </c:pt>
                <c:pt idx="17083">
                  <c:v>9.7535898736914923</c:v>
                </c:pt>
                <c:pt idx="17084">
                  <c:v>9.7414579791655189</c:v>
                </c:pt>
                <c:pt idx="17085">
                  <c:v>9.7375808341166241</c:v>
                </c:pt>
                <c:pt idx="17086">
                  <c:v>9.7695531757610379</c:v>
                </c:pt>
                <c:pt idx="17087">
                  <c:v>9.8657804810876275</c:v>
                </c:pt>
                <c:pt idx="17088">
                  <c:v>9.9726956781068044</c:v>
                </c:pt>
                <c:pt idx="17089">
                  <c:v>10.040149483100468</c:v>
                </c:pt>
                <c:pt idx="17090">
                  <c:v>10.035994816601807</c:v>
                </c:pt>
                <c:pt idx="17091">
                  <c:v>9.8982726310136435</c:v>
                </c:pt>
                <c:pt idx="17092">
                  <c:v>9.6467345888745086</c:v>
                </c:pt>
                <c:pt idx="17093">
                  <c:v>9.4386684331959785</c:v>
                </c:pt>
                <c:pt idx="17094">
                  <c:v>9.3383411214358709</c:v>
                </c:pt>
                <c:pt idx="17095">
                  <c:v>9.4106135130458028</c:v>
                </c:pt>
                <c:pt idx="17096">
                  <c:v>9.6499653766459055</c:v>
                </c:pt>
                <c:pt idx="17097">
                  <c:v>9.9291225036896833</c:v>
                </c:pt>
                <c:pt idx="17098">
                  <c:v>10.133552448127181</c:v>
                </c:pt>
                <c:pt idx="17099">
                  <c:v>10.187708112211714</c:v>
                </c:pt>
                <c:pt idx="17100">
                  <c:v>10.057386223611033</c:v>
                </c:pt>
                <c:pt idx="17101">
                  <c:v>9.8200438021476355</c:v>
                </c:pt>
                <c:pt idx="17102">
                  <c:v>9.5147586454274329</c:v>
                </c:pt>
                <c:pt idx="17103">
                  <c:v>9.323140686135833</c:v>
                </c:pt>
                <c:pt idx="17104">
                  <c:v>9.3437445411308016</c:v>
                </c:pt>
                <c:pt idx="17105">
                  <c:v>9.5547786347005523</c:v>
                </c:pt>
                <c:pt idx="17106">
                  <c:v>9.8424600752089848</c:v>
                </c:pt>
                <c:pt idx="17107">
                  <c:v>10.131654358508451</c:v>
                </c:pt>
                <c:pt idx="17108">
                  <c:v>10.252691050153656</c:v>
                </c:pt>
                <c:pt idx="17109">
                  <c:v>10.134657227613214</c:v>
                </c:pt>
                <c:pt idx="17110">
                  <c:v>9.793311489677258</c:v>
                </c:pt>
                <c:pt idx="17111">
                  <c:v>9.3926907074125374</c:v>
                </c:pt>
                <c:pt idx="17112">
                  <c:v>9.0923967851480203</c:v>
                </c:pt>
                <c:pt idx="17113">
                  <c:v>9.0618044281605439</c:v>
                </c:pt>
                <c:pt idx="17114">
                  <c:v>9.2881089710602964</c:v>
                </c:pt>
                <c:pt idx="17115">
                  <c:v>9.6935925498847428</c:v>
                </c:pt>
                <c:pt idx="17116">
                  <c:v>10.145126494782875</c:v>
                </c:pt>
                <c:pt idx="17117">
                  <c:v>10.421854326884876</c:v>
                </c:pt>
                <c:pt idx="17118">
                  <c:v>10.451999394688201</c:v>
                </c:pt>
                <c:pt idx="17119">
                  <c:v>10.260728832176991</c:v>
                </c:pt>
                <c:pt idx="17120">
                  <c:v>9.8298097946349667</c:v>
                </c:pt>
                <c:pt idx="17121">
                  <c:v>9.3767896040348564</c:v>
                </c:pt>
                <c:pt idx="17122">
                  <c:v>9.0817516231760163</c:v>
                </c:pt>
                <c:pt idx="17123">
                  <c:v>9.014094224249682</c:v>
                </c:pt>
                <c:pt idx="17124">
                  <c:v>9.1603993655443361</c:v>
                </c:pt>
                <c:pt idx="17125">
                  <c:v>9.4636858252843332</c:v>
                </c:pt>
                <c:pt idx="17126">
                  <c:v>9.8413870193545403</c:v>
                </c:pt>
                <c:pt idx="17127">
                  <c:v>10.161477581456937</c:v>
                </c:pt>
                <c:pt idx="17128">
                  <c:v>10.334606546368574</c:v>
                </c:pt>
                <c:pt idx="17129">
                  <c:v>10.325977607231446</c:v>
                </c:pt>
                <c:pt idx="17130">
                  <c:v>10.134813174451908</c:v>
                </c:pt>
                <c:pt idx="17131">
                  <c:v>9.8289194087297247</c:v>
                </c:pt>
                <c:pt idx="17132">
                  <c:v>9.5218525777065022</c:v>
                </c:pt>
                <c:pt idx="17133">
                  <c:v>9.2944832293932116</c:v>
                </c:pt>
                <c:pt idx="17134">
                  <c:v>9.2382459973639328</c:v>
                </c:pt>
                <c:pt idx="17135">
                  <c:v>9.3813244130589926</c:v>
                </c:pt>
                <c:pt idx="17136">
                  <c:v>9.6522583571076819</c:v>
                </c:pt>
                <c:pt idx="17137">
                  <c:v>9.9579853247775052</c:v>
                </c:pt>
                <c:pt idx="17138">
                  <c:v>10.155278888544633</c:v>
                </c:pt>
                <c:pt idx="17139">
                  <c:v>10.165856791100245</c:v>
                </c:pt>
                <c:pt idx="17140">
                  <c:v>10.017406341045046</c:v>
                </c:pt>
                <c:pt idx="17141">
                  <c:v>9.7886009909866374</c:v>
                </c:pt>
                <c:pt idx="17142">
                  <c:v>9.6068476362795749</c:v>
                </c:pt>
                <c:pt idx="17143">
                  <c:v>9.5661132695397342</c:v>
                </c:pt>
                <c:pt idx="17144">
                  <c:v>9.6377739618493639</c:v>
                </c:pt>
                <c:pt idx="17145">
                  <c:v>9.7809420945838106</c:v>
                </c:pt>
                <c:pt idx="17146">
                  <c:v>9.9150748537569502</c:v>
                </c:pt>
                <c:pt idx="17147">
                  <c:v>9.9966591943242378</c:v>
                </c:pt>
                <c:pt idx="17148">
                  <c:v>9.9676258510905011</c:v>
                </c:pt>
                <c:pt idx="17149">
                  <c:v>9.8715321456700593</c:v>
                </c:pt>
                <c:pt idx="17150">
                  <c:v>9.7602236595607792</c:v>
                </c:pt>
                <c:pt idx="17151">
                  <c:v>9.6873437605523733</c:v>
                </c:pt>
                <c:pt idx="17152">
                  <c:v>9.6795358917157817</c:v>
                </c:pt>
                <c:pt idx="17153">
                  <c:v>9.7421921652545898</c:v>
                </c:pt>
                <c:pt idx="17154">
                  <c:v>9.8464310790660576</c:v>
                </c:pt>
                <c:pt idx="17155">
                  <c:v>9.9336209866602676</c:v>
                </c:pt>
                <c:pt idx="17156">
                  <c:v>9.963884391154453</c:v>
                </c:pt>
                <c:pt idx="17157">
                  <c:v>9.954217366895838</c:v>
                </c:pt>
                <c:pt idx="17158">
                  <c:v>9.9384964655789574</c:v>
                </c:pt>
                <c:pt idx="17159">
                  <c:v>9.9149073953473916</c:v>
                </c:pt>
                <c:pt idx="17160">
                  <c:v>9.8869879525742252</c:v>
                </c:pt>
                <c:pt idx="17161">
                  <c:v>9.8900141342464352</c:v>
                </c:pt>
                <c:pt idx="17162">
                  <c:v>9.8916785500537259</c:v>
                </c:pt>
                <c:pt idx="17163">
                  <c:v>9.8894284166806159</c:v>
                </c:pt>
                <c:pt idx="17164">
                  <c:v>9.9039175737332137</c:v>
                </c:pt>
                <c:pt idx="17165">
                  <c:v>9.9146869180453674</c:v>
                </c:pt>
                <c:pt idx="17166">
                  <c:v>9.9065662087558479</c:v>
                </c:pt>
                <c:pt idx="17167">
                  <c:v>9.8884052308638619</c:v>
                </c:pt>
                <c:pt idx="17168">
                  <c:v>9.89933131223248</c:v>
                </c:pt>
                <c:pt idx="17169">
                  <c:v>9.8911892665347292</c:v>
                </c:pt>
                <c:pt idx="17170">
                  <c:v>9.9104163055302568</c:v>
                </c:pt>
                <c:pt idx="17171">
                  <c:v>9.9833033249434724</c:v>
                </c:pt>
                <c:pt idx="17172">
                  <c:v>10.038310405916517</c:v>
                </c:pt>
                <c:pt idx="17173">
                  <c:v>10.076549087373492</c:v>
                </c:pt>
                <c:pt idx="17174">
                  <c:v>10.059917985744251</c:v>
                </c:pt>
                <c:pt idx="17175">
                  <c:v>10.005571000627539</c:v>
                </c:pt>
                <c:pt idx="17176">
                  <c:v>9.9528512858487801</c:v>
                </c:pt>
                <c:pt idx="17177">
                  <c:v>9.9066297087053847</c:v>
                </c:pt>
                <c:pt idx="17178">
                  <c:v>9.8894474532734709</c:v>
                </c:pt>
                <c:pt idx="17179">
                  <c:v>9.883282253617665</c:v>
                </c:pt>
                <c:pt idx="17180">
                  <c:v>9.8993016767425104</c:v>
                </c:pt>
                <c:pt idx="17181">
                  <c:v>9.9318280716723617</c:v>
                </c:pt>
                <c:pt idx="17182">
                  <c:v>9.9453680802009696</c:v>
                </c:pt>
                <c:pt idx="17183">
                  <c:v>9.9509477812313101</c:v>
                </c:pt>
                <c:pt idx="17184">
                  <c:v>9.9727472972190903</c:v>
                </c:pt>
                <c:pt idx="17185">
                  <c:v>9.9757396368917632</c:v>
                </c:pt>
                <c:pt idx="17186">
                  <c:v>9.9868534270244442</c:v>
                </c:pt>
                <c:pt idx="17187">
                  <c:v>10.018320044395887</c:v>
                </c:pt>
                <c:pt idx="17188">
                  <c:v>10.035193735292534</c:v>
                </c:pt>
                <c:pt idx="17189">
                  <c:v>10.020466747534272</c:v>
                </c:pt>
                <c:pt idx="17190">
                  <c:v>9.9927383968115748</c:v>
                </c:pt>
                <c:pt idx="17191">
                  <c:v>9.9490219280642354</c:v>
                </c:pt>
                <c:pt idx="17192">
                  <c:v>9.9099886026734225</c:v>
                </c:pt>
                <c:pt idx="17193">
                  <c:v>9.8888206130681748</c:v>
                </c:pt>
                <c:pt idx="17194">
                  <c:v>9.8827706437285006</c:v>
                </c:pt>
                <c:pt idx="17195">
                  <c:v>9.9053569947847624</c:v>
                </c:pt>
                <c:pt idx="17196">
                  <c:v>9.9216094102141028</c:v>
                </c:pt>
                <c:pt idx="17197">
                  <c:v>9.968274987003289</c:v>
                </c:pt>
                <c:pt idx="17198">
                  <c:v>10.049302009805178</c:v>
                </c:pt>
                <c:pt idx="17199">
                  <c:v>10.091896108306667</c:v>
                </c:pt>
                <c:pt idx="17200">
                  <c:v>10.105150885812275</c:v>
                </c:pt>
                <c:pt idx="17201">
                  <c:v>10.053975451987823</c:v>
                </c:pt>
                <c:pt idx="17202">
                  <c:v>9.95939471805141</c:v>
                </c:pt>
                <c:pt idx="17203">
                  <c:v>9.8513022527366854</c:v>
                </c:pt>
                <c:pt idx="17204">
                  <c:v>9.8045982939656966</c:v>
                </c:pt>
                <c:pt idx="17205">
                  <c:v>9.7611262260991332</c:v>
                </c:pt>
                <c:pt idx="17206">
                  <c:v>9.7676648305716647</c:v>
                </c:pt>
                <c:pt idx="17207">
                  <c:v>9.8182824250629981</c:v>
                </c:pt>
                <c:pt idx="17208">
                  <c:v>9.8886921174063751</c:v>
                </c:pt>
                <c:pt idx="17209">
                  <c:v>9.9549282686626022</c:v>
                </c:pt>
                <c:pt idx="17210">
                  <c:v>10.000308206951077</c:v>
                </c:pt>
                <c:pt idx="17211">
                  <c:v>9.997539311952977</c:v>
                </c:pt>
                <c:pt idx="17212">
                  <c:v>10.01753516743975</c:v>
                </c:pt>
                <c:pt idx="17213">
                  <c:v>9.9895651209005685</c:v>
                </c:pt>
                <c:pt idx="17214">
                  <c:v>9.9432284249521672</c:v>
                </c:pt>
                <c:pt idx="17215">
                  <c:v>9.8875692166907374</c:v>
                </c:pt>
                <c:pt idx="17216">
                  <c:v>9.8366934322263102</c:v>
                </c:pt>
                <c:pt idx="17217">
                  <c:v>9.8555848497092224</c:v>
                </c:pt>
                <c:pt idx="17218">
                  <c:v>9.8482302171880391</c:v>
                </c:pt>
                <c:pt idx="17219">
                  <c:v>9.8358603603713579</c:v>
                </c:pt>
                <c:pt idx="17220">
                  <c:v>9.8168545585304887</c:v>
                </c:pt>
                <c:pt idx="17221">
                  <c:v>9.835011732630873</c:v>
                </c:pt>
                <c:pt idx="17222">
                  <c:v>9.8927208760751295</c:v>
                </c:pt>
                <c:pt idx="17223">
                  <c:v>9.950937130606663</c:v>
                </c:pt>
                <c:pt idx="17224">
                  <c:v>9.9982702152290095</c:v>
                </c:pt>
                <c:pt idx="17225">
                  <c:v>10.005530670764351</c:v>
                </c:pt>
                <c:pt idx="17226">
                  <c:v>9.9644829535134516</c:v>
                </c:pt>
                <c:pt idx="17227">
                  <c:v>9.9109140244799487</c:v>
                </c:pt>
                <c:pt idx="17228">
                  <c:v>9.8559404784539222</c:v>
                </c:pt>
                <c:pt idx="17229">
                  <c:v>9.7925080976209973</c:v>
                </c:pt>
                <c:pt idx="17230">
                  <c:v>9.7819366229912834</c:v>
                </c:pt>
                <c:pt idx="17231">
                  <c:v>9.7963944526205644</c:v>
                </c:pt>
                <c:pt idx="17232">
                  <c:v>9.8104968465739475</c:v>
                </c:pt>
                <c:pt idx="17233">
                  <c:v>9.8083459276399925</c:v>
                </c:pt>
                <c:pt idx="17234">
                  <c:v>9.8260650009760671</c:v>
                </c:pt>
                <c:pt idx="17235">
                  <c:v>9.8625300403087461</c:v>
                </c:pt>
                <c:pt idx="17236">
                  <c:v>9.9042426222869722</c:v>
                </c:pt>
                <c:pt idx="17237">
                  <c:v>9.9469601121778108</c:v>
                </c:pt>
                <c:pt idx="17238">
                  <c:v>9.9595400398811744</c:v>
                </c:pt>
                <c:pt idx="17239">
                  <c:v>9.9537597372796167</c:v>
                </c:pt>
                <c:pt idx="17240">
                  <c:v>9.9127717754739777</c:v>
                </c:pt>
                <c:pt idx="17241">
                  <c:v>9.8293261679006463</c:v>
                </c:pt>
                <c:pt idx="17242">
                  <c:v>9.719770096303705</c:v>
                </c:pt>
                <c:pt idx="17243">
                  <c:v>9.653636999522579</c:v>
                </c:pt>
                <c:pt idx="17244">
                  <c:v>9.6649630961768942</c:v>
                </c:pt>
                <c:pt idx="17245">
                  <c:v>9.7281853698361065</c:v>
                </c:pt>
                <c:pt idx="17246">
                  <c:v>9.8206203653344257</c:v>
                </c:pt>
                <c:pt idx="17247">
                  <c:v>9.90976162840124</c:v>
                </c:pt>
                <c:pt idx="17248">
                  <c:v>9.95085040865332</c:v>
                </c:pt>
                <c:pt idx="17249">
                  <c:v>9.9602731872091503</c:v>
                </c:pt>
                <c:pt idx="17250">
                  <c:v>9.9493769836812209</c:v>
                </c:pt>
                <c:pt idx="17251">
                  <c:v>9.8965936160036421</c:v>
                </c:pt>
                <c:pt idx="17252">
                  <c:v>9.8179005753705209</c:v>
                </c:pt>
                <c:pt idx="17253">
                  <c:v>9.7241992584535684</c:v>
                </c:pt>
                <c:pt idx="17254">
                  <c:v>9.6697988442521812</c:v>
                </c:pt>
                <c:pt idx="17255">
                  <c:v>9.6561566305893667</c:v>
                </c:pt>
                <c:pt idx="17256">
                  <c:v>9.7127914220609295</c:v>
                </c:pt>
                <c:pt idx="17257">
                  <c:v>9.7763042612782733</c:v>
                </c:pt>
                <c:pt idx="17258">
                  <c:v>9.818829904754578</c:v>
                </c:pt>
                <c:pt idx="17259">
                  <c:v>9.8606111916717367</c:v>
                </c:pt>
                <c:pt idx="17260">
                  <c:v>9.8542081240509987</c:v>
                </c:pt>
                <c:pt idx="17261">
                  <c:v>9.8746013804993034</c:v>
                </c:pt>
                <c:pt idx="17262">
                  <c:v>9.9277592303868953</c:v>
                </c:pt>
                <c:pt idx="17263">
                  <c:v>10.052220919623039</c:v>
                </c:pt>
                <c:pt idx="17264">
                  <c:v>10.019552541102295</c:v>
                </c:pt>
                <c:pt idx="17265">
                  <c:v>9.8828902098421203</c:v>
                </c:pt>
                <c:pt idx="17266">
                  <c:v>9.8981449564162656</c:v>
                </c:pt>
                <c:pt idx="17267">
                  <c:v>9.9372313651884383</c:v>
                </c:pt>
                <c:pt idx="17268">
                  <c:v>9.9177495665421134</c:v>
                </c:pt>
                <c:pt idx="17269">
                  <c:v>9.7728007408066269</c:v>
                </c:pt>
                <c:pt idx="17270">
                  <c:v>9.7282540959470865</c:v>
                </c:pt>
                <c:pt idx="17271">
                  <c:v>9.718758181402551</c:v>
                </c:pt>
                <c:pt idx="17272">
                  <c:v>9.7307975407333114</c:v>
                </c:pt>
                <c:pt idx="17273">
                  <c:v>9.8050878684863942</c:v>
                </c:pt>
                <c:pt idx="17274">
                  <c:v>9.8644596026845957</c:v>
                </c:pt>
                <c:pt idx="17275">
                  <c:v>9.9205508195756114</c:v>
                </c:pt>
                <c:pt idx="17276">
                  <c:v>9.9507769893223728</c:v>
                </c:pt>
                <c:pt idx="17277">
                  <c:v>9.9498134988471918</c:v>
                </c:pt>
                <c:pt idx="17278">
                  <c:v>9.9502455856923149</c:v>
                </c:pt>
                <c:pt idx="17279">
                  <c:v>9.9511018728779472</c:v>
                </c:pt>
                <c:pt idx="17280">
                  <c:v>9.9271635717564006</c:v>
                </c:pt>
                <c:pt idx="17281">
                  <c:v>9.8835568143191921</c:v>
                </c:pt>
                <c:pt idx="17282">
                  <c:v>9.8355122239846278</c:v>
                </c:pt>
                <c:pt idx="17283">
                  <c:v>9.7988459639501819</c:v>
                </c:pt>
                <c:pt idx="17284">
                  <c:v>9.7634340295195532</c:v>
                </c:pt>
                <c:pt idx="17285">
                  <c:v>9.7561026693986985</c:v>
                </c:pt>
                <c:pt idx="17286">
                  <c:v>9.7391080720973235</c:v>
                </c:pt>
                <c:pt idx="17287">
                  <c:v>9.7490988696495791</c:v>
                </c:pt>
                <c:pt idx="17288">
                  <c:v>9.8018583056762534</c:v>
                </c:pt>
                <c:pt idx="17289">
                  <c:v>9.8496704057579745</c:v>
                </c:pt>
                <c:pt idx="17290">
                  <c:v>9.8861567243334463</c:v>
                </c:pt>
                <c:pt idx="17291">
                  <c:v>9.9335320112542895</c:v>
                </c:pt>
                <c:pt idx="17292">
                  <c:v>9.9643534524646729</c:v>
                </c:pt>
                <c:pt idx="17293">
                  <c:v>9.945034906224592</c:v>
                </c:pt>
                <c:pt idx="17294">
                  <c:v>9.9062793230110433</c:v>
                </c:pt>
                <c:pt idx="17295">
                  <c:v>9.8459940847725473</c:v>
                </c:pt>
                <c:pt idx="17296">
                  <c:v>9.816122229175603</c:v>
                </c:pt>
                <c:pt idx="17297">
                  <c:v>9.8385573360964411</c:v>
                </c:pt>
                <c:pt idx="17298">
                  <c:v>9.8391560565633931</c:v>
                </c:pt>
                <c:pt idx="17299">
                  <c:v>9.7758354048433294</c:v>
                </c:pt>
                <c:pt idx="17300">
                  <c:v>9.7533588347968543</c:v>
                </c:pt>
                <c:pt idx="17301">
                  <c:v>9.7591004049664143</c:v>
                </c:pt>
                <c:pt idx="17302">
                  <c:v>9.7888167464227021</c:v>
                </c:pt>
                <c:pt idx="17303">
                  <c:v>9.8830445622923513</c:v>
                </c:pt>
                <c:pt idx="17304">
                  <c:v>9.9052910470066635</c:v>
                </c:pt>
                <c:pt idx="17305">
                  <c:v>9.8841176431359941</c:v>
                </c:pt>
                <c:pt idx="17306">
                  <c:v>9.855755788457218</c:v>
                </c:pt>
                <c:pt idx="17307">
                  <c:v>9.835472594450934</c:v>
                </c:pt>
                <c:pt idx="17308">
                  <c:v>9.853746755947256</c:v>
                </c:pt>
                <c:pt idx="17309">
                  <c:v>9.8569062183680476</c:v>
                </c:pt>
                <c:pt idx="17310">
                  <c:v>9.8247434253074815</c:v>
                </c:pt>
                <c:pt idx="17311">
                  <c:v>9.7995659362599898</c:v>
                </c:pt>
                <c:pt idx="17312">
                  <c:v>9.7894646674246815</c:v>
                </c:pt>
                <c:pt idx="17313">
                  <c:v>9.7905710855524362</c:v>
                </c:pt>
                <c:pt idx="17314">
                  <c:v>9.833398930686327</c:v>
                </c:pt>
                <c:pt idx="17315">
                  <c:v>9.8617966313417895</c:v>
                </c:pt>
                <c:pt idx="17316">
                  <c:v>9.8706483949426467</c:v>
                </c:pt>
                <c:pt idx="17317">
                  <c:v>9.8754605748468673</c:v>
                </c:pt>
                <c:pt idx="17318">
                  <c:v>9.8565213138704912</c:v>
                </c:pt>
                <c:pt idx="17319">
                  <c:v>9.8407837464362817</c:v>
                </c:pt>
                <c:pt idx="17320">
                  <c:v>9.8339500768301953</c:v>
                </c:pt>
                <c:pt idx="17321">
                  <c:v>9.8294023282977943</c:v>
                </c:pt>
                <c:pt idx="17322">
                  <c:v>9.8097746180824821</c:v>
                </c:pt>
                <c:pt idx="17323">
                  <c:v>9.8118544850024954</c:v>
                </c:pt>
                <c:pt idx="17324">
                  <c:v>9.8407949807710864</c:v>
                </c:pt>
                <c:pt idx="17325">
                  <c:v>9.8531476429127878</c:v>
                </c:pt>
                <c:pt idx="17326">
                  <c:v>9.867125179853776</c:v>
                </c:pt>
                <c:pt idx="17327">
                  <c:v>9.8925815749274388</c:v>
                </c:pt>
                <c:pt idx="17328">
                  <c:v>9.8717800353786629</c:v>
                </c:pt>
                <c:pt idx="17329">
                  <c:v>9.851136123540833</c:v>
                </c:pt>
                <c:pt idx="17330">
                  <c:v>9.8331472409921155</c:v>
                </c:pt>
                <c:pt idx="17331">
                  <c:v>9.8203278041444246</c:v>
                </c:pt>
                <c:pt idx="17332">
                  <c:v>9.8000250982609991</c:v>
                </c:pt>
                <c:pt idx="17333">
                  <c:v>9.8039131998438798</c:v>
                </c:pt>
                <c:pt idx="17334">
                  <c:v>9.8396029996182666</c:v>
                </c:pt>
                <c:pt idx="17335">
                  <c:v>9.8493642888970196</c:v>
                </c:pt>
                <c:pt idx="17336">
                  <c:v>9.8576871268959554</c:v>
                </c:pt>
                <c:pt idx="17337">
                  <c:v>9.8560274421499408</c:v>
                </c:pt>
                <c:pt idx="17338">
                  <c:v>9.8688581661894155</c:v>
                </c:pt>
                <c:pt idx="17339">
                  <c:v>9.8591392644718532</c:v>
                </c:pt>
                <c:pt idx="17340">
                  <c:v>9.8246742041869748</c:v>
                </c:pt>
                <c:pt idx="17341">
                  <c:v>9.8141865867143618</c:v>
                </c:pt>
                <c:pt idx="17342">
                  <c:v>9.8016603241776021</c:v>
                </c:pt>
                <c:pt idx="17343">
                  <c:v>9.7871966286276439</c:v>
                </c:pt>
                <c:pt idx="17344">
                  <c:v>9.7674683869181997</c:v>
                </c:pt>
                <c:pt idx="17345">
                  <c:v>9.8073837004840243</c:v>
                </c:pt>
                <c:pt idx="17346">
                  <c:v>9.8541953292475064</c:v>
                </c:pt>
                <c:pt idx="17347">
                  <c:v>9.8783744882019722</c:v>
                </c:pt>
                <c:pt idx="17348">
                  <c:v>9.9151160690569142</c:v>
                </c:pt>
                <c:pt idx="17349">
                  <c:v>9.9063081765099348</c:v>
                </c:pt>
                <c:pt idx="17350">
                  <c:v>9.8693247897813343</c:v>
                </c:pt>
                <c:pt idx="17351">
                  <c:v>9.8147801926774321</c:v>
                </c:pt>
                <c:pt idx="17352">
                  <c:v>9.7439012237588827</c:v>
                </c:pt>
                <c:pt idx="17353">
                  <c:v>9.7411781217626441</c:v>
                </c:pt>
                <c:pt idx="17354">
                  <c:v>9.7782830466909534</c:v>
                </c:pt>
                <c:pt idx="17355">
                  <c:v>9.8288669293986164</c:v>
                </c:pt>
                <c:pt idx="17356">
                  <c:v>9.8551677313058139</c:v>
                </c:pt>
                <c:pt idx="17357">
                  <c:v>9.8619131084307856</c:v>
                </c:pt>
                <c:pt idx="17358">
                  <c:v>9.8471597765799359</c:v>
                </c:pt>
                <c:pt idx="17359">
                  <c:v>9.8393760914132908</c:v>
                </c:pt>
                <c:pt idx="17360">
                  <c:v>9.8381976387938188</c:v>
                </c:pt>
                <c:pt idx="17361">
                  <c:v>9.8295466484661933</c:v>
                </c:pt>
                <c:pt idx="17362">
                  <c:v>9.8279931468590291</c:v>
                </c:pt>
                <c:pt idx="17363">
                  <c:v>9.8163503984827685</c:v>
                </c:pt>
                <c:pt idx="17364">
                  <c:v>9.7908870310098859</c:v>
                </c:pt>
                <c:pt idx="17365">
                  <c:v>9.8068896846983993</c:v>
                </c:pt>
                <c:pt idx="17366">
                  <c:v>9.8489412729137182</c:v>
                </c:pt>
                <c:pt idx="17367">
                  <c:v>9.8954501697285018</c:v>
                </c:pt>
                <c:pt idx="17368">
                  <c:v>9.9224149544990272</c:v>
                </c:pt>
                <c:pt idx="17369">
                  <c:v>9.9602687374829628</c:v>
                </c:pt>
                <c:pt idx="17370">
                  <c:v>9.9606734654662716</c:v>
                </c:pt>
                <c:pt idx="17371">
                  <c:v>9.9014289379871343</c:v>
                </c:pt>
                <c:pt idx="17372">
                  <c:v>9.8782915761781034</c:v>
                </c:pt>
                <c:pt idx="17373">
                  <c:v>9.8124346223846235</c:v>
                </c:pt>
                <c:pt idx="17374">
                  <c:v>9.7121460605065018</c:v>
                </c:pt>
                <c:pt idx="17375">
                  <c:v>9.6082957311707098</c:v>
                </c:pt>
                <c:pt idx="17376">
                  <c:v>9.5746489800259003</c:v>
                </c:pt>
                <c:pt idx="17377">
                  <c:v>9.6397871981988228</c:v>
                </c:pt>
                <c:pt idx="17378">
                  <c:v>9.74701750461006</c:v>
                </c:pt>
                <c:pt idx="17379">
                  <c:v>9.845123999234362</c:v>
                </c:pt>
                <c:pt idx="17380">
                  <c:v>9.9128083405774881</c:v>
                </c:pt>
                <c:pt idx="17381">
                  <c:v>9.9949826429508253</c:v>
                </c:pt>
                <c:pt idx="17382">
                  <c:v>9.9768212065617004</c:v>
                </c:pt>
                <c:pt idx="17383">
                  <c:v>9.9159567114774738</c:v>
                </c:pt>
                <c:pt idx="17384">
                  <c:v>9.8728437044184307</c:v>
                </c:pt>
                <c:pt idx="17385">
                  <c:v>9.793895884932363</c:v>
                </c:pt>
                <c:pt idx="17386">
                  <c:v>9.7243203203676583</c:v>
                </c:pt>
                <c:pt idx="17387">
                  <c:v>9.7067102236781597</c:v>
                </c:pt>
                <c:pt idx="17388">
                  <c:v>9.6908427910071584</c:v>
                </c:pt>
                <c:pt idx="17389">
                  <c:v>9.756890983363629</c:v>
                </c:pt>
                <c:pt idx="17390">
                  <c:v>9.862949839318933</c:v>
                </c:pt>
                <c:pt idx="17391">
                  <c:v>9.9045660890331675</c:v>
                </c:pt>
                <c:pt idx="17392">
                  <c:v>9.874238458920475</c:v>
                </c:pt>
                <c:pt idx="17393">
                  <c:v>9.8551237268090031</c:v>
                </c:pt>
                <c:pt idx="17394">
                  <c:v>9.8742114291976684</c:v>
                </c:pt>
                <c:pt idx="17395">
                  <c:v>9.8144586809753953</c:v>
                </c:pt>
                <c:pt idx="17396">
                  <c:v>9.8322260970260746</c:v>
                </c:pt>
                <c:pt idx="17397">
                  <c:v>9.8217505642900278</c:v>
                </c:pt>
                <c:pt idx="17398">
                  <c:v>9.8313632473512822</c:v>
                </c:pt>
                <c:pt idx="17399">
                  <c:v>9.8720564820794205</c:v>
                </c:pt>
                <c:pt idx="17400">
                  <c:v>9.9035541947564187</c:v>
                </c:pt>
                <c:pt idx="17401">
                  <c:v>9.9656655154826836</c:v>
                </c:pt>
                <c:pt idx="17402">
                  <c:v>9.9156683664725076</c:v>
                </c:pt>
                <c:pt idx="17403">
                  <c:v>9.6720976101656255</c:v>
                </c:pt>
                <c:pt idx="17404">
                  <c:v>9.5613091195555082</c:v>
                </c:pt>
                <c:pt idx="17405">
                  <c:v>9.5341679376230495</c:v>
                </c:pt>
                <c:pt idx="17406">
                  <c:v>9.5448085486969738</c:v>
                </c:pt>
                <c:pt idx="17407">
                  <c:v>9.6612461414367719</c:v>
                </c:pt>
                <c:pt idx="17408">
                  <c:v>9.8162199144421223</c:v>
                </c:pt>
                <c:pt idx="17409">
                  <c:v>9.912622338948454</c:v>
                </c:pt>
                <c:pt idx="17410">
                  <c:v>10.031310420960557</c:v>
                </c:pt>
                <c:pt idx="17411">
                  <c:v>10.004291679387572</c:v>
                </c:pt>
                <c:pt idx="17412">
                  <c:v>9.9607451011057186</c:v>
                </c:pt>
                <c:pt idx="17413">
                  <c:v>9.858838071219914</c:v>
                </c:pt>
                <c:pt idx="17414">
                  <c:v>9.7038270224155454</c:v>
                </c:pt>
                <c:pt idx="17415">
                  <c:v>9.4691729191253806</c:v>
                </c:pt>
                <c:pt idx="17416">
                  <c:v>9.2496417247874323</c:v>
                </c:pt>
                <c:pt idx="17417">
                  <c:v>9.2234342043595809</c:v>
                </c:pt>
                <c:pt idx="17418">
                  <c:v>9.3065167365594874</c:v>
                </c:pt>
                <c:pt idx="17419">
                  <c:v>9.4974768853361784</c:v>
                </c:pt>
                <c:pt idx="17420">
                  <c:v>9.8646441058749765</c:v>
                </c:pt>
                <c:pt idx="17421">
                  <c:v>10.258836819285033</c:v>
                </c:pt>
                <c:pt idx="17422">
                  <c:v>10.534728316226582</c:v>
                </c:pt>
                <c:pt idx="17423">
                  <c:v>10.531707945127716</c:v>
                </c:pt>
                <c:pt idx="17424">
                  <c:v>10.207834221680169</c:v>
                </c:pt>
                <c:pt idx="17425">
                  <c:v>9.7359311528893393</c:v>
                </c:pt>
                <c:pt idx="17426">
                  <c:v>9.1880342277336862</c:v>
                </c:pt>
                <c:pt idx="17427">
                  <c:v>8.8994564029136409</c:v>
                </c:pt>
                <c:pt idx="17428">
                  <c:v>8.7981107333842044</c:v>
                </c:pt>
                <c:pt idx="17429">
                  <c:v>8.9020676955849112</c:v>
                </c:pt>
                <c:pt idx="17430">
                  <c:v>9.3538789211975431</c:v>
                </c:pt>
                <c:pt idx="17431">
                  <c:v>9.9814408896560085</c:v>
                </c:pt>
                <c:pt idx="17432">
                  <c:v>10.464907097800205</c:v>
                </c:pt>
                <c:pt idx="17433">
                  <c:v>10.652813547507099</c:v>
                </c:pt>
                <c:pt idx="17434">
                  <c:v>10.567571883436905</c:v>
                </c:pt>
                <c:pt idx="17435">
                  <c:v>10.26341026130183</c:v>
                </c:pt>
                <c:pt idx="17436">
                  <c:v>9.8544442974050881</c:v>
                </c:pt>
                <c:pt idx="17437">
                  <c:v>9.5071657620965819</c:v>
                </c:pt>
                <c:pt idx="17438">
                  <c:v>9.2763730114364442</c:v>
                </c:pt>
                <c:pt idx="17439">
                  <c:v>9.1967521223785322</c:v>
                </c:pt>
                <c:pt idx="17440">
                  <c:v>9.2712010734409684</c:v>
                </c:pt>
                <c:pt idx="17441">
                  <c:v>9.4418619267332247</c:v>
                </c:pt>
                <c:pt idx="17442">
                  <c:v>9.6080927245769292</c:v>
                </c:pt>
                <c:pt idx="17443">
                  <c:v>9.7970306474334254</c:v>
                </c:pt>
                <c:pt idx="17444">
                  <c:v>9.9817729315211547</c:v>
                </c:pt>
                <c:pt idx="17445">
                  <c:v>10.152256526955336</c:v>
                </c:pt>
                <c:pt idx="17446">
                  <c:v>10.198546344546855</c:v>
                </c:pt>
                <c:pt idx="17447">
                  <c:v>10.139419836286155</c:v>
                </c:pt>
                <c:pt idx="17448">
                  <c:v>10.101695520841183</c:v>
                </c:pt>
                <c:pt idx="17449">
                  <c:v>10.024560713892384</c:v>
                </c:pt>
                <c:pt idx="17450">
                  <c:v>9.7851161381153755</c:v>
                </c:pt>
                <c:pt idx="17451">
                  <c:v>9.5575102990622707</c:v>
                </c:pt>
                <c:pt idx="17452">
                  <c:v>9.4200312223620806</c:v>
                </c:pt>
                <c:pt idx="17453">
                  <c:v>9.3342459385642744</c:v>
                </c:pt>
                <c:pt idx="17454">
                  <c:v>9.3836105170866695</c:v>
                </c:pt>
                <c:pt idx="17455">
                  <c:v>9.5077966239690248</c:v>
                </c:pt>
                <c:pt idx="17456">
                  <c:v>9.8165658316228637</c:v>
                </c:pt>
                <c:pt idx="17457">
                  <c:v>10.130405116592447</c:v>
                </c:pt>
                <c:pt idx="17458">
                  <c:v>10.334398139809105</c:v>
                </c:pt>
                <c:pt idx="17459">
                  <c:v>10.388824314800884</c:v>
                </c:pt>
                <c:pt idx="17460">
                  <c:v>10.350118776310863</c:v>
                </c:pt>
                <c:pt idx="17461">
                  <c:v>10.129526645506639</c:v>
                </c:pt>
                <c:pt idx="17462">
                  <c:v>9.8114317655690879</c:v>
                </c:pt>
                <c:pt idx="17463">
                  <c:v>9.5494343472060841</c:v>
                </c:pt>
                <c:pt idx="17464">
                  <c:v>9.451273447316046</c:v>
                </c:pt>
                <c:pt idx="17465">
                  <c:v>9.4184102491999369</c:v>
                </c:pt>
                <c:pt idx="17466">
                  <c:v>9.5335001970202136</c:v>
                </c:pt>
                <c:pt idx="17467">
                  <c:v>9.7577114658250483</c:v>
                </c:pt>
                <c:pt idx="17468">
                  <c:v>9.9805053221165689</c:v>
                </c:pt>
                <c:pt idx="17469">
                  <c:v>10.078269686050621</c:v>
                </c:pt>
                <c:pt idx="17470">
                  <c:v>10.04627737695483</c:v>
                </c:pt>
                <c:pt idx="17471">
                  <c:v>9.9816426928977879</c:v>
                </c:pt>
                <c:pt idx="17472">
                  <c:v>9.953414037366894</c:v>
                </c:pt>
                <c:pt idx="17473">
                  <c:v>9.8927549162462931</c:v>
                </c:pt>
                <c:pt idx="17474">
                  <c:v>9.9112574087405143</c:v>
                </c:pt>
                <c:pt idx="17475">
                  <c:v>9.9655795995937098</c:v>
                </c:pt>
                <c:pt idx="17476">
                  <c:v>10.078722022382793</c:v>
                </c:pt>
                <c:pt idx="17477">
                  <c:v>10.135952642649279</c:v>
                </c:pt>
                <c:pt idx="17478">
                  <c:v>10.08891304943335</c:v>
                </c:pt>
                <c:pt idx="17479">
                  <c:v>10.04635098046016</c:v>
                </c:pt>
                <c:pt idx="17480">
                  <c:v>9.9323839629351625</c:v>
                </c:pt>
                <c:pt idx="17481">
                  <c:v>9.8198374172741456</c:v>
                </c:pt>
                <c:pt idx="17482">
                  <c:v>9.7500609611395284</c:v>
                </c:pt>
                <c:pt idx="17483">
                  <c:v>9.7448100065537524</c:v>
                </c:pt>
                <c:pt idx="17484">
                  <c:v>9.7942025080736652</c:v>
                </c:pt>
                <c:pt idx="17485">
                  <c:v>9.858045907371503</c:v>
                </c:pt>
                <c:pt idx="17486">
                  <c:v>9.9846320895205949</c:v>
                </c:pt>
                <c:pt idx="17487">
                  <c:v>10.073689376330755</c:v>
                </c:pt>
                <c:pt idx="17488">
                  <c:v>10.103430504898686</c:v>
                </c:pt>
                <c:pt idx="17489">
                  <c:v>10.085465521331027</c:v>
                </c:pt>
                <c:pt idx="17490">
                  <c:v>10.057709566035117</c:v>
                </c:pt>
                <c:pt idx="17491">
                  <c:v>9.9821973577689622</c:v>
                </c:pt>
                <c:pt idx="17492">
                  <c:v>9.9213073412052388</c:v>
                </c:pt>
                <c:pt idx="17493">
                  <c:v>9.9090900969327169</c:v>
                </c:pt>
                <c:pt idx="17494">
                  <c:v>9.7910713507033957</c:v>
                </c:pt>
                <c:pt idx="17495">
                  <c:v>9.8469389383330626</c:v>
                </c:pt>
                <c:pt idx="17496">
                  <c:v>10.044639659281996</c:v>
                </c:pt>
                <c:pt idx="17497">
                  <c:v>10.07765965681236</c:v>
                </c:pt>
                <c:pt idx="17498">
                  <c:v>10.063350057659417</c:v>
                </c:pt>
                <c:pt idx="17499">
                  <c:v>10.057296003836212</c:v>
                </c:pt>
                <c:pt idx="17500">
                  <c:v>9.9804846901044968</c:v>
                </c:pt>
                <c:pt idx="17501">
                  <c:v>9.9003475467117745</c:v>
                </c:pt>
                <c:pt idx="17502">
                  <c:v>9.8224030993838358</c:v>
                </c:pt>
                <c:pt idx="17503">
                  <c:v>9.7708349301100341</c:v>
                </c:pt>
                <c:pt idx="17504">
                  <c:v>9.7580279103378746</c:v>
                </c:pt>
                <c:pt idx="17505">
                  <c:v>9.7299577671874058</c:v>
                </c:pt>
                <c:pt idx="17506">
                  <c:v>9.766070107996601</c:v>
                </c:pt>
                <c:pt idx="17507">
                  <c:v>9.8488525642426197</c:v>
                </c:pt>
                <c:pt idx="17508">
                  <c:v>9.9608394830016778</c:v>
                </c:pt>
                <c:pt idx="17509">
                  <c:v>10.024070779182656</c:v>
                </c:pt>
                <c:pt idx="17510">
                  <c:v>10.05212853588985</c:v>
                </c:pt>
                <c:pt idx="17511">
                  <c:v>10.04087899961009</c:v>
                </c:pt>
                <c:pt idx="17512">
                  <c:v>10.000959734937842</c:v>
                </c:pt>
                <c:pt idx="17513">
                  <c:v>9.8864044422601616</c:v>
                </c:pt>
                <c:pt idx="17514">
                  <c:v>9.870374900793486</c:v>
                </c:pt>
                <c:pt idx="17515">
                  <c:v>9.891955550579338</c:v>
                </c:pt>
                <c:pt idx="17516">
                  <c:v>9.895169971182586</c:v>
                </c:pt>
                <c:pt idx="17517">
                  <c:v>9.836015254930885</c:v>
                </c:pt>
                <c:pt idx="17518">
                  <c:v>9.9559821789097676</c:v>
                </c:pt>
                <c:pt idx="17519">
                  <c:v>9.9520111020309638</c:v>
                </c:pt>
                <c:pt idx="17520">
                  <c:v>9.9116858277235025</c:v>
                </c:pt>
                <c:pt idx="17521">
                  <c:v>9.8563969608143012</c:v>
                </c:pt>
                <c:pt idx="17522">
                  <c:v>9.8305501155229091</c:v>
                </c:pt>
                <c:pt idx="17523">
                  <c:v>9.8870357959597079</c:v>
                </c:pt>
                <c:pt idx="17524">
                  <c:v>9.9919161532095018</c:v>
                </c:pt>
                <c:pt idx="17525">
                  <c:v>10.019459562076582</c:v>
                </c:pt>
                <c:pt idx="17526">
                  <c:v>10.035120946434414</c:v>
                </c:pt>
                <c:pt idx="17527">
                  <c:v>10.016438052369631</c:v>
                </c:pt>
                <c:pt idx="17528">
                  <c:v>9.9299249495897346</c:v>
                </c:pt>
                <c:pt idx="17529">
                  <c:v>9.9066357748235205</c:v>
                </c:pt>
                <c:pt idx="17530">
                  <c:v>9.8673556861082226</c:v>
                </c:pt>
                <c:pt idx="17531">
                  <c:v>9.8802086828911548</c:v>
                </c:pt>
                <c:pt idx="17532">
                  <c:v>9.8074456230568536</c:v>
                </c:pt>
                <c:pt idx="17533">
                  <c:v>9.7719499007969315</c:v>
                </c:pt>
                <c:pt idx="17534">
                  <c:v>9.784575899982638</c:v>
                </c:pt>
                <c:pt idx="17535">
                  <c:v>9.8321071408631706</c:v>
                </c:pt>
                <c:pt idx="17536">
                  <c:v>9.8665898567402781</c:v>
                </c:pt>
                <c:pt idx="17537">
                  <c:v>9.8920091596194712</c:v>
                </c:pt>
                <c:pt idx="17538">
                  <c:v>9.888547314487246</c:v>
                </c:pt>
                <c:pt idx="17539">
                  <c:v>9.9412919660987047</c:v>
                </c:pt>
                <c:pt idx="17540">
                  <c:v>9.9225396837934614</c:v>
                </c:pt>
                <c:pt idx="17541">
                  <c:v>9.8874288016522307</c:v>
                </c:pt>
                <c:pt idx="17542">
                  <c:v>9.8981266020883485</c:v>
                </c:pt>
                <c:pt idx="17543">
                  <c:v>9.9225866444424415</c:v>
                </c:pt>
                <c:pt idx="17544">
                  <c:v>9.9032739981150613</c:v>
                </c:pt>
                <c:pt idx="17545">
                  <c:v>9.8821389903266166</c:v>
                </c:pt>
                <c:pt idx="17546">
                  <c:v>9.9003463630450792</c:v>
                </c:pt>
                <c:pt idx="17547">
                  <c:v>9.8607811332284765</c:v>
                </c:pt>
                <c:pt idx="17548">
                  <c:v>9.864736119383176</c:v>
                </c:pt>
                <c:pt idx="17549">
                  <c:v>9.8829128174274974</c:v>
                </c:pt>
                <c:pt idx="17550">
                  <c:v>9.8913300948399154</c:v>
                </c:pt>
                <c:pt idx="17551">
                  <c:v>9.8970917052086929</c:v>
                </c:pt>
                <c:pt idx="17552">
                  <c:v>9.9690860364399665</c:v>
                </c:pt>
                <c:pt idx="17553">
                  <c:v>10.008252366931051</c:v>
                </c:pt>
                <c:pt idx="17554">
                  <c:v>10.065629095131847</c:v>
                </c:pt>
                <c:pt idx="17555">
                  <c:v>10.117914964707463</c:v>
                </c:pt>
                <c:pt idx="17556">
                  <c:v>10.066990788582387</c:v>
                </c:pt>
                <c:pt idx="17557">
                  <c:v>10.022991078935648</c:v>
                </c:pt>
                <c:pt idx="17558">
                  <c:v>10.102422639049353</c:v>
                </c:pt>
                <c:pt idx="17559">
                  <c:v>10.060174514702245</c:v>
                </c:pt>
                <c:pt idx="17560">
                  <c:v>10.021295231112589</c:v>
                </c:pt>
                <c:pt idx="17561">
                  <c:v>9.8565155738162407</c:v>
                </c:pt>
                <c:pt idx="17562">
                  <c:v>9.6078692120403666</c:v>
                </c:pt>
                <c:pt idx="17563">
                  <c:v>9.4051821411110712</c:v>
                </c:pt>
                <c:pt idx="17564">
                  <c:v>9.3817943563495128</c:v>
                </c:pt>
                <c:pt idx="17565">
                  <c:v>9.3847229987414416</c:v>
                </c:pt>
                <c:pt idx="17566">
                  <c:v>9.468604834012968</c:v>
                </c:pt>
                <c:pt idx="17567">
                  <c:v>9.6087516449195878</c:v>
                </c:pt>
                <c:pt idx="17568">
                  <c:v>9.798963373387938</c:v>
                </c:pt>
                <c:pt idx="17569">
                  <c:v>9.9048654065192245</c:v>
                </c:pt>
                <c:pt idx="17570">
                  <c:v>9.9392283020924381</c:v>
                </c:pt>
                <c:pt idx="17571">
                  <c:v>9.9680754003763781</c:v>
                </c:pt>
                <c:pt idx="17572">
                  <c:v>9.8971536687261459</c:v>
                </c:pt>
                <c:pt idx="17573">
                  <c:v>9.7875679046034119</c:v>
                </c:pt>
                <c:pt idx="17574">
                  <c:v>9.7255809537901641</c:v>
                </c:pt>
                <c:pt idx="17575">
                  <c:v>9.6507901087694457</c:v>
                </c:pt>
                <c:pt idx="17576">
                  <c:v>9.5807183082351912</c:v>
                </c:pt>
                <c:pt idx="17577">
                  <c:v>9.5315837656935631</c:v>
                </c:pt>
                <c:pt idx="17578">
                  <c:v>9.5365131164732233</c:v>
                </c:pt>
                <c:pt idx="17579">
                  <c:v>9.579580939723856</c:v>
                </c:pt>
                <c:pt idx="17580">
                  <c:v>9.6497958787937517</c:v>
                </c:pt>
                <c:pt idx="17581">
                  <c:v>9.810770975337519</c:v>
                </c:pt>
                <c:pt idx="17582">
                  <c:v>9.9652452328694068</c:v>
                </c:pt>
                <c:pt idx="17583">
                  <c:v>10.049000063314933</c:v>
                </c:pt>
                <c:pt idx="17584">
                  <c:v>10.083061699819643</c:v>
                </c:pt>
                <c:pt idx="17585">
                  <c:v>10.05713523237694</c:v>
                </c:pt>
                <c:pt idx="17586">
                  <c:v>10.074101637215136</c:v>
                </c:pt>
                <c:pt idx="17587">
                  <c:v>10.081091867598538</c:v>
                </c:pt>
                <c:pt idx="17588">
                  <c:v>10.045439234513005</c:v>
                </c:pt>
                <c:pt idx="17589">
                  <c:v>10.012588907771176</c:v>
                </c:pt>
                <c:pt idx="17590">
                  <c:v>9.9770688574658184</c:v>
                </c:pt>
                <c:pt idx="17591">
                  <c:v>9.8985276062945537</c:v>
                </c:pt>
                <c:pt idx="17592">
                  <c:v>9.7597680443391805</c:v>
                </c:pt>
                <c:pt idx="17593">
                  <c:v>9.398806042594833</c:v>
                </c:pt>
                <c:pt idx="17594">
                  <c:v>9.7639290873853373</c:v>
                </c:pt>
                <c:pt idx="17595">
                  <c:v>9.92690689538348</c:v>
                </c:pt>
                <c:pt idx="17596">
                  <c:v>9.8438398858927858</c:v>
                </c:pt>
                <c:pt idx="17597">
                  <c:v>9.8253015279321101</c:v>
                </c:pt>
                <c:pt idx="17598">
                  <c:v>9.8673708833724891</c:v>
                </c:pt>
                <c:pt idx="17599">
                  <c:v>9.8653358414463845</c:v>
                </c:pt>
                <c:pt idx="17600">
                  <c:v>9.8437607346899725</c:v>
                </c:pt>
                <c:pt idx="17601">
                  <c:v>9.9180312372654189</c:v>
                </c:pt>
                <c:pt idx="17602">
                  <c:v>10.018989984352013</c:v>
                </c:pt>
                <c:pt idx="17603">
                  <c:v>10.098093930286804</c:v>
                </c:pt>
                <c:pt idx="17604">
                  <c:v>10.127525065360986</c:v>
                </c:pt>
                <c:pt idx="17605">
                  <c:v>10.211394766371212</c:v>
                </c:pt>
                <c:pt idx="17606">
                  <c:v>10.215486285406959</c:v>
                </c:pt>
                <c:pt idx="17607">
                  <c:v>10.042932727327054</c:v>
                </c:pt>
                <c:pt idx="17608">
                  <c:v>9.6597549730840253</c:v>
                </c:pt>
                <c:pt idx="17609">
                  <c:v>9.4224192354614011</c:v>
                </c:pt>
                <c:pt idx="17610">
                  <c:v>9.4342066445066806</c:v>
                </c:pt>
                <c:pt idx="17611">
                  <c:v>9.4202482954732112</c:v>
                </c:pt>
                <c:pt idx="17612">
                  <c:v>9.4770476020977199</c:v>
                </c:pt>
                <c:pt idx="17613">
                  <c:v>9.6164726482706229</c:v>
                </c:pt>
                <c:pt idx="17614">
                  <c:v>9.7579768522985546</c:v>
                </c:pt>
                <c:pt idx="17615">
                  <c:v>9.8288582278399943</c:v>
                </c:pt>
                <c:pt idx="17616">
                  <c:v>9.9342621373026372</c:v>
                </c:pt>
                <c:pt idx="17617">
                  <c:v>9.9725564335758001</c:v>
                </c:pt>
                <c:pt idx="17618">
                  <c:v>9.9377926078613452</c:v>
                </c:pt>
                <c:pt idx="17619">
                  <c:v>9.9077102526048542</c:v>
                </c:pt>
                <c:pt idx="17620">
                  <c:v>9.935787034962857</c:v>
                </c:pt>
                <c:pt idx="17621">
                  <c:v>9.8478729072957556</c:v>
                </c:pt>
                <c:pt idx="17622">
                  <c:v>9.7479863352937297</c:v>
                </c:pt>
                <c:pt idx="17623">
                  <c:v>9.6618144396712307</c:v>
                </c:pt>
                <c:pt idx="17624">
                  <c:v>9.7275105251981895</c:v>
                </c:pt>
                <c:pt idx="17625">
                  <c:v>9.7514959241551953</c:v>
                </c:pt>
                <c:pt idx="17626">
                  <c:v>9.8215622176656243</c:v>
                </c:pt>
                <c:pt idx="17627">
                  <c:v>9.8236895278874403</c:v>
                </c:pt>
                <c:pt idx="17628">
                  <c:v>9.7714126357794395</c:v>
                </c:pt>
                <c:pt idx="17629">
                  <c:v>9.7221211259357503</c:v>
                </c:pt>
                <c:pt idx="17630">
                  <c:v>9.7524043335286912</c:v>
                </c:pt>
                <c:pt idx="17631">
                  <c:v>9.8545345314468769</c:v>
                </c:pt>
                <c:pt idx="17632">
                  <c:v>9.8549507319492431</c:v>
                </c:pt>
                <c:pt idx="17633">
                  <c:v>9.8562638287982569</c:v>
                </c:pt>
                <c:pt idx="17634">
                  <c:v>9.8011927687080469</c:v>
                </c:pt>
                <c:pt idx="17635">
                  <c:v>9.7968778707653765</c:v>
                </c:pt>
                <c:pt idx="17636">
                  <c:v>9.8280935491466614</c:v>
                </c:pt>
                <c:pt idx="17637">
                  <c:v>9.8323917036865147</c:v>
                </c:pt>
                <c:pt idx="17638">
                  <c:v>9.8689696478817215</c:v>
                </c:pt>
                <c:pt idx="17639">
                  <c:v>9.8657945486094327</c:v>
                </c:pt>
                <c:pt idx="17640">
                  <c:v>9.8716108710516615</c:v>
                </c:pt>
                <c:pt idx="17641">
                  <c:v>9.9012264129876186</c:v>
                </c:pt>
                <c:pt idx="17642">
                  <c:v>9.9391265989830284</c:v>
                </c:pt>
                <c:pt idx="17643">
                  <c:v>9.9332555216157239</c:v>
                </c:pt>
                <c:pt idx="17644">
                  <c:v>9.8394243245755693</c:v>
                </c:pt>
                <c:pt idx="17645">
                  <c:v>9.7674797640759756</c:v>
                </c:pt>
                <c:pt idx="17646">
                  <c:v>9.7713810484354777</c:v>
                </c:pt>
                <c:pt idx="17647">
                  <c:v>9.7932148228550133</c:v>
                </c:pt>
                <c:pt idx="17648">
                  <c:v>9.8188897401358357</c:v>
                </c:pt>
                <c:pt idx="17649">
                  <c:v>9.8161688703308876</c:v>
                </c:pt>
                <c:pt idx="17650">
                  <c:v>9.7973277259237523</c:v>
                </c:pt>
                <c:pt idx="17651">
                  <c:v>9.7767480477739657</c:v>
                </c:pt>
                <c:pt idx="17652">
                  <c:v>9.7965497230191581</c:v>
                </c:pt>
                <c:pt idx="17653">
                  <c:v>9.7973821740707248</c:v>
                </c:pt>
                <c:pt idx="17654">
                  <c:v>9.7996390251214205</c:v>
                </c:pt>
                <c:pt idx="17655">
                  <c:v>9.8228244673136054</c:v>
                </c:pt>
                <c:pt idx="17656">
                  <c:v>9.8944194167697184</c:v>
                </c:pt>
                <c:pt idx="17657">
                  <c:v>9.9812296336174509</c:v>
                </c:pt>
                <c:pt idx="17658">
                  <c:v>9.9815749268824963</c:v>
                </c:pt>
                <c:pt idx="17659">
                  <c:v>9.9155355489419374</c:v>
                </c:pt>
                <c:pt idx="17660">
                  <c:v>9.9816158709628109</c:v>
                </c:pt>
                <c:pt idx="17661">
                  <c:v>9.9711920965084868</c:v>
                </c:pt>
                <c:pt idx="17662">
                  <c:v>9.9903285490424647</c:v>
                </c:pt>
                <c:pt idx="17663">
                  <c:v>9.9358380632907668</c:v>
                </c:pt>
                <c:pt idx="17664">
                  <c:v>9.9048969052387328</c:v>
                </c:pt>
                <c:pt idx="17665">
                  <c:v>9.8547356047539783</c:v>
                </c:pt>
                <c:pt idx="17666">
                  <c:v>9.8241876367498708</c:v>
                </c:pt>
                <c:pt idx="17667">
                  <c:v>9.7986110436684388</c:v>
                </c:pt>
                <c:pt idx="17668">
                  <c:v>9.7975285587834353</c:v>
                </c:pt>
                <c:pt idx="17669">
                  <c:v>9.8333264630352417</c:v>
                </c:pt>
                <c:pt idx="17670">
                  <c:v>9.8911247341411759</c:v>
                </c:pt>
                <c:pt idx="17671">
                  <c:v>9.9157875381599627</c:v>
                </c:pt>
                <c:pt idx="17672">
                  <c:v>9.8829072219330687</c:v>
                </c:pt>
                <c:pt idx="17673">
                  <c:v>9.8318543162075365</c:v>
                </c:pt>
                <c:pt idx="17674">
                  <c:v>9.8187051838780324</c:v>
                </c:pt>
                <c:pt idx="17675">
                  <c:v>9.8235169431538676</c:v>
                </c:pt>
                <c:pt idx="17676">
                  <c:v>9.8407182675869862</c:v>
                </c:pt>
                <c:pt idx="17677">
                  <c:v>9.9496552131495317</c:v>
                </c:pt>
                <c:pt idx="17678">
                  <c:v>9.9102127760557757</c:v>
                </c:pt>
                <c:pt idx="17679">
                  <c:v>9.8413327702711939</c:v>
                </c:pt>
                <c:pt idx="17680">
                  <c:v>9.7767052499157892</c:v>
                </c:pt>
                <c:pt idx="17681">
                  <c:v>9.7519739925979341</c:v>
                </c:pt>
                <c:pt idx="17682">
                  <c:v>9.7572626833954939</c:v>
                </c:pt>
                <c:pt idx="17683">
                  <c:v>9.7950314138745789</c:v>
                </c:pt>
                <c:pt idx="17684">
                  <c:v>9.8185770268974029</c:v>
                </c:pt>
                <c:pt idx="17685">
                  <c:v>9.8453218918900571</c:v>
                </c:pt>
                <c:pt idx="17686">
                  <c:v>9.8498558229245869</c:v>
                </c:pt>
                <c:pt idx="17687">
                  <c:v>9.8330161617841423</c:v>
                </c:pt>
                <c:pt idx="17688">
                  <c:v>9.8651670492670469</c:v>
                </c:pt>
                <c:pt idx="17689">
                  <c:v>9.8599598387474785</c:v>
                </c:pt>
                <c:pt idx="17690">
                  <c:v>9.8206416263874239</c:v>
                </c:pt>
                <c:pt idx="17691">
                  <c:v>9.8787577054167812</c:v>
                </c:pt>
                <c:pt idx="17692">
                  <c:v>9.8744397867844249</c:v>
                </c:pt>
                <c:pt idx="17693">
                  <c:v>9.8572209923529623</c:v>
                </c:pt>
                <c:pt idx="17694">
                  <c:v>9.8386199165019708</c:v>
                </c:pt>
                <c:pt idx="17695">
                  <c:v>9.8257364221122909</c:v>
                </c:pt>
                <c:pt idx="17696">
                  <c:v>9.7990461094329078</c:v>
                </c:pt>
                <c:pt idx="17697">
                  <c:v>9.7705053515719911</c:v>
                </c:pt>
                <c:pt idx="17698">
                  <c:v>9.7427439977759622</c:v>
                </c:pt>
                <c:pt idx="17699">
                  <c:v>9.7394030925963122</c:v>
                </c:pt>
                <c:pt idx="17700">
                  <c:v>9.7469226729115288</c:v>
                </c:pt>
                <c:pt idx="17701">
                  <c:v>9.7900523374530675</c:v>
                </c:pt>
                <c:pt idx="17702">
                  <c:v>9.8409128505749308</c:v>
                </c:pt>
                <c:pt idx="17703">
                  <c:v>9.8454500113889267</c:v>
                </c:pt>
                <c:pt idx="17704">
                  <c:v>9.8130821918796567</c:v>
                </c:pt>
                <c:pt idx="17705">
                  <c:v>9.7986808216410033</c:v>
                </c:pt>
                <c:pt idx="17706">
                  <c:v>9.7742917837554639</c:v>
                </c:pt>
                <c:pt idx="17707">
                  <c:v>9.7488428373092706</c:v>
                </c:pt>
                <c:pt idx="17708">
                  <c:v>9.7854801954640536</c:v>
                </c:pt>
                <c:pt idx="17709">
                  <c:v>9.8111873994228329</c:v>
                </c:pt>
                <c:pt idx="17710">
                  <c:v>9.8609840264888273</c:v>
                </c:pt>
                <c:pt idx="17711">
                  <c:v>9.8901172769404493</c:v>
                </c:pt>
                <c:pt idx="17712">
                  <c:v>9.8616086916980752</c:v>
                </c:pt>
                <c:pt idx="17713">
                  <c:v>9.8134449971218984</c:v>
                </c:pt>
                <c:pt idx="17714">
                  <c:v>9.7589084395166967</c:v>
                </c:pt>
                <c:pt idx="17715">
                  <c:v>9.7232183328130581</c:v>
                </c:pt>
                <c:pt idx="17716">
                  <c:v>9.7004601079311552</c:v>
                </c:pt>
                <c:pt idx="17717">
                  <c:v>9.7179457565062748</c:v>
                </c:pt>
                <c:pt idx="17718">
                  <c:v>9.8192956038253527</c:v>
                </c:pt>
                <c:pt idx="17719">
                  <c:v>9.8539429394278972</c:v>
                </c:pt>
                <c:pt idx="17720">
                  <c:v>9.8050296833659605</c:v>
                </c:pt>
                <c:pt idx="17721">
                  <c:v>9.7810534397771214</c:v>
                </c:pt>
                <c:pt idx="17722">
                  <c:v>9.7696957551339931</c:v>
                </c:pt>
                <c:pt idx="17723">
                  <c:v>9.7770541178170109</c:v>
                </c:pt>
                <c:pt idx="17724">
                  <c:v>9.8207957285734544</c:v>
                </c:pt>
                <c:pt idx="17725">
                  <c:v>9.8238963279162519</c:v>
                </c:pt>
                <c:pt idx="17726">
                  <c:v>9.8182802205137349</c:v>
                </c:pt>
                <c:pt idx="17727">
                  <c:v>9.806750020018514</c:v>
                </c:pt>
                <c:pt idx="17728">
                  <c:v>9.6771033619391158</c:v>
                </c:pt>
                <c:pt idx="17729">
                  <c:v>9.6922717061611436</c:v>
                </c:pt>
                <c:pt idx="17730">
                  <c:v>9.747640877303331</c:v>
                </c:pt>
                <c:pt idx="17731">
                  <c:v>9.7567447180976856</c:v>
                </c:pt>
                <c:pt idx="17732">
                  <c:v>9.7307792483892896</c:v>
                </c:pt>
                <c:pt idx="17733">
                  <c:v>9.7309882508784202</c:v>
                </c:pt>
                <c:pt idx="17734">
                  <c:v>9.7508760402776051</c:v>
                </c:pt>
                <c:pt idx="17735">
                  <c:v>9.7858981468300819</c:v>
                </c:pt>
                <c:pt idx="17736">
                  <c:v>9.8046663759056756</c:v>
                </c:pt>
                <c:pt idx="17737">
                  <c:v>9.8081510492305508</c:v>
                </c:pt>
                <c:pt idx="17738">
                  <c:v>9.8247011843235743</c:v>
                </c:pt>
                <c:pt idx="17739">
                  <c:v>9.838248414880514</c:v>
                </c:pt>
                <c:pt idx="17740">
                  <c:v>9.8603304485076553</c:v>
                </c:pt>
                <c:pt idx="17741">
                  <c:v>9.8458174965187997</c:v>
                </c:pt>
                <c:pt idx="17742">
                  <c:v>9.8227850261068497</c:v>
                </c:pt>
                <c:pt idx="17743">
                  <c:v>9.8021950672335283</c:v>
                </c:pt>
                <c:pt idx="17744">
                  <c:v>9.7593139197179024</c:v>
                </c:pt>
                <c:pt idx="17745">
                  <c:v>9.7409296411766633</c:v>
                </c:pt>
                <c:pt idx="17746">
                  <c:v>9.730942882362287</c:v>
                </c:pt>
                <c:pt idx="17747">
                  <c:v>9.7449841254536409</c:v>
                </c:pt>
                <c:pt idx="17748">
                  <c:v>9.790582575468207</c:v>
                </c:pt>
                <c:pt idx="17749">
                  <c:v>9.8280169420100929</c:v>
                </c:pt>
                <c:pt idx="17750">
                  <c:v>9.8295764156193002</c:v>
                </c:pt>
                <c:pt idx="17751">
                  <c:v>9.8221194402682865</c:v>
                </c:pt>
                <c:pt idx="17752">
                  <c:v>9.8208340301503494</c:v>
                </c:pt>
                <c:pt idx="17753">
                  <c:v>9.8003006288044521</c:v>
                </c:pt>
                <c:pt idx="17754">
                  <c:v>9.7901933846831728</c:v>
                </c:pt>
                <c:pt idx="17755">
                  <c:v>9.8135194438949949</c:v>
                </c:pt>
                <c:pt idx="17756">
                  <c:v>9.7740854082467266</c:v>
                </c:pt>
                <c:pt idx="17757">
                  <c:v>9.8606775802873763</c:v>
                </c:pt>
                <c:pt idx="17758">
                  <c:v>9.8617827296587706</c:v>
                </c:pt>
                <c:pt idx="17759">
                  <c:v>9.8047001527458626</c:v>
                </c:pt>
                <c:pt idx="17760">
                  <c:v>9.8087680936121089</c:v>
                </c:pt>
                <c:pt idx="17761">
                  <c:v>9.8019958192717951</c:v>
                </c:pt>
                <c:pt idx="17762">
                  <c:v>9.7780433632536621</c:v>
                </c:pt>
                <c:pt idx="17763">
                  <c:v>9.7439354434933172</c:v>
                </c:pt>
                <c:pt idx="17764">
                  <c:v>9.7396115177780924</c:v>
                </c:pt>
                <c:pt idx="17765">
                  <c:v>9.8020831872705276</c:v>
                </c:pt>
                <c:pt idx="17766">
                  <c:v>9.7927854870838011</c:v>
                </c:pt>
                <c:pt idx="17767">
                  <c:v>9.8005959483493648</c:v>
                </c:pt>
                <c:pt idx="17768">
                  <c:v>9.8408323210667792</c:v>
                </c:pt>
                <c:pt idx="17769">
                  <c:v>9.6963445215056936</c:v>
                </c:pt>
                <c:pt idx="17770">
                  <c:v>9.7929089089743453</c:v>
                </c:pt>
                <c:pt idx="17771">
                  <c:v>10.007812484367705</c:v>
                </c:pt>
                <c:pt idx="17772">
                  <c:v>9.9378760301800249</c:v>
                </c:pt>
                <c:pt idx="17773">
                  <c:v>9.8870560235504019</c:v>
                </c:pt>
                <c:pt idx="17774">
                  <c:v>9.7518925758518993</c:v>
                </c:pt>
                <c:pt idx="17775">
                  <c:v>9.7103926598208972</c:v>
                </c:pt>
                <c:pt idx="17776">
                  <c:v>9.8514037889704387</c:v>
                </c:pt>
                <c:pt idx="17777">
                  <c:v>9.9252062612864762</c:v>
                </c:pt>
                <c:pt idx="17778">
                  <c:v>9.9034077957294215</c:v>
                </c:pt>
                <c:pt idx="17779">
                  <c:v>9.848172380245714</c:v>
                </c:pt>
                <c:pt idx="17780">
                  <c:v>9.7750484948806893</c:v>
                </c:pt>
                <c:pt idx="17781">
                  <c:v>9.7150700815436473</c:v>
                </c:pt>
                <c:pt idx="17782">
                  <c:v>9.7769159600631141</c:v>
                </c:pt>
                <c:pt idx="17783">
                  <c:v>9.9238276666026124</c:v>
                </c:pt>
                <c:pt idx="17784">
                  <c:v>9.9723679288740268</c:v>
                </c:pt>
                <c:pt idx="17785">
                  <c:v>9.9754884006601294</c:v>
                </c:pt>
                <c:pt idx="17786">
                  <c:v>9.9648609625978732</c:v>
                </c:pt>
                <c:pt idx="17787">
                  <c:v>9.8813854393302272</c:v>
                </c:pt>
                <c:pt idx="17788">
                  <c:v>9.9302700806609856</c:v>
                </c:pt>
                <c:pt idx="17789">
                  <c:v>9.9427830177011316</c:v>
                </c:pt>
                <c:pt idx="17790">
                  <c:v>9.8794921901787003</c:v>
                </c:pt>
                <c:pt idx="17791">
                  <c:v>9.8840571110878113</c:v>
                </c:pt>
                <c:pt idx="17792">
                  <c:v>9.8892770810344448</c:v>
                </c:pt>
                <c:pt idx="17793">
                  <c:v>9.7602740848583114</c:v>
                </c:pt>
                <c:pt idx="17794">
                  <c:v>9.6567389437557996</c:v>
                </c:pt>
                <c:pt idx="17795">
                  <c:v>9.7263151139211175</c:v>
                </c:pt>
                <c:pt idx="17796">
                  <c:v>9.758640040651489</c:v>
                </c:pt>
                <c:pt idx="17797">
                  <c:v>9.7681583573460244</c:v>
                </c:pt>
                <c:pt idx="17798">
                  <c:v>9.860050307509459</c:v>
                </c:pt>
                <c:pt idx="17799">
                  <c:v>9.9396917055329705</c:v>
                </c:pt>
                <c:pt idx="17800">
                  <c:v>9.9200952146805275</c:v>
                </c:pt>
                <c:pt idx="17801">
                  <c:v>9.9648540426133625</c:v>
                </c:pt>
                <c:pt idx="17802">
                  <c:v>10.044401144103283</c:v>
                </c:pt>
                <c:pt idx="17803">
                  <c:v>10.012753573316214</c:v>
                </c:pt>
                <c:pt idx="17804">
                  <c:v>9.9896834312253784</c:v>
                </c:pt>
                <c:pt idx="17805">
                  <c:v>9.9693925879345038</c:v>
                </c:pt>
                <c:pt idx="17806">
                  <c:v>9.8963695427952487</c:v>
                </c:pt>
                <c:pt idx="17807">
                  <c:v>9.8358154459715941</c:v>
                </c:pt>
                <c:pt idx="17808">
                  <c:v>9.8347039565425298</c:v>
                </c:pt>
                <c:pt idx="17809">
                  <c:v>9.9334292189744069</c:v>
                </c:pt>
                <c:pt idx="17810">
                  <c:v>10.00563881574675</c:v>
                </c:pt>
                <c:pt idx="17811">
                  <c:v>9.9953266933230314</c:v>
                </c:pt>
                <c:pt idx="17812">
                  <c:v>10.015985968024079</c:v>
                </c:pt>
                <c:pt idx="17813">
                  <c:v>10.127170444341719</c:v>
                </c:pt>
                <c:pt idx="17814">
                  <c:v>10.307839213033436</c:v>
                </c:pt>
                <c:pt idx="17815">
                  <c:v>10.38156729159715</c:v>
                </c:pt>
                <c:pt idx="17816">
                  <c:v>10.43088470094238</c:v>
                </c:pt>
                <c:pt idx="17817">
                  <c:v>10.54584327517048</c:v>
                </c:pt>
                <c:pt idx="17818">
                  <c:v>10.566918532032943</c:v>
                </c:pt>
                <c:pt idx="17819">
                  <c:v>10.387029834657392</c:v>
                </c:pt>
                <c:pt idx="17820">
                  <c:v>10.17016298453442</c:v>
                </c:pt>
                <c:pt idx="17821">
                  <c:v>8.8441719170277953</c:v>
                </c:pt>
                <c:pt idx="17822">
                  <c:v>8.2488964363657598</c:v>
                </c:pt>
                <c:pt idx="17823">
                  <c:v>8.4506303264481595</c:v>
                </c:pt>
                <c:pt idx="17824">
                  <c:v>8.4064193919886705</c:v>
                </c:pt>
                <c:pt idx="17825">
                  <c:v>8.8288255718750097</c:v>
                </c:pt>
                <c:pt idx="17826">
                  <c:v>9.3066673318253219</c:v>
                </c:pt>
                <c:pt idx="17827">
                  <c:v>9.5662613533237799</c:v>
                </c:pt>
                <c:pt idx="17828">
                  <c:v>9.6992664531601118</c:v>
                </c:pt>
                <c:pt idx="17829">
                  <c:v>9.7405329341107709</c:v>
                </c:pt>
                <c:pt idx="17830">
                  <c:v>9.7015221295923091</c:v>
                </c:pt>
                <c:pt idx="17831">
                  <c:v>9.723571298532141</c:v>
                </c:pt>
                <c:pt idx="17832">
                  <c:v>9.7714445646903538</c:v>
                </c:pt>
                <c:pt idx="17833">
                  <c:v>9.863675536649497</c:v>
                </c:pt>
                <c:pt idx="17834">
                  <c:v>9.8890406123266867</c:v>
                </c:pt>
                <c:pt idx="17835">
                  <c:v>9.9026950100502962</c:v>
                </c:pt>
                <c:pt idx="17836">
                  <c:v>9.8983381999793636</c:v>
                </c:pt>
                <c:pt idx="17837">
                  <c:v>9.8890063225918219</c:v>
                </c:pt>
                <c:pt idx="17838">
                  <c:v>9.9524391794450917</c:v>
                </c:pt>
                <c:pt idx="17839">
                  <c:v>10.00132922192272</c:v>
                </c:pt>
                <c:pt idx="17840">
                  <c:v>10.002293259712641</c:v>
                </c:pt>
                <c:pt idx="17841">
                  <c:v>9.9429146746350074</c:v>
                </c:pt>
                <c:pt idx="17842">
                  <c:v>9.8925898342523286</c:v>
                </c:pt>
                <c:pt idx="17843">
                  <c:v>9.8675442190900213</c:v>
                </c:pt>
                <c:pt idx="17844">
                  <c:v>9.8594257481010814</c:v>
                </c:pt>
                <c:pt idx="17845">
                  <c:v>9.8894556302514598</c:v>
                </c:pt>
                <c:pt idx="17846">
                  <c:v>9.8646068454921387</c:v>
                </c:pt>
                <c:pt idx="17847">
                  <c:v>9.8488814619898939</c:v>
                </c:pt>
                <c:pt idx="17848">
                  <c:v>9.8596896717062794</c:v>
                </c:pt>
                <c:pt idx="17849">
                  <c:v>9.8873238326782182</c:v>
                </c:pt>
                <c:pt idx="17850">
                  <c:v>10.048071155213114</c:v>
                </c:pt>
                <c:pt idx="17851">
                  <c:v>10.176600149036062</c:v>
                </c:pt>
                <c:pt idx="17852">
                  <c:v>10.249179518333735</c:v>
                </c:pt>
                <c:pt idx="17853">
                  <c:v>10.232741153909142</c:v>
                </c:pt>
                <c:pt idx="17854">
                  <c:v>10.077311108795033</c:v>
                </c:pt>
                <c:pt idx="17855">
                  <c:v>9.8773664382893678</c:v>
                </c:pt>
                <c:pt idx="17856">
                  <c:v>9.6845951009953311</c:v>
                </c:pt>
                <c:pt idx="17857">
                  <c:v>9.6092982807877778</c:v>
                </c:pt>
                <c:pt idx="17858">
                  <c:v>9.5781599093993357</c:v>
                </c:pt>
                <c:pt idx="17859">
                  <c:v>9.5084760539682662</c:v>
                </c:pt>
                <c:pt idx="17860">
                  <c:v>9.5314551827122873</c:v>
                </c:pt>
                <c:pt idx="17861">
                  <c:v>9.5564949249626867</c:v>
                </c:pt>
                <c:pt idx="17862">
                  <c:v>9.5640726445339972</c:v>
                </c:pt>
                <c:pt idx="17863">
                  <c:v>9.6366798229580617</c:v>
                </c:pt>
                <c:pt idx="17864">
                  <c:v>9.7277246630656666</c:v>
                </c:pt>
                <c:pt idx="17865">
                  <c:v>9.8223267113446724</c:v>
                </c:pt>
                <c:pt idx="17866">
                  <c:v>9.8996593394695598</c:v>
                </c:pt>
                <c:pt idx="17867">
                  <c:v>9.9483632215129916</c:v>
                </c:pt>
                <c:pt idx="17868">
                  <c:v>9.9587649176189483</c:v>
                </c:pt>
                <c:pt idx="17869">
                  <c:v>9.873825658439694</c:v>
                </c:pt>
                <c:pt idx="17870">
                  <c:v>9.7549195765429193</c:v>
                </c:pt>
                <c:pt idx="17871">
                  <c:v>9.6953885082279001</c:v>
                </c:pt>
                <c:pt idx="17872">
                  <c:v>9.739369558630278</c:v>
                </c:pt>
                <c:pt idx="17873">
                  <c:v>9.7566488372587621</c:v>
                </c:pt>
                <c:pt idx="17874">
                  <c:v>9.7909164065033476</c:v>
                </c:pt>
                <c:pt idx="17875">
                  <c:v>9.7913890455269588</c:v>
                </c:pt>
                <c:pt idx="17876">
                  <c:v>9.795336865732855</c:v>
                </c:pt>
                <c:pt idx="17877">
                  <c:v>9.8259992758207471</c:v>
                </c:pt>
                <c:pt idx="17878">
                  <c:v>9.8243482871780223</c:v>
                </c:pt>
                <c:pt idx="17879">
                  <c:v>9.8179979394095334</c:v>
                </c:pt>
                <c:pt idx="17880">
                  <c:v>9.838412011647538</c:v>
                </c:pt>
                <c:pt idx="17881">
                  <c:v>9.8796420790596873</c:v>
                </c:pt>
                <c:pt idx="17882">
                  <c:v>9.9805950966906032</c:v>
                </c:pt>
                <c:pt idx="17883">
                  <c:v>9.9802671668326628</c:v>
                </c:pt>
                <c:pt idx="17884">
                  <c:v>9.9960924273339309</c:v>
                </c:pt>
                <c:pt idx="17885">
                  <c:v>10.014184645839252</c:v>
                </c:pt>
                <c:pt idx="17886">
                  <c:v>9.995322715391989</c:v>
                </c:pt>
                <c:pt idx="17887">
                  <c:v>9.8894686887058931</c:v>
                </c:pt>
                <c:pt idx="17888">
                  <c:v>9.8224739082341923</c:v>
                </c:pt>
                <c:pt idx="17889">
                  <c:v>9.8200468995990189</c:v>
                </c:pt>
                <c:pt idx="17890">
                  <c:v>9.8527637684594094</c:v>
                </c:pt>
                <c:pt idx="17891">
                  <c:v>9.8313292031553647</c:v>
                </c:pt>
                <c:pt idx="17892">
                  <c:v>9.842685508865296</c:v>
                </c:pt>
                <c:pt idx="17893">
                  <c:v>9.8707917363699185</c:v>
                </c:pt>
                <c:pt idx="17894">
                  <c:v>9.8632414645303452</c:v>
                </c:pt>
                <c:pt idx="17895">
                  <c:v>9.860450928675192</c:v>
                </c:pt>
                <c:pt idx="17896">
                  <c:v>9.8498039669804704</c:v>
                </c:pt>
                <c:pt idx="17897">
                  <c:v>9.7929171047835286</c:v>
                </c:pt>
                <c:pt idx="17898">
                  <c:v>9.785924840047322</c:v>
                </c:pt>
                <c:pt idx="17899">
                  <c:v>9.8028791454238835</c:v>
                </c:pt>
                <c:pt idx="17900">
                  <c:v>9.82440245215132</c:v>
                </c:pt>
                <c:pt idx="17901">
                  <c:v>9.8581809268347271</c:v>
                </c:pt>
                <c:pt idx="17902">
                  <c:v>9.8785759892147649</c:v>
                </c:pt>
                <c:pt idx="17903">
                  <c:v>9.8580935105037373</c:v>
                </c:pt>
                <c:pt idx="17904">
                  <c:v>9.8159467230940596</c:v>
                </c:pt>
                <c:pt idx="17905">
                  <c:v>9.8572611902451399</c:v>
                </c:pt>
                <c:pt idx="17906">
                  <c:v>9.8293343572802563</c:v>
                </c:pt>
                <c:pt idx="17907">
                  <c:v>9.8247117015393393</c:v>
                </c:pt>
                <c:pt idx="17908">
                  <c:v>9.8599184235685851</c:v>
                </c:pt>
                <c:pt idx="17909">
                  <c:v>9.8676518077117787</c:v>
                </c:pt>
                <c:pt idx="17910">
                  <c:v>9.834476340645077</c:v>
                </c:pt>
                <c:pt idx="17911">
                  <c:v>9.7960474811952789</c:v>
                </c:pt>
                <c:pt idx="17912">
                  <c:v>9.7806052278236262</c:v>
                </c:pt>
                <c:pt idx="17913">
                  <c:v>9.7769547142847131</c:v>
                </c:pt>
                <c:pt idx="17914">
                  <c:v>9.8022271198926862</c:v>
                </c:pt>
                <c:pt idx="17915">
                  <c:v>9.7651609300284967</c:v>
                </c:pt>
                <c:pt idx="17916">
                  <c:v>9.7324578353217337</c:v>
                </c:pt>
                <c:pt idx="17917">
                  <c:v>9.735163240774078</c:v>
                </c:pt>
                <c:pt idx="17918">
                  <c:v>9.7359948486321475</c:v>
                </c:pt>
                <c:pt idx="17919">
                  <c:v>9.8189238194749127</c:v>
                </c:pt>
                <c:pt idx="17920">
                  <c:v>9.887087079297439</c:v>
                </c:pt>
                <c:pt idx="17921">
                  <c:v>9.9044398110841225</c:v>
                </c:pt>
                <c:pt idx="17922">
                  <c:v>9.9332098915364284</c:v>
                </c:pt>
                <c:pt idx="17923">
                  <c:v>9.9640852569392493</c:v>
                </c:pt>
                <c:pt idx="17924">
                  <c:v>9.8347419316940599</c:v>
                </c:pt>
                <c:pt idx="17925">
                  <c:v>9.7412780088316531</c:v>
                </c:pt>
                <c:pt idx="17926">
                  <c:v>9.6430953476564785</c:v>
                </c:pt>
                <c:pt idx="17927">
                  <c:v>9.6117998310617061</c:v>
                </c:pt>
                <c:pt idx="17928">
                  <c:v>9.6393434369442339</c:v>
                </c:pt>
                <c:pt idx="17929">
                  <c:v>9.7037225576964499</c:v>
                </c:pt>
                <c:pt idx="17930">
                  <c:v>9.9033677546026695</c:v>
                </c:pt>
                <c:pt idx="17931">
                  <c:v>9.9829733125011959</c:v>
                </c:pt>
                <c:pt idx="17932">
                  <c:v>9.9880720236092255</c:v>
                </c:pt>
                <c:pt idx="17933">
                  <c:v>9.9485657036068371</c:v>
                </c:pt>
                <c:pt idx="17934">
                  <c:v>9.8650689049489664</c:v>
                </c:pt>
                <c:pt idx="17935">
                  <c:v>9.7333522950321729</c:v>
                </c:pt>
                <c:pt idx="17936">
                  <c:v>9.6572453783437684</c:v>
                </c:pt>
                <c:pt idx="17937">
                  <c:v>9.7143130138957989</c:v>
                </c:pt>
                <c:pt idx="17938">
                  <c:v>9.7928043054103249</c:v>
                </c:pt>
                <c:pt idx="17939">
                  <c:v>9.8622765119693021</c:v>
                </c:pt>
                <c:pt idx="17940">
                  <c:v>9.9338822093634089</c:v>
                </c:pt>
                <c:pt idx="17941">
                  <c:v>9.8954565925410076</c:v>
                </c:pt>
                <c:pt idx="17942">
                  <c:v>9.7964966048366708</c:v>
                </c:pt>
                <c:pt idx="17943">
                  <c:v>9.7048528659700573</c:v>
                </c:pt>
                <c:pt idx="17944">
                  <c:v>9.6130202175582387</c:v>
                </c:pt>
                <c:pt idx="17945">
                  <c:v>9.5516672303949832</c:v>
                </c:pt>
                <c:pt idx="17946">
                  <c:v>9.6136354092145808</c:v>
                </c:pt>
                <c:pt idx="17947">
                  <c:v>9.650788444075209</c:v>
                </c:pt>
                <c:pt idx="17948">
                  <c:v>9.6308304057699381</c:v>
                </c:pt>
                <c:pt idx="17949">
                  <c:v>9.5553342498977809</c:v>
                </c:pt>
                <c:pt idx="17950">
                  <c:v>9.4401836712970919</c:v>
                </c:pt>
                <c:pt idx="17951">
                  <c:v>9.3400054002197503</c:v>
                </c:pt>
                <c:pt idx="17952">
                  <c:v>9.2756260569497968</c:v>
                </c:pt>
                <c:pt idx="17953">
                  <c:v>9.2874438136498565</c:v>
                </c:pt>
                <c:pt idx="17954">
                  <c:v>9.3637735445507673</c:v>
                </c:pt>
                <c:pt idx="17955">
                  <c:v>9.4419875389328887</c:v>
                </c:pt>
                <c:pt idx="17956">
                  <c:v>9.5709040117937718</c:v>
                </c:pt>
                <c:pt idx="17957">
                  <c:v>9.6007207335598803</c:v>
                </c:pt>
                <c:pt idx="17958">
                  <c:v>9.5000472525806767</c:v>
                </c:pt>
                <c:pt idx="17959">
                  <c:v>9.3212510565797935</c:v>
                </c:pt>
                <c:pt idx="17960">
                  <c:v>9.1514579699462182</c:v>
                </c:pt>
                <c:pt idx="17961">
                  <c:v>9.0770157391460611</c:v>
                </c:pt>
                <c:pt idx="17962">
                  <c:v>9.1128265681143983</c:v>
                </c:pt>
                <c:pt idx="17963">
                  <c:v>9.3419234962831954</c:v>
                </c:pt>
                <c:pt idx="17964">
                  <c:v>9.6018860220210467</c:v>
                </c:pt>
                <c:pt idx="17965">
                  <c:v>9.7433980687195678</c:v>
                </c:pt>
                <c:pt idx="17966">
                  <c:v>9.7894083326983345</c:v>
                </c:pt>
                <c:pt idx="17967">
                  <c:v>9.7888006455032883</c:v>
                </c:pt>
                <c:pt idx="17968">
                  <c:v>9.7383935939480857</c:v>
                </c:pt>
                <c:pt idx="17969">
                  <c:v>9.7399630946058</c:v>
                </c:pt>
                <c:pt idx="17970">
                  <c:v>9.7988320587087312</c:v>
                </c:pt>
                <c:pt idx="17971">
                  <c:v>9.7791855308547149</c:v>
                </c:pt>
                <c:pt idx="17972">
                  <c:v>9.7578375323322835</c:v>
                </c:pt>
                <c:pt idx="17973">
                  <c:v>9.669724232923615</c:v>
                </c:pt>
                <c:pt idx="17974">
                  <c:v>9.4746812327707808</c:v>
                </c:pt>
                <c:pt idx="17975">
                  <c:v>9.3270646206747081</c:v>
                </c:pt>
                <c:pt idx="17976">
                  <c:v>9.2174098690559045</c:v>
                </c:pt>
                <c:pt idx="17977">
                  <c:v>9.2579003331708183</c:v>
                </c:pt>
                <c:pt idx="17978">
                  <c:v>9.4379022989520109</c:v>
                </c:pt>
                <c:pt idx="17979">
                  <c:v>9.7364104377912568</c:v>
                </c:pt>
                <c:pt idx="17980">
                  <c:v>10.038534821865682</c:v>
                </c:pt>
                <c:pt idx="17981">
                  <c:v>10.261417077613345</c:v>
                </c:pt>
                <c:pt idx="17982">
                  <c:v>10.325747121625634</c:v>
                </c:pt>
                <c:pt idx="17983">
                  <c:v>10.162363862954528</c:v>
                </c:pt>
                <c:pt idx="17984">
                  <c:v>9.9400415062946283</c:v>
                </c:pt>
                <c:pt idx="17985">
                  <c:v>9.7514747903754433</c:v>
                </c:pt>
                <c:pt idx="17986">
                  <c:v>9.6236556603722381</c:v>
                </c:pt>
                <c:pt idx="17987">
                  <c:v>9.5825430980782915</c:v>
                </c:pt>
                <c:pt idx="17988">
                  <c:v>9.6438810044013188</c:v>
                </c:pt>
                <c:pt idx="17989">
                  <c:v>9.7818001834682384</c:v>
                </c:pt>
                <c:pt idx="17990">
                  <c:v>9.8233636899762633</c:v>
                </c:pt>
                <c:pt idx="17991">
                  <c:v>9.871832894877075</c:v>
                </c:pt>
                <c:pt idx="17992">
                  <c:v>9.9398483476356319</c:v>
                </c:pt>
                <c:pt idx="17993">
                  <c:v>9.975157240157758</c:v>
                </c:pt>
                <c:pt idx="17994">
                  <c:v>10.036618062980162</c:v>
                </c:pt>
                <c:pt idx="17995">
                  <c:v>10.079675860600608</c:v>
                </c:pt>
                <c:pt idx="17996">
                  <c:v>10.105035430771625</c:v>
                </c:pt>
                <c:pt idx="17997">
                  <c:v>10.134809076611088</c:v>
                </c:pt>
                <c:pt idx="17998">
                  <c:v>10.104741090228284</c:v>
                </c:pt>
                <c:pt idx="17999">
                  <c:v>10.096436564991011</c:v>
                </c:pt>
                <c:pt idx="18000">
                  <c:v>10.222686044959685</c:v>
                </c:pt>
                <c:pt idx="18001">
                  <c:v>10.430082546657639</c:v>
                </c:pt>
                <c:pt idx="18002">
                  <c:v>10.514871412857186</c:v>
                </c:pt>
                <c:pt idx="18003">
                  <c:v>10.293360692614744</c:v>
                </c:pt>
                <c:pt idx="18004">
                  <c:v>10.132893723396547</c:v>
                </c:pt>
                <c:pt idx="18005">
                  <c:v>9.9558950384041012</c:v>
                </c:pt>
                <c:pt idx="18006">
                  <c:v>9.7225174089006625</c:v>
                </c:pt>
                <c:pt idx="18007">
                  <c:v>9.7479557903110674</c:v>
                </c:pt>
                <c:pt idx="18008">
                  <c:v>9.8442539460473721</c:v>
                </c:pt>
                <c:pt idx="18009">
                  <c:v>9.9129432199213561</c:v>
                </c:pt>
                <c:pt idx="18010">
                  <c:v>9.9066263295909849</c:v>
                </c:pt>
                <c:pt idx="18011">
                  <c:v>9.913140208525542</c:v>
                </c:pt>
                <c:pt idx="18012">
                  <c:v>9.9764350744433958</c:v>
                </c:pt>
                <c:pt idx="18013">
                  <c:v>10.073765621049038</c:v>
                </c:pt>
                <c:pt idx="18014">
                  <c:v>10.16782738160115</c:v>
                </c:pt>
                <c:pt idx="18015">
                  <c:v>10.262525562337617</c:v>
                </c:pt>
                <c:pt idx="18016">
                  <c:v>10.282935784149624</c:v>
                </c:pt>
                <c:pt idx="18017">
                  <c:v>10.234677838350663</c:v>
                </c:pt>
                <c:pt idx="18018">
                  <c:v>10.174524244880532</c:v>
                </c:pt>
                <c:pt idx="18019">
                  <c:v>10.087273015542566</c:v>
                </c:pt>
                <c:pt idx="18020">
                  <c:v>10.099131127553434</c:v>
                </c:pt>
                <c:pt idx="18021">
                  <c:v>10.11477285007917</c:v>
                </c:pt>
                <c:pt idx="18022">
                  <c:v>10.167793741155467</c:v>
                </c:pt>
                <c:pt idx="18023">
                  <c:v>10.228643307983745</c:v>
                </c:pt>
                <c:pt idx="18024">
                  <c:v>10.306647146194821</c:v>
                </c:pt>
                <c:pt idx="18025">
                  <c:v>10.349307433800691</c:v>
                </c:pt>
                <c:pt idx="18026">
                  <c:v>10.312903379218346</c:v>
                </c:pt>
                <c:pt idx="18027">
                  <c:v>10.283587563660216</c:v>
                </c:pt>
                <c:pt idx="18028">
                  <c:v>10.281599701539294</c:v>
                </c:pt>
                <c:pt idx="18029">
                  <c:v>10.23048762417956</c:v>
                </c:pt>
                <c:pt idx="18030">
                  <c:v>10.167545030232459</c:v>
                </c:pt>
                <c:pt idx="18031">
                  <c:v>10.152147731198337</c:v>
                </c:pt>
                <c:pt idx="18032">
                  <c:v>10.114457652171486</c:v>
                </c:pt>
                <c:pt idx="18033">
                  <c:v>10.087778459722823</c:v>
                </c:pt>
                <c:pt idx="18034">
                  <c:v>10.108362997639103</c:v>
                </c:pt>
                <c:pt idx="18035">
                  <c:v>10.141921729436918</c:v>
                </c:pt>
                <c:pt idx="18036">
                  <c:v>10.175599557971422</c:v>
                </c:pt>
                <c:pt idx="18037">
                  <c:v>10.193683400901566</c:v>
                </c:pt>
                <c:pt idx="18038">
                  <c:v>10.194531433523741</c:v>
                </c:pt>
                <c:pt idx="18039">
                  <c:v>10.180302815213258</c:v>
                </c:pt>
                <c:pt idx="18040">
                  <c:v>10.158748618631911</c:v>
                </c:pt>
                <c:pt idx="18041">
                  <c:v>10.132215499673803</c:v>
                </c:pt>
                <c:pt idx="18042">
                  <c:v>10.075034314664281</c:v>
                </c:pt>
                <c:pt idx="18043">
                  <c:v>10.010979487189635</c:v>
                </c:pt>
                <c:pt idx="18044">
                  <c:v>10.002929937037987</c:v>
                </c:pt>
                <c:pt idx="18045">
                  <c:v>10.014035325330363</c:v>
                </c:pt>
                <c:pt idx="18046">
                  <c:v>10.019123747353746</c:v>
                </c:pt>
                <c:pt idx="18047">
                  <c:v>10.101132065332585</c:v>
                </c:pt>
                <c:pt idx="18048">
                  <c:v>10.134741710169783</c:v>
                </c:pt>
                <c:pt idx="18049">
                  <c:v>10.126931558608819</c:v>
                </c:pt>
                <c:pt idx="18050">
                  <c:v>10.125979942351734</c:v>
                </c:pt>
                <c:pt idx="18051">
                  <c:v>10.091134723074815</c:v>
                </c:pt>
                <c:pt idx="18052">
                  <c:v>10.047000421431187</c:v>
                </c:pt>
                <c:pt idx="18053">
                  <c:v>9.9842267674044844</c:v>
                </c:pt>
                <c:pt idx="18054">
                  <c:v>9.9829486454933249</c:v>
                </c:pt>
                <c:pt idx="18055">
                  <c:v>9.9495748374976021</c:v>
                </c:pt>
                <c:pt idx="18056">
                  <c:v>9.9244529854568952</c:v>
                </c:pt>
                <c:pt idx="18057">
                  <c:v>9.8929168812144006</c:v>
                </c:pt>
                <c:pt idx="18058">
                  <c:v>9.8488700514621978</c:v>
                </c:pt>
                <c:pt idx="18059">
                  <c:v>9.8198026154969522</c:v>
                </c:pt>
                <c:pt idx="18060">
                  <c:v>9.8351350529284076</c:v>
                </c:pt>
                <c:pt idx="18061">
                  <c:v>9.8812287593455004</c:v>
                </c:pt>
                <c:pt idx="18062">
                  <c:v>9.9013618845986873</c:v>
                </c:pt>
                <c:pt idx="18063">
                  <c:v>9.9086927753589524</c:v>
                </c:pt>
                <c:pt idx="18064">
                  <c:v>9.8419056775876417</c:v>
                </c:pt>
                <c:pt idx="18065">
                  <c:v>9.9133675190687001</c:v>
                </c:pt>
                <c:pt idx="18066">
                  <c:v>9.9447952886590176</c:v>
                </c:pt>
                <c:pt idx="18067">
                  <c:v>9.9459213346873323</c:v>
                </c:pt>
                <c:pt idx="18068">
                  <c:v>9.9066692775063885</c:v>
                </c:pt>
                <c:pt idx="18069">
                  <c:v>9.8828652918995328</c:v>
                </c:pt>
                <c:pt idx="18070">
                  <c:v>9.8541905360237951</c:v>
                </c:pt>
                <c:pt idx="18071">
                  <c:v>9.7974736323258202</c:v>
                </c:pt>
                <c:pt idx="18072">
                  <c:v>9.7194848204799236</c:v>
                </c:pt>
                <c:pt idx="18073">
                  <c:v>9.6325307331919365</c:v>
                </c:pt>
                <c:pt idx="18074">
                  <c:v>9.5762360859040978</c:v>
                </c:pt>
                <c:pt idx="18075">
                  <c:v>9.5863856725386665</c:v>
                </c:pt>
                <c:pt idx="18076">
                  <c:v>9.6015153044403334</c:v>
                </c:pt>
                <c:pt idx="18077">
                  <c:v>9.6306078315897334</c:v>
                </c:pt>
                <c:pt idx="18078">
                  <c:v>9.6139776079096286</c:v>
                </c:pt>
                <c:pt idx="18079">
                  <c:v>9.5960260479653385</c:v>
                </c:pt>
                <c:pt idx="18080">
                  <c:v>9.6241962683925273</c:v>
                </c:pt>
                <c:pt idx="18081">
                  <c:v>9.6606375175437673</c:v>
                </c:pt>
                <c:pt idx="18082">
                  <c:v>9.6763552886025934</c:v>
                </c:pt>
                <c:pt idx="18083">
                  <c:v>9.6956742607818871</c:v>
                </c:pt>
                <c:pt idx="18084">
                  <c:v>9.703687616570388</c:v>
                </c:pt>
                <c:pt idx="18085">
                  <c:v>9.6975526360950202</c:v>
                </c:pt>
                <c:pt idx="18086">
                  <c:v>9.6499298972226857</c:v>
                </c:pt>
                <c:pt idx="18087">
                  <c:v>9.6111136834351676</c:v>
                </c:pt>
                <c:pt idx="18088">
                  <c:v>9.5790615326208428</c:v>
                </c:pt>
                <c:pt idx="18089">
                  <c:v>9.5445620420767749</c:v>
                </c:pt>
                <c:pt idx="18090">
                  <c:v>9.5379294829666978</c:v>
                </c:pt>
                <c:pt idx="18091">
                  <c:v>9.5346840116266325</c:v>
                </c:pt>
                <c:pt idx="18092">
                  <c:v>9.5516623674609029</c:v>
                </c:pt>
                <c:pt idx="18093">
                  <c:v>9.5635805442234094</c:v>
                </c:pt>
                <c:pt idx="18094">
                  <c:v>9.5672830518668412</c:v>
                </c:pt>
                <c:pt idx="18095">
                  <c:v>9.6136014015873652</c:v>
                </c:pt>
                <c:pt idx="18096">
                  <c:v>9.6553415512975089</c:v>
                </c:pt>
                <c:pt idx="18097">
                  <c:v>9.6890472828046423</c:v>
                </c:pt>
                <c:pt idx="18098">
                  <c:v>9.7136552406221597</c:v>
                </c:pt>
                <c:pt idx="18099">
                  <c:v>9.7147095496351739</c:v>
                </c:pt>
                <c:pt idx="18100">
                  <c:v>9.6864417699157492</c:v>
                </c:pt>
                <c:pt idx="18101">
                  <c:v>9.6547923457969294</c:v>
                </c:pt>
                <c:pt idx="18102">
                  <c:v>9.6348936956380946</c:v>
                </c:pt>
                <c:pt idx="18103">
                  <c:v>9.6356808733698749</c:v>
                </c:pt>
                <c:pt idx="18104">
                  <c:v>9.5992266358302061</c:v>
                </c:pt>
                <c:pt idx="18105">
                  <c:v>9.5927189616295738</c:v>
                </c:pt>
                <c:pt idx="18106">
                  <c:v>9.594341048668138</c:v>
                </c:pt>
                <c:pt idx="18107">
                  <c:v>9.6097745699918864</c:v>
                </c:pt>
                <c:pt idx="18108">
                  <c:v>9.6201636139952686</c:v>
                </c:pt>
                <c:pt idx="18109">
                  <c:v>9.6389226305464142</c:v>
                </c:pt>
                <c:pt idx="18110">
                  <c:v>9.6627524573005683</c:v>
                </c:pt>
                <c:pt idx="18111">
                  <c:v>9.7038089886447914</c:v>
                </c:pt>
                <c:pt idx="18112">
                  <c:v>9.7053390568229343</c:v>
                </c:pt>
                <c:pt idx="18113">
                  <c:v>9.7302982825692972</c:v>
                </c:pt>
                <c:pt idx="18114">
                  <c:v>9.7301357327450262</c:v>
                </c:pt>
                <c:pt idx="18115">
                  <c:v>9.7253416833326174</c:v>
                </c:pt>
                <c:pt idx="18116">
                  <c:v>9.7225141444051495</c:v>
                </c:pt>
                <c:pt idx="18117">
                  <c:v>9.7186317693603268</c:v>
                </c:pt>
                <c:pt idx="18118">
                  <c:v>9.7307917345757264</c:v>
                </c:pt>
                <c:pt idx="18119">
                  <c:v>9.7262511820070152</c:v>
                </c:pt>
                <c:pt idx="18120">
                  <c:v>9.6993092681402757</c:v>
                </c:pt>
                <c:pt idx="18121">
                  <c:v>9.7384369110559881</c:v>
                </c:pt>
                <c:pt idx="18122">
                  <c:v>9.8103767841431537</c:v>
                </c:pt>
                <c:pt idx="18123">
                  <c:v>9.8010311066108642</c:v>
                </c:pt>
                <c:pt idx="18124">
                  <c:v>9.7577127965355732</c:v>
                </c:pt>
                <c:pt idx="18125">
                  <c:v>9.7460975037088442</c:v>
                </c:pt>
                <c:pt idx="18126">
                  <c:v>9.8121549407947928</c:v>
                </c:pt>
                <c:pt idx="18127">
                  <c:v>9.8699246042029696</c:v>
                </c:pt>
                <c:pt idx="18128">
                  <c:v>9.8599869166289071</c:v>
                </c:pt>
                <c:pt idx="18129">
                  <c:v>9.8386606925627262</c:v>
                </c:pt>
                <c:pt idx="18130">
                  <c:v>9.8557923070534112</c:v>
                </c:pt>
                <c:pt idx="18131">
                  <c:v>9.8499564470862744</c:v>
                </c:pt>
                <c:pt idx="18132">
                  <c:v>9.8248319879016748</c:v>
                </c:pt>
                <c:pt idx="18133">
                  <c:v>9.8280692412105015</c:v>
                </c:pt>
                <c:pt idx="18134">
                  <c:v>9.8681674188774533</c:v>
                </c:pt>
                <c:pt idx="18135">
                  <c:v>9.896217552533761</c:v>
                </c:pt>
                <c:pt idx="18136">
                  <c:v>9.8965384616468199</c:v>
                </c:pt>
                <c:pt idx="18137">
                  <c:v>9.8936551455529056</c:v>
                </c:pt>
                <c:pt idx="18138">
                  <c:v>9.9201647931632273</c:v>
                </c:pt>
                <c:pt idx="18139">
                  <c:v>9.9450062236633698</c:v>
                </c:pt>
                <c:pt idx="18140">
                  <c:v>9.9690028449488342</c:v>
                </c:pt>
                <c:pt idx="18141">
                  <c:v>9.9775487869039967</c:v>
                </c:pt>
                <c:pt idx="18142">
                  <c:v>9.9678191402225558</c:v>
                </c:pt>
                <c:pt idx="18143">
                  <c:v>9.9458238486919512</c:v>
                </c:pt>
                <c:pt idx="18144">
                  <c:v>9.9474336690348863</c:v>
                </c:pt>
                <c:pt idx="18145">
                  <c:v>9.9445116552999249</c:v>
                </c:pt>
                <c:pt idx="18146">
                  <c:v>9.9350635286970483</c:v>
                </c:pt>
                <c:pt idx="18147">
                  <c:v>9.9484188318070039</c:v>
                </c:pt>
                <c:pt idx="18148">
                  <c:v>9.9532961716352766</c:v>
                </c:pt>
                <c:pt idx="18149">
                  <c:v>9.9614487721229263</c:v>
                </c:pt>
                <c:pt idx="18150">
                  <c:v>9.976794215575616</c:v>
                </c:pt>
                <c:pt idx="18151">
                  <c:v>9.9783925835768716</c:v>
                </c:pt>
                <c:pt idx="18152">
                  <c:v>9.9794450823134664</c:v>
                </c:pt>
                <c:pt idx="18153">
                  <c:v>9.9789702782490011</c:v>
                </c:pt>
                <c:pt idx="18154">
                  <c:v>9.9705967538826012</c:v>
                </c:pt>
                <c:pt idx="18155">
                  <c:v>9.9954315693514602</c:v>
                </c:pt>
                <c:pt idx="18156">
                  <c:v>10.019663171310244</c:v>
                </c:pt>
                <c:pt idx="18157">
                  <c:v>10.025119081337154</c:v>
                </c:pt>
                <c:pt idx="18158">
                  <c:v>10.013696409745499</c:v>
                </c:pt>
                <c:pt idx="18159">
                  <c:v>9.9899511974650519</c:v>
                </c:pt>
                <c:pt idx="18160">
                  <c:v>9.9597137445330635</c:v>
                </c:pt>
                <c:pt idx="18161">
                  <c:v>9.9443880420372768</c:v>
                </c:pt>
                <c:pt idx="18162">
                  <c:v>9.9266191991406352</c:v>
                </c:pt>
                <c:pt idx="18163">
                  <c:v>9.9331046969212604</c:v>
                </c:pt>
                <c:pt idx="18164">
                  <c:v>9.9487381663345094</c:v>
                </c:pt>
                <c:pt idx="18165">
                  <c:v>9.9701587844112964</c:v>
                </c:pt>
                <c:pt idx="18166">
                  <c:v>9.9966168302733909</c:v>
                </c:pt>
                <c:pt idx="18167">
                  <c:v>10.030704334447858</c:v>
                </c:pt>
                <c:pt idx="18168">
                  <c:v>10.072812513360208</c:v>
                </c:pt>
                <c:pt idx="18169">
                  <c:v>10.049075310256059</c:v>
                </c:pt>
                <c:pt idx="18170">
                  <c:v>10.012642977536942</c:v>
                </c:pt>
                <c:pt idx="18171">
                  <c:v>9.9830659220947755</c:v>
                </c:pt>
                <c:pt idx="18172">
                  <c:v>9.9507426038362912</c:v>
                </c:pt>
                <c:pt idx="18173">
                  <c:v>9.912161933343107</c:v>
                </c:pt>
                <c:pt idx="18174">
                  <c:v>9.8926426255922095</c:v>
                </c:pt>
                <c:pt idx="18175">
                  <c:v>9.9086369398488614</c:v>
                </c:pt>
                <c:pt idx="18176">
                  <c:v>9.9383869350339342</c:v>
                </c:pt>
                <c:pt idx="18177">
                  <c:v>9.9552933972367086</c:v>
                </c:pt>
                <c:pt idx="18178">
                  <c:v>9.942985048925328</c:v>
                </c:pt>
                <c:pt idx="18179">
                  <c:v>9.9082863899492288</c:v>
                </c:pt>
                <c:pt idx="18180">
                  <c:v>9.9346325520392647</c:v>
                </c:pt>
                <c:pt idx="18181">
                  <c:v>9.9328930456071785</c:v>
                </c:pt>
                <c:pt idx="18182">
                  <c:v>9.9058946540636903</c:v>
                </c:pt>
                <c:pt idx="18183">
                  <c:v>9.8601480893307993</c:v>
                </c:pt>
                <c:pt idx="18184">
                  <c:v>9.8322041249351528</c:v>
                </c:pt>
                <c:pt idx="18185">
                  <c:v>9.8164105662559269</c:v>
                </c:pt>
                <c:pt idx="18186">
                  <c:v>9.854229698048476</c:v>
                </c:pt>
                <c:pt idx="18187">
                  <c:v>9.8671826014119297</c:v>
                </c:pt>
                <c:pt idx="18188">
                  <c:v>9.887347744522458</c:v>
                </c:pt>
                <c:pt idx="18189">
                  <c:v>9.8932379279675491</c:v>
                </c:pt>
                <c:pt idx="18190">
                  <c:v>9.8820817202963021</c:v>
                </c:pt>
                <c:pt idx="18191">
                  <c:v>9.8438933051403374</c:v>
                </c:pt>
                <c:pt idx="18192">
                  <c:v>9.8144029897014633</c:v>
                </c:pt>
                <c:pt idx="18193">
                  <c:v>9.8037591248336202</c:v>
                </c:pt>
                <c:pt idx="18194">
                  <c:v>9.8304263889721071</c:v>
                </c:pt>
                <c:pt idx="18195">
                  <c:v>9.8239416104231658</c:v>
                </c:pt>
                <c:pt idx="18196">
                  <c:v>9.8078355810911173</c:v>
                </c:pt>
                <c:pt idx="18197">
                  <c:v>9.7633884480192492</c:v>
                </c:pt>
                <c:pt idx="18198">
                  <c:v>9.7102456999203532</c:v>
                </c:pt>
                <c:pt idx="18199">
                  <c:v>9.6897775408241671</c:v>
                </c:pt>
                <c:pt idx="18200">
                  <c:v>9.7108019217596162</c:v>
                </c:pt>
                <c:pt idx="18201">
                  <c:v>9.7430877700420471</c:v>
                </c:pt>
                <c:pt idx="18202">
                  <c:v>9.7440427125331937</c:v>
                </c:pt>
                <c:pt idx="18203">
                  <c:v>9.7998543637731323</c:v>
                </c:pt>
                <c:pt idx="18204">
                  <c:v>9.8333217211626547</c:v>
                </c:pt>
                <c:pt idx="18205">
                  <c:v>9.7724596737918414</c:v>
                </c:pt>
                <c:pt idx="18206">
                  <c:v>9.6868707590814243</c:v>
                </c:pt>
                <c:pt idx="18207">
                  <c:v>9.658466928964323</c:v>
                </c:pt>
                <c:pt idx="18208">
                  <c:v>9.6778993413541698</c:v>
                </c:pt>
                <c:pt idx="18209">
                  <c:v>9.7145421317128768</c:v>
                </c:pt>
                <c:pt idx="18210">
                  <c:v>9.7449125535029335</c:v>
                </c:pt>
                <c:pt idx="18211">
                  <c:v>9.7584464025957445</c:v>
                </c:pt>
                <c:pt idx="18212">
                  <c:v>9.7546384572287828</c:v>
                </c:pt>
                <c:pt idx="18213">
                  <c:v>9.6971745702035914</c:v>
                </c:pt>
                <c:pt idx="18214">
                  <c:v>9.6439442951102397</c:v>
                </c:pt>
                <c:pt idx="18215">
                  <c:v>9.5693210827586963</c:v>
                </c:pt>
                <c:pt idx="18216">
                  <c:v>9.4795747684662306</c:v>
                </c:pt>
                <c:pt idx="18217">
                  <c:v>9.4350233900576441</c:v>
                </c:pt>
                <c:pt idx="18218">
                  <c:v>9.390760671282429</c:v>
                </c:pt>
                <c:pt idx="18219">
                  <c:v>9.2957937711626304</c:v>
                </c:pt>
                <c:pt idx="18220">
                  <c:v>9.1841604515257362</c:v>
                </c:pt>
                <c:pt idx="18221">
                  <c:v>8.9958581920572307</c:v>
                </c:pt>
                <c:pt idx="18222">
                  <c:v>8.7482313000264842</c:v>
                </c:pt>
                <c:pt idx="18223">
                  <c:v>8.6178076039987292</c:v>
                </c:pt>
                <c:pt idx="18224">
                  <c:v>8.6657885850863039</c:v>
                </c:pt>
                <c:pt idx="18225">
                  <c:v>9.0331162663395226</c:v>
                </c:pt>
                <c:pt idx="18226">
                  <c:v>9.5586135670063861</c:v>
                </c:pt>
                <c:pt idx="18227">
                  <c:v>10.100396120382463</c:v>
                </c:pt>
                <c:pt idx="18228">
                  <c:v>10.39177773054856</c:v>
                </c:pt>
                <c:pt idx="18229">
                  <c:v>10.33958610853662</c:v>
                </c:pt>
                <c:pt idx="18230">
                  <c:v>9.9609730528775877</c:v>
                </c:pt>
                <c:pt idx="18231">
                  <c:v>9.4294375664703729</c:v>
                </c:pt>
                <c:pt idx="18232">
                  <c:v>8.8697126752723037</c:v>
                </c:pt>
                <c:pt idx="18233">
                  <c:v>8.6038809801912972</c:v>
                </c:pt>
                <c:pt idx="18234">
                  <c:v>8.640101499912161</c:v>
                </c:pt>
                <c:pt idx="18235">
                  <c:v>8.9228124125857828</c:v>
                </c:pt>
                <c:pt idx="18236">
                  <c:v>9.3074025109708707</c:v>
                </c:pt>
                <c:pt idx="18237">
                  <c:v>9.6599256299322267</c:v>
                </c:pt>
                <c:pt idx="18238">
                  <c:v>9.8730433166255072</c:v>
                </c:pt>
                <c:pt idx="18239">
                  <c:v>9.9071548914016745</c:v>
                </c:pt>
                <c:pt idx="18240">
                  <c:v>9.8103794141467979</c:v>
                </c:pt>
                <c:pt idx="18241">
                  <c:v>9.7060135176882447</c:v>
                </c:pt>
                <c:pt idx="18242">
                  <c:v>9.6296361848136023</c:v>
                </c:pt>
                <c:pt idx="18243">
                  <c:v>9.7048877440262178</c:v>
                </c:pt>
                <c:pt idx="18244">
                  <c:v>9.8025782613167927</c:v>
                </c:pt>
                <c:pt idx="18245">
                  <c:v>9.9152513508942697</c:v>
                </c:pt>
                <c:pt idx="18246">
                  <c:v>10.00629343951374</c:v>
                </c:pt>
                <c:pt idx="18247">
                  <c:v>9.865281159646889</c:v>
                </c:pt>
                <c:pt idx="18248">
                  <c:v>9.5585028796665128</c:v>
                </c:pt>
                <c:pt idx="18249">
                  <c:v>9.3648570272271296</c:v>
                </c:pt>
                <c:pt idx="18250">
                  <c:v>9.2472130200709248</c:v>
                </c:pt>
                <c:pt idx="18251">
                  <c:v>9.1938587430047445</c:v>
                </c:pt>
                <c:pt idx="18252">
                  <c:v>9.3834071196739757</c:v>
                </c:pt>
                <c:pt idx="18253">
                  <c:v>9.5531090374637007</c:v>
                </c:pt>
                <c:pt idx="18254">
                  <c:v>9.678254637040542</c:v>
                </c:pt>
                <c:pt idx="18255">
                  <c:v>9.6616605789214205</c:v>
                </c:pt>
                <c:pt idx="18256">
                  <c:v>9.4893210051323127</c:v>
                </c:pt>
                <c:pt idx="18257">
                  <c:v>9.3316430027024921</c:v>
                </c:pt>
                <c:pt idx="18258">
                  <c:v>9.1412038631349564</c:v>
                </c:pt>
                <c:pt idx="18259">
                  <c:v>8.9193831229465452</c:v>
                </c:pt>
                <c:pt idx="18260">
                  <c:v>8.8129625614031344</c:v>
                </c:pt>
                <c:pt idx="18261">
                  <c:v>8.9832965589214027</c:v>
                </c:pt>
                <c:pt idx="18262">
                  <c:v>9.3404516535382101</c:v>
                </c:pt>
                <c:pt idx="18263">
                  <c:v>9.6405859274410695</c:v>
                </c:pt>
                <c:pt idx="18264">
                  <c:v>9.8176378437508465</c:v>
                </c:pt>
                <c:pt idx="18265">
                  <c:v>9.8384785500600014</c:v>
                </c:pt>
                <c:pt idx="18266">
                  <c:v>9.8281497476246447</c:v>
                </c:pt>
                <c:pt idx="18267">
                  <c:v>9.8651322540887119</c:v>
                </c:pt>
                <c:pt idx="18268">
                  <c:v>9.8750858417302965</c:v>
                </c:pt>
                <c:pt idx="18269">
                  <c:v>9.8962012505005461</c:v>
                </c:pt>
                <c:pt idx="18270">
                  <c:v>9.9732773412589353</c:v>
                </c:pt>
                <c:pt idx="18271">
                  <c:v>10.068665234936603</c:v>
                </c:pt>
                <c:pt idx="18272">
                  <c:v>10.073503294623098</c:v>
                </c:pt>
                <c:pt idx="18273">
                  <c:v>9.9633707592249241</c:v>
                </c:pt>
                <c:pt idx="18274">
                  <c:v>9.7622184901771547</c:v>
                </c:pt>
                <c:pt idx="18275">
                  <c:v>9.5631348411588863</c:v>
                </c:pt>
                <c:pt idx="18276">
                  <c:v>9.3962758928264556</c:v>
                </c:pt>
                <c:pt idx="18277">
                  <c:v>9.3420175654397077</c:v>
                </c:pt>
                <c:pt idx="18278">
                  <c:v>9.399516212849063</c:v>
                </c:pt>
                <c:pt idx="18279">
                  <c:v>9.6883145448168708</c:v>
                </c:pt>
                <c:pt idx="18280">
                  <c:v>10.049031375582814</c:v>
                </c:pt>
                <c:pt idx="18281">
                  <c:v>10.298118225438555</c:v>
                </c:pt>
                <c:pt idx="18282">
                  <c:v>10.525725073531898</c:v>
                </c:pt>
                <c:pt idx="18283">
                  <c:v>10.623170351446108</c:v>
                </c:pt>
                <c:pt idx="18284">
                  <c:v>10.507437145746733</c:v>
                </c:pt>
                <c:pt idx="18285">
                  <c:v>10.406645875265241</c:v>
                </c:pt>
                <c:pt idx="18286">
                  <c:v>10.1701386228278</c:v>
                </c:pt>
                <c:pt idx="18287">
                  <c:v>9.9495933581520113</c:v>
                </c:pt>
                <c:pt idx="18288">
                  <c:v>9.7956630331809915</c:v>
                </c:pt>
                <c:pt idx="18289">
                  <c:v>9.7448666496868057</c:v>
                </c:pt>
                <c:pt idx="18290">
                  <c:v>9.7480692258745592</c:v>
                </c:pt>
                <c:pt idx="18291">
                  <c:v>9.7756431193575857</c:v>
                </c:pt>
                <c:pt idx="18292">
                  <c:v>9.8583788676369046</c:v>
                </c:pt>
                <c:pt idx="18293">
                  <c:v>9.96465555899732</c:v>
                </c:pt>
                <c:pt idx="18294">
                  <c:v>10.055533481943295</c:v>
                </c:pt>
                <c:pt idx="18295">
                  <c:v>10.165163488567144</c:v>
                </c:pt>
                <c:pt idx="18296">
                  <c:v>10.271367186861944</c:v>
                </c:pt>
                <c:pt idx="18297">
                  <c:v>10.349921158142115</c:v>
                </c:pt>
                <c:pt idx="18298">
                  <c:v>10.402172582388761</c:v>
                </c:pt>
                <c:pt idx="18299">
                  <c:v>10.436225199653396</c:v>
                </c:pt>
                <c:pt idx="18300">
                  <c:v>10.422185848637394</c:v>
                </c:pt>
                <c:pt idx="18301">
                  <c:v>10.348360499524306</c:v>
                </c:pt>
                <c:pt idx="18302">
                  <c:v>10.261485135476393</c:v>
                </c:pt>
                <c:pt idx="18303">
                  <c:v>10.183404088022549</c:v>
                </c:pt>
                <c:pt idx="18304">
                  <c:v>10.118306755678534</c:v>
                </c:pt>
                <c:pt idx="18305">
                  <c:v>10.036735700336726</c:v>
                </c:pt>
                <c:pt idx="18306">
                  <c:v>10.022826062931278</c:v>
                </c:pt>
                <c:pt idx="18307">
                  <c:v>10.099363388226427</c:v>
                </c:pt>
                <c:pt idx="18308">
                  <c:v>10.210919611367128</c:v>
                </c:pt>
                <c:pt idx="18309">
                  <c:v>10.295721240078104</c:v>
                </c:pt>
                <c:pt idx="18310">
                  <c:v>10.361749931186969</c:v>
                </c:pt>
                <c:pt idx="18311">
                  <c:v>10.365680571003601</c:v>
                </c:pt>
                <c:pt idx="18312">
                  <c:v>10.319436044957126</c:v>
                </c:pt>
                <c:pt idx="18313">
                  <c:v>10.338876933201055</c:v>
                </c:pt>
                <c:pt idx="18314">
                  <c:v>10.295845628678782</c:v>
                </c:pt>
                <c:pt idx="18315">
                  <c:v>10.26158700525294</c:v>
                </c:pt>
                <c:pt idx="18316">
                  <c:v>10.237216885965424</c:v>
                </c:pt>
                <c:pt idx="18317">
                  <c:v>10.279511295123793</c:v>
                </c:pt>
                <c:pt idx="18318">
                  <c:v>10.288236083741896</c:v>
                </c:pt>
                <c:pt idx="18319">
                  <c:v>10.249337414015267</c:v>
                </c:pt>
                <c:pt idx="18320">
                  <c:v>10.23025906214429</c:v>
                </c:pt>
                <c:pt idx="18321">
                  <c:v>10.226109291141054</c:v>
                </c:pt>
                <c:pt idx="18322">
                  <c:v>10.234673522157726</c:v>
                </c:pt>
                <c:pt idx="18323">
                  <c:v>10.240891010616178</c:v>
                </c:pt>
                <c:pt idx="18324">
                  <c:v>10.233838832778922</c:v>
                </c:pt>
                <c:pt idx="18325">
                  <c:v>10.221086608284729</c:v>
                </c:pt>
                <c:pt idx="18326">
                  <c:v>10.222261088957117</c:v>
                </c:pt>
                <c:pt idx="18327">
                  <c:v>10.26071422407103</c:v>
                </c:pt>
                <c:pt idx="18328">
                  <c:v>10.274159059421207</c:v>
                </c:pt>
                <c:pt idx="18329">
                  <c:v>10.273834655959034</c:v>
                </c:pt>
                <c:pt idx="18330">
                  <c:v>10.251472381209398</c:v>
                </c:pt>
                <c:pt idx="18331">
                  <c:v>10.230172800309912</c:v>
                </c:pt>
                <c:pt idx="18332">
                  <c:v>10.227200075022177</c:v>
                </c:pt>
                <c:pt idx="18333">
                  <c:v>10.218164819361958</c:v>
                </c:pt>
                <c:pt idx="18334">
                  <c:v>10.206951700734393</c:v>
                </c:pt>
                <c:pt idx="18335">
                  <c:v>10.191446647036345</c:v>
                </c:pt>
                <c:pt idx="18336">
                  <c:v>10.186187468995149</c:v>
                </c:pt>
                <c:pt idx="18337">
                  <c:v>10.163126152375359</c:v>
                </c:pt>
                <c:pt idx="18338">
                  <c:v>10.12784311764522</c:v>
                </c:pt>
                <c:pt idx="18339">
                  <c:v>10.108332816782141</c:v>
                </c:pt>
                <c:pt idx="18340">
                  <c:v>10.103621333492722</c:v>
                </c:pt>
                <c:pt idx="18341">
                  <c:v>10.100789346212865</c:v>
                </c:pt>
                <c:pt idx="18342">
                  <c:v>10.133884187917577</c:v>
                </c:pt>
                <c:pt idx="18343">
                  <c:v>10.175036235569639</c:v>
                </c:pt>
                <c:pt idx="18344">
                  <c:v>10.18100859882407</c:v>
                </c:pt>
                <c:pt idx="18345">
                  <c:v>10.181990071901684</c:v>
                </c:pt>
                <c:pt idx="18346">
                  <c:v>10.180147944893717</c:v>
                </c:pt>
                <c:pt idx="18347">
                  <c:v>10.147791982377129</c:v>
                </c:pt>
                <c:pt idx="18348">
                  <c:v>10.088022855889749</c:v>
                </c:pt>
                <c:pt idx="18349">
                  <c:v>10.028432469640245</c:v>
                </c:pt>
                <c:pt idx="18350">
                  <c:v>9.9816969044808612</c:v>
                </c:pt>
                <c:pt idx="18351">
                  <c:v>9.9304207949747934</c:v>
                </c:pt>
                <c:pt idx="18352">
                  <c:v>9.924286706929152</c:v>
                </c:pt>
                <c:pt idx="18353">
                  <c:v>9.9833181336073604</c:v>
                </c:pt>
                <c:pt idx="18354">
                  <c:v>10.05395030173011</c:v>
                </c:pt>
                <c:pt idx="18355">
                  <c:v>10.110309683694847</c:v>
                </c:pt>
                <c:pt idx="18356">
                  <c:v>10.12762324929909</c:v>
                </c:pt>
                <c:pt idx="18357">
                  <c:v>10.117968720754135</c:v>
                </c:pt>
                <c:pt idx="18358">
                  <c:v>10.085688284861362</c:v>
                </c:pt>
                <c:pt idx="18359">
                  <c:v>10.043305175676403</c:v>
                </c:pt>
                <c:pt idx="18360">
                  <c:v>9.9978027250021988</c:v>
                </c:pt>
                <c:pt idx="18361">
                  <c:v>9.9527120428459366</c:v>
                </c:pt>
                <c:pt idx="18362">
                  <c:v>9.9096843728240671</c:v>
                </c:pt>
                <c:pt idx="18363">
                  <c:v>9.8740138046505308</c:v>
                </c:pt>
                <c:pt idx="18364">
                  <c:v>9.8571964209583083</c:v>
                </c:pt>
                <c:pt idx="18365">
                  <c:v>9.8644765522952476</c:v>
                </c:pt>
                <c:pt idx="18366">
                  <c:v>9.878734368176378</c:v>
                </c:pt>
                <c:pt idx="18367">
                  <c:v>9.8915193329386017</c:v>
                </c:pt>
                <c:pt idx="18368">
                  <c:v>9.9124532387005591</c:v>
                </c:pt>
                <c:pt idx="18369">
                  <c:v>9.9011920919059921</c:v>
                </c:pt>
                <c:pt idx="18370">
                  <c:v>9.8946830602933407</c:v>
                </c:pt>
                <c:pt idx="18371">
                  <c:v>9.8755800071130242</c:v>
                </c:pt>
                <c:pt idx="18372">
                  <c:v>9.8711833594933847</c:v>
                </c:pt>
                <c:pt idx="18373">
                  <c:v>9.8800628507575112</c:v>
                </c:pt>
                <c:pt idx="18374">
                  <c:v>9.8929406402473603</c:v>
                </c:pt>
                <c:pt idx="18375">
                  <c:v>9.8586702575951257</c:v>
                </c:pt>
                <c:pt idx="18376">
                  <c:v>9.815465874019937</c:v>
                </c:pt>
                <c:pt idx="18377">
                  <c:v>9.774617951998156</c:v>
                </c:pt>
                <c:pt idx="18378">
                  <c:v>9.7425611004536865</c:v>
                </c:pt>
                <c:pt idx="18379">
                  <c:v>9.7176157964935239</c:v>
                </c:pt>
                <c:pt idx="18380">
                  <c:v>9.7111185416107002</c:v>
                </c:pt>
                <c:pt idx="18381">
                  <c:v>9.7363362782351341</c:v>
                </c:pt>
                <c:pt idx="18382">
                  <c:v>9.797894753978996</c:v>
                </c:pt>
                <c:pt idx="18383">
                  <c:v>9.8301310287718948</c:v>
                </c:pt>
                <c:pt idx="18384">
                  <c:v>9.8703490727257108</c:v>
                </c:pt>
                <c:pt idx="18385">
                  <c:v>9.894697346010906</c:v>
                </c:pt>
                <c:pt idx="18386">
                  <c:v>9.871794981831437</c:v>
                </c:pt>
                <c:pt idx="18387">
                  <c:v>9.8249978685727033</c:v>
                </c:pt>
                <c:pt idx="18388">
                  <c:v>9.7397507108126309</c:v>
                </c:pt>
                <c:pt idx="18389">
                  <c:v>9.6762521343529446</c:v>
                </c:pt>
                <c:pt idx="18390">
                  <c:v>9.6469732447708374</c:v>
                </c:pt>
                <c:pt idx="18391">
                  <c:v>9.625741150518369</c:v>
                </c:pt>
                <c:pt idx="18392">
                  <c:v>9.6396261159923338</c:v>
                </c:pt>
                <c:pt idx="18393">
                  <c:v>9.6779394228016358</c:v>
                </c:pt>
                <c:pt idx="18394">
                  <c:v>9.7032153171340454</c:v>
                </c:pt>
                <c:pt idx="18395">
                  <c:v>9.7861751764307741</c:v>
                </c:pt>
                <c:pt idx="18396">
                  <c:v>9.8101773848750131</c:v>
                </c:pt>
                <c:pt idx="18397">
                  <c:v>9.8458538687784785</c:v>
                </c:pt>
                <c:pt idx="18398">
                  <c:v>9.8286840297695797</c:v>
                </c:pt>
                <c:pt idx="18399">
                  <c:v>9.7862985878149757</c:v>
                </c:pt>
                <c:pt idx="18400">
                  <c:v>9.745143702971383</c:v>
                </c:pt>
                <c:pt idx="18401">
                  <c:v>9.6762282265018413</c:v>
                </c:pt>
                <c:pt idx="18402">
                  <c:v>9.6595103548444428</c:v>
                </c:pt>
                <c:pt idx="18403">
                  <c:v>9.6864677552548457</c:v>
                </c:pt>
                <c:pt idx="18404">
                  <c:v>9.6681139035017409</c:v>
                </c:pt>
                <c:pt idx="18405">
                  <c:v>9.7275801129496813</c:v>
                </c:pt>
                <c:pt idx="18406">
                  <c:v>9.7017087198733289</c:v>
                </c:pt>
                <c:pt idx="18407">
                  <c:v>9.649227036427261</c:v>
                </c:pt>
                <c:pt idx="18408">
                  <c:v>9.6269246256132721</c:v>
                </c:pt>
                <c:pt idx="18409">
                  <c:v>9.6708131202664376</c:v>
                </c:pt>
                <c:pt idx="18410">
                  <c:v>9.7238808961808036</c:v>
                </c:pt>
                <c:pt idx="18411">
                  <c:v>9.7373930328184795</c:v>
                </c:pt>
                <c:pt idx="18412">
                  <c:v>9.7365451879032641</c:v>
                </c:pt>
                <c:pt idx="18413">
                  <c:v>9.7248017074159279</c:v>
                </c:pt>
                <c:pt idx="18414">
                  <c:v>9.7401823854448377</c:v>
                </c:pt>
                <c:pt idx="18415">
                  <c:v>9.6951328913679635</c:v>
                </c:pt>
                <c:pt idx="18416">
                  <c:v>9.6718210533586042</c:v>
                </c:pt>
                <c:pt idx="18417">
                  <c:v>9.6728652625025955</c:v>
                </c:pt>
                <c:pt idx="18418">
                  <c:v>9.6812455509792859</c:v>
                </c:pt>
                <c:pt idx="18419">
                  <c:v>9.6732326399347865</c:v>
                </c:pt>
                <c:pt idx="18420">
                  <c:v>9.6925740818718236</c:v>
                </c:pt>
                <c:pt idx="18421">
                  <c:v>9.7316308973797643</c:v>
                </c:pt>
                <c:pt idx="18422">
                  <c:v>9.7240726337218568</c:v>
                </c:pt>
                <c:pt idx="18423">
                  <c:v>9.7189259566698674</c:v>
                </c:pt>
                <c:pt idx="18424">
                  <c:v>9.7201778661481057</c:v>
                </c:pt>
                <c:pt idx="18425">
                  <c:v>9.7240271810942396</c:v>
                </c:pt>
                <c:pt idx="18426">
                  <c:v>9.7252093757282836</c:v>
                </c:pt>
                <c:pt idx="18427">
                  <c:v>9.7476081739193887</c:v>
                </c:pt>
                <c:pt idx="18428">
                  <c:v>9.7491779654419624</c:v>
                </c:pt>
                <c:pt idx="18429">
                  <c:v>9.7228404087763263</c:v>
                </c:pt>
                <c:pt idx="18430">
                  <c:v>9.6999613291628766</c:v>
                </c:pt>
                <c:pt idx="18431">
                  <c:v>9.6831554580784527</c:v>
                </c:pt>
                <c:pt idx="18432">
                  <c:v>9.7228507458027504</c:v>
                </c:pt>
                <c:pt idx="18433">
                  <c:v>9.746360263724867</c:v>
                </c:pt>
                <c:pt idx="18434">
                  <c:v>9.7746368236398382</c:v>
                </c:pt>
                <c:pt idx="18435">
                  <c:v>9.8052090125859177</c:v>
                </c:pt>
                <c:pt idx="18436">
                  <c:v>9.7922158692343206</c:v>
                </c:pt>
                <c:pt idx="18437">
                  <c:v>9.7978116788965632</c:v>
                </c:pt>
                <c:pt idx="18438">
                  <c:v>9.7967576219888084</c:v>
                </c:pt>
                <c:pt idx="18439">
                  <c:v>9.7724391230208543</c:v>
                </c:pt>
                <c:pt idx="18440">
                  <c:v>9.7603739532679032</c:v>
                </c:pt>
                <c:pt idx="18441">
                  <c:v>9.7726256684635118</c:v>
                </c:pt>
                <c:pt idx="18442">
                  <c:v>9.7805480917830554</c:v>
                </c:pt>
                <c:pt idx="18443">
                  <c:v>9.7884672413334322</c:v>
                </c:pt>
                <c:pt idx="18444">
                  <c:v>9.796172491684116</c:v>
                </c:pt>
                <c:pt idx="18445">
                  <c:v>9.7761548175574493</c:v>
                </c:pt>
                <c:pt idx="18446">
                  <c:v>9.7799681214631633</c:v>
                </c:pt>
                <c:pt idx="18447">
                  <c:v>9.8170102539620689</c:v>
                </c:pt>
                <c:pt idx="18448">
                  <c:v>9.8404317846712317</c:v>
                </c:pt>
                <c:pt idx="18449">
                  <c:v>9.8567707722621822</c:v>
                </c:pt>
                <c:pt idx="18450">
                  <c:v>9.8632156495872039</c:v>
                </c:pt>
                <c:pt idx="18451">
                  <c:v>9.8514247129263257</c:v>
                </c:pt>
                <c:pt idx="18452">
                  <c:v>9.8248801259806591</c:v>
                </c:pt>
                <c:pt idx="18453">
                  <c:v>9.8084678161994798</c:v>
                </c:pt>
                <c:pt idx="18454">
                  <c:v>9.8072915075844715</c:v>
                </c:pt>
                <c:pt idx="18455">
                  <c:v>9.8055439726580342</c:v>
                </c:pt>
                <c:pt idx="18456">
                  <c:v>9.8006432326701329</c:v>
                </c:pt>
                <c:pt idx="18457">
                  <c:v>9.8051780905610961</c:v>
                </c:pt>
                <c:pt idx="18458">
                  <c:v>9.8314402226954076</c:v>
                </c:pt>
                <c:pt idx="18459">
                  <c:v>9.8606510871567643</c:v>
                </c:pt>
                <c:pt idx="18460">
                  <c:v>9.8684984698458322</c:v>
                </c:pt>
                <c:pt idx="18461">
                  <c:v>9.8800497458532721</c:v>
                </c:pt>
                <c:pt idx="18462">
                  <c:v>9.8732478131652641</c:v>
                </c:pt>
                <c:pt idx="18463">
                  <c:v>9.8766526307894935</c:v>
                </c:pt>
                <c:pt idx="18464">
                  <c:v>9.8752976099877952</c:v>
                </c:pt>
                <c:pt idx="18465">
                  <c:v>9.8795883927068662</c:v>
                </c:pt>
                <c:pt idx="18466">
                  <c:v>9.8801938852368547</c:v>
                </c:pt>
                <c:pt idx="18467">
                  <c:v>9.8908530464930262</c:v>
                </c:pt>
                <c:pt idx="18468">
                  <c:v>9.8881760412627031</c:v>
                </c:pt>
                <c:pt idx="18469">
                  <c:v>9.8798686510111153</c:v>
                </c:pt>
                <c:pt idx="18470">
                  <c:v>9.8601749735373687</c:v>
                </c:pt>
                <c:pt idx="18471">
                  <c:v>9.8604377511220509</c:v>
                </c:pt>
                <c:pt idx="18472">
                  <c:v>9.8757152099966099</c:v>
                </c:pt>
                <c:pt idx="18473">
                  <c:v>9.8873661007300448</c:v>
                </c:pt>
                <c:pt idx="18474">
                  <c:v>9.8951054772041172</c:v>
                </c:pt>
                <c:pt idx="18475">
                  <c:v>9.9062543406286334</c:v>
                </c:pt>
                <c:pt idx="18476">
                  <c:v>9.8925804877266099</c:v>
                </c:pt>
                <c:pt idx="18477">
                  <c:v>9.8947928006150612</c:v>
                </c:pt>
                <c:pt idx="18478">
                  <c:v>9.8937410213238994</c:v>
                </c:pt>
                <c:pt idx="18479">
                  <c:v>9.8967165832681676</c:v>
                </c:pt>
                <c:pt idx="18480">
                  <c:v>9.9020186297918809</c:v>
                </c:pt>
                <c:pt idx="18481">
                  <c:v>9.8941773935210779</c:v>
                </c:pt>
                <c:pt idx="18482">
                  <c:v>9.8794555357881038</c:v>
                </c:pt>
                <c:pt idx="18483">
                  <c:v>9.900135259598061</c:v>
                </c:pt>
                <c:pt idx="18484">
                  <c:v>9.9246216238710296</c:v>
                </c:pt>
                <c:pt idx="18485">
                  <c:v>9.9468984589261638</c:v>
                </c:pt>
                <c:pt idx="18486">
                  <c:v>9.9478977500018306</c:v>
                </c:pt>
                <c:pt idx="18487">
                  <c:v>9.9578805088966789</c:v>
                </c:pt>
                <c:pt idx="18488">
                  <c:v>9.9449421407481395</c:v>
                </c:pt>
                <c:pt idx="18489">
                  <c:v>9.9192978738310398</c:v>
                </c:pt>
                <c:pt idx="18490">
                  <c:v>9.9263952134336204</c:v>
                </c:pt>
                <c:pt idx="18491">
                  <c:v>9.9176708470505712</c:v>
                </c:pt>
                <c:pt idx="18492">
                  <c:v>9.9095452649143372</c:v>
                </c:pt>
                <c:pt idx="18493">
                  <c:v>9.8882442864726485</c:v>
                </c:pt>
                <c:pt idx="18494">
                  <c:v>9.8786539156284565</c:v>
                </c:pt>
                <c:pt idx="18495">
                  <c:v>9.8684234365201551</c:v>
                </c:pt>
                <c:pt idx="18496">
                  <c:v>9.8637796044406514</c:v>
                </c:pt>
                <c:pt idx="18497">
                  <c:v>9.8641748689491155</c:v>
                </c:pt>
                <c:pt idx="18498">
                  <c:v>9.8671463804410795</c:v>
                </c:pt>
                <c:pt idx="18499">
                  <c:v>9.8907689421230316</c:v>
                </c:pt>
                <c:pt idx="18500">
                  <c:v>9.9088527725471618</c:v>
                </c:pt>
                <c:pt idx="18501">
                  <c:v>9.9285675130810791</c:v>
                </c:pt>
                <c:pt idx="18502">
                  <c:v>9.9300579108692748</c:v>
                </c:pt>
                <c:pt idx="18503">
                  <c:v>9.9192764040820816</c:v>
                </c:pt>
                <c:pt idx="18504">
                  <c:v>9.911555988378776</c:v>
                </c:pt>
                <c:pt idx="18505">
                  <c:v>9.8966579519877964</c:v>
                </c:pt>
                <c:pt idx="18506">
                  <c:v>9.8996712935156292</c:v>
                </c:pt>
                <c:pt idx="18507">
                  <c:v>9.893657872318542</c:v>
                </c:pt>
                <c:pt idx="18508">
                  <c:v>9.9068630525395331</c:v>
                </c:pt>
                <c:pt idx="18509">
                  <c:v>9.9242292917839272</c:v>
                </c:pt>
                <c:pt idx="18510">
                  <c:v>9.9196735863510455</c:v>
                </c:pt>
                <c:pt idx="18511">
                  <c:v>9.9075907383808381</c:v>
                </c:pt>
                <c:pt idx="18512">
                  <c:v>9.8831454244062265</c:v>
                </c:pt>
                <c:pt idx="18513">
                  <c:v>9.8633682097300106</c:v>
                </c:pt>
                <c:pt idx="18514">
                  <c:v>9.8839686767759964</c:v>
                </c:pt>
                <c:pt idx="18515">
                  <c:v>9.890103050308733</c:v>
                </c:pt>
                <c:pt idx="18516">
                  <c:v>9.8955859513769724</c:v>
                </c:pt>
                <c:pt idx="18517">
                  <c:v>9.9046239789906121</c:v>
                </c:pt>
                <c:pt idx="18518">
                  <c:v>9.9044642562263316</c:v>
                </c:pt>
                <c:pt idx="18519">
                  <c:v>9.884755644066562</c:v>
                </c:pt>
                <c:pt idx="18520">
                  <c:v>9.8734587970572623</c:v>
                </c:pt>
                <c:pt idx="18521">
                  <c:v>9.8754483646010556</c:v>
                </c:pt>
                <c:pt idx="18522">
                  <c:v>9.8638036926203529</c:v>
                </c:pt>
                <c:pt idx="18523">
                  <c:v>9.8600156272147963</c:v>
                </c:pt>
                <c:pt idx="18524">
                  <c:v>9.853020991375443</c:v>
                </c:pt>
                <c:pt idx="18525">
                  <c:v>9.81024584721286</c:v>
                </c:pt>
                <c:pt idx="18526">
                  <c:v>9.8448002010689226</c:v>
                </c:pt>
                <c:pt idx="18527">
                  <c:v>9.9249019752664829</c:v>
                </c:pt>
                <c:pt idx="18528">
                  <c:v>9.9125337503401862</c:v>
                </c:pt>
                <c:pt idx="18529">
                  <c:v>9.8767973925765826</c:v>
                </c:pt>
                <c:pt idx="18530">
                  <c:v>9.8539673734071318</c:v>
                </c:pt>
                <c:pt idx="18531">
                  <c:v>9.8414037867164765</c:v>
                </c:pt>
                <c:pt idx="18532">
                  <c:v>9.8292855343434891</c:v>
                </c:pt>
                <c:pt idx="18533">
                  <c:v>9.8287907306572908</c:v>
                </c:pt>
                <c:pt idx="18534">
                  <c:v>9.8361081797891554</c:v>
                </c:pt>
                <c:pt idx="18535">
                  <c:v>9.8489667180404634</c:v>
                </c:pt>
                <c:pt idx="18536">
                  <c:v>9.8556404560537292</c:v>
                </c:pt>
                <c:pt idx="18537">
                  <c:v>9.8527614044748866</c:v>
                </c:pt>
                <c:pt idx="18538">
                  <c:v>9.8362561044111843</c:v>
                </c:pt>
                <c:pt idx="18539">
                  <c:v>9.8282286939741699</c:v>
                </c:pt>
                <c:pt idx="18540">
                  <c:v>9.8088256649120336</c:v>
                </c:pt>
                <c:pt idx="18541">
                  <c:v>9.7769153091925585</c:v>
                </c:pt>
                <c:pt idx="18542">
                  <c:v>9.7740194000377336</c:v>
                </c:pt>
                <c:pt idx="18543">
                  <c:v>9.7906684913694786</c:v>
                </c:pt>
                <c:pt idx="18544">
                  <c:v>9.8141146644153086</c:v>
                </c:pt>
                <c:pt idx="18545">
                  <c:v>9.8318995130644709</c:v>
                </c:pt>
                <c:pt idx="18546">
                  <c:v>9.8296749952340274</c:v>
                </c:pt>
                <c:pt idx="18547">
                  <c:v>9.8287407549047341</c:v>
                </c:pt>
                <c:pt idx="18548">
                  <c:v>9.8270012661969339</c:v>
                </c:pt>
                <c:pt idx="18549">
                  <c:v>9.8015817753475911</c:v>
                </c:pt>
                <c:pt idx="18550">
                  <c:v>9.7782665743928963</c:v>
                </c:pt>
                <c:pt idx="18551">
                  <c:v>9.7709444538741597</c:v>
                </c:pt>
                <c:pt idx="18552">
                  <c:v>9.7633486301560968</c:v>
                </c:pt>
                <c:pt idx="18553">
                  <c:v>9.7630200703597687</c:v>
                </c:pt>
                <c:pt idx="18554">
                  <c:v>9.7785535277783797</c:v>
                </c:pt>
                <c:pt idx="18555">
                  <c:v>9.8078405431816993</c:v>
                </c:pt>
                <c:pt idx="18556">
                  <c:v>9.8146763849694345</c:v>
                </c:pt>
                <c:pt idx="18557">
                  <c:v>9.8245630500321468</c:v>
                </c:pt>
                <c:pt idx="18558">
                  <c:v>9.8107030339686752</c:v>
                </c:pt>
                <c:pt idx="18559">
                  <c:v>9.8069078544980623</c:v>
                </c:pt>
                <c:pt idx="18560">
                  <c:v>9.781794888621647</c:v>
                </c:pt>
                <c:pt idx="18561">
                  <c:v>9.7482785679134931</c:v>
                </c:pt>
                <c:pt idx="18562">
                  <c:v>9.7426805151968221</c:v>
                </c:pt>
                <c:pt idx="18563">
                  <c:v>9.7428527345638116</c:v>
                </c:pt>
                <c:pt idx="18564">
                  <c:v>9.7666083047008865</c:v>
                </c:pt>
                <c:pt idx="18565">
                  <c:v>9.7989583370594584</c:v>
                </c:pt>
                <c:pt idx="18566">
                  <c:v>9.8335601050944881</c:v>
                </c:pt>
                <c:pt idx="18567">
                  <c:v>9.8510746768980493</c:v>
                </c:pt>
                <c:pt idx="18568">
                  <c:v>9.8612422415239234</c:v>
                </c:pt>
                <c:pt idx="18569">
                  <c:v>9.8698671225452408</c:v>
                </c:pt>
                <c:pt idx="18570">
                  <c:v>9.8415754282624555</c:v>
                </c:pt>
                <c:pt idx="18571">
                  <c:v>9.7946539719348316</c:v>
                </c:pt>
                <c:pt idx="18572">
                  <c:v>9.7519428569679327</c:v>
                </c:pt>
                <c:pt idx="18573">
                  <c:v>9.7201609980138333</c:v>
                </c:pt>
                <c:pt idx="18574">
                  <c:v>9.6999043799128337</c:v>
                </c:pt>
                <c:pt idx="18575">
                  <c:v>9.7040286623971905</c:v>
                </c:pt>
                <c:pt idx="18576">
                  <c:v>9.7414308501314153</c:v>
                </c:pt>
                <c:pt idx="18577">
                  <c:v>9.7836133653109503</c:v>
                </c:pt>
                <c:pt idx="18578">
                  <c:v>9.8179014106668845</c:v>
                </c:pt>
                <c:pt idx="18579">
                  <c:v>9.8462648426500561</c:v>
                </c:pt>
                <c:pt idx="18580">
                  <c:v>9.8494078038538166</c:v>
                </c:pt>
                <c:pt idx="18581">
                  <c:v>9.8365431907178813</c:v>
                </c:pt>
                <c:pt idx="18582">
                  <c:v>9.8258404345080663</c:v>
                </c:pt>
                <c:pt idx="18583">
                  <c:v>9.7870324047042629</c:v>
                </c:pt>
                <c:pt idx="18584">
                  <c:v>9.7685615945049165</c:v>
                </c:pt>
                <c:pt idx="18585">
                  <c:v>9.7753483089547313</c:v>
                </c:pt>
                <c:pt idx="18586">
                  <c:v>9.7943402664206651</c:v>
                </c:pt>
                <c:pt idx="18587">
                  <c:v>9.8028746653964269</c:v>
                </c:pt>
                <c:pt idx="18588">
                  <c:v>9.7793448046066906</c:v>
                </c:pt>
                <c:pt idx="18589">
                  <c:v>9.7639037338943826</c:v>
                </c:pt>
                <c:pt idx="18590">
                  <c:v>9.784708092976981</c:v>
                </c:pt>
                <c:pt idx="18591">
                  <c:v>9.8092752028503618</c:v>
                </c:pt>
                <c:pt idx="18592">
                  <c:v>9.8278549847400374</c:v>
                </c:pt>
                <c:pt idx="18593">
                  <c:v>9.8653691266615944</c:v>
                </c:pt>
                <c:pt idx="18594">
                  <c:v>9.865948235092084</c:v>
                </c:pt>
                <c:pt idx="18595">
                  <c:v>9.8401702899340986</c:v>
                </c:pt>
                <c:pt idx="18596">
                  <c:v>9.7758847147576944</c:v>
                </c:pt>
                <c:pt idx="18597">
                  <c:v>9.7522068426467339</c:v>
                </c:pt>
                <c:pt idx="18598">
                  <c:v>9.7467560186554927</c:v>
                </c:pt>
                <c:pt idx="18599">
                  <c:v>9.7774517252777411</c:v>
                </c:pt>
                <c:pt idx="18600">
                  <c:v>9.7989584285251521</c:v>
                </c:pt>
                <c:pt idx="18601">
                  <c:v>9.8319643566997019</c:v>
                </c:pt>
                <c:pt idx="18602">
                  <c:v>9.8292708059198084</c:v>
                </c:pt>
                <c:pt idx="18603">
                  <c:v>9.8394909278749019</c:v>
                </c:pt>
                <c:pt idx="18604">
                  <c:v>9.814734422723717</c:v>
                </c:pt>
                <c:pt idx="18605">
                  <c:v>9.8081867981509419</c:v>
                </c:pt>
                <c:pt idx="18606">
                  <c:v>9.8709914729254908</c:v>
                </c:pt>
                <c:pt idx="18607">
                  <c:v>9.897999053509885</c:v>
                </c:pt>
                <c:pt idx="18608">
                  <c:v>9.8663996874259716</c:v>
                </c:pt>
                <c:pt idx="18609">
                  <c:v>9.8545479954273993</c:v>
                </c:pt>
                <c:pt idx="18610">
                  <c:v>9.8490001074890099</c:v>
                </c:pt>
                <c:pt idx="18611">
                  <c:v>9.7987623984342331</c:v>
                </c:pt>
                <c:pt idx="18612">
                  <c:v>9.8237130004542852</c:v>
                </c:pt>
                <c:pt idx="18613">
                  <c:v>9.870384597510073</c:v>
                </c:pt>
                <c:pt idx="18614">
                  <c:v>9.8447581838410549</c:v>
                </c:pt>
                <c:pt idx="18615">
                  <c:v>9.7935925479046819</c:v>
                </c:pt>
                <c:pt idx="18616">
                  <c:v>9.7158303442581833</c:v>
                </c:pt>
                <c:pt idx="18617">
                  <c:v>9.6884475193123851</c:v>
                </c:pt>
                <c:pt idx="18618">
                  <c:v>9.7661809447762948</c:v>
                </c:pt>
                <c:pt idx="18619">
                  <c:v>9.8250749165925448</c:v>
                </c:pt>
                <c:pt idx="18620">
                  <c:v>9.8844025833313065</c:v>
                </c:pt>
                <c:pt idx="18621">
                  <c:v>9.9130616027425731</c:v>
                </c:pt>
                <c:pt idx="18622">
                  <c:v>9.9409556272888473</c:v>
                </c:pt>
                <c:pt idx="18623">
                  <c:v>9.9571567807317649</c:v>
                </c:pt>
                <c:pt idx="18624">
                  <c:v>9.9875543219394896</c:v>
                </c:pt>
                <c:pt idx="18625">
                  <c:v>9.9513528635360942</c:v>
                </c:pt>
                <c:pt idx="18626">
                  <c:v>9.9111458307336875</c:v>
                </c:pt>
                <c:pt idx="18627">
                  <c:v>9.8569913209024627</c:v>
                </c:pt>
                <c:pt idx="18628">
                  <c:v>9.8069028222494694</c:v>
                </c:pt>
                <c:pt idx="18629">
                  <c:v>9.777641491071746</c:v>
                </c:pt>
                <c:pt idx="18630">
                  <c:v>9.7460443576988069</c:v>
                </c:pt>
                <c:pt idx="18631">
                  <c:v>9.7639321842794544</c:v>
                </c:pt>
                <c:pt idx="18632">
                  <c:v>9.790326672476759</c:v>
                </c:pt>
                <c:pt idx="18633">
                  <c:v>9.8502646769689086</c:v>
                </c:pt>
                <c:pt idx="18634">
                  <c:v>9.894607665058972</c:v>
                </c:pt>
                <c:pt idx="18635">
                  <c:v>9.9063995067288637</c:v>
                </c:pt>
                <c:pt idx="18636">
                  <c:v>9.924180680561447</c:v>
                </c:pt>
                <c:pt idx="18637">
                  <c:v>9.9077662889596851</c:v>
                </c:pt>
                <c:pt idx="18638">
                  <c:v>9.8630047453204011</c:v>
                </c:pt>
                <c:pt idx="18639">
                  <c:v>9.8195085319040913</c:v>
                </c:pt>
                <c:pt idx="18640">
                  <c:v>9.8105262741214538</c:v>
                </c:pt>
                <c:pt idx="18641">
                  <c:v>9.8210297303391698</c:v>
                </c:pt>
                <c:pt idx="18642">
                  <c:v>9.8292891964995803</c:v>
                </c:pt>
                <c:pt idx="18643">
                  <c:v>9.8365020026883681</c:v>
                </c:pt>
                <c:pt idx="18644">
                  <c:v>9.8648398954715173</c:v>
                </c:pt>
                <c:pt idx="18645">
                  <c:v>9.8863609190293698</c:v>
                </c:pt>
                <c:pt idx="18646">
                  <c:v>9.8954328780428078</c:v>
                </c:pt>
                <c:pt idx="18647">
                  <c:v>9.9202682999798348</c:v>
                </c:pt>
                <c:pt idx="18648">
                  <c:v>9.9085542460018345</c:v>
                </c:pt>
                <c:pt idx="18649">
                  <c:v>9.9005610049936994</c:v>
                </c:pt>
                <c:pt idx="18650">
                  <c:v>9.8595419486715592</c:v>
                </c:pt>
                <c:pt idx="18651">
                  <c:v>9.8169013171769315</c:v>
                </c:pt>
                <c:pt idx="18652">
                  <c:v>9.7982755115734488</c:v>
                </c:pt>
                <c:pt idx="18653">
                  <c:v>9.798188261696291</c:v>
                </c:pt>
                <c:pt idx="18654">
                  <c:v>9.833509757103025</c:v>
                </c:pt>
                <c:pt idx="18655">
                  <c:v>9.8596172359379359</c:v>
                </c:pt>
                <c:pt idx="18656">
                  <c:v>9.8564706341908224</c:v>
                </c:pt>
                <c:pt idx="18657">
                  <c:v>9.8653196008098245</c:v>
                </c:pt>
                <c:pt idx="18658">
                  <c:v>9.8555879746401889</c:v>
                </c:pt>
                <c:pt idx="18659">
                  <c:v>9.8224695831387212</c:v>
                </c:pt>
                <c:pt idx="18660">
                  <c:v>9.809415056571325</c:v>
                </c:pt>
                <c:pt idx="18661">
                  <c:v>9.8104239116916574</c:v>
                </c:pt>
                <c:pt idx="18662">
                  <c:v>9.8080337920398293</c:v>
                </c:pt>
                <c:pt idx="18663">
                  <c:v>9.8075835437959569</c:v>
                </c:pt>
                <c:pt idx="18664">
                  <c:v>9.8210001631508437</c:v>
                </c:pt>
                <c:pt idx="18665">
                  <c:v>9.8347168644196117</c:v>
                </c:pt>
                <c:pt idx="18666">
                  <c:v>9.8528396112405403</c:v>
                </c:pt>
                <c:pt idx="18667">
                  <c:v>9.8607193819807435</c:v>
                </c:pt>
                <c:pt idx="18668">
                  <c:v>9.8659924547574853</c:v>
                </c:pt>
                <c:pt idx="18669">
                  <c:v>9.8786788033663946</c:v>
                </c:pt>
                <c:pt idx="18670">
                  <c:v>9.8567822600264137</c:v>
                </c:pt>
                <c:pt idx="18671">
                  <c:v>9.8269484254823674</c:v>
                </c:pt>
                <c:pt idx="18672">
                  <c:v>9.8227966106447457</c:v>
                </c:pt>
                <c:pt idx="18673">
                  <c:v>9.8032704679221432</c:v>
                </c:pt>
                <c:pt idx="18674">
                  <c:v>9.7627522378187823</c:v>
                </c:pt>
                <c:pt idx="18675">
                  <c:v>9.7706747471010154</c:v>
                </c:pt>
                <c:pt idx="18676">
                  <c:v>9.8210184962098097</c:v>
                </c:pt>
                <c:pt idx="18677">
                  <c:v>9.8880274294966046</c:v>
                </c:pt>
                <c:pt idx="18678">
                  <c:v>9.9175736583538789</c:v>
                </c:pt>
                <c:pt idx="18679">
                  <c:v>9.9214204061523432</c:v>
                </c:pt>
                <c:pt idx="18680">
                  <c:v>9.9278160236369555</c:v>
                </c:pt>
                <c:pt idx="18681">
                  <c:v>9.9239979266055496</c:v>
                </c:pt>
                <c:pt idx="18682">
                  <c:v>9.9217245539165795</c:v>
                </c:pt>
                <c:pt idx="18683">
                  <c:v>9.785767244143706</c:v>
                </c:pt>
                <c:pt idx="18684">
                  <c:v>9.7645786116001041</c:v>
                </c:pt>
                <c:pt idx="18685">
                  <c:v>9.8266300549904795</c:v>
                </c:pt>
                <c:pt idx="18686">
                  <c:v>9.906742528395343</c:v>
                </c:pt>
                <c:pt idx="18687">
                  <c:v>9.9630565816990355</c:v>
                </c:pt>
                <c:pt idx="18688">
                  <c:v>9.9466193346164609</c:v>
                </c:pt>
                <c:pt idx="18689">
                  <c:v>9.904490566556758</c:v>
                </c:pt>
                <c:pt idx="18690">
                  <c:v>9.8673454686739852</c:v>
                </c:pt>
                <c:pt idx="18691">
                  <c:v>9.8299799780621377</c:v>
                </c:pt>
                <c:pt idx="18692">
                  <c:v>9.7951871530903603</c:v>
                </c:pt>
                <c:pt idx="18693">
                  <c:v>9.8016481465841228</c:v>
                </c:pt>
                <c:pt idx="18694">
                  <c:v>9.8334172816448202</c:v>
                </c:pt>
                <c:pt idx="18695">
                  <c:v>9.8531494860435256</c:v>
                </c:pt>
                <c:pt idx="18696">
                  <c:v>9.8692314772715886</c:v>
                </c:pt>
                <c:pt idx="18697">
                  <c:v>9.8586278437842196</c:v>
                </c:pt>
                <c:pt idx="18698">
                  <c:v>9.8661037303673744</c:v>
                </c:pt>
                <c:pt idx="18699">
                  <c:v>9.8566513019030708</c:v>
                </c:pt>
                <c:pt idx="18700">
                  <c:v>9.8255237019723438</c:v>
                </c:pt>
                <c:pt idx="18701">
                  <c:v>9.8226908049953021</c:v>
                </c:pt>
                <c:pt idx="18702">
                  <c:v>9.8038856916875154</c:v>
                </c:pt>
                <c:pt idx="18703">
                  <c:v>9.7960975230941365</c:v>
                </c:pt>
                <c:pt idx="18704">
                  <c:v>9.7984291525713481</c:v>
                </c:pt>
                <c:pt idx="18705">
                  <c:v>9.7995328116702378</c:v>
                </c:pt>
                <c:pt idx="18706">
                  <c:v>9.8238698062996761</c:v>
                </c:pt>
                <c:pt idx="18707">
                  <c:v>9.825875102021481</c:v>
                </c:pt>
                <c:pt idx="18708">
                  <c:v>9.8110037796710312</c:v>
                </c:pt>
                <c:pt idx="18709">
                  <c:v>9.8453923686310816</c:v>
                </c:pt>
                <c:pt idx="18710">
                  <c:v>9.8493659427782845</c:v>
                </c:pt>
                <c:pt idx="18711">
                  <c:v>9.8335075650819714</c:v>
                </c:pt>
                <c:pt idx="18712">
                  <c:v>9.8125681035803094</c:v>
                </c:pt>
                <c:pt idx="18713">
                  <c:v>9.8233077914373954</c:v>
                </c:pt>
                <c:pt idx="18714">
                  <c:v>9.8148733585355146</c:v>
                </c:pt>
                <c:pt idx="18715">
                  <c:v>9.7771674174521337</c:v>
                </c:pt>
                <c:pt idx="18716">
                  <c:v>9.7560966187752083</c:v>
                </c:pt>
                <c:pt idx="18717">
                  <c:v>9.7337014322562769</c:v>
                </c:pt>
                <c:pt idx="18718">
                  <c:v>9.763062928208992</c:v>
                </c:pt>
                <c:pt idx="18719">
                  <c:v>9.8069316711074634</c:v>
                </c:pt>
                <c:pt idx="18720">
                  <c:v>9.817198190355743</c:v>
                </c:pt>
                <c:pt idx="18721">
                  <c:v>9.8400129047335216</c:v>
                </c:pt>
                <c:pt idx="18722">
                  <c:v>9.862373094854151</c:v>
                </c:pt>
                <c:pt idx="18723">
                  <c:v>9.8680989791908917</c:v>
                </c:pt>
                <c:pt idx="18724">
                  <c:v>9.8452874180267642</c:v>
                </c:pt>
                <c:pt idx="18725">
                  <c:v>9.8260421143741628</c:v>
                </c:pt>
                <c:pt idx="18726">
                  <c:v>9.7837482508416933</c:v>
                </c:pt>
                <c:pt idx="18727">
                  <c:v>9.7819446939923651</c:v>
                </c:pt>
                <c:pt idx="18728">
                  <c:v>9.783490293366679</c:v>
                </c:pt>
                <c:pt idx="18729">
                  <c:v>9.8021935254024299</c:v>
                </c:pt>
                <c:pt idx="18730">
                  <c:v>9.8313557171841435</c:v>
                </c:pt>
                <c:pt idx="18731">
                  <c:v>9.8673904859354256</c:v>
                </c:pt>
                <c:pt idx="18732">
                  <c:v>9.8697954697826127</c:v>
                </c:pt>
                <c:pt idx="18733">
                  <c:v>9.8257351405214717</c:v>
                </c:pt>
                <c:pt idx="18734">
                  <c:v>9.8069487784070439</c:v>
                </c:pt>
                <c:pt idx="18735">
                  <c:v>9.796581906221526</c:v>
                </c:pt>
                <c:pt idx="18736">
                  <c:v>9.7842687427163835</c:v>
                </c:pt>
                <c:pt idx="18737">
                  <c:v>9.7871698015152457</c:v>
                </c:pt>
                <c:pt idx="18738">
                  <c:v>9.7987525953975609</c:v>
                </c:pt>
                <c:pt idx="18739">
                  <c:v>9.8116328007283045</c:v>
                </c:pt>
                <c:pt idx="18740">
                  <c:v>9.8211466247537125</c:v>
                </c:pt>
                <c:pt idx="18741">
                  <c:v>9.85369262948449</c:v>
                </c:pt>
                <c:pt idx="18742">
                  <c:v>9.8744411664354139</c:v>
                </c:pt>
                <c:pt idx="18743">
                  <c:v>9.8800795910369192</c:v>
                </c:pt>
                <c:pt idx="18744">
                  <c:v>9.8919152252542712</c:v>
                </c:pt>
                <c:pt idx="18745">
                  <c:v>9.874856232944202</c:v>
                </c:pt>
                <c:pt idx="18746">
                  <c:v>9.872673432610835</c:v>
                </c:pt>
                <c:pt idx="18747">
                  <c:v>9.8659124967456364</c:v>
                </c:pt>
                <c:pt idx="18748">
                  <c:v>9.8513739842828034</c:v>
                </c:pt>
                <c:pt idx="18749">
                  <c:v>9.8437297106956105</c:v>
                </c:pt>
                <c:pt idx="18750">
                  <c:v>9.820246401931664</c:v>
                </c:pt>
                <c:pt idx="18751">
                  <c:v>9.8290174626357665</c:v>
                </c:pt>
                <c:pt idx="18752">
                  <c:v>9.8286533400412459</c:v>
                </c:pt>
                <c:pt idx="18753">
                  <c:v>9.8234935043325269</c:v>
                </c:pt>
                <c:pt idx="18754">
                  <c:v>9.8136542836911769</c:v>
                </c:pt>
                <c:pt idx="18755">
                  <c:v>9.8285869938647625</c:v>
                </c:pt>
                <c:pt idx="18756">
                  <c:v>9.8523853076675554</c:v>
                </c:pt>
                <c:pt idx="18757">
                  <c:v>9.8655249399495286</c:v>
                </c:pt>
                <c:pt idx="18758">
                  <c:v>9.8820838165149603</c:v>
                </c:pt>
                <c:pt idx="18759">
                  <c:v>9.8746283512921487</c:v>
                </c:pt>
                <c:pt idx="18760">
                  <c:v>9.8510744232862741</c:v>
                </c:pt>
                <c:pt idx="18761">
                  <c:v>9.860498037317905</c:v>
                </c:pt>
                <c:pt idx="18762">
                  <c:v>9.856979215076251</c:v>
                </c:pt>
                <c:pt idx="18763">
                  <c:v>9.8444013886472082</c:v>
                </c:pt>
                <c:pt idx="18764">
                  <c:v>9.8445927385518281</c:v>
                </c:pt>
                <c:pt idx="18765">
                  <c:v>9.844730482552329</c:v>
                </c:pt>
                <c:pt idx="18766">
                  <c:v>9.8544559208966227</c:v>
                </c:pt>
                <c:pt idx="18767">
                  <c:v>9.868562867517765</c:v>
                </c:pt>
                <c:pt idx="18768">
                  <c:v>9.8712995964395951</c:v>
                </c:pt>
                <c:pt idx="18769">
                  <c:v>9.8405635905042317</c:v>
                </c:pt>
                <c:pt idx="18770">
                  <c:v>9.8818174492034956</c:v>
                </c:pt>
                <c:pt idx="18771">
                  <c:v>9.896747498894273</c:v>
                </c:pt>
                <c:pt idx="18772">
                  <c:v>9.892089411811817</c:v>
                </c:pt>
                <c:pt idx="18773">
                  <c:v>9.8927570294555345</c:v>
                </c:pt>
                <c:pt idx="18774">
                  <c:v>9.9045793786762122</c:v>
                </c:pt>
                <c:pt idx="18775">
                  <c:v>9.92349046378928</c:v>
                </c:pt>
                <c:pt idx="18776">
                  <c:v>9.9508352938470708</c:v>
                </c:pt>
                <c:pt idx="18777">
                  <c:v>9.8919345549285662</c:v>
                </c:pt>
                <c:pt idx="18778">
                  <c:v>9.8547609928563382</c:v>
                </c:pt>
                <c:pt idx="18779">
                  <c:v>9.8307584590137616</c:v>
                </c:pt>
                <c:pt idx="18780">
                  <c:v>9.830822940939969</c:v>
                </c:pt>
                <c:pt idx="18781">
                  <c:v>9.8449561612325702</c:v>
                </c:pt>
                <c:pt idx="18782">
                  <c:v>9.8270219662177407</c:v>
                </c:pt>
                <c:pt idx="18783">
                  <c:v>9.8225274744749793</c:v>
                </c:pt>
                <c:pt idx="18784">
                  <c:v>9.8646541114585666</c:v>
                </c:pt>
                <c:pt idx="18785">
                  <c:v>9.9160737341758303</c:v>
                </c:pt>
                <c:pt idx="18786">
                  <c:v>9.9349254572590322</c:v>
                </c:pt>
                <c:pt idx="18787">
                  <c:v>9.946095366170761</c:v>
                </c:pt>
                <c:pt idx="18788">
                  <c:v>9.9358713152851923</c:v>
                </c:pt>
                <c:pt idx="18789">
                  <c:v>9.907824127426835</c:v>
                </c:pt>
                <c:pt idx="18790">
                  <c:v>9.8676261700699257</c:v>
                </c:pt>
                <c:pt idx="18791">
                  <c:v>9.8255720521648424</c:v>
                </c:pt>
                <c:pt idx="18792">
                  <c:v>9.8190815039087553</c:v>
                </c:pt>
                <c:pt idx="18793">
                  <c:v>9.8339815873768242</c:v>
                </c:pt>
                <c:pt idx="18794">
                  <c:v>9.8572591592144274</c:v>
                </c:pt>
                <c:pt idx="18795">
                  <c:v>9.8696115158116697</c:v>
                </c:pt>
                <c:pt idx="18796">
                  <c:v>9.8993456138767062</c:v>
                </c:pt>
                <c:pt idx="18797">
                  <c:v>9.9176317762584141</c:v>
                </c:pt>
                <c:pt idx="18798">
                  <c:v>9.8979164054817623</c:v>
                </c:pt>
                <c:pt idx="18799">
                  <c:v>9.8566614542688313</c:v>
                </c:pt>
                <c:pt idx="18800">
                  <c:v>9.837901572401238</c:v>
                </c:pt>
                <c:pt idx="18801">
                  <c:v>9.828795529428664</c:v>
                </c:pt>
                <c:pt idx="18802">
                  <c:v>9.8279708643588766</c:v>
                </c:pt>
                <c:pt idx="18803">
                  <c:v>9.849196484478437</c:v>
                </c:pt>
                <c:pt idx="18804">
                  <c:v>9.8583179423050442</c:v>
                </c:pt>
                <c:pt idx="18805">
                  <c:v>9.8664151745808546</c:v>
                </c:pt>
                <c:pt idx="18806">
                  <c:v>9.8845720195114559</c:v>
                </c:pt>
                <c:pt idx="18807">
                  <c:v>9.9175077850341715</c:v>
                </c:pt>
                <c:pt idx="18808">
                  <c:v>9.9171196699766941</c:v>
                </c:pt>
                <c:pt idx="18809">
                  <c:v>9.9058106762720879</c:v>
                </c:pt>
                <c:pt idx="18810">
                  <c:v>9.8734520978203584</c:v>
                </c:pt>
                <c:pt idx="18811">
                  <c:v>9.8442350121166502</c:v>
                </c:pt>
                <c:pt idx="18812">
                  <c:v>9.8190350112247469</c:v>
                </c:pt>
                <c:pt idx="18813">
                  <c:v>9.8076508990669549</c:v>
                </c:pt>
                <c:pt idx="18814">
                  <c:v>9.8063520878678858</c:v>
                </c:pt>
                <c:pt idx="18815">
                  <c:v>9.8210868829747735</c:v>
                </c:pt>
                <c:pt idx="18816">
                  <c:v>9.838681717635227</c:v>
                </c:pt>
                <c:pt idx="18817">
                  <c:v>9.8473861948378154</c:v>
                </c:pt>
                <c:pt idx="18818">
                  <c:v>9.8454365372424348</c:v>
                </c:pt>
                <c:pt idx="18819">
                  <c:v>9.812122663664109</c:v>
                </c:pt>
                <c:pt idx="18820">
                  <c:v>9.8161698667002373</c:v>
                </c:pt>
                <c:pt idx="18821">
                  <c:v>9.8269344528400389</c:v>
                </c:pt>
                <c:pt idx="18822">
                  <c:v>9.8351356133733052</c:v>
                </c:pt>
                <c:pt idx="18823">
                  <c:v>9.8267381542682823</c:v>
                </c:pt>
                <c:pt idx="18824">
                  <c:v>9.8347400133463889</c:v>
                </c:pt>
                <c:pt idx="18825">
                  <c:v>9.8400124162951315</c:v>
                </c:pt>
                <c:pt idx="18826">
                  <c:v>9.840206754794794</c:v>
                </c:pt>
                <c:pt idx="18827">
                  <c:v>9.8240958444488768</c:v>
                </c:pt>
                <c:pt idx="18828">
                  <c:v>9.8114955044143848</c:v>
                </c:pt>
                <c:pt idx="18829">
                  <c:v>9.7875363877118851</c:v>
                </c:pt>
                <c:pt idx="18830">
                  <c:v>9.7874082758944265</c:v>
                </c:pt>
                <c:pt idx="18831">
                  <c:v>9.7797874049393183</c:v>
                </c:pt>
                <c:pt idx="18832">
                  <c:v>9.8197086395861213</c:v>
                </c:pt>
                <c:pt idx="18833">
                  <c:v>9.8545750029140642</c:v>
                </c:pt>
                <c:pt idx="18834">
                  <c:v>9.8632169365307938</c:v>
                </c:pt>
                <c:pt idx="18835">
                  <c:v>9.8402437671505592</c:v>
                </c:pt>
                <c:pt idx="18836">
                  <c:v>9.7957566976627746</c:v>
                </c:pt>
                <c:pt idx="18837">
                  <c:v>9.8124996368935911</c:v>
                </c:pt>
                <c:pt idx="18838">
                  <c:v>9.8247019175527939</c:v>
                </c:pt>
                <c:pt idx="18839">
                  <c:v>9.8328102577002774</c:v>
                </c:pt>
                <c:pt idx="18840">
                  <c:v>9.8198073034303963</c:v>
                </c:pt>
                <c:pt idx="18841">
                  <c:v>9.8411647014021852</c:v>
                </c:pt>
                <c:pt idx="18842">
                  <c:v>9.8396447154992117</c:v>
                </c:pt>
                <c:pt idx="18843">
                  <c:v>9.820574355651253</c:v>
                </c:pt>
                <c:pt idx="18844">
                  <c:v>9.7903369222279117</c:v>
                </c:pt>
                <c:pt idx="18845">
                  <c:v>9.7526440256031162</c:v>
                </c:pt>
                <c:pt idx="18846">
                  <c:v>9.7486022748964025</c:v>
                </c:pt>
                <c:pt idx="18847">
                  <c:v>9.7454825209052345</c:v>
                </c:pt>
                <c:pt idx="18848">
                  <c:v>9.7862304982967796</c:v>
                </c:pt>
                <c:pt idx="18849">
                  <c:v>9.7981451104123316</c:v>
                </c:pt>
                <c:pt idx="18850">
                  <c:v>9.7901358708906674</c:v>
                </c:pt>
                <c:pt idx="18851">
                  <c:v>9.7849746913862212</c:v>
                </c:pt>
                <c:pt idx="18852">
                  <c:v>9.79017029635596</c:v>
                </c:pt>
                <c:pt idx="18853">
                  <c:v>9.8202052162824973</c:v>
                </c:pt>
                <c:pt idx="18854">
                  <c:v>9.8290871296123203</c:v>
                </c:pt>
                <c:pt idx="18855">
                  <c:v>9.8421755086684612</c:v>
                </c:pt>
                <c:pt idx="18856">
                  <c:v>9.8698652246459346</c:v>
                </c:pt>
                <c:pt idx="18857">
                  <c:v>9.8655506534592892</c:v>
                </c:pt>
                <c:pt idx="18858">
                  <c:v>9.8411448633145202</c:v>
                </c:pt>
                <c:pt idx="18859">
                  <c:v>9.8068514977359005</c:v>
                </c:pt>
                <c:pt idx="18860">
                  <c:v>9.7746557067067243</c:v>
                </c:pt>
                <c:pt idx="18861">
                  <c:v>9.7455657236271929</c:v>
                </c:pt>
                <c:pt idx="18862">
                  <c:v>9.7430895856983106</c:v>
                </c:pt>
                <c:pt idx="18863">
                  <c:v>9.7582400846229298</c:v>
                </c:pt>
                <c:pt idx="18864">
                  <c:v>9.7818120089588749</c:v>
                </c:pt>
                <c:pt idx="18865">
                  <c:v>9.806487684263038</c:v>
                </c:pt>
                <c:pt idx="18866">
                  <c:v>9.8119880083443949</c:v>
                </c:pt>
                <c:pt idx="18867">
                  <c:v>9.8189657703992719</c:v>
                </c:pt>
                <c:pt idx="18868">
                  <c:v>9.8253652178508002</c:v>
                </c:pt>
                <c:pt idx="18869">
                  <c:v>9.818545373347785</c:v>
                </c:pt>
                <c:pt idx="18870">
                  <c:v>9.8063261574385496</c:v>
                </c:pt>
                <c:pt idx="18871">
                  <c:v>9.786775308784204</c:v>
                </c:pt>
                <c:pt idx="18872">
                  <c:v>9.7769787883481527</c:v>
                </c:pt>
                <c:pt idx="18873">
                  <c:v>9.7792349430219332</c:v>
                </c:pt>
                <c:pt idx="18874">
                  <c:v>9.7933253078069544</c:v>
                </c:pt>
                <c:pt idx="18875">
                  <c:v>9.8189406400291688</c:v>
                </c:pt>
                <c:pt idx="18876">
                  <c:v>9.8275375111540573</c:v>
                </c:pt>
                <c:pt idx="18877">
                  <c:v>9.8542742158702712</c:v>
                </c:pt>
                <c:pt idx="18878">
                  <c:v>9.8775056239533736</c:v>
                </c:pt>
                <c:pt idx="18879">
                  <c:v>9.8708336144057327</c:v>
                </c:pt>
                <c:pt idx="18880">
                  <c:v>9.8685923194500536</c:v>
                </c:pt>
                <c:pt idx="18881">
                  <c:v>9.8610573338473309</c:v>
                </c:pt>
                <c:pt idx="18882">
                  <c:v>9.8049519819311843</c:v>
                </c:pt>
                <c:pt idx="18883">
                  <c:v>9.7654818804282879</c:v>
                </c:pt>
                <c:pt idx="18884">
                  <c:v>9.739785532916061</c:v>
                </c:pt>
                <c:pt idx="18885">
                  <c:v>9.7428797963940692</c:v>
                </c:pt>
                <c:pt idx="18886">
                  <c:v>9.7808104990104461</c:v>
                </c:pt>
                <c:pt idx="18887">
                  <c:v>9.80030831086742</c:v>
                </c:pt>
                <c:pt idx="18888">
                  <c:v>9.8463580030206472</c:v>
                </c:pt>
                <c:pt idx="18889">
                  <c:v>9.8921551078360359</c:v>
                </c:pt>
                <c:pt idx="18890">
                  <c:v>9.882495255155316</c:v>
                </c:pt>
                <c:pt idx="18891">
                  <c:v>9.8752851476849592</c:v>
                </c:pt>
                <c:pt idx="18892">
                  <c:v>9.8702356429518208</c:v>
                </c:pt>
                <c:pt idx="18893">
                  <c:v>9.8583888193485532</c:v>
                </c:pt>
                <c:pt idx="18894">
                  <c:v>9.8366676592275564</c:v>
                </c:pt>
                <c:pt idx="18895">
                  <c:v>9.8198262182892808</c:v>
                </c:pt>
                <c:pt idx="18896">
                  <c:v>9.8200186597050205</c:v>
                </c:pt>
                <c:pt idx="18897">
                  <c:v>9.8055506257436011</c:v>
                </c:pt>
                <c:pt idx="18898">
                  <c:v>9.817127640166099</c:v>
                </c:pt>
                <c:pt idx="18899">
                  <c:v>9.8252061359535894</c:v>
                </c:pt>
                <c:pt idx="18900">
                  <c:v>9.8302168873609173</c:v>
                </c:pt>
                <c:pt idx="18901">
                  <c:v>9.8382769577382252</c:v>
                </c:pt>
                <c:pt idx="18902">
                  <c:v>9.8292708948238392</c:v>
                </c:pt>
                <c:pt idx="18903">
                  <c:v>9.8392657079621646</c:v>
                </c:pt>
                <c:pt idx="18904">
                  <c:v>9.8293010925135498</c:v>
                </c:pt>
                <c:pt idx="18905">
                  <c:v>9.8444966526657147</c:v>
                </c:pt>
                <c:pt idx="18906">
                  <c:v>9.8736211103260931</c:v>
                </c:pt>
                <c:pt idx="18907">
                  <c:v>9.8586180468645708</c:v>
                </c:pt>
                <c:pt idx="18908">
                  <c:v>9.8360414066516615</c:v>
                </c:pt>
                <c:pt idx="18909">
                  <c:v>9.8219969671594729</c:v>
                </c:pt>
                <c:pt idx="18910">
                  <c:v>9.8040185259321113</c:v>
                </c:pt>
                <c:pt idx="18911">
                  <c:v>9.8098850330167018</c:v>
                </c:pt>
                <c:pt idx="18912">
                  <c:v>9.7903355410239339</c:v>
                </c:pt>
                <c:pt idx="18913">
                  <c:v>9.8125268251911564</c:v>
                </c:pt>
                <c:pt idx="18914">
                  <c:v>9.8306097542070621</c:v>
                </c:pt>
                <c:pt idx="18915">
                  <c:v>9.8622992167909924</c:v>
                </c:pt>
                <c:pt idx="18916">
                  <c:v>9.8605171013588055</c:v>
                </c:pt>
                <c:pt idx="18917">
                  <c:v>9.8547662234885021</c:v>
                </c:pt>
                <c:pt idx="18918">
                  <c:v>9.8419289268537362</c:v>
                </c:pt>
                <c:pt idx="18919">
                  <c:v>9.8024169043699416</c:v>
                </c:pt>
                <c:pt idx="18920">
                  <c:v>9.7720411602719093</c:v>
                </c:pt>
                <c:pt idx="18921">
                  <c:v>9.755537424600309</c:v>
                </c:pt>
                <c:pt idx="18922">
                  <c:v>9.7314916089270618</c:v>
                </c:pt>
                <c:pt idx="18923">
                  <c:v>9.7179997767113075</c:v>
                </c:pt>
                <c:pt idx="18924">
                  <c:v>9.7450235538954004</c:v>
                </c:pt>
                <c:pt idx="18925">
                  <c:v>9.8356243456194594</c:v>
                </c:pt>
                <c:pt idx="18926">
                  <c:v>9.8916155091037314</c:v>
                </c:pt>
                <c:pt idx="18927">
                  <c:v>9.7560977407073874</c:v>
                </c:pt>
                <c:pt idx="18928">
                  <c:v>9.8562619089560748</c:v>
                </c:pt>
                <c:pt idx="18929">
                  <c:v>9.8284923735596088</c:v>
                </c:pt>
                <c:pt idx="18930">
                  <c:v>9.8795346595684563</c:v>
                </c:pt>
                <c:pt idx="18931">
                  <c:v>9.9136342896841789</c:v>
                </c:pt>
                <c:pt idx="18932">
                  <c:v>9.8962904970109662</c:v>
                </c:pt>
                <c:pt idx="18933">
                  <c:v>9.888935071344152</c:v>
                </c:pt>
                <c:pt idx="18934">
                  <c:v>9.9259247443762391</c:v>
                </c:pt>
                <c:pt idx="18935">
                  <c:v>9.8530503590041203</c:v>
                </c:pt>
                <c:pt idx="18936">
                  <c:v>9.8722083415860187</c:v>
                </c:pt>
                <c:pt idx="18937">
                  <c:v>9.8951501870203433</c:v>
                </c:pt>
                <c:pt idx="18938">
                  <c:v>9.9035229349850162</c:v>
                </c:pt>
                <c:pt idx="18939">
                  <c:v>9.9181214214453721</c:v>
                </c:pt>
                <c:pt idx="18940">
                  <c:v>9.9294772847372137</c:v>
                </c:pt>
                <c:pt idx="18941">
                  <c:v>9.9377447574349507</c:v>
                </c:pt>
                <c:pt idx="18942">
                  <c:v>9.9460304984033279</c:v>
                </c:pt>
                <c:pt idx="18943">
                  <c:v>9.924030534151564</c:v>
                </c:pt>
                <c:pt idx="18944">
                  <c:v>9.893235728796661</c:v>
                </c:pt>
                <c:pt idx="18945">
                  <c:v>9.9138976245021802</c:v>
                </c:pt>
                <c:pt idx="18946">
                  <c:v>9.8970488300626833</c:v>
                </c:pt>
                <c:pt idx="18947">
                  <c:v>9.8750508443884115</c:v>
                </c:pt>
                <c:pt idx="18948">
                  <c:v>9.7859483883135781</c:v>
                </c:pt>
                <c:pt idx="18949">
                  <c:v>9.7703636818540538</c:v>
                </c:pt>
                <c:pt idx="18950">
                  <c:v>9.8027234404114942</c:v>
                </c:pt>
                <c:pt idx="18951">
                  <c:v>9.8380324897210425</c:v>
                </c:pt>
                <c:pt idx="18952">
                  <c:v>9.8287566490544886</c:v>
                </c:pt>
                <c:pt idx="18953">
                  <c:v>9.8889244706209478</c:v>
                </c:pt>
                <c:pt idx="18954">
                  <c:v>9.9466230740917041</c:v>
                </c:pt>
                <c:pt idx="18955">
                  <c:v>9.9682098477227719</c:v>
                </c:pt>
                <c:pt idx="18956">
                  <c:v>9.9431935142175476</c:v>
                </c:pt>
                <c:pt idx="18957">
                  <c:v>9.9810903150794346</c:v>
                </c:pt>
                <c:pt idx="18958">
                  <c:v>9.9567518051563795</c:v>
                </c:pt>
                <c:pt idx="18959">
                  <c:v>9.9895202235526508</c:v>
                </c:pt>
                <c:pt idx="18960">
                  <c:v>9.9807951771721086</c:v>
                </c:pt>
                <c:pt idx="18961">
                  <c:v>10.06381637883857</c:v>
                </c:pt>
                <c:pt idx="18962">
                  <c:v>10.340946690798027</c:v>
                </c:pt>
                <c:pt idx="18963">
                  <c:v>10.352570997980861</c:v>
                </c:pt>
                <c:pt idx="18964">
                  <c:v>10.268514436942478</c:v>
                </c:pt>
                <c:pt idx="18965">
                  <c:v>10.186307525452797</c:v>
                </c:pt>
                <c:pt idx="18966">
                  <c:v>9.9634200180790948</c:v>
                </c:pt>
                <c:pt idx="18967">
                  <c:v>9.8383204203858927</c:v>
                </c:pt>
                <c:pt idx="18968">
                  <c:v>9.7756738952829778</c:v>
                </c:pt>
                <c:pt idx="18969">
                  <c:v>9.7656650069799511</c:v>
                </c:pt>
                <c:pt idx="18970">
                  <c:v>9.8055592702921377</c:v>
                </c:pt>
                <c:pt idx="18971">
                  <c:v>9.7316277510645435</c:v>
                </c:pt>
                <c:pt idx="18972">
                  <c:v>9.6772447946802824</c:v>
                </c:pt>
                <c:pt idx="18973">
                  <c:v>9.6141423465649201</c:v>
                </c:pt>
                <c:pt idx="18974">
                  <c:v>9.5937680353872068</c:v>
                </c:pt>
                <c:pt idx="18975">
                  <c:v>9.6110494829536535</c:v>
                </c:pt>
                <c:pt idx="18976">
                  <c:v>9.6451852962097995</c:v>
                </c:pt>
                <c:pt idx="18977">
                  <c:v>9.6726847398343736</c:v>
                </c:pt>
                <c:pt idx="18978">
                  <c:v>9.6798675224464485</c:v>
                </c:pt>
                <c:pt idx="18979">
                  <c:v>9.7652250064547257</c:v>
                </c:pt>
                <c:pt idx="18980">
                  <c:v>9.7915316776539587</c:v>
                </c:pt>
                <c:pt idx="18981">
                  <c:v>9.7358590586973044</c:v>
                </c:pt>
                <c:pt idx="18982">
                  <c:v>9.7161777554032547</c:v>
                </c:pt>
                <c:pt idx="18983">
                  <c:v>9.7949982750938247</c:v>
                </c:pt>
                <c:pt idx="18984">
                  <c:v>9.8252462652818231</c:v>
                </c:pt>
                <c:pt idx="18985">
                  <c:v>9.8247168193130339</c:v>
                </c:pt>
                <c:pt idx="18986">
                  <c:v>9.7965663349717254</c:v>
                </c:pt>
                <c:pt idx="18987">
                  <c:v>9.7778313734909332</c:v>
                </c:pt>
                <c:pt idx="18988">
                  <c:v>9.8236665661841194</c:v>
                </c:pt>
                <c:pt idx="18989">
                  <c:v>9.8505958200755028</c:v>
                </c:pt>
                <c:pt idx="18990">
                  <c:v>9.8928786276924932</c:v>
                </c:pt>
                <c:pt idx="18991">
                  <c:v>9.9147332559858103</c:v>
                </c:pt>
                <c:pt idx="18992">
                  <c:v>9.9093249611298138</c:v>
                </c:pt>
                <c:pt idx="18993">
                  <c:v>9.9174954277367195</c:v>
                </c:pt>
                <c:pt idx="18994">
                  <c:v>9.9181329804771607</c:v>
                </c:pt>
                <c:pt idx="18995">
                  <c:v>9.9271824378033013</c:v>
                </c:pt>
                <c:pt idx="18996">
                  <c:v>9.899164494028506</c:v>
                </c:pt>
                <c:pt idx="18997">
                  <c:v>9.8686551146768373</c:v>
                </c:pt>
                <c:pt idx="18998">
                  <c:v>9.7907625297514418</c:v>
                </c:pt>
                <c:pt idx="18999">
                  <c:v>9.7987877166118675</c:v>
                </c:pt>
                <c:pt idx="19000">
                  <c:v>9.8501325425826796</c:v>
                </c:pt>
                <c:pt idx="19001">
                  <c:v>9.7514770628764893</c:v>
                </c:pt>
                <c:pt idx="19002">
                  <c:v>9.6625107510012054</c:v>
                </c:pt>
                <c:pt idx="19003">
                  <c:v>9.6523888140336176</c:v>
                </c:pt>
                <c:pt idx="19004">
                  <c:v>9.769900606490614</c:v>
                </c:pt>
                <c:pt idx="19005">
                  <c:v>9.8574381281248389</c:v>
                </c:pt>
                <c:pt idx="19006">
                  <c:v>9.8397455693267304</c:v>
                </c:pt>
                <c:pt idx="19007">
                  <c:v>9.8777418209839158</c:v>
                </c:pt>
                <c:pt idx="19008">
                  <c:v>9.9604538257421869</c:v>
                </c:pt>
                <c:pt idx="19009">
                  <c:v>9.9457454246243646</c:v>
                </c:pt>
                <c:pt idx="19010">
                  <c:v>9.9077284206941592</c:v>
                </c:pt>
                <c:pt idx="19011">
                  <c:v>9.9087592737373189</c:v>
                </c:pt>
                <c:pt idx="19012">
                  <c:v>9.8158121647465375</c:v>
                </c:pt>
                <c:pt idx="19013">
                  <c:v>9.7233258465378931</c:v>
                </c:pt>
                <c:pt idx="19014">
                  <c:v>9.6492371016736218</c:v>
                </c:pt>
                <c:pt idx="19015">
                  <c:v>9.6131019608678177</c:v>
                </c:pt>
                <c:pt idx="19016">
                  <c:v>9.5901570668781559</c:v>
                </c:pt>
                <c:pt idx="19017">
                  <c:v>9.6538080743789205</c:v>
                </c:pt>
                <c:pt idx="19018">
                  <c:v>9.7830922110119829</c:v>
                </c:pt>
                <c:pt idx="19019">
                  <c:v>9.9345031535628188</c:v>
                </c:pt>
                <c:pt idx="19020">
                  <c:v>10.026965048394262</c:v>
                </c:pt>
                <c:pt idx="19021">
                  <c:v>10.108617255396158</c:v>
                </c:pt>
                <c:pt idx="19022">
                  <c:v>10.123666116110735</c:v>
                </c:pt>
                <c:pt idx="19023">
                  <c:v>10.134754658189104</c:v>
                </c:pt>
                <c:pt idx="19024">
                  <c:v>10.056074786401775</c:v>
                </c:pt>
                <c:pt idx="19025">
                  <c:v>9.915182370686999</c:v>
                </c:pt>
                <c:pt idx="19026">
                  <c:v>9.8228850333973092</c:v>
                </c:pt>
                <c:pt idx="19027">
                  <c:v>9.8273496983864401</c:v>
                </c:pt>
                <c:pt idx="19028">
                  <c:v>9.7975729260182352</c:v>
                </c:pt>
                <c:pt idx="19029">
                  <c:v>9.806862614433328</c:v>
                </c:pt>
                <c:pt idx="19030">
                  <c:v>9.7733142442581578</c:v>
                </c:pt>
                <c:pt idx="19031">
                  <c:v>9.6947050790428566</c:v>
                </c:pt>
                <c:pt idx="19032">
                  <c:v>9.7087168365929379</c:v>
                </c:pt>
                <c:pt idx="19033">
                  <c:v>9.8110878449907215</c:v>
                </c:pt>
                <c:pt idx="19034">
                  <c:v>9.9465322799112634</c:v>
                </c:pt>
                <c:pt idx="19035">
                  <c:v>9.9669164451220791</c:v>
                </c:pt>
                <c:pt idx="19036">
                  <c:v>9.8464222917642861</c:v>
                </c:pt>
                <c:pt idx="19037">
                  <c:v>9.7327763648162477</c:v>
                </c:pt>
                <c:pt idx="19038">
                  <c:v>9.6322671546718368</c:v>
                </c:pt>
                <c:pt idx="19039">
                  <c:v>9.5207285968163227</c:v>
                </c:pt>
                <c:pt idx="19040">
                  <c:v>9.5287933821995292</c:v>
                </c:pt>
                <c:pt idx="19041">
                  <c:v>9.6675998857092136</c:v>
                </c:pt>
                <c:pt idx="19042">
                  <c:v>9.8297763023901119</c:v>
                </c:pt>
                <c:pt idx="19043">
                  <c:v>9.9667800828986213</c:v>
                </c:pt>
                <c:pt idx="19044">
                  <c:v>10.022710977445502</c:v>
                </c:pt>
                <c:pt idx="19045">
                  <c:v>10.069626517736525</c:v>
                </c:pt>
                <c:pt idx="19046">
                  <c:v>10.146303346266134</c:v>
                </c:pt>
                <c:pt idx="19047">
                  <c:v>10.147105316650402</c:v>
                </c:pt>
                <c:pt idx="19048">
                  <c:v>10.039697753409204</c:v>
                </c:pt>
                <c:pt idx="19049">
                  <c:v>9.8971356453619119</c:v>
                </c:pt>
                <c:pt idx="19050">
                  <c:v>9.7775327492999899</c:v>
                </c:pt>
                <c:pt idx="19051">
                  <c:v>9.7382039675976486</c:v>
                </c:pt>
                <c:pt idx="19052">
                  <c:v>9.7032224745122324</c:v>
                </c:pt>
                <c:pt idx="19053">
                  <c:v>9.6868410368409901</c:v>
                </c:pt>
                <c:pt idx="19054">
                  <c:v>9.7022310101534792</c:v>
                </c:pt>
                <c:pt idx="19055">
                  <c:v>9.7570923775621274</c:v>
                </c:pt>
                <c:pt idx="19056">
                  <c:v>9.8481271784383466</c:v>
                </c:pt>
                <c:pt idx="19057">
                  <c:v>9.8929393469783022</c:v>
                </c:pt>
                <c:pt idx="19058">
                  <c:v>9.9048786075352737</c:v>
                </c:pt>
                <c:pt idx="19059">
                  <c:v>9.911320302151017</c:v>
                </c:pt>
                <c:pt idx="19060">
                  <c:v>9.877990592628672</c:v>
                </c:pt>
                <c:pt idx="19061">
                  <c:v>9.8482858684717662</c:v>
                </c:pt>
                <c:pt idx="19062">
                  <c:v>9.7924225548142001</c:v>
                </c:pt>
                <c:pt idx="19063">
                  <c:v>9.7771040472336566</c:v>
                </c:pt>
                <c:pt idx="19064">
                  <c:v>9.8264564387865896</c:v>
                </c:pt>
                <c:pt idx="19065">
                  <c:v>9.8669575764350697</c:v>
                </c:pt>
                <c:pt idx="19066">
                  <c:v>9.8952738073822868</c:v>
                </c:pt>
                <c:pt idx="19067">
                  <c:v>9.9383718294546419</c:v>
                </c:pt>
                <c:pt idx="19068">
                  <c:v>9.9867268411308316</c:v>
                </c:pt>
                <c:pt idx="19069">
                  <c:v>9.95085830099368</c:v>
                </c:pt>
                <c:pt idx="19070">
                  <c:v>9.9394311089202123</c:v>
                </c:pt>
                <c:pt idx="19071">
                  <c:v>9.9213729228030747</c:v>
                </c:pt>
                <c:pt idx="19072">
                  <c:v>9.8843003353690797</c:v>
                </c:pt>
                <c:pt idx="19073">
                  <c:v>9.826716819758758</c:v>
                </c:pt>
                <c:pt idx="19074">
                  <c:v>9.7794822865126285</c:v>
                </c:pt>
                <c:pt idx="19075">
                  <c:v>9.7277420766546943</c:v>
                </c:pt>
                <c:pt idx="19076">
                  <c:v>9.7472869970446929</c:v>
                </c:pt>
                <c:pt idx="19077">
                  <c:v>9.7741805735855518</c:v>
                </c:pt>
                <c:pt idx="19078">
                  <c:v>9.8085875730438357</c:v>
                </c:pt>
                <c:pt idx="19079">
                  <c:v>9.8440119401980049</c:v>
                </c:pt>
                <c:pt idx="19080">
                  <c:v>9.7868846243985885</c:v>
                </c:pt>
                <c:pt idx="19081">
                  <c:v>9.7700371502703121</c:v>
                </c:pt>
                <c:pt idx="19082">
                  <c:v>9.7984191216678429</c:v>
                </c:pt>
                <c:pt idx="19083">
                  <c:v>9.8924194504468517</c:v>
                </c:pt>
                <c:pt idx="19084">
                  <c:v>9.9344464436508808</c:v>
                </c:pt>
                <c:pt idx="19085">
                  <c:v>9.9880644556746816</c:v>
                </c:pt>
                <c:pt idx="19086">
                  <c:v>10.046455058433645</c:v>
                </c:pt>
                <c:pt idx="19087">
                  <c:v>10.066783313267702</c:v>
                </c:pt>
                <c:pt idx="19088">
                  <c:v>10.089488528943717</c:v>
                </c:pt>
                <c:pt idx="19089">
                  <c:v>10.092903544552499</c:v>
                </c:pt>
                <c:pt idx="19090">
                  <c:v>10.033567285984816</c:v>
                </c:pt>
                <c:pt idx="19091">
                  <c:v>9.9674582572266921</c:v>
                </c:pt>
                <c:pt idx="19092">
                  <c:v>9.9872731435852096</c:v>
                </c:pt>
                <c:pt idx="19093">
                  <c:v>9.9038616162800039</c:v>
                </c:pt>
                <c:pt idx="19094">
                  <c:v>9.8219269601678985</c:v>
                </c:pt>
                <c:pt idx="19095">
                  <c:v>9.779581424926107</c:v>
                </c:pt>
                <c:pt idx="19096">
                  <c:v>9.833980296607292</c:v>
                </c:pt>
                <c:pt idx="19097">
                  <c:v>9.8778269198087791</c:v>
                </c:pt>
                <c:pt idx="19098">
                  <c:v>9.8899711706448521</c:v>
                </c:pt>
                <c:pt idx="19099">
                  <c:v>9.8280686894821212</c:v>
                </c:pt>
                <c:pt idx="19100">
                  <c:v>9.743864308806792</c:v>
                </c:pt>
                <c:pt idx="19101">
                  <c:v>9.6373259124445898</c:v>
                </c:pt>
                <c:pt idx="19102">
                  <c:v>9.5022912304223208</c:v>
                </c:pt>
                <c:pt idx="19103">
                  <c:v>9.4601462602053346</c:v>
                </c:pt>
                <c:pt idx="19104">
                  <c:v>9.43451164825583</c:v>
                </c:pt>
                <c:pt idx="19105">
                  <c:v>9.4911236195705406</c:v>
                </c:pt>
                <c:pt idx="19106">
                  <c:v>9.6239097031498648</c:v>
                </c:pt>
                <c:pt idx="19107">
                  <c:v>9.7791123315130726</c:v>
                </c:pt>
                <c:pt idx="19108">
                  <c:v>9.9111270483293072</c:v>
                </c:pt>
                <c:pt idx="19109">
                  <c:v>10.005181380340884</c:v>
                </c:pt>
                <c:pt idx="19110">
                  <c:v>10.007481705019723</c:v>
                </c:pt>
                <c:pt idx="19111">
                  <c:v>9.9677992631004493</c:v>
                </c:pt>
                <c:pt idx="19112">
                  <c:v>9.9231801289925041</c:v>
                </c:pt>
                <c:pt idx="19113">
                  <c:v>9.8269477790656872</c:v>
                </c:pt>
                <c:pt idx="19114">
                  <c:v>9.7087835357251322</c:v>
                </c:pt>
                <c:pt idx="19115">
                  <c:v>9.5880032223494069</c:v>
                </c:pt>
                <c:pt idx="19116">
                  <c:v>9.4916037920701832</c:v>
                </c:pt>
                <c:pt idx="19117">
                  <c:v>9.4508324422390455</c:v>
                </c:pt>
                <c:pt idx="19118">
                  <c:v>9.4728208094062794</c:v>
                </c:pt>
                <c:pt idx="19119">
                  <c:v>9.5239852535483678</c:v>
                </c:pt>
                <c:pt idx="19120">
                  <c:v>9.694852140467253</c:v>
                </c:pt>
                <c:pt idx="19121">
                  <c:v>9.8816089906585578</c:v>
                </c:pt>
                <c:pt idx="19122">
                  <c:v>10.028124990290728</c:v>
                </c:pt>
                <c:pt idx="19123">
                  <c:v>10.065816867264139</c:v>
                </c:pt>
                <c:pt idx="19124">
                  <c:v>10.049652791204942</c:v>
                </c:pt>
                <c:pt idx="19125">
                  <c:v>10.010819435713049</c:v>
                </c:pt>
                <c:pt idx="19126">
                  <c:v>9.9547327372198247</c:v>
                </c:pt>
                <c:pt idx="19127">
                  <c:v>9.873380371220609</c:v>
                </c:pt>
                <c:pt idx="19128">
                  <c:v>9.8024184553092439</c:v>
                </c:pt>
                <c:pt idx="19129">
                  <c:v>9.8035758276353651</c:v>
                </c:pt>
                <c:pt idx="19130">
                  <c:v>9.8200829794165312</c:v>
                </c:pt>
                <c:pt idx="19131">
                  <c:v>9.878580135507006</c:v>
                </c:pt>
                <c:pt idx="19132">
                  <c:v>9.9133739144509132</c:v>
                </c:pt>
                <c:pt idx="19133">
                  <c:v>9.8949771899666228</c:v>
                </c:pt>
                <c:pt idx="19134">
                  <c:v>9.7932736158443863</c:v>
                </c:pt>
                <c:pt idx="19135">
                  <c:v>9.7260141581086739</c:v>
                </c:pt>
                <c:pt idx="19136">
                  <c:v>9.7262082667698753</c:v>
                </c:pt>
                <c:pt idx="19137">
                  <c:v>9.8160305292287529</c:v>
                </c:pt>
                <c:pt idx="19138">
                  <c:v>9.8994695530497516</c:v>
                </c:pt>
                <c:pt idx="19139">
                  <c:v>9.9258044200848801</c:v>
                </c:pt>
                <c:pt idx="19140">
                  <c:v>9.9495467254024224</c:v>
                </c:pt>
                <c:pt idx="19141">
                  <c:v>9.9750772631713573</c:v>
                </c:pt>
                <c:pt idx="19142">
                  <c:v>10.008325048960803</c:v>
                </c:pt>
                <c:pt idx="19143">
                  <c:v>9.8993650772982384</c:v>
                </c:pt>
                <c:pt idx="19144">
                  <c:v>9.7856124575288597</c:v>
                </c:pt>
                <c:pt idx="19145">
                  <c:v>9.8036513755637582</c:v>
                </c:pt>
                <c:pt idx="19146">
                  <c:v>9.7614431727928661</c:v>
                </c:pt>
                <c:pt idx="19147">
                  <c:v>9.7712969866205217</c:v>
                </c:pt>
                <c:pt idx="19148">
                  <c:v>9.7944848355635958</c:v>
                </c:pt>
                <c:pt idx="19149">
                  <c:v>9.7901993455732406</c:v>
                </c:pt>
                <c:pt idx="19150">
                  <c:v>9.7595757855229763</c:v>
                </c:pt>
                <c:pt idx="19151">
                  <c:v>9.749429058067939</c:v>
                </c:pt>
                <c:pt idx="19152">
                  <c:v>9.7205743481989764</c:v>
                </c:pt>
                <c:pt idx="19153">
                  <c:v>9.7697441465357482</c:v>
                </c:pt>
                <c:pt idx="19154">
                  <c:v>9.8962689864046158</c:v>
                </c:pt>
                <c:pt idx="19155">
                  <c:v>10.043572133655545</c:v>
                </c:pt>
                <c:pt idx="19156">
                  <c:v>10.080443330444766</c:v>
                </c:pt>
                <c:pt idx="19157">
                  <c:v>10.078417431253731</c:v>
                </c:pt>
                <c:pt idx="19158">
                  <c:v>10.018412330601265</c:v>
                </c:pt>
                <c:pt idx="19159">
                  <c:v>9.9047011326489187</c:v>
                </c:pt>
                <c:pt idx="19160">
                  <c:v>9.7279433810089255</c:v>
                </c:pt>
                <c:pt idx="19161">
                  <c:v>9.562057943790883</c:v>
                </c:pt>
                <c:pt idx="19162">
                  <c:v>9.4727539614877827</c:v>
                </c:pt>
                <c:pt idx="19163">
                  <c:v>9.4985824024054359</c:v>
                </c:pt>
                <c:pt idx="19164">
                  <c:v>9.5674778949281549</c:v>
                </c:pt>
                <c:pt idx="19165">
                  <c:v>9.7201834861636573</c:v>
                </c:pt>
                <c:pt idx="19166">
                  <c:v>9.8785708142857676</c:v>
                </c:pt>
                <c:pt idx="19167">
                  <c:v>10.075577591459378</c:v>
                </c:pt>
                <c:pt idx="19168">
                  <c:v>10.22907790315794</c:v>
                </c:pt>
                <c:pt idx="19169">
                  <c:v>10.256612353759346</c:v>
                </c:pt>
                <c:pt idx="19170">
                  <c:v>10.175728089246631</c:v>
                </c:pt>
                <c:pt idx="19171">
                  <c:v>10.058720085430613</c:v>
                </c:pt>
                <c:pt idx="19172">
                  <c:v>9.8983857960917163</c:v>
                </c:pt>
                <c:pt idx="19173">
                  <c:v>9.6510449626406114</c:v>
                </c:pt>
                <c:pt idx="19174">
                  <c:v>9.392447764848912</c:v>
                </c:pt>
                <c:pt idx="19175">
                  <c:v>9.3510574853634569</c:v>
                </c:pt>
                <c:pt idx="19176">
                  <c:v>9.4259073847766981</c:v>
                </c:pt>
                <c:pt idx="19177">
                  <c:v>9.5566328602024679</c:v>
                </c:pt>
                <c:pt idx="19178">
                  <c:v>9.6668609013208506</c:v>
                </c:pt>
                <c:pt idx="19179">
                  <c:v>9.7143636417546109</c:v>
                </c:pt>
                <c:pt idx="19180">
                  <c:v>9.7592197057272454</c:v>
                </c:pt>
                <c:pt idx="19181">
                  <c:v>9.7634671251149214</c:v>
                </c:pt>
                <c:pt idx="19182">
                  <c:v>9.8295839334724047</c:v>
                </c:pt>
                <c:pt idx="19183">
                  <c:v>9.8962468836729798</c:v>
                </c:pt>
                <c:pt idx="19184">
                  <c:v>9.9345013322918199</c:v>
                </c:pt>
                <c:pt idx="19185">
                  <c:v>9.9342795858235213</c:v>
                </c:pt>
                <c:pt idx="19186">
                  <c:v>9.954803861901599</c:v>
                </c:pt>
                <c:pt idx="19187">
                  <c:v>10.082885313435058</c:v>
                </c:pt>
                <c:pt idx="19188">
                  <c:v>10.172095304935691</c:v>
                </c:pt>
                <c:pt idx="19189">
                  <c:v>10.202139791463338</c:v>
                </c:pt>
                <c:pt idx="19190">
                  <c:v>10.244430314469765</c:v>
                </c:pt>
                <c:pt idx="19191">
                  <c:v>10.254148151327987</c:v>
                </c:pt>
                <c:pt idx="19192">
                  <c:v>10.190109850066367</c:v>
                </c:pt>
                <c:pt idx="19193">
                  <c:v>10.083466448947011</c:v>
                </c:pt>
                <c:pt idx="19194">
                  <c:v>9.9975299537227738</c:v>
                </c:pt>
                <c:pt idx="19195">
                  <c:v>9.9254960053934251</c:v>
                </c:pt>
                <c:pt idx="19196">
                  <c:v>9.8749733478879538</c:v>
                </c:pt>
                <c:pt idx="19197">
                  <c:v>9.8326145378933703</c:v>
                </c:pt>
                <c:pt idx="19198">
                  <c:v>9.7628431885127362</c:v>
                </c:pt>
                <c:pt idx="19199">
                  <c:v>9.7299018593866435</c:v>
                </c:pt>
                <c:pt idx="19200">
                  <c:v>9.7028211959618496</c:v>
                </c:pt>
                <c:pt idx="19201">
                  <c:v>9.6976984609546388</c:v>
                </c:pt>
                <c:pt idx="19202">
                  <c:v>9.7089695860443843</c:v>
                </c:pt>
                <c:pt idx="19203">
                  <c:v>9.7013279808465001</c:v>
                </c:pt>
                <c:pt idx="19204">
                  <c:v>9.6756148504931332</c:v>
                </c:pt>
                <c:pt idx="19205">
                  <c:v>9.6146793971906526</c:v>
                </c:pt>
                <c:pt idx="19206">
                  <c:v>9.5695030823404128</c:v>
                </c:pt>
                <c:pt idx="19207">
                  <c:v>9.5927062723649392</c:v>
                </c:pt>
                <c:pt idx="19208">
                  <c:v>9.6589312616065861</c:v>
                </c:pt>
                <c:pt idx="19209">
                  <c:v>9.7732224842605238</c:v>
                </c:pt>
                <c:pt idx="19210">
                  <c:v>9.8680053758007702</c:v>
                </c:pt>
                <c:pt idx="19211">
                  <c:v>9.9390159199922206</c:v>
                </c:pt>
                <c:pt idx="19212">
                  <c:v>10.027138147015895</c:v>
                </c:pt>
                <c:pt idx="19213">
                  <c:v>10.077493417050647</c:v>
                </c:pt>
                <c:pt idx="19214">
                  <c:v>10.058079417687743</c:v>
                </c:pt>
                <c:pt idx="19215">
                  <c:v>9.9568706280237578</c:v>
                </c:pt>
                <c:pt idx="19216">
                  <c:v>9.862407798666025</c:v>
                </c:pt>
                <c:pt idx="19217">
                  <c:v>9.7697602238175349</c:v>
                </c:pt>
                <c:pt idx="19218">
                  <c:v>9.7330172873053868</c:v>
                </c:pt>
                <c:pt idx="19219">
                  <c:v>9.7504705527342477</c:v>
                </c:pt>
                <c:pt idx="19220">
                  <c:v>9.7893499754165951</c:v>
                </c:pt>
                <c:pt idx="19221">
                  <c:v>9.8242537047346641</c:v>
                </c:pt>
                <c:pt idx="19222">
                  <c:v>9.8591132012914233</c:v>
                </c:pt>
                <c:pt idx="19223">
                  <c:v>9.8848828999764358</c:v>
                </c:pt>
                <c:pt idx="19224">
                  <c:v>9.8701618328203402</c:v>
                </c:pt>
                <c:pt idx="19225">
                  <c:v>9.8663269012195833</c:v>
                </c:pt>
                <c:pt idx="19226">
                  <c:v>9.8764315955702671</c:v>
                </c:pt>
                <c:pt idx="19227">
                  <c:v>9.8839946517451427</c:v>
                </c:pt>
                <c:pt idx="19228">
                  <c:v>9.8250173891947803</c:v>
                </c:pt>
                <c:pt idx="19229">
                  <c:v>9.7917184714867975</c:v>
                </c:pt>
                <c:pt idx="19230">
                  <c:v>9.7551750485844089</c:v>
                </c:pt>
                <c:pt idx="19231">
                  <c:v>9.6779232520227527</c:v>
                </c:pt>
                <c:pt idx="19232">
                  <c:v>9.6437006001932524</c:v>
                </c:pt>
                <c:pt idx="19233">
                  <c:v>9.7039057540948779</c:v>
                </c:pt>
                <c:pt idx="19234">
                  <c:v>9.7685073148725525</c:v>
                </c:pt>
                <c:pt idx="19235">
                  <c:v>9.8066000886191507</c:v>
                </c:pt>
                <c:pt idx="19236">
                  <c:v>9.8236542219940262</c:v>
                </c:pt>
                <c:pt idx="19237">
                  <c:v>9.8411934532388159</c:v>
                </c:pt>
                <c:pt idx="19238">
                  <c:v>9.871948347925791</c:v>
                </c:pt>
                <c:pt idx="19239">
                  <c:v>9.843642296915883</c:v>
                </c:pt>
                <c:pt idx="19240">
                  <c:v>9.8818068793918652</c:v>
                </c:pt>
                <c:pt idx="19241">
                  <c:v>9.9455354391421782</c:v>
                </c:pt>
                <c:pt idx="19242">
                  <c:v>9.9660184346792313</c:v>
                </c:pt>
                <c:pt idx="19243">
                  <c:v>9.9780519195257646</c:v>
                </c:pt>
                <c:pt idx="19244">
                  <c:v>9.9679710367675387</c:v>
                </c:pt>
                <c:pt idx="19245">
                  <c:v>9.954727628890975</c:v>
                </c:pt>
                <c:pt idx="19246">
                  <c:v>9.9472766710925473</c:v>
                </c:pt>
                <c:pt idx="19247">
                  <c:v>9.9292157938236247</c:v>
                </c:pt>
                <c:pt idx="19248">
                  <c:v>9.8909243620798257</c:v>
                </c:pt>
                <c:pt idx="19249">
                  <c:v>9.892829390178651</c:v>
                </c:pt>
                <c:pt idx="19250">
                  <c:v>9.8548820947506233</c:v>
                </c:pt>
                <c:pt idx="19251">
                  <c:v>9.8444909238087419</c:v>
                </c:pt>
                <c:pt idx="19252">
                  <c:v>9.8439574460947341</c:v>
                </c:pt>
                <c:pt idx="19253">
                  <c:v>9.8287092446540605</c:v>
                </c:pt>
                <c:pt idx="19254">
                  <c:v>9.8395163769454204</c:v>
                </c:pt>
                <c:pt idx="19255">
                  <c:v>9.8855145287813748</c:v>
                </c:pt>
                <c:pt idx="19256">
                  <c:v>9.888618520944755</c:v>
                </c:pt>
                <c:pt idx="19257">
                  <c:v>9.8922220277018944</c:v>
                </c:pt>
                <c:pt idx="19258">
                  <c:v>9.8518372124949547</c:v>
                </c:pt>
                <c:pt idx="19259">
                  <c:v>9.8291597516181106</c:v>
                </c:pt>
                <c:pt idx="19260">
                  <c:v>9.8288871102826967</c:v>
                </c:pt>
                <c:pt idx="19261">
                  <c:v>9.8402961960544637</c:v>
                </c:pt>
                <c:pt idx="19262">
                  <c:v>9.8505792457834112</c:v>
                </c:pt>
                <c:pt idx="19263">
                  <c:v>9.8222274169555011</c:v>
                </c:pt>
                <c:pt idx="19264">
                  <c:v>9.8230073574305585</c:v>
                </c:pt>
                <c:pt idx="19265">
                  <c:v>9.8624567223135884</c:v>
                </c:pt>
                <c:pt idx="19266">
                  <c:v>9.8896209979279739</c:v>
                </c:pt>
                <c:pt idx="19267">
                  <c:v>9.8930083248669494</c:v>
                </c:pt>
                <c:pt idx="19268">
                  <c:v>9.8983061054108585</c:v>
                </c:pt>
                <c:pt idx="19269">
                  <c:v>9.8668971571184247</c:v>
                </c:pt>
                <c:pt idx="19270">
                  <c:v>9.8500692050266139</c:v>
                </c:pt>
                <c:pt idx="19271">
                  <c:v>9.8739249728997578</c:v>
                </c:pt>
                <c:pt idx="19272">
                  <c:v>9.8663424657035801</c:v>
                </c:pt>
                <c:pt idx="19273">
                  <c:v>9.8555703458787942</c:v>
                </c:pt>
                <c:pt idx="19274">
                  <c:v>9.8615734897511533</c:v>
                </c:pt>
                <c:pt idx="19275">
                  <c:v>9.8623961470593997</c:v>
                </c:pt>
                <c:pt idx="19276">
                  <c:v>9.857729073104899</c:v>
                </c:pt>
                <c:pt idx="19277">
                  <c:v>9.8370248784297356</c:v>
                </c:pt>
                <c:pt idx="19278">
                  <c:v>9.8487598005813961</c:v>
                </c:pt>
                <c:pt idx="19279">
                  <c:v>9.8676505871975895</c:v>
                </c:pt>
                <c:pt idx="19280">
                  <c:v>9.8600039284678704</c:v>
                </c:pt>
                <c:pt idx="19281">
                  <c:v>9.8564018870906427</c:v>
                </c:pt>
                <c:pt idx="19282">
                  <c:v>9.8394837136304183</c:v>
                </c:pt>
                <c:pt idx="19283">
                  <c:v>9.8516441337329947</c:v>
                </c:pt>
                <c:pt idx="19284">
                  <c:v>9.8562429503523585</c:v>
                </c:pt>
                <c:pt idx="19285">
                  <c:v>9.8658247719103986</c:v>
                </c:pt>
                <c:pt idx="19286">
                  <c:v>9.8494770775030496</c:v>
                </c:pt>
                <c:pt idx="19287">
                  <c:v>9.8485093520777998</c:v>
                </c:pt>
                <c:pt idx="19288">
                  <c:v>9.8466400217931831</c:v>
                </c:pt>
                <c:pt idx="19289">
                  <c:v>9.8373939162229433</c:v>
                </c:pt>
                <c:pt idx="19290">
                  <c:v>9.8341041789504278</c:v>
                </c:pt>
                <c:pt idx="19291">
                  <c:v>9.8121360054390561</c:v>
                </c:pt>
                <c:pt idx="19292">
                  <c:v>9.8290390828062648</c:v>
                </c:pt>
                <c:pt idx="19293">
                  <c:v>9.8615446212434694</c:v>
                </c:pt>
                <c:pt idx="19294">
                  <c:v>9.8821616653848778</c:v>
                </c:pt>
                <c:pt idx="19295">
                  <c:v>9.8975020581413489</c:v>
                </c:pt>
                <c:pt idx="19296">
                  <c:v>9.9095483897875578</c:v>
                </c:pt>
                <c:pt idx="19297">
                  <c:v>9.8964985319692822</c:v>
                </c:pt>
                <c:pt idx="19298">
                  <c:v>9.86336543824331</c:v>
                </c:pt>
                <c:pt idx="19299">
                  <c:v>9.8475482495548423</c:v>
                </c:pt>
                <c:pt idx="19300">
                  <c:v>9.8568691287771824</c:v>
                </c:pt>
                <c:pt idx="19301">
                  <c:v>9.8518533423066685</c:v>
                </c:pt>
                <c:pt idx="19302">
                  <c:v>9.8297773908385757</c:v>
                </c:pt>
                <c:pt idx="19303">
                  <c:v>9.8166942796309407</c:v>
                </c:pt>
                <c:pt idx="19304">
                  <c:v>9.837103083887099</c:v>
                </c:pt>
                <c:pt idx="19305">
                  <c:v>9.8517359980059922</c:v>
                </c:pt>
                <c:pt idx="19306">
                  <c:v>9.8644681456372663</c:v>
                </c:pt>
                <c:pt idx="19307">
                  <c:v>9.8757336127833266</c:v>
                </c:pt>
                <c:pt idx="19308">
                  <c:v>9.8937935721223269</c:v>
                </c:pt>
                <c:pt idx="19309">
                  <c:v>9.8988040292214414</c:v>
                </c:pt>
                <c:pt idx="19310">
                  <c:v>9.8960425148408291</c:v>
                </c:pt>
                <c:pt idx="19311">
                  <c:v>9.8740474815589643</c:v>
                </c:pt>
                <c:pt idx="19312">
                  <c:v>9.8741711641566745</c:v>
                </c:pt>
                <c:pt idx="19313">
                  <c:v>9.8611108631897526</c:v>
                </c:pt>
                <c:pt idx="19314">
                  <c:v>9.8608292071552643</c:v>
                </c:pt>
                <c:pt idx="19315">
                  <c:v>9.8578418773813556</c:v>
                </c:pt>
                <c:pt idx="19316">
                  <c:v>9.8697420329467178</c:v>
                </c:pt>
                <c:pt idx="19317">
                  <c:v>9.8659662995323814</c:v>
                </c:pt>
                <c:pt idx="19318">
                  <c:v>9.8547273432612847</c:v>
                </c:pt>
                <c:pt idx="19319">
                  <c:v>9.855705377658257</c:v>
                </c:pt>
                <c:pt idx="19320">
                  <c:v>9.8617608859024966</c:v>
                </c:pt>
                <c:pt idx="19321">
                  <c:v>9.8858916419613223</c:v>
                </c:pt>
                <c:pt idx="19322">
                  <c:v>9.8945612068245996</c:v>
                </c:pt>
                <c:pt idx="19323">
                  <c:v>9.88998144966415</c:v>
                </c:pt>
                <c:pt idx="19324">
                  <c:v>9.859465509753738</c:v>
                </c:pt>
                <c:pt idx="19325">
                  <c:v>9.8450388521528431</c:v>
                </c:pt>
                <c:pt idx="19326">
                  <c:v>9.8509466737694051</c:v>
                </c:pt>
                <c:pt idx="19327">
                  <c:v>9.84737194629143</c:v>
                </c:pt>
                <c:pt idx="19328">
                  <c:v>9.8458354306255274</c:v>
                </c:pt>
                <c:pt idx="19329">
                  <c:v>9.8480030049318668</c:v>
                </c:pt>
                <c:pt idx="19330">
                  <c:v>9.8313718133652106</c:v>
                </c:pt>
                <c:pt idx="19331">
                  <c:v>9.8244120984526617</c:v>
                </c:pt>
                <c:pt idx="19332">
                  <c:v>9.8133975998136744</c:v>
                </c:pt>
                <c:pt idx="19333">
                  <c:v>9.8314720774506235</c:v>
                </c:pt>
                <c:pt idx="19334">
                  <c:v>9.8423801218073077</c:v>
                </c:pt>
                <c:pt idx="19335">
                  <c:v>9.8737144312764293</c:v>
                </c:pt>
                <c:pt idx="19336">
                  <c:v>9.8802627128508362</c:v>
                </c:pt>
                <c:pt idx="19337">
                  <c:v>9.8773872890988841</c:v>
                </c:pt>
                <c:pt idx="19338">
                  <c:v>9.8637083470173259</c:v>
                </c:pt>
                <c:pt idx="19339">
                  <c:v>9.8772215566706834</c:v>
                </c:pt>
                <c:pt idx="19340">
                  <c:v>9.893991560251882</c:v>
                </c:pt>
                <c:pt idx="19341">
                  <c:v>9.8702348779181488</c:v>
                </c:pt>
                <c:pt idx="19342">
                  <c:v>9.8577392561827768</c:v>
                </c:pt>
                <c:pt idx="19343">
                  <c:v>9.855121572562787</c:v>
                </c:pt>
                <c:pt idx="19344">
                  <c:v>9.8486407642815639</c:v>
                </c:pt>
                <c:pt idx="19345">
                  <c:v>9.8740787608944984</c:v>
                </c:pt>
                <c:pt idx="19346">
                  <c:v>9.8640776165632538</c:v>
                </c:pt>
                <c:pt idx="19347">
                  <c:v>9.8612959357323113</c:v>
                </c:pt>
                <c:pt idx="19348">
                  <c:v>9.8658428888129865</c:v>
                </c:pt>
                <c:pt idx="19349">
                  <c:v>9.8843243758064876</c:v>
                </c:pt>
                <c:pt idx="19350">
                  <c:v>9.8811262710532581</c:v>
                </c:pt>
                <c:pt idx="19351">
                  <c:v>9.8575266686115093</c:v>
                </c:pt>
                <c:pt idx="19352">
                  <c:v>9.8486066057634485</c:v>
                </c:pt>
                <c:pt idx="19353">
                  <c:v>9.8485336471037996</c:v>
                </c:pt>
                <c:pt idx="19354">
                  <c:v>9.8312353248909243</c:v>
                </c:pt>
                <c:pt idx="19355">
                  <c:v>9.8535001533016384</c:v>
                </c:pt>
                <c:pt idx="19356">
                  <c:v>9.8516748780704564</c:v>
                </c:pt>
                <c:pt idx="19357">
                  <c:v>9.8353477804810527</c:v>
                </c:pt>
                <c:pt idx="19358">
                  <c:v>9.8320769403970978</c:v>
                </c:pt>
                <c:pt idx="19359">
                  <c:v>9.8489138666334384</c:v>
                </c:pt>
                <c:pt idx="19360">
                  <c:v>9.8927914670016541</c:v>
                </c:pt>
                <c:pt idx="19361">
                  <c:v>9.8903592998602079</c:v>
                </c:pt>
                <c:pt idx="19362">
                  <c:v>9.8821728594822513</c:v>
                </c:pt>
                <c:pt idx="19363">
                  <c:v>9.8818785255553063</c:v>
                </c:pt>
                <c:pt idx="19364">
                  <c:v>9.8657749247062387</c:v>
                </c:pt>
                <c:pt idx="19365">
                  <c:v>9.8221792077041741</c:v>
                </c:pt>
                <c:pt idx="19366">
                  <c:v>9.8115795358328821</c:v>
                </c:pt>
                <c:pt idx="19367">
                  <c:v>9.7940735248717328</c:v>
                </c:pt>
                <c:pt idx="19368">
                  <c:v>9.8085625417260953</c:v>
                </c:pt>
                <c:pt idx="19369">
                  <c:v>9.841476511360348</c:v>
                </c:pt>
                <c:pt idx="19370">
                  <c:v>9.8745742632737734</c:v>
                </c:pt>
                <c:pt idx="19371">
                  <c:v>9.8933632866945942</c:v>
                </c:pt>
                <c:pt idx="19372">
                  <c:v>9.8641385063207885</c:v>
                </c:pt>
                <c:pt idx="19373">
                  <c:v>9.8361226325873812</c:v>
                </c:pt>
                <c:pt idx="19374">
                  <c:v>9.8380200098209745</c:v>
                </c:pt>
                <c:pt idx="19375">
                  <c:v>9.8640986908153891</c:v>
                </c:pt>
                <c:pt idx="19376">
                  <c:v>9.8525781501705989</c:v>
                </c:pt>
                <c:pt idx="19377">
                  <c:v>9.831484221521837</c:v>
                </c:pt>
                <c:pt idx="19378">
                  <c:v>9.7973203925819998</c:v>
                </c:pt>
                <c:pt idx="19379">
                  <c:v>9.8090570420490089</c:v>
                </c:pt>
                <c:pt idx="19380">
                  <c:v>9.8205501477474737</c:v>
                </c:pt>
                <c:pt idx="19381">
                  <c:v>9.8514626156625411</c:v>
                </c:pt>
                <c:pt idx="19382">
                  <c:v>9.8635808906151379</c:v>
                </c:pt>
                <c:pt idx="19383">
                  <c:v>9.8838596992708734</c:v>
                </c:pt>
                <c:pt idx="19384">
                  <c:v>9.8566324952202837</c:v>
                </c:pt>
                <c:pt idx="19385">
                  <c:v>9.8405620797314839</c:v>
                </c:pt>
                <c:pt idx="19386">
                  <c:v>9.828326812906381</c:v>
                </c:pt>
                <c:pt idx="19387">
                  <c:v>9.8134917982714267</c:v>
                </c:pt>
                <c:pt idx="19388">
                  <c:v>9.8037552371588959</c:v>
                </c:pt>
                <c:pt idx="19389">
                  <c:v>9.7904730184982505</c:v>
                </c:pt>
                <c:pt idx="19390">
                  <c:v>9.8118300557661868</c:v>
                </c:pt>
                <c:pt idx="19391">
                  <c:v>9.8164549702674133</c:v>
                </c:pt>
                <c:pt idx="19392">
                  <c:v>9.8434601737505734</c:v>
                </c:pt>
                <c:pt idx="19393">
                  <c:v>9.8647051170629876</c:v>
                </c:pt>
                <c:pt idx="19394">
                  <c:v>9.8859498803902106</c:v>
                </c:pt>
                <c:pt idx="19395">
                  <c:v>9.8911883173654243</c:v>
                </c:pt>
                <c:pt idx="19396">
                  <c:v>9.8774904626983275</c:v>
                </c:pt>
                <c:pt idx="19397">
                  <c:v>9.8404456083593281</c:v>
                </c:pt>
                <c:pt idx="19398">
                  <c:v>9.8124138128097407</c:v>
                </c:pt>
                <c:pt idx="19399">
                  <c:v>9.7949567110602107</c:v>
                </c:pt>
                <c:pt idx="19400">
                  <c:v>9.7932543637045875</c:v>
                </c:pt>
                <c:pt idx="19401">
                  <c:v>9.8091122816924994</c:v>
                </c:pt>
                <c:pt idx="19402">
                  <c:v>9.8164473362201576</c:v>
                </c:pt>
                <c:pt idx="19403">
                  <c:v>9.8401339672554009</c:v>
                </c:pt>
                <c:pt idx="19404">
                  <c:v>9.8440811892239708</c:v>
                </c:pt>
                <c:pt idx="19405">
                  <c:v>9.8690164082207392</c:v>
                </c:pt>
                <c:pt idx="19406">
                  <c:v>9.888638685251447</c:v>
                </c:pt>
                <c:pt idx="19407">
                  <c:v>9.8923248155438834</c:v>
                </c:pt>
                <c:pt idx="19408">
                  <c:v>9.8713329228322646</c:v>
                </c:pt>
                <c:pt idx="19409">
                  <c:v>9.8529258370647899</c:v>
                </c:pt>
                <c:pt idx="19410">
                  <c:v>9.8386513722375639</c:v>
                </c:pt>
                <c:pt idx="19411">
                  <c:v>9.8400627913577718</c:v>
                </c:pt>
                <c:pt idx="19412">
                  <c:v>9.8484056189115812</c:v>
                </c:pt>
                <c:pt idx="19413">
                  <c:v>9.8558565535823028</c:v>
                </c:pt>
                <c:pt idx="19414">
                  <c:v>9.8335547310237832</c:v>
                </c:pt>
                <c:pt idx="19415">
                  <c:v>9.8191506423717918</c:v>
                </c:pt>
                <c:pt idx="19416">
                  <c:v>9.8315432391924773</c:v>
                </c:pt>
                <c:pt idx="19417">
                  <c:v>9.8367256218996335</c:v>
                </c:pt>
                <c:pt idx="19418">
                  <c:v>9.8303726492361108</c:v>
                </c:pt>
                <c:pt idx="19419">
                  <c:v>9.8336814338994198</c:v>
                </c:pt>
                <c:pt idx="19420">
                  <c:v>9.842905633271501</c:v>
                </c:pt>
                <c:pt idx="19421">
                  <c:v>9.837877475462145</c:v>
                </c:pt>
                <c:pt idx="19422">
                  <c:v>9.8339279274495599</c:v>
                </c:pt>
                <c:pt idx="19423">
                  <c:v>9.8242576800893548</c:v>
                </c:pt>
                <c:pt idx="19424">
                  <c:v>9.8051997804355935</c:v>
                </c:pt>
                <c:pt idx="19425">
                  <c:v>9.8052230790299273</c:v>
                </c:pt>
                <c:pt idx="19426">
                  <c:v>9.8208771376407089</c:v>
                </c:pt>
                <c:pt idx="19427">
                  <c:v>9.8237739875819248</c:v>
                </c:pt>
                <c:pt idx="19428">
                  <c:v>9.7877326266140798</c:v>
                </c:pt>
                <c:pt idx="19429">
                  <c:v>9.7791041940183803</c:v>
                </c:pt>
                <c:pt idx="19430">
                  <c:v>9.8750845064151651</c:v>
                </c:pt>
                <c:pt idx="19431">
                  <c:v>9.9005697250073954</c:v>
                </c:pt>
                <c:pt idx="19432">
                  <c:v>9.8762745318506635</c:v>
                </c:pt>
                <c:pt idx="19433">
                  <c:v>9.8297746816844285</c:v>
                </c:pt>
                <c:pt idx="19434">
                  <c:v>9.8352909784031208</c:v>
                </c:pt>
                <c:pt idx="19435">
                  <c:v>9.8501070561095467</c:v>
                </c:pt>
                <c:pt idx="19436">
                  <c:v>9.8343321588946893</c:v>
                </c:pt>
                <c:pt idx="19437">
                  <c:v>9.8252449026684445</c:v>
                </c:pt>
                <c:pt idx="19438">
                  <c:v>9.8295098545583901</c:v>
                </c:pt>
                <c:pt idx="19439">
                  <c:v>9.8009063855693235</c:v>
                </c:pt>
                <c:pt idx="19440">
                  <c:v>9.7960116285038801</c:v>
                </c:pt>
                <c:pt idx="19441">
                  <c:v>9.7827278643829878</c:v>
                </c:pt>
                <c:pt idx="19442">
                  <c:v>9.7851234210666984</c:v>
                </c:pt>
                <c:pt idx="19443">
                  <c:v>9.8188741985578751</c:v>
                </c:pt>
                <c:pt idx="19444">
                  <c:v>9.849319525937771</c:v>
                </c:pt>
                <c:pt idx="19445">
                  <c:v>9.8665201309532211</c:v>
                </c:pt>
                <c:pt idx="19446">
                  <c:v>9.8575095354347528</c:v>
                </c:pt>
                <c:pt idx="19447">
                  <c:v>9.8321264035252103</c:v>
                </c:pt>
                <c:pt idx="19448">
                  <c:v>9.8144609274776098</c:v>
                </c:pt>
                <c:pt idx="19449">
                  <c:v>9.7974271137183688</c:v>
                </c:pt>
                <c:pt idx="19450">
                  <c:v>9.8025777515838417</c:v>
                </c:pt>
                <c:pt idx="19451">
                  <c:v>9.8172915363982138</c:v>
                </c:pt>
                <c:pt idx="19452">
                  <c:v>9.8389169838113339</c:v>
                </c:pt>
                <c:pt idx="19453">
                  <c:v>9.8469842388900393</c:v>
                </c:pt>
                <c:pt idx="19454">
                  <c:v>9.8335651396515988</c:v>
                </c:pt>
                <c:pt idx="19455">
                  <c:v>9.8312541755989269</c:v>
                </c:pt>
                <c:pt idx="19456">
                  <c:v>9.8148753812152822</c:v>
                </c:pt>
                <c:pt idx="19457">
                  <c:v>9.8174832846009465</c:v>
                </c:pt>
                <c:pt idx="19458">
                  <c:v>9.8055170963400986</c:v>
                </c:pt>
                <c:pt idx="19459">
                  <c:v>9.808854018124805</c:v>
                </c:pt>
                <c:pt idx="19460">
                  <c:v>9.81654752220388</c:v>
                </c:pt>
                <c:pt idx="19461">
                  <c:v>9.816386518136353</c:v>
                </c:pt>
                <c:pt idx="19462">
                  <c:v>9.8052999659408417</c:v>
                </c:pt>
                <c:pt idx="19463">
                  <c:v>9.7977056057211982</c:v>
                </c:pt>
                <c:pt idx="19464">
                  <c:v>9.8225804085469832</c:v>
                </c:pt>
                <c:pt idx="19465">
                  <c:v>9.8412416478953446</c:v>
                </c:pt>
                <c:pt idx="19466">
                  <c:v>9.830816059940183</c:v>
                </c:pt>
                <c:pt idx="19467">
                  <c:v>9.8531596465655671</c:v>
                </c:pt>
                <c:pt idx="19468">
                  <c:v>9.8721863223009603</c:v>
                </c:pt>
                <c:pt idx="19469">
                  <c:v>9.7987851921144316</c:v>
                </c:pt>
                <c:pt idx="19470">
                  <c:v>9.8029078084082357</c:v>
                </c:pt>
                <c:pt idx="19471">
                  <c:v>9.8157917230019915</c:v>
                </c:pt>
                <c:pt idx="19472">
                  <c:v>9.8191289855958672</c:v>
                </c:pt>
                <c:pt idx="19473">
                  <c:v>9.8126808995409736</c:v>
                </c:pt>
                <c:pt idx="19474">
                  <c:v>9.7915480120733331</c:v>
                </c:pt>
                <c:pt idx="19475">
                  <c:v>9.8092410363102225</c:v>
                </c:pt>
                <c:pt idx="19476">
                  <c:v>9.8317072552001612</c:v>
                </c:pt>
                <c:pt idx="19477">
                  <c:v>9.8558221563526942</c:v>
                </c:pt>
                <c:pt idx="19478">
                  <c:v>9.8522295424322888</c:v>
                </c:pt>
                <c:pt idx="19479">
                  <c:v>9.839877384351631</c:v>
                </c:pt>
                <c:pt idx="19480">
                  <c:v>9.8343110333862462</c:v>
                </c:pt>
                <c:pt idx="19481">
                  <c:v>9.8216524697743477</c:v>
                </c:pt>
                <c:pt idx="19482">
                  <c:v>9.828030523254256</c:v>
                </c:pt>
                <c:pt idx="19483">
                  <c:v>9.841103388308138</c:v>
                </c:pt>
                <c:pt idx="19484">
                  <c:v>9.8447835487395974</c:v>
                </c:pt>
                <c:pt idx="19485">
                  <c:v>9.8445450746889467</c:v>
                </c:pt>
                <c:pt idx="19486">
                  <c:v>9.8243552308664945</c:v>
                </c:pt>
                <c:pt idx="19487">
                  <c:v>9.8081321461238051</c:v>
                </c:pt>
                <c:pt idx="19488">
                  <c:v>9.8236944842508471</c:v>
                </c:pt>
                <c:pt idx="19489">
                  <c:v>9.7812637664712483</c:v>
                </c:pt>
                <c:pt idx="19490">
                  <c:v>9.7999551846729798</c:v>
                </c:pt>
                <c:pt idx="19491">
                  <c:v>9.8425894885910346</c:v>
                </c:pt>
                <c:pt idx="19492">
                  <c:v>9.8512154383871096</c:v>
                </c:pt>
                <c:pt idx="19493">
                  <c:v>9.8527401399594492</c:v>
                </c:pt>
                <c:pt idx="19494">
                  <c:v>9.8306960245800052</c:v>
                </c:pt>
                <c:pt idx="19495">
                  <c:v>9.8341858173373016</c:v>
                </c:pt>
                <c:pt idx="19496">
                  <c:v>9.8388499154590843</c:v>
                </c:pt>
                <c:pt idx="19497">
                  <c:v>9.826951964242415</c:v>
                </c:pt>
                <c:pt idx="19498">
                  <c:v>9.8265510969376244</c:v>
                </c:pt>
                <c:pt idx="19499">
                  <c:v>9.8157509717835474</c:v>
                </c:pt>
                <c:pt idx="19500">
                  <c:v>9.8098364878753763</c:v>
                </c:pt>
                <c:pt idx="19501">
                  <c:v>9.80117685614956</c:v>
                </c:pt>
                <c:pt idx="19502">
                  <c:v>9.8087485532159047</c:v>
                </c:pt>
                <c:pt idx="19503">
                  <c:v>9.8140499882339043</c:v>
                </c:pt>
                <c:pt idx="19504">
                  <c:v>9.8137680204002287</c:v>
                </c:pt>
                <c:pt idx="19505">
                  <c:v>9.8347394711055305</c:v>
                </c:pt>
                <c:pt idx="19506">
                  <c:v>9.8562294011630183</c:v>
                </c:pt>
                <c:pt idx="19507">
                  <c:v>9.8399704651534012</c:v>
                </c:pt>
                <c:pt idx="19508">
                  <c:v>9.832222586371687</c:v>
                </c:pt>
                <c:pt idx="19509">
                  <c:v>9.8270360367803242</c:v>
                </c:pt>
                <c:pt idx="19510">
                  <c:v>9.8112994313507169</c:v>
                </c:pt>
                <c:pt idx="19511">
                  <c:v>9.7906292890861106</c:v>
                </c:pt>
                <c:pt idx="19512">
                  <c:v>9.7916485546529906</c:v>
                </c:pt>
                <c:pt idx="19513">
                  <c:v>9.8225605739863031</c:v>
                </c:pt>
                <c:pt idx="19514">
                  <c:v>9.8630253209354564</c:v>
                </c:pt>
                <c:pt idx="19515">
                  <c:v>9.8777727166036602</c:v>
                </c:pt>
                <c:pt idx="19516">
                  <c:v>9.8716599624504617</c:v>
                </c:pt>
                <c:pt idx="19517">
                  <c:v>9.8520220760212318</c:v>
                </c:pt>
                <c:pt idx="19518">
                  <c:v>9.83222980708336</c:v>
                </c:pt>
                <c:pt idx="19519">
                  <c:v>9.8267862305657676</c:v>
                </c:pt>
                <c:pt idx="19520">
                  <c:v>9.817602859580596</c:v>
                </c:pt>
                <c:pt idx="19521">
                  <c:v>9.8254887504410426</c:v>
                </c:pt>
                <c:pt idx="19522">
                  <c:v>9.8400306535890874</c:v>
                </c:pt>
                <c:pt idx="19523">
                  <c:v>9.8363411020022333</c:v>
                </c:pt>
                <c:pt idx="19524">
                  <c:v>9.8412506686429104</c:v>
                </c:pt>
                <c:pt idx="19525">
                  <c:v>9.8354902273406939</c:v>
                </c:pt>
                <c:pt idx="19526">
                  <c:v>9.8240822771519909</c:v>
                </c:pt>
                <c:pt idx="19527">
                  <c:v>9.8159855868684396</c:v>
                </c:pt>
                <c:pt idx="19528">
                  <c:v>9.8132153183439694</c:v>
                </c:pt>
                <c:pt idx="19529">
                  <c:v>9.8289828802945429</c:v>
                </c:pt>
                <c:pt idx="19530">
                  <c:v>9.8511715072165877</c:v>
                </c:pt>
                <c:pt idx="19531">
                  <c:v>9.8628455832979114</c:v>
                </c:pt>
                <c:pt idx="19532">
                  <c:v>9.8549420454638934</c:v>
                </c:pt>
                <c:pt idx="19533">
                  <c:v>9.8387970620870977</c:v>
                </c:pt>
                <c:pt idx="19534">
                  <c:v>9.838064131816644</c:v>
                </c:pt>
                <c:pt idx="19535">
                  <c:v>9.8176499535829986</c:v>
                </c:pt>
                <c:pt idx="19536">
                  <c:v>9.8011311884149244</c:v>
                </c:pt>
                <c:pt idx="19537">
                  <c:v>9.8073798793594396</c:v>
                </c:pt>
                <c:pt idx="19538">
                  <c:v>9.8239728029662494</c:v>
                </c:pt>
                <c:pt idx="19539">
                  <c:v>9.8287180341137539</c:v>
                </c:pt>
                <c:pt idx="19540">
                  <c:v>9.8408722751059532</c:v>
                </c:pt>
                <c:pt idx="19541">
                  <c:v>9.8497709283083648</c:v>
                </c:pt>
                <c:pt idx="19542">
                  <c:v>9.8440737780411567</c:v>
                </c:pt>
                <c:pt idx="19543">
                  <c:v>9.8440611680919723</c:v>
                </c:pt>
                <c:pt idx="19544">
                  <c:v>9.841169056987523</c:v>
                </c:pt>
                <c:pt idx="19545">
                  <c:v>9.8303476232448812</c:v>
                </c:pt>
                <c:pt idx="19546">
                  <c:v>9.8289814612077375</c:v>
                </c:pt>
                <c:pt idx="19547">
                  <c:v>9.8204125597038345</c:v>
                </c:pt>
                <c:pt idx="19548">
                  <c:v>9.8341866011245056</c:v>
                </c:pt>
                <c:pt idx="19549">
                  <c:v>9.8474458237113289</c:v>
                </c:pt>
                <c:pt idx="19550">
                  <c:v>9.8296330854555052</c:v>
                </c:pt>
                <c:pt idx="19551">
                  <c:v>9.8448005128801928</c:v>
                </c:pt>
                <c:pt idx="19552">
                  <c:v>9.8317011200611724</c:v>
                </c:pt>
                <c:pt idx="19553">
                  <c:v>9.8397370857490749</c:v>
                </c:pt>
                <c:pt idx="19554">
                  <c:v>9.8312811080493923</c:v>
                </c:pt>
                <c:pt idx="19555">
                  <c:v>9.8424167435304408</c:v>
                </c:pt>
                <c:pt idx="19556">
                  <c:v>9.8674566404659103</c:v>
                </c:pt>
                <c:pt idx="19557">
                  <c:v>9.8938842546582642</c:v>
                </c:pt>
                <c:pt idx="19558">
                  <c:v>9.8591490131472472</c:v>
                </c:pt>
                <c:pt idx="19559">
                  <c:v>9.8100203555983718</c:v>
                </c:pt>
                <c:pt idx="19560">
                  <c:v>9.8043997210353613</c:v>
                </c:pt>
                <c:pt idx="19561">
                  <c:v>9.8089967172389834</c:v>
                </c:pt>
                <c:pt idx="19562">
                  <c:v>9.8400300911458896</c:v>
                </c:pt>
                <c:pt idx="19563">
                  <c:v>9.8349873825586371</c:v>
                </c:pt>
                <c:pt idx="19564">
                  <c:v>9.823098621581563</c:v>
                </c:pt>
                <c:pt idx="19565">
                  <c:v>9.8209632562299998</c:v>
                </c:pt>
                <c:pt idx="19566">
                  <c:v>9.8493010282989388</c:v>
                </c:pt>
                <c:pt idx="19567">
                  <c:v>9.9054817296323119</c:v>
                </c:pt>
                <c:pt idx="19568">
                  <c:v>9.8935118737973902</c:v>
                </c:pt>
                <c:pt idx="19569">
                  <c:v>9.8768749518976335</c:v>
                </c:pt>
                <c:pt idx="19570">
                  <c:v>9.8773730702194644</c:v>
                </c:pt>
                <c:pt idx="19571">
                  <c:v>9.8959548419978578</c:v>
                </c:pt>
                <c:pt idx="19572">
                  <c:v>9.88301172429696</c:v>
                </c:pt>
                <c:pt idx="19573">
                  <c:v>9.8609055741506033</c:v>
                </c:pt>
                <c:pt idx="19574">
                  <c:v>9.8427997284956295</c:v>
                </c:pt>
                <c:pt idx="19575">
                  <c:v>9.8411320765722969</c:v>
                </c:pt>
                <c:pt idx="19576">
                  <c:v>9.8438227607612685</c:v>
                </c:pt>
                <c:pt idx="19577">
                  <c:v>9.8492530346013769</c:v>
                </c:pt>
                <c:pt idx="19578">
                  <c:v>9.8084121857141522</c:v>
                </c:pt>
                <c:pt idx="19579">
                  <c:v>9.8176644289894117</c:v>
                </c:pt>
                <c:pt idx="19580">
                  <c:v>9.8540342342695659</c:v>
                </c:pt>
                <c:pt idx="19581">
                  <c:v>9.8760524388527866</c:v>
                </c:pt>
                <c:pt idx="19582">
                  <c:v>9.8756843363010152</c:v>
                </c:pt>
                <c:pt idx="19583">
                  <c:v>9.8661819108589128</c:v>
                </c:pt>
                <c:pt idx="19584">
                  <c:v>9.8441211676335634</c:v>
                </c:pt>
                <c:pt idx="19585">
                  <c:v>9.821319765603457</c:v>
                </c:pt>
                <c:pt idx="19586">
                  <c:v>9.8248422620915914</c:v>
                </c:pt>
                <c:pt idx="19587">
                  <c:v>9.837119611412767</c:v>
                </c:pt>
                <c:pt idx="19588">
                  <c:v>9.8547080395125395</c:v>
                </c:pt>
                <c:pt idx="19589">
                  <c:v>9.8668112180307173</c:v>
                </c:pt>
                <c:pt idx="19590">
                  <c:v>9.8932762491778803</c:v>
                </c:pt>
                <c:pt idx="19591">
                  <c:v>9.8886669229157942</c:v>
                </c:pt>
                <c:pt idx="19592">
                  <c:v>9.8845618198733298</c:v>
                </c:pt>
                <c:pt idx="19593">
                  <c:v>9.8876368882247991</c:v>
                </c:pt>
                <c:pt idx="19594">
                  <c:v>9.8825770413428931</c:v>
                </c:pt>
                <c:pt idx="19595">
                  <c:v>9.872407215392073</c:v>
                </c:pt>
                <c:pt idx="19596">
                  <c:v>9.8414679928465603</c:v>
                </c:pt>
                <c:pt idx="19597">
                  <c:v>9.8146697426359246</c:v>
                </c:pt>
                <c:pt idx="19598">
                  <c:v>9.8370793369092091</c:v>
                </c:pt>
                <c:pt idx="19599">
                  <c:v>9.8406787876661799</c:v>
                </c:pt>
                <c:pt idx="19600">
                  <c:v>9.8418027046710819</c:v>
                </c:pt>
                <c:pt idx="19601">
                  <c:v>9.8400298782372211</c:v>
                </c:pt>
                <c:pt idx="19602">
                  <c:v>9.86153812294903</c:v>
                </c:pt>
                <c:pt idx="19603">
                  <c:v>9.8841771014233455</c:v>
                </c:pt>
                <c:pt idx="19604">
                  <c:v>9.92418850718642</c:v>
                </c:pt>
                <c:pt idx="19605">
                  <c:v>9.9247222564796083</c:v>
                </c:pt>
                <c:pt idx="19606">
                  <c:v>9.8997891119029475</c:v>
                </c:pt>
                <c:pt idx="19607">
                  <c:v>9.8512973375571615</c:v>
                </c:pt>
                <c:pt idx="19608">
                  <c:v>9.7795171905339568</c:v>
                </c:pt>
                <c:pt idx="19609">
                  <c:v>9.7772559618141042</c:v>
                </c:pt>
                <c:pt idx="19610">
                  <c:v>9.8263999524330554</c:v>
                </c:pt>
                <c:pt idx="19611">
                  <c:v>9.8673346733113707</c:v>
                </c:pt>
                <c:pt idx="19612">
                  <c:v>9.8718533930781813</c:v>
                </c:pt>
                <c:pt idx="19613">
                  <c:v>9.8792488463882417</c:v>
                </c:pt>
                <c:pt idx="19614">
                  <c:v>9.8863176596468474</c:v>
                </c:pt>
                <c:pt idx="19615">
                  <c:v>9.8624006091367633</c:v>
                </c:pt>
                <c:pt idx="19616">
                  <c:v>9.8350656531998695</c:v>
                </c:pt>
                <c:pt idx="19617">
                  <c:v>9.8102118142423347</c:v>
                </c:pt>
                <c:pt idx="19618">
                  <c:v>9.8108899309812525</c:v>
                </c:pt>
                <c:pt idx="19619">
                  <c:v>9.822841609664323</c:v>
                </c:pt>
                <c:pt idx="19620">
                  <c:v>9.8323902543269881</c:v>
                </c:pt>
                <c:pt idx="19621">
                  <c:v>9.8764379717645685</c:v>
                </c:pt>
                <c:pt idx="19622">
                  <c:v>9.9001685104238497</c:v>
                </c:pt>
                <c:pt idx="19623">
                  <c:v>9.9178691673267085</c:v>
                </c:pt>
                <c:pt idx="19624">
                  <c:v>9.9132567299161156</c:v>
                </c:pt>
                <c:pt idx="19625">
                  <c:v>9.8767724513223349</c:v>
                </c:pt>
                <c:pt idx="19626">
                  <c:v>9.841931202373841</c:v>
                </c:pt>
                <c:pt idx="19627">
                  <c:v>9.8258380229991289</c:v>
                </c:pt>
                <c:pt idx="19628">
                  <c:v>9.8175731474156063</c:v>
                </c:pt>
                <c:pt idx="19629">
                  <c:v>9.8638544164008977</c:v>
                </c:pt>
                <c:pt idx="19630">
                  <c:v>9.8641455957717756</c:v>
                </c:pt>
                <c:pt idx="19631">
                  <c:v>9.873472205729664</c:v>
                </c:pt>
                <c:pt idx="19632">
                  <c:v>9.8780196092844754</c:v>
                </c:pt>
                <c:pt idx="19633">
                  <c:v>9.8607164631848487</c:v>
                </c:pt>
                <c:pt idx="19634">
                  <c:v>9.8515208790789845</c:v>
                </c:pt>
                <c:pt idx="19635">
                  <c:v>9.8303544624047827</c:v>
                </c:pt>
                <c:pt idx="19636">
                  <c:v>9.8071376478653125</c:v>
                </c:pt>
                <c:pt idx="19637">
                  <c:v>9.8219755835696976</c:v>
                </c:pt>
                <c:pt idx="19638">
                  <c:v>9.8474784424136299</c:v>
                </c:pt>
                <c:pt idx="19639">
                  <c:v>9.8525210426201824</c:v>
                </c:pt>
                <c:pt idx="19640">
                  <c:v>9.8366926839458433</c:v>
                </c:pt>
                <c:pt idx="19641">
                  <c:v>9.8343006620026792</c:v>
                </c:pt>
                <c:pt idx="19642">
                  <c:v>9.8009330710606832</c:v>
                </c:pt>
                <c:pt idx="19643">
                  <c:v>9.7931664032862695</c:v>
                </c:pt>
                <c:pt idx="19644">
                  <c:v>9.8114450352040983</c:v>
                </c:pt>
                <c:pt idx="19645">
                  <c:v>9.8174737570197408</c:v>
                </c:pt>
                <c:pt idx="19646">
                  <c:v>9.8245383114334111</c:v>
                </c:pt>
                <c:pt idx="19647">
                  <c:v>9.8558817250942212</c:v>
                </c:pt>
                <c:pt idx="19648">
                  <c:v>9.8772368918803011</c:v>
                </c:pt>
                <c:pt idx="19649">
                  <c:v>9.8878497427955043</c:v>
                </c:pt>
                <c:pt idx="19650">
                  <c:v>9.9175272602573337</c:v>
                </c:pt>
                <c:pt idx="19651">
                  <c:v>9.9233268177487783</c:v>
                </c:pt>
                <c:pt idx="19652">
                  <c:v>9.936506086810283</c:v>
                </c:pt>
                <c:pt idx="19653">
                  <c:v>9.9191593751184932</c:v>
                </c:pt>
                <c:pt idx="19654">
                  <c:v>9.866762702032478</c:v>
                </c:pt>
                <c:pt idx="19655">
                  <c:v>9.8298360506242108</c:v>
                </c:pt>
                <c:pt idx="19656">
                  <c:v>9.8164788835481893</c:v>
                </c:pt>
                <c:pt idx="19657">
                  <c:v>9.7813743463274836</c:v>
                </c:pt>
                <c:pt idx="19658">
                  <c:v>9.7727890740766163</c:v>
                </c:pt>
                <c:pt idx="19659">
                  <c:v>9.7969495891172542</c:v>
                </c:pt>
                <c:pt idx="19660">
                  <c:v>9.8109603490280062</c:v>
                </c:pt>
                <c:pt idx="19661">
                  <c:v>9.8407982151368874</c:v>
                </c:pt>
                <c:pt idx="19662">
                  <c:v>9.8609819689577769</c:v>
                </c:pt>
                <c:pt idx="19663">
                  <c:v>9.8718566081891304</c:v>
                </c:pt>
                <c:pt idx="19664">
                  <c:v>9.8613134667791869</c:v>
                </c:pt>
                <c:pt idx="19665">
                  <c:v>9.849779692149113</c:v>
                </c:pt>
                <c:pt idx="19666">
                  <c:v>9.8405675638240631</c:v>
                </c:pt>
                <c:pt idx="19667">
                  <c:v>9.8396458005788574</c:v>
                </c:pt>
                <c:pt idx="19668">
                  <c:v>9.8389536434754881</c:v>
                </c:pt>
                <c:pt idx="19669">
                  <c:v>9.8337778339480302</c:v>
                </c:pt>
                <c:pt idx="19670">
                  <c:v>9.8197550594858747</c:v>
                </c:pt>
                <c:pt idx="19671">
                  <c:v>9.828704097043099</c:v>
                </c:pt>
                <c:pt idx="19672">
                  <c:v>9.8675691416607911</c:v>
                </c:pt>
                <c:pt idx="19673">
                  <c:v>9.8564768198377433</c:v>
                </c:pt>
                <c:pt idx="19674">
                  <c:v>9.8345238949600233</c:v>
                </c:pt>
                <c:pt idx="19675">
                  <c:v>9.8360145202669944</c:v>
                </c:pt>
                <c:pt idx="19676">
                  <c:v>9.8480331315305563</c:v>
                </c:pt>
                <c:pt idx="19677">
                  <c:v>9.8242438073945273</c:v>
                </c:pt>
                <c:pt idx="19678">
                  <c:v>9.7805213483817042</c:v>
                </c:pt>
                <c:pt idx="19679">
                  <c:v>9.7672131331889496</c:v>
                </c:pt>
                <c:pt idx="19680">
                  <c:v>9.7786808264468981</c:v>
                </c:pt>
                <c:pt idx="19681">
                  <c:v>9.8144744544236797</c:v>
                </c:pt>
                <c:pt idx="19682">
                  <c:v>9.8312466647208723</c:v>
                </c:pt>
                <c:pt idx="19683">
                  <c:v>9.8662330800293603</c:v>
                </c:pt>
                <c:pt idx="19684">
                  <c:v>9.8705817623929484</c:v>
                </c:pt>
                <c:pt idx="19685">
                  <c:v>9.8517271665364898</c:v>
                </c:pt>
                <c:pt idx="19686">
                  <c:v>9.830789109121385</c:v>
                </c:pt>
                <c:pt idx="19687">
                  <c:v>9.8105048917948761</c:v>
                </c:pt>
                <c:pt idx="19688">
                  <c:v>9.7945813445848771</c:v>
                </c:pt>
                <c:pt idx="19689">
                  <c:v>9.8011541731934244</c:v>
                </c:pt>
                <c:pt idx="19690">
                  <c:v>9.8296883906880907</c:v>
                </c:pt>
                <c:pt idx="19691">
                  <c:v>9.8280174413041053</c:v>
                </c:pt>
                <c:pt idx="19692">
                  <c:v>9.8400229148688414</c:v>
                </c:pt>
                <c:pt idx="19693">
                  <c:v>9.8336282519754814</c:v>
                </c:pt>
                <c:pt idx="19694">
                  <c:v>9.8327129206970092</c:v>
                </c:pt>
                <c:pt idx="19695">
                  <c:v>9.8363700410621551</c:v>
                </c:pt>
                <c:pt idx="19696">
                  <c:v>9.8328052261748145</c:v>
                </c:pt>
                <c:pt idx="19697">
                  <c:v>9.8295229892310818</c:v>
                </c:pt>
                <c:pt idx="19698">
                  <c:v>9.8159869439191301</c:v>
                </c:pt>
                <c:pt idx="19699">
                  <c:v>9.8207016321158438</c:v>
                </c:pt>
                <c:pt idx="19700">
                  <c:v>9.8198047797731487</c:v>
                </c:pt>
                <c:pt idx="19701">
                  <c:v>9.8176280732553298</c:v>
                </c:pt>
                <c:pt idx="19702">
                  <c:v>9.8436814189604753</c:v>
                </c:pt>
                <c:pt idx="19703">
                  <c:v>9.8448229951294834</c:v>
                </c:pt>
                <c:pt idx="19704">
                  <c:v>9.8308100496028761</c:v>
                </c:pt>
                <c:pt idx="19705">
                  <c:v>9.8149628594334537</c:v>
                </c:pt>
                <c:pt idx="19706">
                  <c:v>9.8130267393971451</c:v>
                </c:pt>
                <c:pt idx="19707">
                  <c:v>9.8147833739763541</c:v>
                </c:pt>
                <c:pt idx="19708">
                  <c:v>9.8186419117339341</c:v>
                </c:pt>
                <c:pt idx="19709">
                  <c:v>9.8437625681971248</c:v>
                </c:pt>
                <c:pt idx="19710">
                  <c:v>9.8349838284637112</c:v>
                </c:pt>
                <c:pt idx="19711">
                  <c:v>9.8413162270531096</c:v>
                </c:pt>
                <c:pt idx="19712">
                  <c:v>9.8310626891505493</c:v>
                </c:pt>
                <c:pt idx="19713">
                  <c:v>9.8245033757824185</c:v>
                </c:pt>
                <c:pt idx="19714">
                  <c:v>9.8182711204668927</c:v>
                </c:pt>
                <c:pt idx="19715">
                  <c:v>9.8139955891804966</c:v>
                </c:pt>
                <c:pt idx="19716">
                  <c:v>9.8155040948106702</c:v>
                </c:pt>
                <c:pt idx="19717">
                  <c:v>9.82440681060665</c:v>
                </c:pt>
                <c:pt idx="19718">
                  <c:v>9.8305983999667248</c:v>
                </c:pt>
                <c:pt idx="19719">
                  <c:v>9.8401030809753394</c:v>
                </c:pt>
                <c:pt idx="19720">
                  <c:v>9.8388161510962373</c:v>
                </c:pt>
                <c:pt idx="19721">
                  <c:v>9.8197050194932842</c:v>
                </c:pt>
                <c:pt idx="19722">
                  <c:v>9.81512410943464</c:v>
                </c:pt>
                <c:pt idx="19723">
                  <c:v>9.8036668487096499</c:v>
                </c:pt>
                <c:pt idx="19724">
                  <c:v>9.814195943971745</c:v>
                </c:pt>
                <c:pt idx="19725">
                  <c:v>9.8315214923427998</c:v>
                </c:pt>
                <c:pt idx="19726">
                  <c:v>9.8482302672424833</c:v>
                </c:pt>
                <c:pt idx="19727">
                  <c:v>9.8407808444966811</c:v>
                </c:pt>
                <c:pt idx="19728">
                  <c:v>9.8463447121677063</c:v>
                </c:pt>
                <c:pt idx="19729">
                  <c:v>9.8423261639068986</c:v>
                </c:pt>
                <c:pt idx="19730">
                  <c:v>9.8483565583448023</c:v>
                </c:pt>
                <c:pt idx="19731">
                  <c:v>9.836880552946683</c:v>
                </c:pt>
                <c:pt idx="19732">
                  <c:v>9.8041117712010379</c:v>
                </c:pt>
                <c:pt idx="19733">
                  <c:v>9.782322270130372</c:v>
                </c:pt>
                <c:pt idx="19734">
                  <c:v>9.7802297549946235</c:v>
                </c:pt>
                <c:pt idx="19735">
                  <c:v>9.816769420748173</c:v>
                </c:pt>
                <c:pt idx="19736">
                  <c:v>9.8801251898130502</c:v>
                </c:pt>
                <c:pt idx="19737">
                  <c:v>9.8837516568455825</c:v>
                </c:pt>
                <c:pt idx="19738">
                  <c:v>9.8543777872136396</c:v>
                </c:pt>
                <c:pt idx="19739">
                  <c:v>9.8161854388100949</c:v>
                </c:pt>
                <c:pt idx="19740">
                  <c:v>9.8286642109457976</c:v>
                </c:pt>
                <c:pt idx="19741">
                  <c:v>9.7978581453663818</c:v>
                </c:pt>
                <c:pt idx="19742">
                  <c:v>9.7627048767018998</c:v>
                </c:pt>
                <c:pt idx="19743">
                  <c:v>9.7739693425315135</c:v>
                </c:pt>
                <c:pt idx="19744">
                  <c:v>9.7989900984702079</c:v>
                </c:pt>
                <c:pt idx="19745">
                  <c:v>9.8427266630515522</c:v>
                </c:pt>
                <c:pt idx="19746">
                  <c:v>9.8717562174727966</c:v>
                </c:pt>
                <c:pt idx="19747">
                  <c:v>9.9200433509557584</c:v>
                </c:pt>
                <c:pt idx="19748">
                  <c:v>9.9496720457765786</c:v>
                </c:pt>
                <c:pt idx="19749">
                  <c:v>9.9297552707251562</c:v>
                </c:pt>
                <c:pt idx="19750">
                  <c:v>9.8901653430711907</c:v>
                </c:pt>
                <c:pt idx="19751">
                  <c:v>9.8473560685353192</c:v>
                </c:pt>
                <c:pt idx="19752">
                  <c:v>9.7913796184172153</c:v>
                </c:pt>
                <c:pt idx="19753">
                  <c:v>9.7564481343693554</c:v>
                </c:pt>
                <c:pt idx="19754">
                  <c:v>9.7345814549807912</c:v>
                </c:pt>
                <c:pt idx="19755">
                  <c:v>9.7591360970801517</c:v>
                </c:pt>
                <c:pt idx="19756">
                  <c:v>9.8185462645002648</c:v>
                </c:pt>
                <c:pt idx="19757">
                  <c:v>9.8660321343034205</c:v>
                </c:pt>
                <c:pt idx="19758">
                  <c:v>9.8724953390635601</c:v>
                </c:pt>
                <c:pt idx="19759">
                  <c:v>9.8556844548331828</c:v>
                </c:pt>
                <c:pt idx="19760">
                  <c:v>9.8603411254200637</c:v>
                </c:pt>
                <c:pt idx="19761">
                  <c:v>9.8803656727323244</c:v>
                </c:pt>
                <c:pt idx="19762">
                  <c:v>9.8317396902398357</c:v>
                </c:pt>
                <c:pt idx="19763">
                  <c:v>9.8112941113161281</c:v>
                </c:pt>
                <c:pt idx="19764">
                  <c:v>9.8409292271197071</c:v>
                </c:pt>
                <c:pt idx="19765">
                  <c:v>9.8687974610783709</c:v>
                </c:pt>
                <c:pt idx="19766">
                  <c:v>9.9040789986995712</c:v>
                </c:pt>
                <c:pt idx="19767">
                  <c:v>9.8835342478807071</c:v>
                </c:pt>
                <c:pt idx="19768">
                  <c:v>9.8858326903600613</c:v>
                </c:pt>
                <c:pt idx="19769">
                  <c:v>9.8656296423347705</c:v>
                </c:pt>
                <c:pt idx="19770">
                  <c:v>9.8081691127489936</c:v>
                </c:pt>
                <c:pt idx="19771">
                  <c:v>9.7607396508276683</c:v>
                </c:pt>
                <c:pt idx="19772">
                  <c:v>9.7557745465599002</c:v>
                </c:pt>
                <c:pt idx="19773">
                  <c:v>9.7820824027757904</c:v>
                </c:pt>
                <c:pt idx="19774">
                  <c:v>9.7680312633353257</c:v>
                </c:pt>
                <c:pt idx="19775">
                  <c:v>9.7384646501018874</c:v>
                </c:pt>
                <c:pt idx="19776">
                  <c:v>9.7542506784229328</c:v>
                </c:pt>
                <c:pt idx="19777">
                  <c:v>9.8384107180430558</c:v>
                </c:pt>
                <c:pt idx="19778">
                  <c:v>9.9174819407665655</c:v>
                </c:pt>
                <c:pt idx="19779">
                  <c:v>9.9260581463769331</c:v>
                </c:pt>
                <c:pt idx="19780">
                  <c:v>9.8951705236983951</c:v>
                </c:pt>
                <c:pt idx="19781">
                  <c:v>9.8445827011985543</c:v>
                </c:pt>
                <c:pt idx="19782">
                  <c:v>9.8061485429505151</c:v>
                </c:pt>
                <c:pt idx="19783">
                  <c:v>9.8416069223630416</c:v>
                </c:pt>
                <c:pt idx="19784">
                  <c:v>9.8411148511011781</c:v>
                </c:pt>
                <c:pt idx="19785">
                  <c:v>9.8372468890578446</c:v>
                </c:pt>
                <c:pt idx="19786">
                  <c:v>9.8362708405991164</c:v>
                </c:pt>
                <c:pt idx="19787">
                  <c:v>9.8591786829695671</c:v>
                </c:pt>
                <c:pt idx="19788">
                  <c:v>9.9083147627083932</c:v>
                </c:pt>
                <c:pt idx="19789">
                  <c:v>10.017903317280155</c:v>
                </c:pt>
                <c:pt idx="19790">
                  <c:v>10.100120981862773</c:v>
                </c:pt>
                <c:pt idx="19791">
                  <c:v>10.100853651576836</c:v>
                </c:pt>
                <c:pt idx="19792">
                  <c:v>10.044315070726309</c:v>
                </c:pt>
                <c:pt idx="19793">
                  <c:v>9.962198585944666</c:v>
                </c:pt>
                <c:pt idx="19794">
                  <c:v>9.8689635574762793</c:v>
                </c:pt>
                <c:pt idx="19795">
                  <c:v>9.7981794482800915</c:v>
                </c:pt>
                <c:pt idx="19796">
                  <c:v>9.7652712034948284</c:v>
                </c:pt>
                <c:pt idx="19797">
                  <c:v>9.7713279321659225</c:v>
                </c:pt>
                <c:pt idx="19798">
                  <c:v>9.8051359641013551</c:v>
                </c:pt>
                <c:pt idx="19799">
                  <c:v>9.8482046017929861</c:v>
                </c:pt>
                <c:pt idx="19800">
                  <c:v>9.8719819728673208</c:v>
                </c:pt>
                <c:pt idx="19801">
                  <c:v>9.8937355225429613</c:v>
                </c:pt>
                <c:pt idx="19802">
                  <c:v>9.9200618906055169</c:v>
                </c:pt>
                <c:pt idx="19803">
                  <c:v>9.9171021031473643</c:v>
                </c:pt>
                <c:pt idx="19804">
                  <c:v>9.897987381546665</c:v>
                </c:pt>
                <c:pt idx="19805">
                  <c:v>9.8741480815760383</c:v>
                </c:pt>
                <c:pt idx="19806">
                  <c:v>9.834846715740909</c:v>
                </c:pt>
                <c:pt idx="19807">
                  <c:v>9.8026252149225357</c:v>
                </c:pt>
                <c:pt idx="19808">
                  <c:v>9.8018179251497646</c:v>
                </c:pt>
                <c:pt idx="19809">
                  <c:v>9.7820532527191748</c:v>
                </c:pt>
                <c:pt idx="19810">
                  <c:v>9.7862471918751641</c:v>
                </c:pt>
                <c:pt idx="19811">
                  <c:v>9.7745634091384392</c:v>
                </c:pt>
                <c:pt idx="19812">
                  <c:v>9.8144814952773451</c:v>
                </c:pt>
                <c:pt idx="19813">
                  <c:v>9.8372057153634493</c:v>
                </c:pt>
                <c:pt idx="19814">
                  <c:v>9.8578745219180401</c:v>
                </c:pt>
                <c:pt idx="19815">
                  <c:v>9.860922844580033</c:v>
                </c:pt>
                <c:pt idx="19816">
                  <c:v>9.8764425658888495</c:v>
                </c:pt>
                <c:pt idx="19817">
                  <c:v>9.8549841238599143</c:v>
                </c:pt>
                <c:pt idx="19818">
                  <c:v>9.8561185971941701</c:v>
                </c:pt>
                <c:pt idx="19819">
                  <c:v>9.8643025164323337</c:v>
                </c:pt>
                <c:pt idx="19820">
                  <c:v>9.8638840709339242</c:v>
                </c:pt>
                <c:pt idx="19821">
                  <c:v>9.8579102678117394</c:v>
                </c:pt>
                <c:pt idx="19822">
                  <c:v>9.87589828681622</c:v>
                </c:pt>
                <c:pt idx="19823">
                  <c:v>9.8709720330059518</c:v>
                </c:pt>
                <c:pt idx="19824">
                  <c:v>9.8563315254454231</c:v>
                </c:pt>
                <c:pt idx="19825">
                  <c:v>9.8594308262657524</c:v>
                </c:pt>
                <c:pt idx="19826">
                  <c:v>9.8765507994356039</c:v>
                </c:pt>
                <c:pt idx="19827">
                  <c:v>9.9105297276011441</c:v>
                </c:pt>
                <c:pt idx="19828">
                  <c:v>9.8837743327381489</c:v>
                </c:pt>
                <c:pt idx="19829">
                  <c:v>9.8506663796400105</c:v>
                </c:pt>
                <c:pt idx="19830">
                  <c:v>9.8360109403458811</c:v>
                </c:pt>
                <c:pt idx="19831">
                  <c:v>9.8265964914824426</c:v>
                </c:pt>
                <c:pt idx="19832">
                  <c:v>9.8320684684341177</c:v>
                </c:pt>
                <c:pt idx="19833">
                  <c:v>9.8327604892373603</c:v>
                </c:pt>
                <c:pt idx="19834">
                  <c:v>9.8248545511945462</c:v>
                </c:pt>
                <c:pt idx="19835">
                  <c:v>9.8762746509595871</c:v>
                </c:pt>
                <c:pt idx="19836">
                  <c:v>9.9416135377115769</c:v>
                </c:pt>
                <c:pt idx="19837">
                  <c:v>9.9465006123047015</c:v>
                </c:pt>
                <c:pt idx="19838">
                  <c:v>9.8858010345684431</c:v>
                </c:pt>
                <c:pt idx="19839">
                  <c:v>9.8254600552697511</c:v>
                </c:pt>
                <c:pt idx="19840">
                  <c:v>9.8133972527554398</c:v>
                </c:pt>
                <c:pt idx="19841">
                  <c:v>9.8242447174165406</c:v>
                </c:pt>
                <c:pt idx="19842">
                  <c:v>9.8076820063448302</c:v>
                </c:pt>
                <c:pt idx="19843">
                  <c:v>9.8017871090120714</c:v>
                </c:pt>
                <c:pt idx="19844">
                  <c:v>9.8095264611759632</c:v>
                </c:pt>
                <c:pt idx="19845">
                  <c:v>9.8174783068431815</c:v>
                </c:pt>
                <c:pt idx="19846">
                  <c:v>9.8393945029573064</c:v>
                </c:pt>
                <c:pt idx="19847">
                  <c:v>9.8709980478499126</c:v>
                </c:pt>
                <c:pt idx="19848">
                  <c:v>9.86682520233005</c:v>
                </c:pt>
                <c:pt idx="19849">
                  <c:v>9.8728502815136299</c:v>
                </c:pt>
                <c:pt idx="19850">
                  <c:v>9.8466394756565041</c:v>
                </c:pt>
                <c:pt idx="19851">
                  <c:v>9.8048340466062847</c:v>
                </c:pt>
                <c:pt idx="19852">
                  <c:v>9.7684663606627744</c:v>
                </c:pt>
                <c:pt idx="19853">
                  <c:v>9.7566327441130305</c:v>
                </c:pt>
                <c:pt idx="19854">
                  <c:v>9.8003014324491193</c:v>
                </c:pt>
                <c:pt idx="19855">
                  <c:v>9.8327495601950137</c:v>
                </c:pt>
                <c:pt idx="19856">
                  <c:v>9.8796004617573381</c:v>
                </c:pt>
                <c:pt idx="19857">
                  <c:v>9.9055238772234269</c:v>
                </c:pt>
                <c:pt idx="19858">
                  <c:v>9.9176772351392533</c:v>
                </c:pt>
                <c:pt idx="19859">
                  <c:v>9.9006057195946457</c:v>
                </c:pt>
                <c:pt idx="19860">
                  <c:v>9.8645302561560744</c:v>
                </c:pt>
                <c:pt idx="19861">
                  <c:v>9.8450120313069078</c:v>
                </c:pt>
                <c:pt idx="19862">
                  <c:v>9.8328909725420495</c:v>
                </c:pt>
                <c:pt idx="19863">
                  <c:v>9.8271792949832761</c:v>
                </c:pt>
                <c:pt idx="19864">
                  <c:v>9.8276841238465682</c:v>
                </c:pt>
                <c:pt idx="19865">
                  <c:v>9.8507400435590586</c:v>
                </c:pt>
                <c:pt idx="19866">
                  <c:v>9.8653610251118771</c:v>
                </c:pt>
                <c:pt idx="19867">
                  <c:v>9.8479882999510853</c:v>
                </c:pt>
                <c:pt idx="19868">
                  <c:v>9.8316090583312086</c:v>
                </c:pt>
                <c:pt idx="19869">
                  <c:v>9.8510245617195711</c:v>
                </c:pt>
                <c:pt idx="19870">
                  <c:v>9.8494000872882985</c:v>
                </c:pt>
                <c:pt idx="19871">
                  <c:v>9.8518886358437392</c:v>
                </c:pt>
                <c:pt idx="19872">
                  <c:v>9.8606633725340558</c:v>
                </c:pt>
                <c:pt idx="19873">
                  <c:v>9.8555143674181345</c:v>
                </c:pt>
                <c:pt idx="19874">
                  <c:v>9.8718997777331197</c:v>
                </c:pt>
                <c:pt idx="19875">
                  <c:v>9.8579837059929414</c:v>
                </c:pt>
                <c:pt idx="19876">
                  <c:v>9.8516790959563565</c:v>
                </c:pt>
                <c:pt idx="19877">
                  <c:v>9.839791364124185</c:v>
                </c:pt>
                <c:pt idx="19878">
                  <c:v>9.8298228935752086</c:v>
                </c:pt>
                <c:pt idx="19879">
                  <c:v>9.8092996384493176</c:v>
                </c:pt>
                <c:pt idx="19880">
                  <c:v>9.8174370878992185</c:v>
                </c:pt>
                <c:pt idx="19881">
                  <c:v>9.8397581449561695</c:v>
                </c:pt>
                <c:pt idx="19882">
                  <c:v>9.8642890862094461</c:v>
                </c:pt>
                <c:pt idx="19883">
                  <c:v>9.8710253440109739</c:v>
                </c:pt>
                <c:pt idx="19884">
                  <c:v>9.8635620380815752</c:v>
                </c:pt>
                <c:pt idx="19885">
                  <c:v>9.8574377769344803</c:v>
                </c:pt>
                <c:pt idx="19886">
                  <c:v>9.8496606192652596</c:v>
                </c:pt>
                <c:pt idx="19887">
                  <c:v>9.8389678404474203</c:v>
                </c:pt>
                <c:pt idx="19888">
                  <c:v>9.832129315995406</c:v>
                </c:pt>
                <c:pt idx="19889">
                  <c:v>9.8258972991995179</c:v>
                </c:pt>
                <c:pt idx="19890">
                  <c:v>9.8337893428760896</c:v>
                </c:pt>
                <c:pt idx="19891">
                  <c:v>9.856366389202142</c:v>
                </c:pt>
                <c:pt idx="19892">
                  <c:v>9.8660963062033176</c:v>
                </c:pt>
                <c:pt idx="19893">
                  <c:v>9.8462063967997917</c:v>
                </c:pt>
                <c:pt idx="19894">
                  <c:v>9.8295775827333181</c:v>
                </c:pt>
                <c:pt idx="19895">
                  <c:v>9.795217922510064</c:v>
                </c:pt>
                <c:pt idx="19896">
                  <c:v>9.736707450075599</c:v>
                </c:pt>
                <c:pt idx="19897">
                  <c:v>9.7247532052762793</c:v>
                </c:pt>
                <c:pt idx="19898">
                  <c:v>9.7591299943819756</c:v>
                </c:pt>
                <c:pt idx="19899">
                  <c:v>9.8361784104623293</c:v>
                </c:pt>
                <c:pt idx="19900">
                  <c:v>9.9074999675788717</c:v>
                </c:pt>
                <c:pt idx="19901">
                  <c:v>9.9132580906031968</c:v>
                </c:pt>
                <c:pt idx="19902">
                  <c:v>9.9174870761876335</c:v>
                </c:pt>
                <c:pt idx="19903">
                  <c:v>9.8972613475124316</c:v>
                </c:pt>
                <c:pt idx="19904">
                  <c:v>9.8476141187186048</c:v>
                </c:pt>
                <c:pt idx="19905">
                  <c:v>9.7818114099537361</c:v>
                </c:pt>
                <c:pt idx="19906">
                  <c:v>9.7539072122950135</c:v>
                </c:pt>
                <c:pt idx="19907">
                  <c:v>9.7677754083918042</c:v>
                </c:pt>
                <c:pt idx="19908">
                  <c:v>9.8303783213597882</c:v>
                </c:pt>
                <c:pt idx="19909">
                  <c:v>9.8781605107937303</c:v>
                </c:pt>
                <c:pt idx="19910">
                  <c:v>9.9163307508353515</c:v>
                </c:pt>
                <c:pt idx="19911">
                  <c:v>9.9162147118380357</c:v>
                </c:pt>
                <c:pt idx="19912">
                  <c:v>9.9021833667829959</c:v>
                </c:pt>
                <c:pt idx="19913">
                  <c:v>9.8884313029447561</c:v>
                </c:pt>
                <c:pt idx="19914">
                  <c:v>9.8791579739433679</c:v>
                </c:pt>
                <c:pt idx="19915">
                  <c:v>9.8432325634278683</c:v>
                </c:pt>
                <c:pt idx="19916">
                  <c:v>9.7956644536634823</c:v>
                </c:pt>
                <c:pt idx="19917">
                  <c:v>9.7552259524664802</c:v>
                </c:pt>
                <c:pt idx="19918">
                  <c:v>9.7339168530638069</c:v>
                </c:pt>
                <c:pt idx="19919">
                  <c:v>9.7342113863776163</c:v>
                </c:pt>
                <c:pt idx="19920">
                  <c:v>9.7713850636454467</c:v>
                </c:pt>
                <c:pt idx="19921">
                  <c:v>9.8106377334833166</c:v>
                </c:pt>
                <c:pt idx="19922">
                  <c:v>9.8802291036176939</c:v>
                </c:pt>
                <c:pt idx="19923">
                  <c:v>9.9305495110784019</c:v>
                </c:pt>
                <c:pt idx="19924">
                  <c:v>9.9650435596339797</c:v>
                </c:pt>
                <c:pt idx="19925">
                  <c:v>9.9768865377862763</c:v>
                </c:pt>
                <c:pt idx="19926">
                  <c:v>9.9323116207973747</c:v>
                </c:pt>
                <c:pt idx="19927">
                  <c:v>9.8622538184551747</c:v>
                </c:pt>
                <c:pt idx="19928">
                  <c:v>9.7896173045792096</c:v>
                </c:pt>
                <c:pt idx="19929">
                  <c:v>9.7516184130091901</c:v>
                </c:pt>
                <c:pt idx="19930">
                  <c:v>9.7488717373128608</c:v>
                </c:pt>
                <c:pt idx="19931">
                  <c:v>9.7714940435186648</c:v>
                </c:pt>
                <c:pt idx="19932">
                  <c:v>9.8106001126786371</c:v>
                </c:pt>
                <c:pt idx="19933">
                  <c:v>9.8496986891677327</c:v>
                </c:pt>
                <c:pt idx="19934">
                  <c:v>9.867928417747315</c:v>
                </c:pt>
                <c:pt idx="19935">
                  <c:v>9.8693864202117592</c:v>
                </c:pt>
                <c:pt idx="19936">
                  <c:v>9.8540057609295886</c:v>
                </c:pt>
                <c:pt idx="19937">
                  <c:v>9.8104046703682055</c:v>
                </c:pt>
                <c:pt idx="19938">
                  <c:v>9.7622591791024433</c:v>
                </c:pt>
                <c:pt idx="19939">
                  <c:v>9.7408726726633983</c:v>
                </c:pt>
                <c:pt idx="19940">
                  <c:v>9.7348876170570158</c:v>
                </c:pt>
                <c:pt idx="19941">
                  <c:v>9.7658686396730285</c:v>
                </c:pt>
                <c:pt idx="19942">
                  <c:v>9.8029786106489851</c:v>
                </c:pt>
                <c:pt idx="19943">
                  <c:v>9.8034756565087235</c:v>
                </c:pt>
                <c:pt idx="19944">
                  <c:v>9.7567852576108933</c:v>
                </c:pt>
                <c:pt idx="19945">
                  <c:v>9.7550580205582769</c:v>
                </c:pt>
                <c:pt idx="19946">
                  <c:v>9.7692419406263244</c:v>
                </c:pt>
                <c:pt idx="19947">
                  <c:v>9.7793290191754974</c:v>
                </c:pt>
                <c:pt idx="19948">
                  <c:v>9.8017078182478148</c:v>
                </c:pt>
                <c:pt idx="19949">
                  <c:v>9.8147161669625032</c:v>
                </c:pt>
                <c:pt idx="19950">
                  <c:v>9.9077802968681112</c:v>
                </c:pt>
                <c:pt idx="19951">
                  <c:v>9.9889763387289623</c:v>
                </c:pt>
                <c:pt idx="19952">
                  <c:v>10.059687813508399</c:v>
                </c:pt>
                <c:pt idx="19953">
                  <c:v>10.168731661977921</c:v>
                </c:pt>
                <c:pt idx="19954">
                  <c:v>10.200134077103518</c:v>
                </c:pt>
                <c:pt idx="19955">
                  <c:v>10.196135548961415</c:v>
                </c:pt>
                <c:pt idx="19956">
                  <c:v>10.099266816508957</c:v>
                </c:pt>
                <c:pt idx="19957">
                  <c:v>9.942933683190402</c:v>
                </c:pt>
                <c:pt idx="19958">
                  <c:v>9.75714387999842</c:v>
                </c:pt>
                <c:pt idx="19959">
                  <c:v>9.6248388098977848</c:v>
                </c:pt>
                <c:pt idx="19960">
                  <c:v>9.6458712653073118</c:v>
                </c:pt>
                <c:pt idx="19961">
                  <c:v>9.6659812733179802</c:v>
                </c:pt>
                <c:pt idx="19962">
                  <c:v>9.6881903038937462</c:v>
                </c:pt>
                <c:pt idx="19963">
                  <c:v>9.70912180973788</c:v>
                </c:pt>
                <c:pt idx="19964">
                  <c:v>9.7829260320528757</c:v>
                </c:pt>
                <c:pt idx="19965">
                  <c:v>9.8818532819485387</c:v>
                </c:pt>
                <c:pt idx="19966">
                  <c:v>9.8952952952437947</c:v>
                </c:pt>
                <c:pt idx="19967">
                  <c:v>9.8219399350247798</c:v>
                </c:pt>
                <c:pt idx="19968">
                  <c:v>9.8088699033807671</c:v>
                </c:pt>
                <c:pt idx="19969">
                  <c:v>9.8195418366897105</c:v>
                </c:pt>
                <c:pt idx="19970">
                  <c:v>9.8184136530470987</c:v>
                </c:pt>
                <c:pt idx="19971">
                  <c:v>9.809430699935529</c:v>
                </c:pt>
                <c:pt idx="19972">
                  <c:v>9.8185822939213132</c:v>
                </c:pt>
                <c:pt idx="19973">
                  <c:v>9.8643192084986673</c:v>
                </c:pt>
                <c:pt idx="19974">
                  <c:v>9.9086436695692033</c:v>
                </c:pt>
                <c:pt idx="19975">
                  <c:v>9.9357831459519339</c:v>
                </c:pt>
                <c:pt idx="19976">
                  <c:v>9.9304142390868044</c:v>
                </c:pt>
                <c:pt idx="19977">
                  <c:v>9.9083867689758538</c:v>
                </c:pt>
                <c:pt idx="19978">
                  <c:v>9.9130022272913241</c:v>
                </c:pt>
                <c:pt idx="19979">
                  <c:v>9.8089927356993822</c:v>
                </c:pt>
                <c:pt idx="19980">
                  <c:v>9.7987475246603744</c:v>
                </c:pt>
                <c:pt idx="19981">
                  <c:v>9.8357046079462194</c:v>
                </c:pt>
                <c:pt idx="19982">
                  <c:v>9.8719275809576139</c:v>
                </c:pt>
                <c:pt idx="19983">
                  <c:v>9.8948854939046917</c:v>
                </c:pt>
                <c:pt idx="19984">
                  <c:v>9.8755350873093626</c:v>
                </c:pt>
                <c:pt idx="19985">
                  <c:v>9.8400513501101052</c:v>
                </c:pt>
                <c:pt idx="19986">
                  <c:v>9.8166882617887286</c:v>
                </c:pt>
                <c:pt idx="19987">
                  <c:v>9.838742599451038</c:v>
                </c:pt>
                <c:pt idx="19988">
                  <c:v>9.8694999085571578</c:v>
                </c:pt>
                <c:pt idx="19989">
                  <c:v>9.9195269824904404</c:v>
                </c:pt>
                <c:pt idx="19990">
                  <c:v>9.9309092162006838</c:v>
                </c:pt>
                <c:pt idx="19991">
                  <c:v>9.8868218326318882</c:v>
                </c:pt>
                <c:pt idx="19992">
                  <c:v>9.8441391753912466</c:v>
                </c:pt>
                <c:pt idx="19993">
                  <c:v>9.8192144269528931</c:v>
                </c:pt>
                <c:pt idx="19994">
                  <c:v>9.8452251075923378</c:v>
                </c:pt>
                <c:pt idx="19995">
                  <c:v>9.9020206878473349</c:v>
                </c:pt>
                <c:pt idx="19996">
                  <c:v>9.9422918229317645</c:v>
                </c:pt>
                <c:pt idx="19997">
                  <c:v>9.956021002427514</c:v>
                </c:pt>
                <c:pt idx="19998">
                  <c:v>9.9444379120278246</c:v>
                </c:pt>
                <c:pt idx="19999">
                  <c:v>9.9297175382176714</c:v>
                </c:pt>
                <c:pt idx="20000">
                  <c:v>9.913111583990986</c:v>
                </c:pt>
                <c:pt idx="20001">
                  <c:v>9.8750056759876053</c:v>
                </c:pt>
                <c:pt idx="20002">
                  <c:v>9.8308354607460373</c:v>
                </c:pt>
                <c:pt idx="20003">
                  <c:v>9.8280464436312354</c:v>
                </c:pt>
                <c:pt idx="20004">
                  <c:v>9.8118222833855171</c:v>
                </c:pt>
                <c:pt idx="20005">
                  <c:v>9.7836824074498825</c:v>
                </c:pt>
                <c:pt idx="20006">
                  <c:v>9.7329956495208894</c:v>
                </c:pt>
                <c:pt idx="20007">
                  <c:v>9.6901462841633474</c:v>
                </c:pt>
                <c:pt idx="20008">
                  <c:v>9.6528555943353389</c:v>
                </c:pt>
                <c:pt idx="20009">
                  <c:v>9.6158635253386038</c:v>
                </c:pt>
                <c:pt idx="20010">
                  <c:v>9.6510081754277035</c:v>
                </c:pt>
                <c:pt idx="20011">
                  <c:v>9.7482819547972177</c:v>
                </c:pt>
                <c:pt idx="20012">
                  <c:v>9.8417257010934325</c:v>
                </c:pt>
                <c:pt idx="20013">
                  <c:v>9.9110944695450449</c:v>
                </c:pt>
                <c:pt idx="20014">
                  <c:v>9.9209168260361267</c:v>
                </c:pt>
                <c:pt idx="20015">
                  <c:v>9.8561141709203</c:v>
                </c:pt>
                <c:pt idx="20016">
                  <c:v>9.8786616240860479</c:v>
                </c:pt>
                <c:pt idx="20017">
                  <c:v>9.91750819283941</c:v>
                </c:pt>
                <c:pt idx="20018">
                  <c:v>9.9473833658110653</c:v>
                </c:pt>
                <c:pt idx="20019">
                  <c:v>9.9095515214431611</c:v>
                </c:pt>
                <c:pt idx="20020">
                  <c:v>9.8852394070503404</c:v>
                </c:pt>
                <c:pt idx="20021">
                  <c:v>9.8304950373706905</c:v>
                </c:pt>
                <c:pt idx="20022">
                  <c:v>9.7941515745592795</c:v>
                </c:pt>
                <c:pt idx="20023">
                  <c:v>9.7853138544088356</c:v>
                </c:pt>
                <c:pt idx="20024">
                  <c:v>9.7795728066749952</c:v>
                </c:pt>
                <c:pt idx="20025">
                  <c:v>9.7862432674786906</c:v>
                </c:pt>
                <c:pt idx="20026">
                  <c:v>9.8149273121199716</c:v>
                </c:pt>
                <c:pt idx="20027">
                  <c:v>9.850255376722389</c:v>
                </c:pt>
                <c:pt idx="20028">
                  <c:v>9.8597245281337695</c:v>
                </c:pt>
                <c:pt idx="20029">
                  <c:v>9.8598006139373311</c:v>
                </c:pt>
                <c:pt idx="20030">
                  <c:v>9.8813432329974944</c:v>
                </c:pt>
                <c:pt idx="20031">
                  <c:v>9.893379751941449</c:v>
                </c:pt>
                <c:pt idx="20032">
                  <c:v>9.8780083174784252</c:v>
                </c:pt>
                <c:pt idx="20033">
                  <c:v>9.834383905034402</c:v>
                </c:pt>
                <c:pt idx="20034">
                  <c:v>9.8064955431276317</c:v>
                </c:pt>
                <c:pt idx="20035">
                  <c:v>9.7892620726165411</c:v>
                </c:pt>
                <c:pt idx="20036">
                  <c:v>9.7937394411125727</c:v>
                </c:pt>
                <c:pt idx="20037">
                  <c:v>9.7665242843987681</c:v>
                </c:pt>
                <c:pt idx="20038">
                  <c:v>9.7820075083034794</c:v>
                </c:pt>
                <c:pt idx="20039">
                  <c:v>9.8637379099886857</c:v>
                </c:pt>
                <c:pt idx="20040">
                  <c:v>9.8844287362429206</c:v>
                </c:pt>
                <c:pt idx="20041">
                  <c:v>9.880678217395527</c:v>
                </c:pt>
                <c:pt idx="20042">
                  <c:v>9.9224877538095324</c:v>
                </c:pt>
                <c:pt idx="20043">
                  <c:v>9.9308621820936001</c:v>
                </c:pt>
                <c:pt idx="20044">
                  <c:v>9.9410573421145934</c:v>
                </c:pt>
                <c:pt idx="20045">
                  <c:v>9.9267281123931053</c:v>
                </c:pt>
                <c:pt idx="20046">
                  <c:v>9.8834310625583619</c:v>
                </c:pt>
                <c:pt idx="20047">
                  <c:v>9.8403257098181367</c:v>
                </c:pt>
                <c:pt idx="20048">
                  <c:v>9.8110739308357822</c:v>
                </c:pt>
                <c:pt idx="20049">
                  <c:v>9.7941501504257236</c:v>
                </c:pt>
                <c:pt idx="20050">
                  <c:v>9.8112658622152846</c:v>
                </c:pt>
                <c:pt idx="20051">
                  <c:v>9.8371664206496501</c:v>
                </c:pt>
                <c:pt idx="20052">
                  <c:v>9.8607525418955415</c:v>
                </c:pt>
                <c:pt idx="20053">
                  <c:v>9.8675625394734432</c:v>
                </c:pt>
                <c:pt idx="20054">
                  <c:v>9.8661330715447448</c:v>
                </c:pt>
                <c:pt idx="20055">
                  <c:v>9.8495327103673311</c:v>
                </c:pt>
                <c:pt idx="20056">
                  <c:v>9.836689583763464</c:v>
                </c:pt>
                <c:pt idx="20057">
                  <c:v>9.8304129170266048</c:v>
                </c:pt>
                <c:pt idx="20058">
                  <c:v>9.8358375489574446</c:v>
                </c:pt>
                <c:pt idx="20059">
                  <c:v>9.8388034843061902</c:v>
                </c:pt>
                <c:pt idx="20060">
                  <c:v>9.825119820797001</c:v>
                </c:pt>
                <c:pt idx="20061">
                  <c:v>9.8319227062277044</c:v>
                </c:pt>
                <c:pt idx="20062">
                  <c:v>9.8266698820786225</c:v>
                </c:pt>
                <c:pt idx="20063">
                  <c:v>9.8249716612299132</c:v>
                </c:pt>
                <c:pt idx="20064">
                  <c:v>9.8328172785881645</c:v>
                </c:pt>
                <c:pt idx="20065">
                  <c:v>9.8256673687574487</c:v>
                </c:pt>
                <c:pt idx="20066">
                  <c:v>9.8384603622705651</c:v>
                </c:pt>
                <c:pt idx="20067">
                  <c:v>9.8356101142058634</c:v>
                </c:pt>
                <c:pt idx="20068">
                  <c:v>9.8558785729751577</c:v>
                </c:pt>
                <c:pt idx="20069">
                  <c:v>9.8648927955646322</c:v>
                </c:pt>
                <c:pt idx="20070">
                  <c:v>9.858547096465978</c:v>
                </c:pt>
                <c:pt idx="20071">
                  <c:v>9.8582880573778642</c:v>
                </c:pt>
                <c:pt idx="20072">
                  <c:v>9.8275576674082412</c:v>
                </c:pt>
                <c:pt idx="20073">
                  <c:v>9.8132890202194059</c:v>
                </c:pt>
                <c:pt idx="20074">
                  <c:v>9.8017583924587299</c:v>
                </c:pt>
                <c:pt idx="20075">
                  <c:v>9.8344544772483378</c:v>
                </c:pt>
                <c:pt idx="20076">
                  <c:v>9.8500387639107316</c:v>
                </c:pt>
                <c:pt idx="20077">
                  <c:v>9.8529322136887743</c:v>
                </c:pt>
                <c:pt idx="20078">
                  <c:v>9.8602550189791849</c:v>
                </c:pt>
                <c:pt idx="20079">
                  <c:v>9.8778389388386856</c:v>
                </c:pt>
                <c:pt idx="20080">
                  <c:v>9.8919492523418135</c:v>
                </c:pt>
                <c:pt idx="20081">
                  <c:v>9.880404280852165</c:v>
                </c:pt>
                <c:pt idx="20082">
                  <c:v>9.8567573624656504</c:v>
                </c:pt>
                <c:pt idx="20083">
                  <c:v>9.8266365775095128</c:v>
                </c:pt>
                <c:pt idx="20084">
                  <c:v>9.8031432199965174</c:v>
                </c:pt>
                <c:pt idx="20085">
                  <c:v>9.7816752321126614</c:v>
                </c:pt>
                <c:pt idx="20086">
                  <c:v>9.7807233121164519</c:v>
                </c:pt>
                <c:pt idx="20087">
                  <c:v>9.7936370542283324</c:v>
                </c:pt>
                <c:pt idx="20088">
                  <c:v>9.8202088213599303</c:v>
                </c:pt>
                <c:pt idx="20089">
                  <c:v>9.8570496664345288</c:v>
                </c:pt>
                <c:pt idx="20090">
                  <c:v>9.8743736268472553</c:v>
                </c:pt>
                <c:pt idx="20091">
                  <c:v>9.8846869486101792</c:v>
                </c:pt>
                <c:pt idx="20092">
                  <c:v>9.8926347253122273</c:v>
                </c:pt>
                <c:pt idx="20093">
                  <c:v>9.9010278295077487</c:v>
                </c:pt>
                <c:pt idx="20094">
                  <c:v>9.9079835642261713</c:v>
                </c:pt>
                <c:pt idx="20095">
                  <c:v>9.892439468838818</c:v>
                </c:pt>
                <c:pt idx="20096">
                  <c:v>9.8855189996899426</c:v>
                </c:pt>
                <c:pt idx="20097">
                  <c:v>9.8496106595461512</c:v>
                </c:pt>
                <c:pt idx="20098">
                  <c:v>9.8164423898930533</c:v>
                </c:pt>
                <c:pt idx="20099">
                  <c:v>9.8036367194780105</c:v>
                </c:pt>
                <c:pt idx="20100">
                  <c:v>9.8076127893186236</c:v>
                </c:pt>
                <c:pt idx="20101">
                  <c:v>9.8064152222415348</c:v>
                </c:pt>
                <c:pt idx="20102">
                  <c:v>9.8223250460669398</c:v>
                </c:pt>
                <c:pt idx="20103">
                  <c:v>9.8466245831802262</c:v>
                </c:pt>
                <c:pt idx="20104">
                  <c:v>9.8804739971030937</c:v>
                </c:pt>
                <c:pt idx="20105">
                  <c:v>9.9004453469664035</c:v>
                </c:pt>
                <c:pt idx="20106">
                  <c:v>9.8845241109297977</c:v>
                </c:pt>
                <c:pt idx="20107">
                  <c:v>9.8614762639702391</c:v>
                </c:pt>
                <c:pt idx="20108">
                  <c:v>9.8364996552969259</c:v>
                </c:pt>
                <c:pt idx="20109">
                  <c:v>9.8023308388546333</c:v>
                </c:pt>
                <c:pt idx="20110">
                  <c:v>9.798622930049433</c:v>
                </c:pt>
                <c:pt idx="20111">
                  <c:v>9.8202352684413121</c:v>
                </c:pt>
                <c:pt idx="20112">
                  <c:v>9.8035521777194994</c:v>
                </c:pt>
                <c:pt idx="20113">
                  <c:v>9.8075414230991118</c:v>
                </c:pt>
                <c:pt idx="20114">
                  <c:v>9.8097648169139831</c:v>
                </c:pt>
                <c:pt idx="20115">
                  <c:v>9.8571122408211984</c:v>
                </c:pt>
                <c:pt idx="20116">
                  <c:v>9.8923624743662497</c:v>
                </c:pt>
                <c:pt idx="20117">
                  <c:v>9.9087983919512332</c:v>
                </c:pt>
                <c:pt idx="20118">
                  <c:v>9.9070247088321839</c:v>
                </c:pt>
                <c:pt idx="20119">
                  <c:v>9.9074837621350564</c:v>
                </c:pt>
                <c:pt idx="20120">
                  <c:v>9.9027932554931777</c:v>
                </c:pt>
                <c:pt idx="20121">
                  <c:v>9.885220366887161</c:v>
                </c:pt>
                <c:pt idx="20122">
                  <c:v>9.8691441281711469</c:v>
                </c:pt>
                <c:pt idx="20123">
                  <c:v>9.8836751229153421</c:v>
                </c:pt>
                <c:pt idx="20124">
                  <c:v>9.8752879271712501</c:v>
                </c:pt>
                <c:pt idx="20125">
                  <c:v>9.8446897384603087</c:v>
                </c:pt>
                <c:pt idx="20126">
                  <c:v>9.8113365470472811</c:v>
                </c:pt>
                <c:pt idx="20127">
                  <c:v>9.8302263809373169</c:v>
                </c:pt>
                <c:pt idx="20128">
                  <c:v>9.8403691030759148</c:v>
                </c:pt>
                <c:pt idx="20129">
                  <c:v>9.872300106424829</c:v>
                </c:pt>
                <c:pt idx="20130">
                  <c:v>9.8806511837459663</c:v>
                </c:pt>
                <c:pt idx="20131">
                  <c:v>9.8811319707331933</c:v>
                </c:pt>
                <c:pt idx="20132">
                  <c:v>9.8845526505041441</c:v>
                </c:pt>
                <c:pt idx="20133">
                  <c:v>9.8707179428818357</c:v>
                </c:pt>
                <c:pt idx="20134">
                  <c:v>9.8433685167832934</c:v>
                </c:pt>
                <c:pt idx="20135">
                  <c:v>9.840739747065582</c:v>
                </c:pt>
                <c:pt idx="20136">
                  <c:v>9.8231530569022194</c:v>
                </c:pt>
                <c:pt idx="20137">
                  <c:v>9.8225637117046922</c:v>
                </c:pt>
                <c:pt idx="20138">
                  <c:v>9.8224387177330872</c:v>
                </c:pt>
                <c:pt idx="20139">
                  <c:v>9.8291129156491603</c:v>
                </c:pt>
                <c:pt idx="20140">
                  <c:v>9.8207304370168274</c:v>
                </c:pt>
                <c:pt idx="20141">
                  <c:v>9.8132475427895365</c:v>
                </c:pt>
                <c:pt idx="20142">
                  <c:v>9.7953483546333491</c:v>
                </c:pt>
                <c:pt idx="20143">
                  <c:v>9.7810179513475859</c:v>
                </c:pt>
                <c:pt idx="20144">
                  <c:v>9.8113191813401297</c:v>
                </c:pt>
                <c:pt idx="20145">
                  <c:v>9.8384161407043695</c:v>
                </c:pt>
                <c:pt idx="20146">
                  <c:v>9.8511812069138198</c:v>
                </c:pt>
                <c:pt idx="20147">
                  <c:v>9.8622908287246656</c:v>
                </c:pt>
                <c:pt idx="20148">
                  <c:v>9.8545272679610996</c:v>
                </c:pt>
                <c:pt idx="20149">
                  <c:v>9.8544813063088927</c:v>
                </c:pt>
                <c:pt idx="20150">
                  <c:v>9.8741746542236477</c:v>
                </c:pt>
                <c:pt idx="20151">
                  <c:v>9.8655939584785557</c:v>
                </c:pt>
                <c:pt idx="20152">
                  <c:v>9.8487497060477676</c:v>
                </c:pt>
                <c:pt idx="20153">
                  <c:v>9.8293319215531696</c:v>
                </c:pt>
                <c:pt idx="20154">
                  <c:v>9.8194410902514626</c:v>
                </c:pt>
                <c:pt idx="20155">
                  <c:v>9.8343411723096299</c:v>
                </c:pt>
                <c:pt idx="20156">
                  <c:v>9.8355124802758258</c:v>
                </c:pt>
                <c:pt idx="20157">
                  <c:v>9.8382354057324939</c:v>
                </c:pt>
                <c:pt idx="20158">
                  <c:v>9.85180701678871</c:v>
                </c:pt>
                <c:pt idx="20159">
                  <c:v>9.8700680832711516</c:v>
                </c:pt>
                <c:pt idx="20160">
                  <c:v>9.8650455693955159</c:v>
                </c:pt>
                <c:pt idx="20161">
                  <c:v>9.8285579053620999</c:v>
                </c:pt>
                <c:pt idx="20162">
                  <c:v>9.8232317959210107</c:v>
                </c:pt>
                <c:pt idx="20163">
                  <c:v>9.8213636283952681</c:v>
                </c:pt>
                <c:pt idx="20164">
                  <c:v>9.8343128230867638</c:v>
                </c:pt>
                <c:pt idx="20165">
                  <c:v>9.8478968796646278</c:v>
                </c:pt>
                <c:pt idx="20166">
                  <c:v>9.8469754088475536</c:v>
                </c:pt>
                <c:pt idx="20167">
                  <c:v>9.8506683392415937</c:v>
                </c:pt>
                <c:pt idx="20168">
                  <c:v>9.8525497101469934</c:v>
                </c:pt>
                <c:pt idx="20169">
                  <c:v>9.8510750317270688</c:v>
                </c:pt>
                <c:pt idx="20170">
                  <c:v>9.8654200240923569</c:v>
                </c:pt>
                <c:pt idx="20171">
                  <c:v>9.872690765293715</c:v>
                </c:pt>
                <c:pt idx="20172">
                  <c:v>9.8789992967114006</c:v>
                </c:pt>
                <c:pt idx="20173">
                  <c:v>9.8547736630092331</c:v>
                </c:pt>
                <c:pt idx="20174">
                  <c:v>9.8272215959974041</c:v>
                </c:pt>
                <c:pt idx="20175">
                  <c:v>9.8182504305233618</c:v>
                </c:pt>
                <c:pt idx="20176">
                  <c:v>9.8118244642656869</c:v>
                </c:pt>
                <c:pt idx="20177">
                  <c:v>9.8179840327654446</c:v>
                </c:pt>
                <c:pt idx="20178">
                  <c:v>9.8320973779094878</c:v>
                </c:pt>
                <c:pt idx="20179">
                  <c:v>9.8401387946510734</c:v>
                </c:pt>
                <c:pt idx="20180">
                  <c:v>9.8518582628947033</c:v>
                </c:pt>
                <c:pt idx="20181">
                  <c:v>9.8423991503682977</c:v>
                </c:pt>
                <c:pt idx="20182">
                  <c:v>9.8467579706774622</c:v>
                </c:pt>
                <c:pt idx="20183">
                  <c:v>9.8352931848349652</c:v>
                </c:pt>
                <c:pt idx="20184">
                  <c:v>9.8412641781190366</c:v>
                </c:pt>
                <c:pt idx="20185">
                  <c:v>9.8371747652231907</c:v>
                </c:pt>
                <c:pt idx="20186">
                  <c:v>9.8412085098964397</c:v>
                </c:pt>
                <c:pt idx="20187">
                  <c:v>9.8524354136502605</c:v>
                </c:pt>
                <c:pt idx="20188">
                  <c:v>9.8515411238666548</c:v>
                </c:pt>
                <c:pt idx="20189">
                  <c:v>9.8389970553098927</c:v>
                </c:pt>
                <c:pt idx="20190">
                  <c:v>9.8422847166442331</c:v>
                </c:pt>
                <c:pt idx="20191">
                  <c:v>9.8590200978119853</c:v>
                </c:pt>
                <c:pt idx="20192">
                  <c:v>9.8753408473065125</c:v>
                </c:pt>
                <c:pt idx="20193">
                  <c:v>9.8519065475269887</c:v>
                </c:pt>
                <c:pt idx="20194">
                  <c:v>9.8376388089473128</c:v>
                </c:pt>
                <c:pt idx="20195">
                  <c:v>9.8404920852733522</c:v>
                </c:pt>
                <c:pt idx="20196">
                  <c:v>9.840958224409265</c:v>
                </c:pt>
                <c:pt idx="20197">
                  <c:v>9.8697992247435469</c:v>
                </c:pt>
                <c:pt idx="20198">
                  <c:v>9.872077871810724</c:v>
                </c:pt>
                <c:pt idx="20199">
                  <c:v>9.865802788343272</c:v>
                </c:pt>
                <c:pt idx="20200">
                  <c:v>9.855128750350195</c:v>
                </c:pt>
                <c:pt idx="20201">
                  <c:v>9.8462158817863408</c:v>
                </c:pt>
                <c:pt idx="20202">
                  <c:v>9.8269579324769154</c:v>
                </c:pt>
                <c:pt idx="20203">
                  <c:v>9.8228588797255263</c:v>
                </c:pt>
                <c:pt idx="20204">
                  <c:v>9.8486766870205322</c:v>
                </c:pt>
                <c:pt idx="20205">
                  <c:v>9.8623850100326536</c:v>
                </c:pt>
                <c:pt idx="20206">
                  <c:v>9.8697278200799641</c:v>
                </c:pt>
                <c:pt idx="20207">
                  <c:v>9.8670624884332714</c:v>
                </c:pt>
                <c:pt idx="20208">
                  <c:v>9.8781247009462803</c:v>
                </c:pt>
                <c:pt idx="20209">
                  <c:v>9.8771618886407389</c:v>
                </c:pt>
                <c:pt idx="20210">
                  <c:v>9.8655562304078455</c:v>
                </c:pt>
                <c:pt idx="20211">
                  <c:v>9.8550575565627234</c:v>
                </c:pt>
                <c:pt idx="20212">
                  <c:v>9.8426844878623037</c:v>
                </c:pt>
                <c:pt idx="20213">
                  <c:v>9.8396451219771208</c:v>
                </c:pt>
                <c:pt idx="20214">
                  <c:v>9.8347328434617012</c:v>
                </c:pt>
                <c:pt idx="20215">
                  <c:v>9.8318219100334989</c:v>
                </c:pt>
                <c:pt idx="20216">
                  <c:v>9.829965813698033</c:v>
                </c:pt>
                <c:pt idx="20217">
                  <c:v>9.835861468649119</c:v>
                </c:pt>
                <c:pt idx="20218">
                  <c:v>9.8330363592184167</c:v>
                </c:pt>
                <c:pt idx="20219">
                  <c:v>9.8143899717763805</c:v>
                </c:pt>
                <c:pt idx="20220">
                  <c:v>9.7963539855290911</c:v>
                </c:pt>
                <c:pt idx="20221">
                  <c:v>9.7874217177497123</c:v>
                </c:pt>
                <c:pt idx="20222">
                  <c:v>9.7706227896816529</c:v>
                </c:pt>
                <c:pt idx="20223">
                  <c:v>9.7854150884500068</c:v>
                </c:pt>
                <c:pt idx="20224">
                  <c:v>9.8281341158165691</c:v>
                </c:pt>
                <c:pt idx="20225">
                  <c:v>9.8549643363272832</c:v>
                </c:pt>
                <c:pt idx="20226">
                  <c:v>9.8854942561039216</c:v>
                </c:pt>
                <c:pt idx="20227">
                  <c:v>9.9074874010403153</c:v>
                </c:pt>
                <c:pt idx="20228">
                  <c:v>9.9180046906224</c:v>
                </c:pt>
                <c:pt idx="20229">
                  <c:v>9.8904087603623516</c:v>
                </c:pt>
                <c:pt idx="20230">
                  <c:v>9.8334188721279698</c:v>
                </c:pt>
                <c:pt idx="20231">
                  <c:v>9.7954862192445198</c:v>
                </c:pt>
                <c:pt idx="20232">
                  <c:v>9.7571789741589736</c:v>
                </c:pt>
                <c:pt idx="20233">
                  <c:v>9.7514285314220146</c:v>
                </c:pt>
                <c:pt idx="20234">
                  <c:v>9.7828999192849562</c:v>
                </c:pt>
                <c:pt idx="20235">
                  <c:v>9.8301757742568991</c:v>
                </c:pt>
                <c:pt idx="20236">
                  <c:v>9.8945092466243043</c:v>
                </c:pt>
                <c:pt idx="20237">
                  <c:v>9.9396791177013846</c:v>
                </c:pt>
                <c:pt idx="20238">
                  <c:v>9.9683542329642609</c:v>
                </c:pt>
                <c:pt idx="20239">
                  <c:v>9.9619378313493989</c:v>
                </c:pt>
                <c:pt idx="20240">
                  <c:v>9.9440750752676941</c:v>
                </c:pt>
                <c:pt idx="20241">
                  <c:v>9.9058698256556337</c:v>
                </c:pt>
                <c:pt idx="20242">
                  <c:v>9.8906282757365069</c:v>
                </c:pt>
                <c:pt idx="20243">
                  <c:v>9.8642027745859089</c:v>
                </c:pt>
                <c:pt idx="20244">
                  <c:v>9.864566532161561</c:v>
                </c:pt>
                <c:pt idx="20245">
                  <c:v>9.8735221127912958</c:v>
                </c:pt>
                <c:pt idx="20246">
                  <c:v>9.8727845285207962</c:v>
                </c:pt>
                <c:pt idx="20247">
                  <c:v>9.8696215174945543</c:v>
                </c:pt>
                <c:pt idx="20248">
                  <c:v>9.8573070525575233</c:v>
                </c:pt>
                <c:pt idx="20249">
                  <c:v>9.8303562539652987</c:v>
                </c:pt>
                <c:pt idx="20250">
                  <c:v>9.8091127465425156</c:v>
                </c:pt>
                <c:pt idx="20251">
                  <c:v>9.8049572277086519</c:v>
                </c:pt>
                <c:pt idx="20252">
                  <c:v>9.8102629715731968</c:v>
                </c:pt>
                <c:pt idx="20253">
                  <c:v>9.8343948242860773</c:v>
                </c:pt>
                <c:pt idx="20254">
                  <c:v>9.8674661300043436</c:v>
                </c:pt>
                <c:pt idx="20255">
                  <c:v>9.8753992285043157</c:v>
                </c:pt>
                <c:pt idx="20256">
                  <c:v>9.8801551073400127</c:v>
                </c:pt>
                <c:pt idx="20257">
                  <c:v>9.8613093711676942</c:v>
                </c:pt>
                <c:pt idx="20258">
                  <c:v>9.8666567160923986</c:v>
                </c:pt>
                <c:pt idx="20259">
                  <c:v>9.8856894933611219</c:v>
                </c:pt>
                <c:pt idx="20260">
                  <c:v>9.8902865098718866</c:v>
                </c:pt>
                <c:pt idx="20261">
                  <c:v>9.8829394424605983</c:v>
                </c:pt>
                <c:pt idx="20262">
                  <c:v>9.8581105165184066</c:v>
                </c:pt>
                <c:pt idx="20263">
                  <c:v>9.8404995310315009</c:v>
                </c:pt>
                <c:pt idx="20264">
                  <c:v>9.8421072012752049</c:v>
                </c:pt>
                <c:pt idx="20265">
                  <c:v>9.8334894581035144</c:v>
                </c:pt>
                <c:pt idx="20266">
                  <c:v>9.8376355496274304</c:v>
                </c:pt>
                <c:pt idx="20267">
                  <c:v>9.8364674364100964</c:v>
                </c:pt>
                <c:pt idx="20268">
                  <c:v>9.8237519635141322</c:v>
                </c:pt>
                <c:pt idx="20269">
                  <c:v>9.8022846004579574</c:v>
                </c:pt>
                <c:pt idx="20270">
                  <c:v>9.7971539769645108</c:v>
                </c:pt>
                <c:pt idx="20271">
                  <c:v>9.7973485824071087</c:v>
                </c:pt>
                <c:pt idx="20272">
                  <c:v>9.8170568361200772</c:v>
                </c:pt>
                <c:pt idx="20273">
                  <c:v>9.849774075557459</c:v>
                </c:pt>
                <c:pt idx="20274">
                  <c:v>9.8812067522249141</c:v>
                </c:pt>
                <c:pt idx="20275">
                  <c:v>9.8835546719380041</c:v>
                </c:pt>
                <c:pt idx="20276">
                  <c:v>9.8623940193929833</c:v>
                </c:pt>
                <c:pt idx="20277">
                  <c:v>9.834219225072216</c:v>
                </c:pt>
                <c:pt idx="20278">
                  <c:v>9.8353030983943377</c:v>
                </c:pt>
                <c:pt idx="20279">
                  <c:v>9.818556449420317</c:v>
                </c:pt>
                <c:pt idx="20280">
                  <c:v>9.7867431139388152</c:v>
                </c:pt>
                <c:pt idx="20281">
                  <c:v>9.8073798930675142</c:v>
                </c:pt>
                <c:pt idx="20282">
                  <c:v>9.8242095583469222</c:v>
                </c:pt>
                <c:pt idx="20283">
                  <c:v>9.8202689928730944</c:v>
                </c:pt>
                <c:pt idx="20284">
                  <c:v>9.8122550918228644</c:v>
                </c:pt>
                <c:pt idx="20285">
                  <c:v>9.8245603930361902</c:v>
                </c:pt>
                <c:pt idx="20286">
                  <c:v>9.8286959641314464</c:v>
                </c:pt>
                <c:pt idx="20287">
                  <c:v>9.839721065874393</c:v>
                </c:pt>
                <c:pt idx="20288">
                  <c:v>9.8817777672854614</c:v>
                </c:pt>
                <c:pt idx="20289">
                  <c:v>9.9037848339089827</c:v>
                </c:pt>
                <c:pt idx="20290">
                  <c:v>9.8873527324286581</c:v>
                </c:pt>
                <c:pt idx="20291">
                  <c:v>9.8540645959639441</c:v>
                </c:pt>
                <c:pt idx="20292">
                  <c:v>9.8029675672610868</c:v>
                </c:pt>
                <c:pt idx="20293">
                  <c:v>9.7727600739898381</c:v>
                </c:pt>
                <c:pt idx="20294">
                  <c:v>9.7439929816328004</c:v>
                </c:pt>
                <c:pt idx="20295">
                  <c:v>9.7695578316153995</c:v>
                </c:pt>
                <c:pt idx="20296">
                  <c:v>9.8116891368784565</c:v>
                </c:pt>
                <c:pt idx="20297">
                  <c:v>9.8627924325449641</c:v>
                </c:pt>
                <c:pt idx="20298">
                  <c:v>9.9018085090169858</c:v>
                </c:pt>
                <c:pt idx="20299">
                  <c:v>9.9107391570438814</c:v>
                </c:pt>
                <c:pt idx="20300">
                  <c:v>9.9138754390257642</c:v>
                </c:pt>
                <c:pt idx="20301">
                  <c:v>9.8838919767687319</c:v>
                </c:pt>
                <c:pt idx="20302">
                  <c:v>9.8475718233894032</c:v>
                </c:pt>
                <c:pt idx="20303">
                  <c:v>9.8207903064498439</c:v>
                </c:pt>
                <c:pt idx="20304">
                  <c:v>9.8143044587387482</c:v>
                </c:pt>
                <c:pt idx="20305">
                  <c:v>9.828876920109753</c:v>
                </c:pt>
                <c:pt idx="20306">
                  <c:v>9.8399788904635486</c:v>
                </c:pt>
                <c:pt idx="20307">
                  <c:v>9.8307128660183842</c:v>
                </c:pt>
                <c:pt idx="20308">
                  <c:v>9.8429863916697613</c:v>
                </c:pt>
                <c:pt idx="20309">
                  <c:v>9.8590186023673869</c:v>
                </c:pt>
                <c:pt idx="20310">
                  <c:v>9.8680110421876819</c:v>
                </c:pt>
                <c:pt idx="20311">
                  <c:v>9.8655971790361949</c:v>
                </c:pt>
                <c:pt idx="20312">
                  <c:v>9.8365333683856573</c:v>
                </c:pt>
                <c:pt idx="20313">
                  <c:v>9.8225033968485924</c:v>
                </c:pt>
                <c:pt idx="20314">
                  <c:v>9.8306488631567284</c:v>
                </c:pt>
                <c:pt idx="20315">
                  <c:v>9.8305620225471362</c:v>
                </c:pt>
                <c:pt idx="20316">
                  <c:v>9.839076346175176</c:v>
                </c:pt>
                <c:pt idx="20317">
                  <c:v>9.8545295905945576</c:v>
                </c:pt>
                <c:pt idx="20318">
                  <c:v>9.8760519317776634</c:v>
                </c:pt>
                <c:pt idx="20319">
                  <c:v>9.8885444888775424</c:v>
                </c:pt>
                <c:pt idx="20320">
                  <c:v>9.881387810072253</c:v>
                </c:pt>
                <c:pt idx="20321">
                  <c:v>9.8585979291135359</c:v>
                </c:pt>
                <c:pt idx="20322">
                  <c:v>9.8243615393668584</c:v>
                </c:pt>
                <c:pt idx="20323">
                  <c:v>9.8203543330451488</c:v>
                </c:pt>
                <c:pt idx="20324">
                  <c:v>9.8373546199831825</c:v>
                </c:pt>
                <c:pt idx="20325">
                  <c:v>9.8931902402753806</c:v>
                </c:pt>
                <c:pt idx="20326">
                  <c:v>9.8962990905989052</c:v>
                </c:pt>
                <c:pt idx="20327">
                  <c:v>9.8808350761872461</c:v>
                </c:pt>
                <c:pt idx="20328">
                  <c:v>9.8545593368527733</c:v>
                </c:pt>
                <c:pt idx="20329">
                  <c:v>9.8247799873363544</c:v>
                </c:pt>
                <c:pt idx="20330">
                  <c:v>9.8081289592407792</c:v>
                </c:pt>
                <c:pt idx="20331">
                  <c:v>9.7977308145701656</c:v>
                </c:pt>
                <c:pt idx="20332">
                  <c:v>9.8150750822631938</c:v>
                </c:pt>
                <c:pt idx="20333">
                  <c:v>9.8570956843056603</c:v>
                </c:pt>
                <c:pt idx="20334">
                  <c:v>9.8704700367148881</c:v>
                </c:pt>
                <c:pt idx="20335">
                  <c:v>9.862184877654073</c:v>
                </c:pt>
                <c:pt idx="20336">
                  <c:v>9.8583645076981732</c:v>
                </c:pt>
                <c:pt idx="20337">
                  <c:v>9.8594222596311045</c:v>
                </c:pt>
                <c:pt idx="20338">
                  <c:v>9.8518221959622174</c:v>
                </c:pt>
                <c:pt idx="20339">
                  <c:v>9.8499947740345508</c:v>
                </c:pt>
                <c:pt idx="20340">
                  <c:v>9.8436209341698255</c:v>
                </c:pt>
                <c:pt idx="20341">
                  <c:v>9.8497363619610319</c:v>
                </c:pt>
                <c:pt idx="20342">
                  <c:v>9.8478403024141361</c:v>
                </c:pt>
                <c:pt idx="20343">
                  <c:v>9.8494054936621502</c:v>
                </c:pt>
                <c:pt idx="20344">
                  <c:v>9.8521359406475746</c:v>
                </c:pt>
                <c:pt idx="20345">
                  <c:v>9.8486948695938388</c:v>
                </c:pt>
                <c:pt idx="20346">
                  <c:v>9.8595135287352118</c:v>
                </c:pt>
                <c:pt idx="20347">
                  <c:v>9.8595775055770343</c:v>
                </c:pt>
                <c:pt idx="20348">
                  <c:v>9.8499631179445952</c:v>
                </c:pt>
                <c:pt idx="20349">
                  <c:v>9.840635869381229</c:v>
                </c:pt>
                <c:pt idx="20350">
                  <c:v>9.8139782726997709</c:v>
                </c:pt>
                <c:pt idx="20351">
                  <c:v>9.8118840671904977</c:v>
                </c:pt>
                <c:pt idx="20352">
                  <c:v>9.8272796041234507</c:v>
                </c:pt>
                <c:pt idx="20353">
                  <c:v>9.8330503744610844</c:v>
                </c:pt>
                <c:pt idx="20354">
                  <c:v>9.8413321771656612</c:v>
                </c:pt>
                <c:pt idx="20355">
                  <c:v>9.8421043646094404</c:v>
                </c:pt>
                <c:pt idx="20356">
                  <c:v>9.8320014297102443</c:v>
                </c:pt>
                <c:pt idx="20357">
                  <c:v>9.810533775739513</c:v>
                </c:pt>
                <c:pt idx="20358">
                  <c:v>9.8200048129661219</c:v>
                </c:pt>
                <c:pt idx="20359">
                  <c:v>9.825333361540542</c:v>
                </c:pt>
                <c:pt idx="20360">
                  <c:v>9.8504989408790831</c:v>
                </c:pt>
                <c:pt idx="20361">
                  <c:v>9.8550677185279909</c:v>
                </c:pt>
                <c:pt idx="20362">
                  <c:v>9.8537514481970803</c:v>
                </c:pt>
                <c:pt idx="20363">
                  <c:v>9.8771628686489326</c:v>
                </c:pt>
                <c:pt idx="20364">
                  <c:v>9.870713502724497</c:v>
                </c:pt>
                <c:pt idx="20365">
                  <c:v>9.8545849129923724</c:v>
                </c:pt>
                <c:pt idx="20366">
                  <c:v>9.8527667271347674</c:v>
                </c:pt>
                <c:pt idx="20367">
                  <c:v>9.8559994110626601</c:v>
                </c:pt>
                <c:pt idx="20368">
                  <c:v>9.8392606273604883</c:v>
                </c:pt>
                <c:pt idx="20369">
                  <c:v>9.8308152166242113</c:v>
                </c:pt>
                <c:pt idx="20370">
                  <c:v>9.829534940810575</c:v>
                </c:pt>
                <c:pt idx="20371">
                  <c:v>9.8399372272345076</c:v>
                </c:pt>
                <c:pt idx="20372">
                  <c:v>9.8340293343379539</c:v>
                </c:pt>
                <c:pt idx="20373">
                  <c:v>9.8183290548153863</c:v>
                </c:pt>
                <c:pt idx="20374">
                  <c:v>9.8420732181476982</c:v>
                </c:pt>
                <c:pt idx="20375">
                  <c:v>9.8526775275717657</c:v>
                </c:pt>
                <c:pt idx="20376">
                  <c:v>9.8779799631475935</c:v>
                </c:pt>
                <c:pt idx="20377">
                  <c:v>9.8695004999699592</c:v>
                </c:pt>
                <c:pt idx="20378">
                  <c:v>9.8603771668733167</c:v>
                </c:pt>
                <c:pt idx="20379">
                  <c:v>9.8311793161268657</c:v>
                </c:pt>
                <c:pt idx="20380">
                  <c:v>9.7951390109127665</c:v>
                </c:pt>
                <c:pt idx="20381">
                  <c:v>9.7878499038095121</c:v>
                </c:pt>
                <c:pt idx="20382">
                  <c:v>9.8145066199425877</c:v>
                </c:pt>
                <c:pt idx="20383">
                  <c:v>9.8644067627338377</c:v>
                </c:pt>
                <c:pt idx="20384">
                  <c:v>9.905802249274247</c:v>
                </c:pt>
                <c:pt idx="20385">
                  <c:v>9.925854436493335</c:v>
                </c:pt>
                <c:pt idx="20386">
                  <c:v>9.9086341979840054</c:v>
                </c:pt>
                <c:pt idx="20387">
                  <c:v>9.9031299898966481</c:v>
                </c:pt>
                <c:pt idx="20388">
                  <c:v>9.8578603430829812</c:v>
                </c:pt>
                <c:pt idx="20389">
                  <c:v>9.8194759172695356</c:v>
                </c:pt>
                <c:pt idx="20390">
                  <c:v>9.7878565700668609</c:v>
                </c:pt>
                <c:pt idx="20391">
                  <c:v>9.7882415616184293</c:v>
                </c:pt>
                <c:pt idx="20392">
                  <c:v>9.8139026627124242</c:v>
                </c:pt>
                <c:pt idx="20393">
                  <c:v>9.8531374243896099</c:v>
                </c:pt>
                <c:pt idx="20394">
                  <c:v>9.8697561390917343</c:v>
                </c:pt>
                <c:pt idx="20395">
                  <c:v>9.8805643732784052</c:v>
                </c:pt>
                <c:pt idx="20396">
                  <c:v>9.9033538920429152</c:v>
                </c:pt>
                <c:pt idx="20397">
                  <c:v>9.8689792540270815</c:v>
                </c:pt>
                <c:pt idx="20398">
                  <c:v>9.8675550471492066</c:v>
                </c:pt>
                <c:pt idx="20399">
                  <c:v>9.9334438685267177</c:v>
                </c:pt>
                <c:pt idx="20400">
                  <c:v>9.9466325838412395</c:v>
                </c:pt>
                <c:pt idx="20401">
                  <c:v>9.9004032886525746</c:v>
                </c:pt>
                <c:pt idx="20402">
                  <c:v>9.8891274390183543</c:v>
                </c:pt>
                <c:pt idx="20403">
                  <c:v>9.8586047952680556</c:v>
                </c:pt>
                <c:pt idx="20404">
                  <c:v>9.8716457534799815</c:v>
                </c:pt>
                <c:pt idx="20405">
                  <c:v>9.8679281804633128</c:v>
                </c:pt>
                <c:pt idx="20406">
                  <c:v>9.8561289433458334</c:v>
                </c:pt>
                <c:pt idx="20407">
                  <c:v>9.8373114036184823</c:v>
                </c:pt>
                <c:pt idx="20408">
                  <c:v>9.8288783072961099</c:v>
                </c:pt>
                <c:pt idx="20409">
                  <c:v>9.9046656483750084</c:v>
                </c:pt>
                <c:pt idx="20410">
                  <c:v>9.8557015082007453</c:v>
                </c:pt>
                <c:pt idx="20411">
                  <c:v>9.8350905316304047</c:v>
                </c:pt>
                <c:pt idx="20412">
                  <c:v>9.8503299126569868</c:v>
                </c:pt>
                <c:pt idx="20413">
                  <c:v>9.8282952705510507</c:v>
                </c:pt>
                <c:pt idx="20414">
                  <c:v>9.8313935764996643</c:v>
                </c:pt>
                <c:pt idx="20415">
                  <c:v>9.8441559961071512</c:v>
                </c:pt>
                <c:pt idx="20416">
                  <c:v>9.8433199842607468</c:v>
                </c:pt>
                <c:pt idx="20417">
                  <c:v>9.8275789362528609</c:v>
                </c:pt>
                <c:pt idx="20418">
                  <c:v>9.805615770444092</c:v>
                </c:pt>
                <c:pt idx="20419">
                  <c:v>9.8026581073420225</c:v>
                </c:pt>
                <c:pt idx="20420">
                  <c:v>9.8133085344498276</c:v>
                </c:pt>
                <c:pt idx="20421">
                  <c:v>9.8196510499459624</c:v>
                </c:pt>
                <c:pt idx="20422">
                  <c:v>9.8333518619789295</c:v>
                </c:pt>
                <c:pt idx="20423">
                  <c:v>9.8257012934650092</c:v>
                </c:pt>
                <c:pt idx="20424">
                  <c:v>9.8422819699544242</c:v>
                </c:pt>
                <c:pt idx="20425">
                  <c:v>9.8455269608040066</c:v>
                </c:pt>
                <c:pt idx="20426">
                  <c:v>9.8491053620564415</c:v>
                </c:pt>
                <c:pt idx="20427">
                  <c:v>9.8549254841655465</c:v>
                </c:pt>
                <c:pt idx="20428">
                  <c:v>9.8307424894663917</c:v>
                </c:pt>
                <c:pt idx="20429">
                  <c:v>9.8162385086579906</c:v>
                </c:pt>
                <c:pt idx="20430">
                  <c:v>9.8068015655476799</c:v>
                </c:pt>
                <c:pt idx="20431">
                  <c:v>9.8052961337209865</c:v>
                </c:pt>
                <c:pt idx="20432">
                  <c:v>9.8067659395276809</c:v>
                </c:pt>
                <c:pt idx="20433">
                  <c:v>9.8084438970940653</c:v>
                </c:pt>
                <c:pt idx="20434">
                  <c:v>9.8137096515739568</c:v>
                </c:pt>
                <c:pt idx="20435">
                  <c:v>9.8215817382720125</c:v>
                </c:pt>
                <c:pt idx="20436">
                  <c:v>9.8138054475478267</c:v>
                </c:pt>
                <c:pt idx="20437">
                  <c:v>9.8196459021502047</c:v>
                </c:pt>
                <c:pt idx="20438">
                  <c:v>9.8585149166769934</c:v>
                </c:pt>
                <c:pt idx="20439">
                  <c:v>9.8643526073112398</c:v>
                </c:pt>
                <c:pt idx="20440">
                  <c:v>9.8623128303439085</c:v>
                </c:pt>
                <c:pt idx="20441">
                  <c:v>9.8296011814299078</c:v>
                </c:pt>
                <c:pt idx="20442">
                  <c:v>9.8316299412297177</c:v>
                </c:pt>
                <c:pt idx="20443">
                  <c:v>9.8452889872473239</c:v>
                </c:pt>
                <c:pt idx="20444">
                  <c:v>9.8466616396791213</c:v>
                </c:pt>
                <c:pt idx="20445">
                  <c:v>9.8350968548881355</c:v>
                </c:pt>
                <c:pt idx="20446">
                  <c:v>9.818922053212356</c:v>
                </c:pt>
                <c:pt idx="20447">
                  <c:v>9.8198952009124199</c:v>
                </c:pt>
                <c:pt idx="20448">
                  <c:v>9.8256762532954145</c:v>
                </c:pt>
                <c:pt idx="20449">
                  <c:v>9.8198839711895616</c:v>
                </c:pt>
                <c:pt idx="20450">
                  <c:v>9.8185795143570544</c:v>
                </c:pt>
                <c:pt idx="20451">
                  <c:v>9.8311801605511793</c:v>
                </c:pt>
                <c:pt idx="20452">
                  <c:v>9.844344759442091</c:v>
                </c:pt>
                <c:pt idx="20453">
                  <c:v>9.8413494227475233</c:v>
                </c:pt>
                <c:pt idx="20454">
                  <c:v>9.8349106502750079</c:v>
                </c:pt>
                <c:pt idx="20455">
                  <c:v>9.8492460970909441</c:v>
                </c:pt>
                <c:pt idx="20456">
                  <c:v>9.8429569803555204</c:v>
                </c:pt>
                <c:pt idx="20457">
                  <c:v>9.836702549398483</c:v>
                </c:pt>
                <c:pt idx="20458">
                  <c:v>9.8293731077135451</c:v>
                </c:pt>
                <c:pt idx="20459">
                  <c:v>9.8424618224500886</c:v>
                </c:pt>
                <c:pt idx="20460">
                  <c:v>9.8483766799526151</c:v>
                </c:pt>
                <c:pt idx="20461">
                  <c:v>9.8521001055739177</c:v>
                </c:pt>
                <c:pt idx="20462">
                  <c:v>9.844131470628831</c:v>
                </c:pt>
                <c:pt idx="20463">
                  <c:v>9.8307335456880036</c:v>
                </c:pt>
                <c:pt idx="20464">
                  <c:v>9.8068084782486409</c:v>
                </c:pt>
                <c:pt idx="20465">
                  <c:v>9.7830582633734746</c:v>
                </c:pt>
                <c:pt idx="20466">
                  <c:v>9.7958387288329032</c:v>
                </c:pt>
                <c:pt idx="20467">
                  <c:v>9.8313609819202501</c:v>
                </c:pt>
                <c:pt idx="20468">
                  <c:v>9.8525527666773982</c:v>
                </c:pt>
                <c:pt idx="20469">
                  <c:v>9.8843812984779778</c:v>
                </c:pt>
                <c:pt idx="20470">
                  <c:v>9.8776301139113105</c:v>
                </c:pt>
                <c:pt idx="20471">
                  <c:v>9.8734635434820106</c:v>
                </c:pt>
                <c:pt idx="20472">
                  <c:v>9.8755998826655631</c:v>
                </c:pt>
                <c:pt idx="20473">
                  <c:v>9.8538525112347468</c:v>
                </c:pt>
                <c:pt idx="20474">
                  <c:v>9.8224157086227297</c:v>
                </c:pt>
                <c:pt idx="20475">
                  <c:v>9.8093563888794169</c:v>
                </c:pt>
                <c:pt idx="20476">
                  <c:v>9.8067158835228216</c:v>
                </c:pt>
                <c:pt idx="20477">
                  <c:v>9.814838991179224</c:v>
                </c:pt>
                <c:pt idx="20478">
                  <c:v>9.8361350807248105</c:v>
                </c:pt>
                <c:pt idx="20479">
                  <c:v>9.8482744185757376</c:v>
                </c:pt>
                <c:pt idx="20480">
                  <c:v>9.8523119835432045</c:v>
                </c:pt>
                <c:pt idx="20481">
                  <c:v>9.8682081954582355</c:v>
                </c:pt>
                <c:pt idx="20482">
                  <c:v>9.8567098676793243</c:v>
                </c:pt>
                <c:pt idx="20483">
                  <c:v>9.8445421363032004</c:v>
                </c:pt>
                <c:pt idx="20484">
                  <c:v>9.8334974605877541</c:v>
                </c:pt>
                <c:pt idx="20485">
                  <c:v>9.8178616963541803</c:v>
                </c:pt>
                <c:pt idx="20486">
                  <c:v>9.8221248707831688</c:v>
                </c:pt>
                <c:pt idx="20487">
                  <c:v>9.834705533147611</c:v>
                </c:pt>
                <c:pt idx="20488">
                  <c:v>9.8564628333593376</c:v>
                </c:pt>
                <c:pt idx="20489">
                  <c:v>9.8767515470363012</c:v>
                </c:pt>
                <c:pt idx="20490">
                  <c:v>9.8622544182543859</c:v>
                </c:pt>
                <c:pt idx="20491">
                  <c:v>9.8590541600239714</c:v>
                </c:pt>
                <c:pt idx="20492">
                  <c:v>9.8453078258401323</c:v>
                </c:pt>
                <c:pt idx="20493">
                  <c:v>9.8384223320088999</c:v>
                </c:pt>
                <c:pt idx="20494">
                  <c:v>9.8347007361208174</c:v>
                </c:pt>
                <c:pt idx="20495">
                  <c:v>9.8350380875063905</c:v>
                </c:pt>
                <c:pt idx="20496">
                  <c:v>9.8431022604659706</c:v>
                </c:pt>
                <c:pt idx="20497">
                  <c:v>9.8402186376103327</c:v>
                </c:pt>
                <c:pt idx="20498">
                  <c:v>9.8374736254384523</c:v>
                </c:pt>
                <c:pt idx="20499">
                  <c:v>9.8415758494594332</c:v>
                </c:pt>
                <c:pt idx="20500">
                  <c:v>9.847363572814757</c:v>
                </c:pt>
                <c:pt idx="20501">
                  <c:v>9.8579788055095445</c:v>
                </c:pt>
                <c:pt idx="20502">
                  <c:v>9.8739334509309824</c:v>
                </c:pt>
                <c:pt idx="20503">
                  <c:v>9.8694742405263405</c:v>
                </c:pt>
                <c:pt idx="20504">
                  <c:v>9.8644396762925624</c:v>
                </c:pt>
                <c:pt idx="20505">
                  <c:v>9.8559326817496746</c:v>
                </c:pt>
                <c:pt idx="20506">
                  <c:v>9.8278375843829835</c:v>
                </c:pt>
                <c:pt idx="20507">
                  <c:v>9.8121921388887383</c:v>
                </c:pt>
                <c:pt idx="20508">
                  <c:v>9.8270888394022027</c:v>
                </c:pt>
                <c:pt idx="20509">
                  <c:v>9.8341813401795513</c:v>
                </c:pt>
                <c:pt idx="20510">
                  <c:v>9.8442869395039931</c:v>
                </c:pt>
                <c:pt idx="20511">
                  <c:v>9.8576257960983789</c:v>
                </c:pt>
                <c:pt idx="20512">
                  <c:v>9.8642142866318725</c:v>
                </c:pt>
                <c:pt idx="20513">
                  <c:v>9.8761871497539371</c:v>
                </c:pt>
                <c:pt idx="20514">
                  <c:v>9.8690364025657598</c:v>
                </c:pt>
                <c:pt idx="20515">
                  <c:v>9.8589110672608395</c:v>
                </c:pt>
                <c:pt idx="20516">
                  <c:v>9.845458907660996</c:v>
                </c:pt>
                <c:pt idx="20517">
                  <c:v>9.8354917035811926</c:v>
                </c:pt>
                <c:pt idx="20518">
                  <c:v>9.8345850485779334</c:v>
                </c:pt>
                <c:pt idx="20519">
                  <c:v>9.8492929340069928</c:v>
                </c:pt>
                <c:pt idx="20520">
                  <c:v>9.8438823748008115</c:v>
                </c:pt>
                <c:pt idx="20521">
                  <c:v>9.8474102764726297</c:v>
                </c:pt>
                <c:pt idx="20522">
                  <c:v>9.8338655871905871</c:v>
                </c:pt>
                <c:pt idx="20523">
                  <c:v>9.8493047137247718</c:v>
                </c:pt>
                <c:pt idx="20524">
                  <c:v>9.8506752177471366</c:v>
                </c:pt>
                <c:pt idx="20525">
                  <c:v>9.8482466611967787</c:v>
                </c:pt>
                <c:pt idx="20526">
                  <c:v>9.8346943180575632</c:v>
                </c:pt>
                <c:pt idx="20527">
                  <c:v>9.8584133389049224</c:v>
                </c:pt>
                <c:pt idx="20528">
                  <c:v>9.8654449111471987</c:v>
                </c:pt>
                <c:pt idx="20529">
                  <c:v>9.8649973411230398</c:v>
                </c:pt>
                <c:pt idx="20530">
                  <c:v>9.8664672657016972</c:v>
                </c:pt>
                <c:pt idx="20531">
                  <c:v>9.8616203146976211</c:v>
                </c:pt>
                <c:pt idx="20532">
                  <c:v>9.8634812141653523</c:v>
                </c:pt>
                <c:pt idx="20533">
                  <c:v>9.8659170639754432</c:v>
                </c:pt>
                <c:pt idx="20534">
                  <c:v>9.8827211835429729</c:v>
                </c:pt>
                <c:pt idx="20535">
                  <c:v>9.8955967442234289</c:v>
                </c:pt>
                <c:pt idx="20536">
                  <c:v>9.9013582332587315</c:v>
                </c:pt>
                <c:pt idx="20537">
                  <c:v>9.8814329084840598</c:v>
                </c:pt>
                <c:pt idx="20538">
                  <c:v>9.8634988821723475</c:v>
                </c:pt>
                <c:pt idx="20539">
                  <c:v>9.8302104242018018</c:v>
                </c:pt>
                <c:pt idx="20540">
                  <c:v>9.8088188472907625</c:v>
                </c:pt>
                <c:pt idx="20541">
                  <c:v>9.8213462530404385</c:v>
                </c:pt>
                <c:pt idx="20542">
                  <c:v>9.8434477143897752</c:v>
                </c:pt>
                <c:pt idx="20543">
                  <c:v>9.8429272434242279</c:v>
                </c:pt>
                <c:pt idx="20544">
                  <c:v>9.85124449979104</c:v>
                </c:pt>
                <c:pt idx="20545">
                  <c:v>9.8507647823202742</c:v>
                </c:pt>
                <c:pt idx="20546">
                  <c:v>9.8522489783965543</c:v>
                </c:pt>
                <c:pt idx="20547">
                  <c:v>9.862050511683794</c:v>
                </c:pt>
                <c:pt idx="20548">
                  <c:v>9.8595570341236591</c:v>
                </c:pt>
                <c:pt idx="20549">
                  <c:v>9.875687015844397</c:v>
                </c:pt>
                <c:pt idx="20550">
                  <c:v>9.8940851487937174</c:v>
                </c:pt>
                <c:pt idx="20551">
                  <c:v>9.8910818365279898</c:v>
                </c:pt>
                <c:pt idx="20552">
                  <c:v>9.8731452352183418</c:v>
                </c:pt>
                <c:pt idx="20553">
                  <c:v>9.8685245854371679</c:v>
                </c:pt>
                <c:pt idx="20554">
                  <c:v>9.8442607357139646</c:v>
                </c:pt>
                <c:pt idx="20555">
                  <c:v>9.8220279240635229</c:v>
                </c:pt>
                <c:pt idx="20556">
                  <c:v>9.816489557939498</c:v>
                </c:pt>
                <c:pt idx="20557">
                  <c:v>9.8474098077419789</c:v>
                </c:pt>
                <c:pt idx="20558">
                  <c:v>9.8775211730909742</c:v>
                </c:pt>
                <c:pt idx="20559">
                  <c:v>9.8865486703071461</c:v>
                </c:pt>
                <c:pt idx="20560">
                  <c:v>9.885460026600061</c:v>
                </c:pt>
                <c:pt idx="20561">
                  <c:v>9.8786999235880586</c:v>
                </c:pt>
                <c:pt idx="20562">
                  <c:v>9.8690846712655862</c:v>
                </c:pt>
                <c:pt idx="20563">
                  <c:v>9.8683164080597976</c:v>
                </c:pt>
                <c:pt idx="20564">
                  <c:v>9.8592892161919448</c:v>
                </c:pt>
                <c:pt idx="20565">
                  <c:v>9.8527510331825443</c:v>
                </c:pt>
                <c:pt idx="20566">
                  <c:v>9.8464407731927999</c:v>
                </c:pt>
                <c:pt idx="20567">
                  <c:v>9.8194766292112217</c:v>
                </c:pt>
                <c:pt idx="20568">
                  <c:v>9.8096204409813677</c:v>
                </c:pt>
                <c:pt idx="20569">
                  <c:v>9.8225540590258333</c:v>
                </c:pt>
                <c:pt idx="20570">
                  <c:v>9.8423380521316144</c:v>
                </c:pt>
                <c:pt idx="20571">
                  <c:v>9.8605468556866711</c:v>
                </c:pt>
                <c:pt idx="20572">
                  <c:v>9.8612894940787168</c:v>
                </c:pt>
                <c:pt idx="20573">
                  <c:v>9.8530748008820126</c:v>
                </c:pt>
                <c:pt idx="20574">
                  <c:v>9.8362846405213613</c:v>
                </c:pt>
                <c:pt idx="20575">
                  <c:v>9.8288253216535146</c:v>
                </c:pt>
                <c:pt idx="20576">
                  <c:v>9.8354423815371401</c:v>
                </c:pt>
                <c:pt idx="20577">
                  <c:v>9.8499836047876386</c:v>
                </c:pt>
                <c:pt idx="20578">
                  <c:v>9.8696373900797809</c:v>
                </c:pt>
                <c:pt idx="20579">
                  <c:v>9.8711195236994502</c:v>
                </c:pt>
                <c:pt idx="20580">
                  <c:v>9.8604655355371129</c:v>
                </c:pt>
                <c:pt idx="20581">
                  <c:v>9.8232513166311204</c:v>
                </c:pt>
                <c:pt idx="20582">
                  <c:v>9.8101328747917513</c:v>
                </c:pt>
                <c:pt idx="20583">
                  <c:v>9.8205670681886659</c:v>
                </c:pt>
                <c:pt idx="20584">
                  <c:v>9.8313775088430031</c:v>
                </c:pt>
                <c:pt idx="20585">
                  <c:v>9.8552742250354655</c:v>
                </c:pt>
                <c:pt idx="20586">
                  <c:v>9.8717605720444297</c:v>
                </c:pt>
                <c:pt idx="20587">
                  <c:v>9.8784660494597407</c:v>
                </c:pt>
                <c:pt idx="20588">
                  <c:v>9.8881432735601074</c:v>
                </c:pt>
                <c:pt idx="20589">
                  <c:v>9.8783167449605767</c:v>
                </c:pt>
                <c:pt idx="20590">
                  <c:v>9.8665287232188827</c:v>
                </c:pt>
                <c:pt idx="20591">
                  <c:v>9.847502884469014</c:v>
                </c:pt>
                <c:pt idx="20592">
                  <c:v>9.8266599324473329</c:v>
                </c:pt>
                <c:pt idx="20593">
                  <c:v>9.8132127244918408</c:v>
                </c:pt>
                <c:pt idx="20594">
                  <c:v>9.8148666798083326</c:v>
                </c:pt>
                <c:pt idx="20595">
                  <c:v>9.8242247721779314</c:v>
                </c:pt>
                <c:pt idx="20596">
                  <c:v>9.8392891911931972</c:v>
                </c:pt>
                <c:pt idx="20597">
                  <c:v>9.8444591214223109</c:v>
                </c:pt>
                <c:pt idx="20598">
                  <c:v>9.8552320239676643</c:v>
                </c:pt>
                <c:pt idx="20599">
                  <c:v>9.8538974798545613</c:v>
                </c:pt>
                <c:pt idx="20600">
                  <c:v>9.8515601324584861</c:v>
                </c:pt>
                <c:pt idx="20601">
                  <c:v>9.8277051815217984</c:v>
                </c:pt>
                <c:pt idx="20602">
                  <c:v>9.839069500552613</c:v>
                </c:pt>
                <c:pt idx="20603">
                  <c:v>9.851098904184818</c:v>
                </c:pt>
                <c:pt idx="20604">
                  <c:v>9.8549633393328904</c:v>
                </c:pt>
                <c:pt idx="20605">
                  <c:v>9.8571457288376365</c:v>
                </c:pt>
                <c:pt idx="20606">
                  <c:v>9.8574587392264306</c:v>
                </c:pt>
                <c:pt idx="20607">
                  <c:v>9.8547319634226334</c:v>
                </c:pt>
                <c:pt idx="20608">
                  <c:v>9.8386700515950771</c:v>
                </c:pt>
                <c:pt idx="20609">
                  <c:v>9.8223691416135743</c:v>
                </c:pt>
                <c:pt idx="20610">
                  <c:v>9.8149246011497695</c:v>
                </c:pt>
                <c:pt idx="20611">
                  <c:v>9.8229453493316718</c:v>
                </c:pt>
                <c:pt idx="20612">
                  <c:v>9.8319432420564521</c:v>
                </c:pt>
                <c:pt idx="20613">
                  <c:v>9.8401387331701056</c:v>
                </c:pt>
                <c:pt idx="20614">
                  <c:v>9.85391594271527</c:v>
                </c:pt>
                <c:pt idx="20615">
                  <c:v>9.8414917076056447</c:v>
                </c:pt>
                <c:pt idx="20616">
                  <c:v>9.8511644368602731</c:v>
                </c:pt>
                <c:pt idx="20617">
                  <c:v>9.8465416643640999</c:v>
                </c:pt>
                <c:pt idx="20618">
                  <c:v>9.8593664087178272</c:v>
                </c:pt>
                <c:pt idx="20619">
                  <c:v>9.8467865787521998</c:v>
                </c:pt>
                <c:pt idx="20620">
                  <c:v>9.8288204488066011</c:v>
                </c:pt>
                <c:pt idx="20621">
                  <c:v>9.8215377304456091</c:v>
                </c:pt>
                <c:pt idx="20622">
                  <c:v>9.8209236124778965</c:v>
                </c:pt>
                <c:pt idx="20623">
                  <c:v>9.8154044026779133</c:v>
                </c:pt>
                <c:pt idx="20624">
                  <c:v>9.8326339078049116</c:v>
                </c:pt>
                <c:pt idx="20625">
                  <c:v>9.8441881181319264</c:v>
                </c:pt>
                <c:pt idx="20626">
                  <c:v>9.8532363186004144</c:v>
                </c:pt>
                <c:pt idx="20627">
                  <c:v>9.859276963192146</c:v>
                </c:pt>
                <c:pt idx="20628">
                  <c:v>9.8467104868242838</c:v>
                </c:pt>
                <c:pt idx="20629">
                  <c:v>9.841470973131921</c:v>
                </c:pt>
                <c:pt idx="20630">
                  <c:v>9.8445239426458162</c:v>
                </c:pt>
                <c:pt idx="20631">
                  <c:v>9.8717459501184148</c:v>
                </c:pt>
                <c:pt idx="20632">
                  <c:v>9.8851480093992148</c:v>
                </c:pt>
                <c:pt idx="20633">
                  <c:v>9.8824499008492879</c:v>
                </c:pt>
                <c:pt idx="20634">
                  <c:v>9.8748858226716472</c:v>
                </c:pt>
                <c:pt idx="20635">
                  <c:v>9.8557618779305987</c:v>
                </c:pt>
                <c:pt idx="20636">
                  <c:v>9.8241913167716834</c:v>
                </c:pt>
                <c:pt idx="20637">
                  <c:v>9.8293245277443262</c:v>
                </c:pt>
                <c:pt idx="20638">
                  <c:v>9.8164013412165971</c:v>
                </c:pt>
                <c:pt idx="20639">
                  <c:v>9.8226182218454685</c:v>
                </c:pt>
                <c:pt idx="20640">
                  <c:v>9.8311176729560454</c:v>
                </c:pt>
                <c:pt idx="20641">
                  <c:v>9.8531559159632902</c:v>
                </c:pt>
                <c:pt idx="20642">
                  <c:v>9.8828768774299913</c:v>
                </c:pt>
                <c:pt idx="20643">
                  <c:v>9.8871127729904043</c:v>
                </c:pt>
                <c:pt idx="20644">
                  <c:v>9.852922827269543</c:v>
                </c:pt>
                <c:pt idx="20645">
                  <c:v>9.8456132142580106</c:v>
                </c:pt>
                <c:pt idx="20646">
                  <c:v>9.8120956580749112</c:v>
                </c:pt>
                <c:pt idx="20647">
                  <c:v>9.816646591011871</c:v>
                </c:pt>
                <c:pt idx="20648">
                  <c:v>9.8380131999044149</c:v>
                </c:pt>
                <c:pt idx="20649">
                  <c:v>9.8565643823570497</c:v>
                </c:pt>
                <c:pt idx="20650">
                  <c:v>9.8486590902526778</c:v>
                </c:pt>
                <c:pt idx="20651">
                  <c:v>9.8471592372984311</c:v>
                </c:pt>
                <c:pt idx="20652">
                  <c:v>9.8418061982480403</c:v>
                </c:pt>
                <c:pt idx="20653">
                  <c:v>9.8621810664024121</c:v>
                </c:pt>
                <c:pt idx="20654">
                  <c:v>9.8775602414813655</c:v>
                </c:pt>
                <c:pt idx="20655">
                  <c:v>9.8938299831576355</c:v>
                </c:pt>
                <c:pt idx="20656">
                  <c:v>9.8817984364590163</c:v>
                </c:pt>
                <c:pt idx="20657">
                  <c:v>9.8599518838742188</c:v>
                </c:pt>
                <c:pt idx="20658">
                  <c:v>9.8434547208615299</c:v>
                </c:pt>
                <c:pt idx="20659">
                  <c:v>9.8216635571717656</c:v>
                </c:pt>
                <c:pt idx="20660">
                  <c:v>9.7999444259659843</c:v>
                </c:pt>
                <c:pt idx="20661">
                  <c:v>9.7925816075491543</c:v>
                </c:pt>
                <c:pt idx="20662">
                  <c:v>9.8083381867652442</c:v>
                </c:pt>
                <c:pt idx="20663">
                  <c:v>9.8469918970482944</c:v>
                </c:pt>
                <c:pt idx="20664">
                  <c:v>9.8601836349606913</c:v>
                </c:pt>
                <c:pt idx="20665">
                  <c:v>9.869091185024546</c:v>
                </c:pt>
                <c:pt idx="20666">
                  <c:v>9.9081955689844463</c:v>
                </c:pt>
                <c:pt idx="20667">
                  <c:v>9.9172698487167068</c:v>
                </c:pt>
                <c:pt idx="20668">
                  <c:v>9.8838299822524966</c:v>
                </c:pt>
                <c:pt idx="20669">
                  <c:v>9.833868917254982</c:v>
                </c:pt>
                <c:pt idx="20670">
                  <c:v>9.8051022059015338</c:v>
                </c:pt>
                <c:pt idx="20671">
                  <c:v>9.7877911160138051</c:v>
                </c:pt>
                <c:pt idx="20672">
                  <c:v>9.7939620909124141</c:v>
                </c:pt>
                <c:pt idx="20673">
                  <c:v>9.8224957583775243</c:v>
                </c:pt>
                <c:pt idx="20674">
                  <c:v>9.8432915311457716</c:v>
                </c:pt>
                <c:pt idx="20675">
                  <c:v>9.8581867841103179</c:v>
                </c:pt>
                <c:pt idx="20676">
                  <c:v>9.8569212748926436</c:v>
                </c:pt>
                <c:pt idx="20677">
                  <c:v>9.8723316364186555</c:v>
                </c:pt>
                <c:pt idx="20678">
                  <c:v>9.8831580207622789</c:v>
                </c:pt>
                <c:pt idx="20679">
                  <c:v>9.8672058864948511</c:v>
                </c:pt>
                <c:pt idx="20680">
                  <c:v>9.8758269205782501</c:v>
                </c:pt>
                <c:pt idx="20681">
                  <c:v>9.8632831997003088</c:v>
                </c:pt>
                <c:pt idx="20682">
                  <c:v>9.8521115783154887</c:v>
                </c:pt>
                <c:pt idx="20683">
                  <c:v>9.8349389658787647</c:v>
                </c:pt>
                <c:pt idx="20684">
                  <c:v>9.827478095506482</c:v>
                </c:pt>
                <c:pt idx="20685">
                  <c:v>9.8250084059960976</c:v>
                </c:pt>
                <c:pt idx="20686">
                  <c:v>9.8375320685068335</c:v>
                </c:pt>
                <c:pt idx="20687">
                  <c:v>9.8732050704977965</c:v>
                </c:pt>
                <c:pt idx="20688">
                  <c:v>9.8785808477255213</c:v>
                </c:pt>
                <c:pt idx="20689">
                  <c:v>9.8601235843143602</c:v>
                </c:pt>
                <c:pt idx="20690">
                  <c:v>9.8478678652638951</c:v>
                </c:pt>
                <c:pt idx="20691">
                  <c:v>9.8158193667133986</c:v>
                </c:pt>
                <c:pt idx="20692">
                  <c:v>9.8210706193586876</c:v>
                </c:pt>
                <c:pt idx="20693">
                  <c:v>9.8295175696420394</c:v>
                </c:pt>
                <c:pt idx="20694">
                  <c:v>9.837920611902252</c:v>
                </c:pt>
                <c:pt idx="20695">
                  <c:v>9.8415728088721917</c:v>
                </c:pt>
                <c:pt idx="20696">
                  <c:v>9.8367713749489791</c:v>
                </c:pt>
                <c:pt idx="20697">
                  <c:v>9.8446475102282083</c:v>
                </c:pt>
                <c:pt idx="20698">
                  <c:v>9.84033916591547</c:v>
                </c:pt>
                <c:pt idx="20699">
                  <c:v>9.8612325392258082</c:v>
                </c:pt>
                <c:pt idx="20700">
                  <c:v>9.8446098691720536</c:v>
                </c:pt>
                <c:pt idx="20701">
                  <c:v>9.8371097475172782</c:v>
                </c:pt>
                <c:pt idx="20702">
                  <c:v>9.8113278310830339</c:v>
                </c:pt>
                <c:pt idx="20703">
                  <c:v>9.7995353668429317</c:v>
                </c:pt>
                <c:pt idx="20704">
                  <c:v>9.807056549709861</c:v>
                </c:pt>
                <c:pt idx="20705">
                  <c:v>9.8360684433118379</c:v>
                </c:pt>
                <c:pt idx="20706">
                  <c:v>9.8419217223646474</c:v>
                </c:pt>
                <c:pt idx="20707">
                  <c:v>9.84932021524771</c:v>
                </c:pt>
                <c:pt idx="20708">
                  <c:v>9.8722369542134718</c:v>
                </c:pt>
                <c:pt idx="20709">
                  <c:v>9.8724477917565761</c:v>
                </c:pt>
                <c:pt idx="20710">
                  <c:v>9.8555504026508203</c:v>
                </c:pt>
                <c:pt idx="20711">
                  <c:v>9.8297752116620547</c:v>
                </c:pt>
                <c:pt idx="20712">
                  <c:v>9.8079419856282524</c:v>
                </c:pt>
                <c:pt idx="20713">
                  <c:v>9.8137460183993195</c:v>
                </c:pt>
                <c:pt idx="20714">
                  <c:v>9.8290592394006655</c:v>
                </c:pt>
                <c:pt idx="20715">
                  <c:v>9.8472420223524626</c:v>
                </c:pt>
                <c:pt idx="20716">
                  <c:v>9.850813444210333</c:v>
                </c:pt>
                <c:pt idx="20717">
                  <c:v>9.8641889546613637</c:v>
                </c:pt>
                <c:pt idx="20718">
                  <c:v>9.8714858432718255</c:v>
                </c:pt>
                <c:pt idx="20719">
                  <c:v>9.8628702258122214</c:v>
                </c:pt>
                <c:pt idx="20720">
                  <c:v>9.8320636427733934</c:v>
                </c:pt>
                <c:pt idx="20721">
                  <c:v>9.818072149685495</c:v>
                </c:pt>
                <c:pt idx="20722">
                  <c:v>9.8368816406090644</c:v>
                </c:pt>
                <c:pt idx="20723">
                  <c:v>9.8468102613601598</c:v>
                </c:pt>
                <c:pt idx="20724">
                  <c:v>9.8698494863699899</c:v>
                </c:pt>
                <c:pt idx="20725">
                  <c:v>9.8808099875198145</c:v>
                </c:pt>
                <c:pt idx="20726">
                  <c:v>9.887569149839317</c:v>
                </c:pt>
                <c:pt idx="20727">
                  <c:v>9.879003502931015</c:v>
                </c:pt>
                <c:pt idx="20728">
                  <c:v>9.847572816581426</c:v>
                </c:pt>
                <c:pt idx="20729">
                  <c:v>9.8167660894482385</c:v>
                </c:pt>
                <c:pt idx="20730">
                  <c:v>9.8041007713702317</c:v>
                </c:pt>
                <c:pt idx="20731">
                  <c:v>9.817562225430752</c:v>
                </c:pt>
                <c:pt idx="20732">
                  <c:v>9.8451857071937443</c:v>
                </c:pt>
                <c:pt idx="20733">
                  <c:v>9.855292804679495</c:v>
                </c:pt>
                <c:pt idx="20734">
                  <c:v>9.8622871481515979</c:v>
                </c:pt>
                <c:pt idx="20735">
                  <c:v>9.8624006534394564</c:v>
                </c:pt>
                <c:pt idx="20736">
                  <c:v>9.8619519057996303</c:v>
                </c:pt>
                <c:pt idx="20737">
                  <c:v>9.8512878176594469</c:v>
                </c:pt>
                <c:pt idx="20738">
                  <c:v>9.8507394908258199</c:v>
                </c:pt>
                <c:pt idx="20739">
                  <c:v>9.8400722913745842</c:v>
                </c:pt>
                <c:pt idx="20740">
                  <c:v>9.8379659744838008</c:v>
                </c:pt>
                <c:pt idx="20741">
                  <c:v>9.8290309684089614</c:v>
                </c:pt>
                <c:pt idx="20742">
                  <c:v>9.8261085655262264</c:v>
                </c:pt>
                <c:pt idx="20743">
                  <c:v>9.8564792283971165</c:v>
                </c:pt>
                <c:pt idx="20744">
                  <c:v>9.851697700575766</c:v>
                </c:pt>
                <c:pt idx="20745">
                  <c:v>9.8510368818477865</c:v>
                </c:pt>
                <c:pt idx="20746">
                  <c:v>9.8378922513568927</c:v>
                </c:pt>
                <c:pt idx="20747">
                  <c:v>9.8374081154458164</c:v>
                </c:pt>
                <c:pt idx="20748">
                  <c:v>9.8371230474308451</c:v>
                </c:pt>
                <c:pt idx="20749">
                  <c:v>9.8537018025571648</c:v>
                </c:pt>
                <c:pt idx="20750">
                  <c:v>9.8500480393391694</c:v>
                </c:pt>
                <c:pt idx="20751">
                  <c:v>9.868884538523881</c:v>
                </c:pt>
                <c:pt idx="20752">
                  <c:v>9.873806705193612</c:v>
                </c:pt>
                <c:pt idx="20753">
                  <c:v>9.8626163086380156</c:v>
                </c:pt>
                <c:pt idx="20754">
                  <c:v>9.8436053269302519</c:v>
                </c:pt>
                <c:pt idx="20755">
                  <c:v>9.8105733644088833</c:v>
                </c:pt>
                <c:pt idx="20756">
                  <c:v>9.8045341926194158</c:v>
                </c:pt>
                <c:pt idx="20757">
                  <c:v>9.809434688149965</c:v>
                </c:pt>
                <c:pt idx="20758">
                  <c:v>9.8248646543149025</c:v>
                </c:pt>
                <c:pt idx="20759">
                  <c:v>9.8253232258348007</c:v>
                </c:pt>
                <c:pt idx="20760">
                  <c:v>9.8377659170252105</c:v>
                </c:pt>
                <c:pt idx="20761">
                  <c:v>9.8427464353481806</c:v>
                </c:pt>
                <c:pt idx="20762">
                  <c:v>9.8652225959222903</c:v>
                </c:pt>
                <c:pt idx="20763">
                  <c:v>9.8851572258169078</c:v>
                </c:pt>
                <c:pt idx="20764">
                  <c:v>9.8785250189379692</c:v>
                </c:pt>
                <c:pt idx="20765">
                  <c:v>9.8696165274381684</c:v>
                </c:pt>
                <c:pt idx="20766">
                  <c:v>9.8463780604437172</c:v>
                </c:pt>
                <c:pt idx="20767">
                  <c:v>9.8306923458535334</c:v>
                </c:pt>
                <c:pt idx="20768">
                  <c:v>9.8264293585778528</c:v>
                </c:pt>
                <c:pt idx="20769">
                  <c:v>9.8204481476256547</c:v>
                </c:pt>
                <c:pt idx="20770">
                  <c:v>9.8243502600116734</c:v>
                </c:pt>
                <c:pt idx="20771">
                  <c:v>9.8358410799632097</c:v>
                </c:pt>
                <c:pt idx="20772">
                  <c:v>9.8407548351559484</c:v>
                </c:pt>
                <c:pt idx="20773">
                  <c:v>9.8511177578242943</c:v>
                </c:pt>
                <c:pt idx="20774">
                  <c:v>9.8658707443091025</c:v>
                </c:pt>
                <c:pt idx="20775">
                  <c:v>9.8587554903595134</c:v>
                </c:pt>
                <c:pt idx="20776">
                  <c:v>9.8550228461933429</c:v>
                </c:pt>
                <c:pt idx="20777">
                  <c:v>9.8423638364624182</c:v>
                </c:pt>
                <c:pt idx="20778">
                  <c:v>9.8606636554395397</c:v>
                </c:pt>
                <c:pt idx="20779">
                  <c:v>9.8686228350239862</c:v>
                </c:pt>
                <c:pt idx="20780">
                  <c:v>9.8601834133974187</c:v>
                </c:pt>
                <c:pt idx="20781">
                  <c:v>9.8385623430445683</c:v>
                </c:pt>
                <c:pt idx="20782">
                  <c:v>9.8312927315771947</c:v>
                </c:pt>
                <c:pt idx="20783">
                  <c:v>9.8357804512792271</c:v>
                </c:pt>
                <c:pt idx="20784">
                  <c:v>9.8361360989906377</c:v>
                </c:pt>
                <c:pt idx="20785">
                  <c:v>9.8547624127782765</c:v>
                </c:pt>
                <c:pt idx="20786">
                  <c:v>9.8618901482505077</c:v>
                </c:pt>
                <c:pt idx="20787">
                  <c:v>9.8777833780652848</c:v>
                </c:pt>
                <c:pt idx="20788">
                  <c:v>9.8741583328172666</c:v>
                </c:pt>
                <c:pt idx="20789">
                  <c:v>9.8844579278158111</c:v>
                </c:pt>
                <c:pt idx="20790">
                  <c:v>9.8879738974424445</c:v>
                </c:pt>
                <c:pt idx="20791">
                  <c:v>9.8692726660654522</c:v>
                </c:pt>
                <c:pt idx="20792">
                  <c:v>9.8506035766481013</c:v>
                </c:pt>
                <c:pt idx="20793">
                  <c:v>9.8378906752625106</c:v>
                </c:pt>
                <c:pt idx="20794">
                  <c:v>9.8250243746010284</c:v>
                </c:pt>
                <c:pt idx="20795">
                  <c:v>9.8286460255126666</c:v>
                </c:pt>
                <c:pt idx="20796">
                  <c:v>9.8408639302523628</c:v>
                </c:pt>
                <c:pt idx="20797">
                  <c:v>9.868280236662109</c:v>
                </c:pt>
                <c:pt idx="20798">
                  <c:v>9.8829160232725535</c:v>
                </c:pt>
                <c:pt idx="20799">
                  <c:v>9.8801544712079732</c:v>
                </c:pt>
                <c:pt idx="20800">
                  <c:v>9.8625663361667488</c:v>
                </c:pt>
                <c:pt idx="20801">
                  <c:v>9.8489342839952965</c:v>
                </c:pt>
                <c:pt idx="20802">
                  <c:v>9.8240824961082645</c:v>
                </c:pt>
                <c:pt idx="20803">
                  <c:v>9.8139192247433833</c:v>
                </c:pt>
                <c:pt idx="20804">
                  <c:v>9.8145774229807774</c:v>
                </c:pt>
                <c:pt idx="20805">
                  <c:v>9.8332020821174755</c:v>
                </c:pt>
                <c:pt idx="20806">
                  <c:v>9.8656036826061957</c:v>
                </c:pt>
                <c:pt idx="20807">
                  <c:v>9.8899953887403704</c:v>
                </c:pt>
                <c:pt idx="20808">
                  <c:v>9.8877634578138025</c:v>
                </c:pt>
                <c:pt idx="20809">
                  <c:v>9.8790208539932625</c:v>
                </c:pt>
                <c:pt idx="20810">
                  <c:v>9.8405292422828126</c:v>
                </c:pt>
                <c:pt idx="20811">
                  <c:v>9.8033987918596708</c:v>
                </c:pt>
                <c:pt idx="20812">
                  <c:v>9.7835944067785672</c:v>
                </c:pt>
                <c:pt idx="20813">
                  <c:v>9.7894110003795358</c:v>
                </c:pt>
                <c:pt idx="20814">
                  <c:v>9.8303849610567671</c:v>
                </c:pt>
                <c:pt idx="20815">
                  <c:v>9.8522337475722033</c:v>
                </c:pt>
                <c:pt idx="20816">
                  <c:v>9.8620669167445065</c:v>
                </c:pt>
                <c:pt idx="20817">
                  <c:v>9.8646489121906313</c:v>
                </c:pt>
                <c:pt idx="20818">
                  <c:v>9.8627615763289835</c:v>
                </c:pt>
                <c:pt idx="20819">
                  <c:v>9.8620977694539071</c:v>
                </c:pt>
                <c:pt idx="20820">
                  <c:v>9.8541076297109633</c:v>
                </c:pt>
                <c:pt idx="20821">
                  <c:v>9.8489745543846006</c:v>
                </c:pt>
                <c:pt idx="20822">
                  <c:v>9.8362409775284352</c:v>
                </c:pt>
                <c:pt idx="20823">
                  <c:v>9.8203276729485989</c:v>
                </c:pt>
                <c:pt idx="20824">
                  <c:v>9.8302766158219708</c:v>
                </c:pt>
                <c:pt idx="20825">
                  <c:v>9.831141245164229</c:v>
                </c:pt>
                <c:pt idx="20826">
                  <c:v>9.8434906170004446</c:v>
                </c:pt>
                <c:pt idx="20827">
                  <c:v>9.8629533060949743</c:v>
                </c:pt>
                <c:pt idx="20828">
                  <c:v>9.871455313849804</c:v>
                </c:pt>
                <c:pt idx="20829">
                  <c:v>9.8641498162755834</c:v>
                </c:pt>
                <c:pt idx="20830">
                  <c:v>9.8473585760301763</c:v>
                </c:pt>
                <c:pt idx="20831">
                  <c:v>9.8102734757175512</c:v>
                </c:pt>
                <c:pt idx="20832">
                  <c:v>9.8205812997264932</c:v>
                </c:pt>
                <c:pt idx="20833">
                  <c:v>9.8425672539327316</c:v>
                </c:pt>
                <c:pt idx="20834">
                  <c:v>9.8640214376456949</c:v>
                </c:pt>
                <c:pt idx="20835">
                  <c:v>9.8864309457026813</c:v>
                </c:pt>
                <c:pt idx="20836">
                  <c:v>9.8734603050657537</c:v>
                </c:pt>
                <c:pt idx="20837">
                  <c:v>9.8655594759610636</c:v>
                </c:pt>
                <c:pt idx="20838">
                  <c:v>9.863482949731825</c:v>
                </c:pt>
                <c:pt idx="20839">
                  <c:v>9.8397970786386626</c:v>
                </c:pt>
                <c:pt idx="20840">
                  <c:v>9.81055791928544</c:v>
                </c:pt>
                <c:pt idx="20841">
                  <c:v>9.8047072737481979</c:v>
                </c:pt>
                <c:pt idx="20842">
                  <c:v>9.7956747538709408</c:v>
                </c:pt>
                <c:pt idx="20843">
                  <c:v>9.8146164611188702</c:v>
                </c:pt>
                <c:pt idx="20844">
                  <c:v>9.822268210881159</c:v>
                </c:pt>
                <c:pt idx="20845">
                  <c:v>9.8492368277321933</c:v>
                </c:pt>
                <c:pt idx="20846">
                  <c:v>9.8359513742766786</c:v>
                </c:pt>
                <c:pt idx="20847">
                  <c:v>9.8294314918063481</c:v>
                </c:pt>
                <c:pt idx="20848">
                  <c:v>9.8249861019029261</c:v>
                </c:pt>
                <c:pt idx="20849">
                  <c:v>9.8191230342812883</c:v>
                </c:pt>
                <c:pt idx="20850">
                  <c:v>9.8273491272373548</c:v>
                </c:pt>
                <c:pt idx="20851">
                  <c:v>9.8188864574773014</c:v>
                </c:pt>
                <c:pt idx="20852">
                  <c:v>9.8238599576109618</c:v>
                </c:pt>
                <c:pt idx="20853">
                  <c:v>9.8262615376038038</c:v>
                </c:pt>
                <c:pt idx="20854">
                  <c:v>9.8563221604501159</c:v>
                </c:pt>
                <c:pt idx="20855">
                  <c:v>9.8619265930102902</c:v>
                </c:pt>
                <c:pt idx="20856">
                  <c:v>9.860988092696088</c:v>
                </c:pt>
                <c:pt idx="20857">
                  <c:v>9.8551702970635091</c:v>
                </c:pt>
                <c:pt idx="20858">
                  <c:v>9.8431549359274442</c:v>
                </c:pt>
                <c:pt idx="20859">
                  <c:v>9.8155477884135145</c:v>
                </c:pt>
                <c:pt idx="20860">
                  <c:v>9.8197748324003467</c:v>
                </c:pt>
                <c:pt idx="20861">
                  <c:v>9.8078202881497525</c:v>
                </c:pt>
                <c:pt idx="20862">
                  <c:v>9.8169136983891576</c:v>
                </c:pt>
                <c:pt idx="20863">
                  <c:v>9.8287389311337545</c:v>
                </c:pt>
                <c:pt idx="20864">
                  <c:v>9.8336629091230829</c:v>
                </c:pt>
                <c:pt idx="20865">
                  <c:v>9.8278206468203031</c:v>
                </c:pt>
                <c:pt idx="20866">
                  <c:v>9.8272360903658065</c:v>
                </c:pt>
                <c:pt idx="20867">
                  <c:v>9.8516464775158994</c:v>
                </c:pt>
                <c:pt idx="20868">
                  <c:v>9.8675697388661714</c:v>
                </c:pt>
                <c:pt idx="20869">
                  <c:v>9.872442922283895</c:v>
                </c:pt>
                <c:pt idx="20870">
                  <c:v>9.8582951305802045</c:v>
                </c:pt>
                <c:pt idx="20871">
                  <c:v>9.8485393030800896</c:v>
                </c:pt>
                <c:pt idx="20872">
                  <c:v>9.8254026966025858</c:v>
                </c:pt>
                <c:pt idx="20873">
                  <c:v>9.8230395725637436</c:v>
                </c:pt>
                <c:pt idx="20874">
                  <c:v>9.8235984494177764</c:v>
                </c:pt>
                <c:pt idx="20875">
                  <c:v>9.7891338277356397</c:v>
                </c:pt>
                <c:pt idx="20876">
                  <c:v>9.7767325274413501</c:v>
                </c:pt>
                <c:pt idx="20877">
                  <c:v>9.8092530103169757</c:v>
                </c:pt>
                <c:pt idx="20878">
                  <c:v>9.8604027688255762</c:v>
                </c:pt>
                <c:pt idx="20879">
                  <c:v>9.8856058051806404</c:v>
                </c:pt>
                <c:pt idx="20880">
                  <c:v>9.8951345829336113</c:v>
                </c:pt>
                <c:pt idx="20881">
                  <c:v>9.8904514354786617</c:v>
                </c:pt>
                <c:pt idx="20882">
                  <c:v>9.8730103579901822</c:v>
                </c:pt>
                <c:pt idx="20883">
                  <c:v>9.8353715988459012</c:v>
                </c:pt>
                <c:pt idx="20884">
                  <c:v>9.814696940902774</c:v>
                </c:pt>
                <c:pt idx="20885">
                  <c:v>9.8043197189320743</c:v>
                </c:pt>
                <c:pt idx="20886">
                  <c:v>9.8158340205881327</c:v>
                </c:pt>
                <c:pt idx="20887">
                  <c:v>9.8259637661532668</c:v>
                </c:pt>
                <c:pt idx="20888">
                  <c:v>9.8386992980867802</c:v>
                </c:pt>
                <c:pt idx="20889">
                  <c:v>9.8332766151531317</c:v>
                </c:pt>
                <c:pt idx="20890">
                  <c:v>9.8285883537350536</c:v>
                </c:pt>
                <c:pt idx="20891">
                  <c:v>9.81440075117664</c:v>
                </c:pt>
                <c:pt idx="20892">
                  <c:v>9.8121135076678794</c:v>
                </c:pt>
                <c:pt idx="20893">
                  <c:v>9.838802941150588</c:v>
                </c:pt>
                <c:pt idx="20894">
                  <c:v>9.8511111696311779</c:v>
                </c:pt>
                <c:pt idx="20895">
                  <c:v>9.8701038349477628</c:v>
                </c:pt>
                <c:pt idx="20896">
                  <c:v>9.8800147388801154</c:v>
                </c:pt>
                <c:pt idx="20897">
                  <c:v>9.8244347231487588</c:v>
                </c:pt>
                <c:pt idx="20898">
                  <c:v>9.8218025044699804</c:v>
                </c:pt>
                <c:pt idx="20899">
                  <c:v>9.829193631217656</c:v>
                </c:pt>
                <c:pt idx="20900">
                  <c:v>9.8425488642592978</c:v>
                </c:pt>
                <c:pt idx="20901">
                  <c:v>9.8455607692894596</c:v>
                </c:pt>
                <c:pt idx="20902">
                  <c:v>9.8423552936744425</c:v>
                </c:pt>
                <c:pt idx="20903">
                  <c:v>9.8576160436435654</c:v>
                </c:pt>
                <c:pt idx="20904">
                  <c:v>9.8480870615752103</c:v>
                </c:pt>
                <c:pt idx="20905">
                  <c:v>9.8345188278573037</c:v>
                </c:pt>
                <c:pt idx="20906">
                  <c:v>9.8446067236860593</c:v>
                </c:pt>
                <c:pt idx="20907">
                  <c:v>9.856466719567722</c:v>
                </c:pt>
                <c:pt idx="20908">
                  <c:v>9.8639501672041341</c:v>
                </c:pt>
                <c:pt idx="20909">
                  <c:v>9.8725699045454451</c:v>
                </c:pt>
                <c:pt idx="20910">
                  <c:v>9.8420355513096744</c:v>
                </c:pt>
                <c:pt idx="20911">
                  <c:v>9.84533299928734</c:v>
                </c:pt>
                <c:pt idx="20912">
                  <c:v>9.8451797739061035</c:v>
                </c:pt>
                <c:pt idx="20913">
                  <c:v>9.847937899446908</c:v>
                </c:pt>
                <c:pt idx="20914">
                  <c:v>9.8375219772570528</c:v>
                </c:pt>
                <c:pt idx="20915">
                  <c:v>9.8227350243609006</c:v>
                </c:pt>
                <c:pt idx="20916">
                  <c:v>9.828274660985171</c:v>
                </c:pt>
                <c:pt idx="20917">
                  <c:v>9.8451027762589138</c:v>
                </c:pt>
                <c:pt idx="20918">
                  <c:v>9.8534990799805851</c:v>
                </c:pt>
                <c:pt idx="20919">
                  <c:v>9.8523545712326186</c:v>
                </c:pt>
                <c:pt idx="20920">
                  <c:v>9.8594586260177355</c:v>
                </c:pt>
                <c:pt idx="20921">
                  <c:v>9.8557933801247248</c:v>
                </c:pt>
                <c:pt idx="20922">
                  <c:v>9.8633547134911215</c:v>
                </c:pt>
                <c:pt idx="20923">
                  <c:v>9.8521238788899606</c:v>
                </c:pt>
                <c:pt idx="20924">
                  <c:v>9.839081598809484</c:v>
                </c:pt>
                <c:pt idx="20925">
                  <c:v>9.8446157823188347</c:v>
                </c:pt>
                <c:pt idx="20926">
                  <c:v>9.8534761274821587</c:v>
                </c:pt>
                <c:pt idx="20927">
                  <c:v>9.8557796427569588</c:v>
                </c:pt>
                <c:pt idx="20928">
                  <c:v>9.8462674733082078</c:v>
                </c:pt>
                <c:pt idx="20929">
                  <c:v>9.831629162936304</c:v>
                </c:pt>
                <c:pt idx="20930">
                  <c:v>9.821606028043842</c:v>
                </c:pt>
                <c:pt idx="20931">
                  <c:v>9.8308202765189598</c:v>
                </c:pt>
                <c:pt idx="20932">
                  <c:v>9.8331998125527242</c:v>
                </c:pt>
                <c:pt idx="20933">
                  <c:v>9.8386188540834301</c:v>
                </c:pt>
                <c:pt idx="20934">
                  <c:v>9.8618217865560993</c:v>
                </c:pt>
                <c:pt idx="20935">
                  <c:v>9.8795423469269359</c:v>
                </c:pt>
                <c:pt idx="20936">
                  <c:v>9.8668727176881514</c:v>
                </c:pt>
                <c:pt idx="20937">
                  <c:v>9.8679621176943186</c:v>
                </c:pt>
                <c:pt idx="20938">
                  <c:v>9.8687627365970467</c:v>
                </c:pt>
                <c:pt idx="20939">
                  <c:v>9.8675956355186454</c:v>
                </c:pt>
                <c:pt idx="20940">
                  <c:v>9.8662457933616032</c:v>
                </c:pt>
                <c:pt idx="20941">
                  <c:v>9.8597018389723843</c:v>
                </c:pt>
                <c:pt idx="20942">
                  <c:v>9.842931871400836</c:v>
                </c:pt>
                <c:pt idx="20943">
                  <c:v>9.8217986125305803</c:v>
                </c:pt>
                <c:pt idx="20944">
                  <c:v>9.8125141016298763</c:v>
                </c:pt>
                <c:pt idx="20945">
                  <c:v>9.7943919676238664</c:v>
                </c:pt>
                <c:pt idx="20946">
                  <c:v>9.7956251364162501</c:v>
                </c:pt>
                <c:pt idx="20947">
                  <c:v>9.834785666274124</c:v>
                </c:pt>
                <c:pt idx="20948">
                  <c:v>9.8730471429746647</c:v>
                </c:pt>
                <c:pt idx="20949">
                  <c:v>9.9053721789872622</c:v>
                </c:pt>
                <c:pt idx="20950">
                  <c:v>9.8989852031992598</c:v>
                </c:pt>
                <c:pt idx="20951">
                  <c:v>9.8879819090839511</c:v>
                </c:pt>
                <c:pt idx="20952">
                  <c:v>9.8858366692840605</c:v>
                </c:pt>
                <c:pt idx="20953">
                  <c:v>9.8519162271685552</c:v>
                </c:pt>
                <c:pt idx="20954">
                  <c:v>9.8321427331738391</c:v>
                </c:pt>
                <c:pt idx="20955">
                  <c:v>9.8217777977007259</c:v>
                </c:pt>
                <c:pt idx="20956">
                  <c:v>9.8386278909002947</c:v>
                </c:pt>
                <c:pt idx="20957">
                  <c:v>9.8599914195650928</c:v>
                </c:pt>
                <c:pt idx="20958">
                  <c:v>9.8884070640238892</c:v>
                </c:pt>
                <c:pt idx="20959">
                  <c:v>9.8790746296180263</c:v>
                </c:pt>
                <c:pt idx="20960">
                  <c:v>9.8617197259450577</c:v>
                </c:pt>
                <c:pt idx="20961">
                  <c:v>9.8342712828120646</c:v>
                </c:pt>
                <c:pt idx="20962">
                  <c:v>9.8245999593947868</c:v>
                </c:pt>
                <c:pt idx="20963">
                  <c:v>9.8285610377462405</c:v>
                </c:pt>
                <c:pt idx="20964">
                  <c:v>9.8513444763249982</c:v>
                </c:pt>
                <c:pt idx="20965">
                  <c:v>9.8805428057576119</c:v>
                </c:pt>
                <c:pt idx="20966">
                  <c:v>9.889393538067285</c:v>
                </c:pt>
                <c:pt idx="20967">
                  <c:v>9.888385722077329</c:v>
                </c:pt>
                <c:pt idx="20968">
                  <c:v>9.8695327824280152</c:v>
                </c:pt>
                <c:pt idx="20969">
                  <c:v>9.846157348031733</c:v>
                </c:pt>
                <c:pt idx="20970">
                  <c:v>9.8391615664899437</c:v>
                </c:pt>
                <c:pt idx="20971">
                  <c:v>9.8460910162587894</c:v>
                </c:pt>
                <c:pt idx="20972">
                  <c:v>9.8404311038466901</c:v>
                </c:pt>
                <c:pt idx="20973">
                  <c:v>9.8507075073077566</c:v>
                </c:pt>
                <c:pt idx="20974">
                  <c:v>9.8662493986488915</c:v>
                </c:pt>
                <c:pt idx="20975">
                  <c:v>9.866952131989903</c:v>
                </c:pt>
                <c:pt idx="20976">
                  <c:v>9.8583066233867473</c:v>
                </c:pt>
                <c:pt idx="20977">
                  <c:v>9.8652044710667077</c:v>
                </c:pt>
                <c:pt idx="20978">
                  <c:v>9.8450348464984554</c:v>
                </c:pt>
                <c:pt idx="20979">
                  <c:v>9.8253221722407584</c:v>
                </c:pt>
                <c:pt idx="20980">
                  <c:v>9.8129336507674196</c:v>
                </c:pt>
                <c:pt idx="20981">
                  <c:v>9.8290023816040311</c:v>
                </c:pt>
                <c:pt idx="20982">
                  <c:v>9.846768103661578</c:v>
                </c:pt>
                <c:pt idx="20983">
                  <c:v>9.8875596342716197</c:v>
                </c:pt>
                <c:pt idx="20984">
                  <c:v>9.8916809523069151</c:v>
                </c:pt>
                <c:pt idx="20985">
                  <c:v>9.8954727497510699</c:v>
                </c:pt>
                <c:pt idx="20986">
                  <c:v>9.8773839941226669</c:v>
                </c:pt>
                <c:pt idx="20987">
                  <c:v>9.8693855938134849</c:v>
                </c:pt>
                <c:pt idx="20988">
                  <c:v>9.8310754559414786</c:v>
                </c:pt>
                <c:pt idx="20989">
                  <c:v>9.8071461767782999</c:v>
                </c:pt>
                <c:pt idx="20990">
                  <c:v>9.8142935548054435</c:v>
                </c:pt>
                <c:pt idx="20991">
                  <c:v>9.8124592248032556</c:v>
                </c:pt>
                <c:pt idx="20992">
                  <c:v>9.8200033845958021</c:v>
                </c:pt>
                <c:pt idx="20993">
                  <c:v>9.8447771918735896</c:v>
                </c:pt>
                <c:pt idx="20994">
                  <c:v>9.855111881291009</c:v>
                </c:pt>
                <c:pt idx="20995">
                  <c:v>9.853554806109365</c:v>
                </c:pt>
                <c:pt idx="20996">
                  <c:v>9.8580590097056842</c:v>
                </c:pt>
                <c:pt idx="20997">
                  <c:v>9.8791600775866382</c:v>
                </c:pt>
                <c:pt idx="20998">
                  <c:v>9.9050451225167659</c:v>
                </c:pt>
                <c:pt idx="20999">
                  <c:v>9.9016752973864826</c:v>
                </c:pt>
                <c:pt idx="21000">
                  <c:v>9.8926889614679929</c:v>
                </c:pt>
                <c:pt idx="21001">
                  <c:v>9.8691577277414115</c:v>
                </c:pt>
                <c:pt idx="21002">
                  <c:v>9.880616686878458</c:v>
                </c:pt>
                <c:pt idx="21003">
                  <c:v>9.8277620069243259</c:v>
                </c:pt>
                <c:pt idx="21004">
                  <c:v>9.7644822661319477</c:v>
                </c:pt>
                <c:pt idx="21005">
                  <c:v>9.7596435582095662</c:v>
                </c:pt>
                <c:pt idx="21006">
                  <c:v>9.7676155204524431</c:v>
                </c:pt>
                <c:pt idx="21007">
                  <c:v>9.8002366571057653</c:v>
                </c:pt>
                <c:pt idx="21008">
                  <c:v>9.8219247130920433</c:v>
                </c:pt>
                <c:pt idx="21009">
                  <c:v>9.8377569659662711</c:v>
                </c:pt>
                <c:pt idx="21010">
                  <c:v>9.8543261949505609</c:v>
                </c:pt>
                <c:pt idx="21011">
                  <c:v>9.8742777570078157</c:v>
                </c:pt>
                <c:pt idx="21012">
                  <c:v>9.8938580169024739</c:v>
                </c:pt>
                <c:pt idx="21013">
                  <c:v>9.8941427943474682</c:v>
                </c:pt>
                <c:pt idx="21014">
                  <c:v>9.8633599316149621</c:v>
                </c:pt>
                <c:pt idx="21015">
                  <c:v>9.8129558281266949</c:v>
                </c:pt>
                <c:pt idx="21016">
                  <c:v>9.7885880600676991</c:v>
                </c:pt>
                <c:pt idx="21017">
                  <c:v>9.7744120888469368</c:v>
                </c:pt>
                <c:pt idx="21018">
                  <c:v>9.7751781887045048</c:v>
                </c:pt>
                <c:pt idx="21019">
                  <c:v>9.8110797956801878</c:v>
                </c:pt>
                <c:pt idx="21020">
                  <c:v>9.8567785501176708</c:v>
                </c:pt>
                <c:pt idx="21021">
                  <c:v>9.8894016040690893</c:v>
                </c:pt>
                <c:pt idx="21022">
                  <c:v>9.9012155979899656</c:v>
                </c:pt>
                <c:pt idx="21023">
                  <c:v>9.8997153172807923</c:v>
                </c:pt>
                <c:pt idx="21024">
                  <c:v>9.8758274095141729</c:v>
                </c:pt>
                <c:pt idx="21025">
                  <c:v>9.8521066385223612</c:v>
                </c:pt>
                <c:pt idx="21026">
                  <c:v>9.807968985520251</c:v>
                </c:pt>
                <c:pt idx="21027">
                  <c:v>9.7894741043894946</c:v>
                </c:pt>
                <c:pt idx="21028">
                  <c:v>9.7908337619572716</c:v>
                </c:pt>
                <c:pt idx="21029">
                  <c:v>9.8207861973611159</c:v>
                </c:pt>
                <c:pt idx="21030">
                  <c:v>9.8702957977950678</c:v>
                </c:pt>
                <c:pt idx="21031">
                  <c:v>9.897500578698553</c:v>
                </c:pt>
                <c:pt idx="21032">
                  <c:v>9.891171598152269</c:v>
                </c:pt>
                <c:pt idx="21033">
                  <c:v>9.8735400907547426</c:v>
                </c:pt>
                <c:pt idx="21034">
                  <c:v>9.8501167898390847</c:v>
                </c:pt>
                <c:pt idx="21035">
                  <c:v>9.8266775207253492</c:v>
                </c:pt>
                <c:pt idx="21036">
                  <c:v>9.8102730109225345</c:v>
                </c:pt>
                <c:pt idx="21037">
                  <c:v>9.8370318496148244</c:v>
                </c:pt>
                <c:pt idx="21038">
                  <c:v>9.8659690305440204</c:v>
                </c:pt>
                <c:pt idx="21039">
                  <c:v>9.8709030282463139</c:v>
                </c:pt>
                <c:pt idx="21040">
                  <c:v>9.8592257647375963</c:v>
                </c:pt>
                <c:pt idx="21041">
                  <c:v>9.8317209840411444</c:v>
                </c:pt>
                <c:pt idx="21042">
                  <c:v>9.84836842563905</c:v>
                </c:pt>
                <c:pt idx="21043">
                  <c:v>9.855090451325875</c:v>
                </c:pt>
                <c:pt idx="21044">
                  <c:v>9.8594674255631993</c:v>
                </c:pt>
                <c:pt idx="21045">
                  <c:v>9.8678958552898415</c:v>
                </c:pt>
                <c:pt idx="21046">
                  <c:v>9.8446945772781493</c:v>
                </c:pt>
                <c:pt idx="21047">
                  <c:v>9.8441200067961301</c:v>
                </c:pt>
                <c:pt idx="21048">
                  <c:v>9.8345095457567897</c:v>
                </c:pt>
                <c:pt idx="21049">
                  <c:v>9.8392662738649665</c:v>
                </c:pt>
                <c:pt idx="21050">
                  <c:v>9.8493485781486321</c:v>
                </c:pt>
                <c:pt idx="21051">
                  <c:v>9.8375354588273396</c:v>
                </c:pt>
                <c:pt idx="21052">
                  <c:v>9.8287583303403405</c:v>
                </c:pt>
                <c:pt idx="21053">
                  <c:v>9.8212638189282373</c:v>
                </c:pt>
                <c:pt idx="21054">
                  <c:v>9.8253986418940578</c:v>
                </c:pt>
                <c:pt idx="21055">
                  <c:v>9.8689526651201742</c:v>
                </c:pt>
                <c:pt idx="21056">
                  <c:v>9.8703237383391222</c:v>
                </c:pt>
                <c:pt idx="21057">
                  <c:v>9.8589414400728721</c:v>
                </c:pt>
                <c:pt idx="21058">
                  <c:v>9.8145496604793099</c:v>
                </c:pt>
                <c:pt idx="21059">
                  <c:v>9.7581412827767551</c:v>
                </c:pt>
                <c:pt idx="21060">
                  <c:v>9.8223865254243083</c:v>
                </c:pt>
                <c:pt idx="21061">
                  <c:v>9.8470824109988353</c:v>
                </c:pt>
                <c:pt idx="21062">
                  <c:v>9.8491942857111887</c:v>
                </c:pt>
                <c:pt idx="21063">
                  <c:v>9.8141736004655957</c:v>
                </c:pt>
                <c:pt idx="21064">
                  <c:v>9.6822224128485121</c:v>
                </c:pt>
                <c:pt idx="21065">
                  <c:v>9.9937406914553488</c:v>
                </c:pt>
                <c:pt idx="21066">
                  <c:v>10.045693794545988</c:v>
                </c:pt>
                <c:pt idx="21067">
                  <c:v>10.052850111946599</c:v>
                </c:pt>
                <c:pt idx="21068">
                  <c:v>10.034308988714008</c:v>
                </c:pt>
                <c:pt idx="21069">
                  <c:v>9.981094289703087</c:v>
                </c:pt>
                <c:pt idx="21070">
                  <c:v>9.9761799386649237</c:v>
                </c:pt>
                <c:pt idx="21071">
                  <c:v>9.9157029086140245</c:v>
                </c:pt>
                <c:pt idx="21072">
                  <c:v>9.8479487570271527</c:v>
                </c:pt>
                <c:pt idx="21073">
                  <c:v>9.8168622002497212</c:v>
                </c:pt>
                <c:pt idx="21074">
                  <c:v>9.8097997719337506</c:v>
                </c:pt>
                <c:pt idx="21075">
                  <c:v>9.8078057753685108</c:v>
                </c:pt>
                <c:pt idx="21076">
                  <c:v>9.8450672182843206</c:v>
                </c:pt>
                <c:pt idx="21077">
                  <c:v>9.8634259257636074</c:v>
                </c:pt>
                <c:pt idx="21078">
                  <c:v>9.864956949891182</c:v>
                </c:pt>
                <c:pt idx="21079">
                  <c:v>9.8601752541844192</c:v>
                </c:pt>
                <c:pt idx="21080">
                  <c:v>9.9082232873208955</c:v>
                </c:pt>
                <c:pt idx="21081">
                  <c:v>9.9996962394201283</c:v>
                </c:pt>
                <c:pt idx="21082">
                  <c:v>9.9999059076868573</c:v>
                </c:pt>
                <c:pt idx="21083">
                  <c:v>9.9939569988757579</c:v>
                </c:pt>
                <c:pt idx="21084">
                  <c:v>10.004148852055028</c:v>
                </c:pt>
                <c:pt idx="21085">
                  <c:v>9.942614025892853</c:v>
                </c:pt>
                <c:pt idx="21086">
                  <c:v>9.7969826401054174</c:v>
                </c:pt>
                <c:pt idx="21087">
                  <c:v>9.6642224471765097</c:v>
                </c:pt>
                <c:pt idx="21088">
                  <c:v>9.6169455963649462</c:v>
                </c:pt>
                <c:pt idx="21089">
                  <c:v>9.6552342076604258</c:v>
                </c:pt>
                <c:pt idx="21090">
                  <c:v>9.7104329025052571</c:v>
                </c:pt>
                <c:pt idx="21091">
                  <c:v>9.719588466842378</c:v>
                </c:pt>
                <c:pt idx="21092">
                  <c:v>9.7030275249950559</c:v>
                </c:pt>
                <c:pt idx="21093">
                  <c:v>9.7107913146318801</c:v>
                </c:pt>
                <c:pt idx="21094">
                  <c:v>9.7364525371175574</c:v>
                </c:pt>
                <c:pt idx="21095">
                  <c:v>9.7405409278516277</c:v>
                </c:pt>
                <c:pt idx="21096">
                  <c:v>9.7343555537481485</c:v>
                </c:pt>
                <c:pt idx="21097">
                  <c:v>9.7336684173105628</c:v>
                </c:pt>
                <c:pt idx="21098">
                  <c:v>9.7648084614385304</c:v>
                </c:pt>
                <c:pt idx="21099">
                  <c:v>9.7822451556621246</c:v>
                </c:pt>
                <c:pt idx="21100">
                  <c:v>9.794687923992468</c:v>
                </c:pt>
                <c:pt idx="21101">
                  <c:v>9.8246885586323565</c:v>
                </c:pt>
                <c:pt idx="21102">
                  <c:v>9.8917256481541553</c:v>
                </c:pt>
                <c:pt idx="21103">
                  <c:v>9.9282137884642552</c:v>
                </c:pt>
                <c:pt idx="21104">
                  <c:v>9.9467994709755612</c:v>
                </c:pt>
                <c:pt idx="21105">
                  <c:v>9.939381646641122</c:v>
                </c:pt>
                <c:pt idx="21106">
                  <c:v>9.9407479400402536</c:v>
                </c:pt>
                <c:pt idx="21107">
                  <c:v>9.9690966879035283</c:v>
                </c:pt>
                <c:pt idx="21108">
                  <c:v>9.9600652413716109</c:v>
                </c:pt>
                <c:pt idx="21109">
                  <c:v>9.926296027790535</c:v>
                </c:pt>
                <c:pt idx="21110">
                  <c:v>9.8747226055338206</c:v>
                </c:pt>
                <c:pt idx="21111">
                  <c:v>9.84183289122962</c:v>
                </c:pt>
                <c:pt idx="21112">
                  <c:v>9.8856675789012414</c:v>
                </c:pt>
                <c:pt idx="21113">
                  <c:v>9.8741516794395547</c:v>
                </c:pt>
                <c:pt idx="21114">
                  <c:v>9.8721431131555555</c:v>
                </c:pt>
                <c:pt idx="21115">
                  <c:v>9.8619896669712954</c:v>
                </c:pt>
                <c:pt idx="21116">
                  <c:v>9.8806156561885761</c:v>
                </c:pt>
                <c:pt idx="21117">
                  <c:v>9.8898002738700672</c:v>
                </c:pt>
                <c:pt idx="21118">
                  <c:v>9.9567113439372275</c:v>
                </c:pt>
                <c:pt idx="21119">
                  <c:v>9.9274217063201302</c:v>
                </c:pt>
                <c:pt idx="21120">
                  <c:v>9.8560282185167125</c:v>
                </c:pt>
                <c:pt idx="21121">
                  <c:v>9.808718440735813</c:v>
                </c:pt>
                <c:pt idx="21122">
                  <c:v>9.7995557201701153</c:v>
                </c:pt>
                <c:pt idx="21123">
                  <c:v>9.8004429186099511</c:v>
                </c:pt>
                <c:pt idx="21124">
                  <c:v>9.8889688413183201</c:v>
                </c:pt>
                <c:pt idx="21125">
                  <c:v>9.9259895798777364</c:v>
                </c:pt>
                <c:pt idx="21126">
                  <c:v>9.9467629125613382</c:v>
                </c:pt>
                <c:pt idx="21127">
                  <c:v>9.9020481145916985</c:v>
                </c:pt>
                <c:pt idx="21128">
                  <c:v>9.909864851584695</c:v>
                </c:pt>
                <c:pt idx="21129">
                  <c:v>9.8328146511678707</c:v>
                </c:pt>
                <c:pt idx="21130">
                  <c:v>9.8184383648586095</c:v>
                </c:pt>
                <c:pt idx="21131">
                  <c:v>9.8057374415835721</c:v>
                </c:pt>
                <c:pt idx="21132">
                  <c:v>9.8946713051601947</c:v>
                </c:pt>
                <c:pt idx="21133">
                  <c:v>9.9250239709618562</c:v>
                </c:pt>
                <c:pt idx="21134">
                  <c:v>9.9159056034347071</c:v>
                </c:pt>
                <c:pt idx="21135">
                  <c:v>9.8980181200260908</c:v>
                </c:pt>
                <c:pt idx="21136">
                  <c:v>9.8705828622320606</c:v>
                </c:pt>
                <c:pt idx="21137">
                  <c:v>9.786360223663495</c:v>
                </c:pt>
                <c:pt idx="21138">
                  <c:v>9.7480620117797994</c:v>
                </c:pt>
                <c:pt idx="21139">
                  <c:v>9.7214692236620941</c:v>
                </c:pt>
                <c:pt idx="21140">
                  <c:v>9.7210307239685072</c:v>
                </c:pt>
                <c:pt idx="21141">
                  <c:v>9.7638037501271402</c:v>
                </c:pt>
                <c:pt idx="21142">
                  <c:v>9.8113209124312011</c:v>
                </c:pt>
                <c:pt idx="21143">
                  <c:v>9.8966774455997584</c:v>
                </c:pt>
                <c:pt idx="21144">
                  <c:v>10.014098670747515</c:v>
                </c:pt>
                <c:pt idx="21145">
                  <c:v>10.068717076390183</c:v>
                </c:pt>
                <c:pt idx="21146">
                  <c:v>10.016589077415633</c:v>
                </c:pt>
                <c:pt idx="21147">
                  <c:v>9.9455350167155707</c:v>
                </c:pt>
                <c:pt idx="21148">
                  <c:v>9.9000667942083673</c:v>
                </c:pt>
                <c:pt idx="21149">
                  <c:v>9.9961876253906894</c:v>
                </c:pt>
                <c:pt idx="21150">
                  <c:v>10.094407962243785</c:v>
                </c:pt>
                <c:pt idx="21151">
                  <c:v>10.032855044204691</c:v>
                </c:pt>
                <c:pt idx="21152">
                  <c:v>9.9638403428249216</c:v>
                </c:pt>
                <c:pt idx="21153">
                  <c:v>9.8501396318777683</c:v>
                </c:pt>
                <c:pt idx="21154">
                  <c:v>9.77360000074159</c:v>
                </c:pt>
                <c:pt idx="21155">
                  <c:v>9.7723195239214977</c:v>
                </c:pt>
                <c:pt idx="21156">
                  <c:v>9.7286165166060155</c:v>
                </c:pt>
                <c:pt idx="21157">
                  <c:v>9.7118526645126089</c:v>
                </c:pt>
                <c:pt idx="21158">
                  <c:v>9.6898426579972181</c:v>
                </c:pt>
                <c:pt idx="21159">
                  <c:v>9.6640473763072237</c:v>
                </c:pt>
                <c:pt idx="21160">
                  <c:v>9.675606555322025</c:v>
                </c:pt>
                <c:pt idx="21161">
                  <c:v>9.7716747529073498</c:v>
                </c:pt>
                <c:pt idx="21162">
                  <c:v>9.8056126855723047</c:v>
                </c:pt>
                <c:pt idx="21163">
                  <c:v>9.8612326994160515</c:v>
                </c:pt>
                <c:pt idx="21164">
                  <c:v>9.9113727507000267</c:v>
                </c:pt>
                <c:pt idx="21165">
                  <c:v>9.8873717140968438</c:v>
                </c:pt>
                <c:pt idx="21166">
                  <c:v>9.8768318063676919</c:v>
                </c:pt>
                <c:pt idx="21167">
                  <c:v>9.8616561185851062</c:v>
                </c:pt>
                <c:pt idx="21168">
                  <c:v>9.8526311388405183</c:v>
                </c:pt>
                <c:pt idx="21169">
                  <c:v>9.8571474143738751</c:v>
                </c:pt>
                <c:pt idx="21170">
                  <c:v>9.8412442571280749</c:v>
                </c:pt>
                <c:pt idx="21171">
                  <c:v>9.8423694128899033</c:v>
                </c:pt>
                <c:pt idx="21172">
                  <c:v>9.8541676738153328</c:v>
                </c:pt>
                <c:pt idx="21173">
                  <c:v>9.774846552578385</c:v>
                </c:pt>
                <c:pt idx="21174">
                  <c:v>9.778039728880989</c:v>
                </c:pt>
                <c:pt idx="21175">
                  <c:v>9.7667520695674011</c:v>
                </c:pt>
                <c:pt idx="21176">
                  <c:v>9.7421197528483034</c:v>
                </c:pt>
                <c:pt idx="21177">
                  <c:v>9.7240548771402935</c:v>
                </c:pt>
                <c:pt idx="21178">
                  <c:v>9.756452215436596</c:v>
                </c:pt>
                <c:pt idx="21179">
                  <c:v>9.8239209141754724</c:v>
                </c:pt>
                <c:pt idx="21180">
                  <c:v>9.8478547664353062</c:v>
                </c:pt>
                <c:pt idx="21181">
                  <c:v>9.8458756329003929</c:v>
                </c:pt>
                <c:pt idx="21182">
                  <c:v>9.857054079785911</c:v>
                </c:pt>
                <c:pt idx="21183">
                  <c:v>9.8606180711946116</c:v>
                </c:pt>
                <c:pt idx="21184">
                  <c:v>9.8517157399723967</c:v>
                </c:pt>
                <c:pt idx="21185">
                  <c:v>9.8690939390105701</c:v>
                </c:pt>
                <c:pt idx="21186">
                  <c:v>9.8894968458333885</c:v>
                </c:pt>
                <c:pt idx="21187">
                  <c:v>9.8915071040067861</c:v>
                </c:pt>
                <c:pt idx="21188">
                  <c:v>9.8917207677847419</c:v>
                </c:pt>
                <c:pt idx="21189">
                  <c:v>9.8963525866763948</c:v>
                </c:pt>
                <c:pt idx="21190">
                  <c:v>9.8516844635518694</c:v>
                </c:pt>
                <c:pt idx="21191">
                  <c:v>9.81364949235682</c:v>
                </c:pt>
                <c:pt idx="21192">
                  <c:v>9.8380728366206025</c:v>
                </c:pt>
                <c:pt idx="21193">
                  <c:v>9.826479314162432</c:v>
                </c:pt>
                <c:pt idx="21194">
                  <c:v>9.8203100310870326</c:v>
                </c:pt>
                <c:pt idx="21195">
                  <c:v>9.8500708462782445</c:v>
                </c:pt>
                <c:pt idx="21196">
                  <c:v>9.9337370941315353</c:v>
                </c:pt>
                <c:pt idx="21197">
                  <c:v>9.9396795741908992</c:v>
                </c:pt>
                <c:pt idx="21198">
                  <c:v>9.9359237909682232</c:v>
                </c:pt>
                <c:pt idx="21199">
                  <c:v>9.9564995114289889</c:v>
                </c:pt>
                <c:pt idx="21200">
                  <c:v>9.9650150751978011</c:v>
                </c:pt>
                <c:pt idx="21201">
                  <c:v>9.9328484594351067</c:v>
                </c:pt>
                <c:pt idx="21202">
                  <c:v>9.8975162537629249</c:v>
                </c:pt>
                <c:pt idx="21203">
                  <c:v>9.8593688211165613</c:v>
                </c:pt>
                <c:pt idx="21204">
                  <c:v>9.822448758324855</c:v>
                </c:pt>
                <c:pt idx="21205">
                  <c:v>9.7992477496776527</c:v>
                </c:pt>
                <c:pt idx="21206">
                  <c:v>9.7977907959560167</c:v>
                </c:pt>
                <c:pt idx="21207">
                  <c:v>9.7760952110995198</c:v>
                </c:pt>
                <c:pt idx="21208">
                  <c:v>9.8171796424643247</c:v>
                </c:pt>
                <c:pt idx="21209">
                  <c:v>9.847102844673147</c:v>
                </c:pt>
                <c:pt idx="21210">
                  <c:v>9.8479245481562128</c:v>
                </c:pt>
                <c:pt idx="21211">
                  <c:v>9.8451384342454098</c:v>
                </c:pt>
                <c:pt idx="21212">
                  <c:v>9.847949761557496</c:v>
                </c:pt>
                <c:pt idx="21213">
                  <c:v>9.9169923114536065</c:v>
                </c:pt>
                <c:pt idx="21214">
                  <c:v>9.9007367899792804</c:v>
                </c:pt>
                <c:pt idx="21215">
                  <c:v>9.8323982007342199</c:v>
                </c:pt>
                <c:pt idx="21216">
                  <c:v>9.8255629349266709</c:v>
                </c:pt>
                <c:pt idx="21217">
                  <c:v>9.8240360282320758</c:v>
                </c:pt>
                <c:pt idx="21218">
                  <c:v>9.8334482481687573</c:v>
                </c:pt>
                <c:pt idx="21219">
                  <c:v>9.8438064960128404</c:v>
                </c:pt>
                <c:pt idx="21220">
                  <c:v>9.8349070243863999</c:v>
                </c:pt>
                <c:pt idx="21221">
                  <c:v>9.7934868511531672</c:v>
                </c:pt>
                <c:pt idx="21222">
                  <c:v>9.8019557044812178</c:v>
                </c:pt>
                <c:pt idx="21223">
                  <c:v>9.8570041302620535</c:v>
                </c:pt>
                <c:pt idx="21224">
                  <c:v>9.8958713866742194</c:v>
                </c:pt>
                <c:pt idx="21225">
                  <c:v>9.9140126950435867</c:v>
                </c:pt>
                <c:pt idx="21226">
                  <c:v>9.9347764182422686</c:v>
                </c:pt>
                <c:pt idx="21227">
                  <c:v>9.8983177509658198</c:v>
                </c:pt>
                <c:pt idx="21228">
                  <c:v>9.8583091917368186</c:v>
                </c:pt>
                <c:pt idx="21229">
                  <c:v>9.8622052323257883</c:v>
                </c:pt>
                <c:pt idx="21230">
                  <c:v>9.8722786218493237</c:v>
                </c:pt>
                <c:pt idx="21231">
                  <c:v>9.8621571298907185</c:v>
                </c:pt>
                <c:pt idx="21232">
                  <c:v>9.8708943592041134</c:v>
                </c:pt>
                <c:pt idx="21233">
                  <c:v>9.9060604179731353</c:v>
                </c:pt>
                <c:pt idx="21234">
                  <c:v>9.906810797243164</c:v>
                </c:pt>
                <c:pt idx="21235">
                  <c:v>9.849762413555684</c:v>
                </c:pt>
                <c:pt idx="21236">
                  <c:v>9.8429893680807599</c:v>
                </c:pt>
                <c:pt idx="21237">
                  <c:v>9.8249435461000232</c:v>
                </c:pt>
                <c:pt idx="21238">
                  <c:v>9.8085675262929328</c:v>
                </c:pt>
                <c:pt idx="21239">
                  <c:v>9.7281103563964777</c:v>
                </c:pt>
                <c:pt idx="21240">
                  <c:v>9.70472503756727</c:v>
                </c:pt>
                <c:pt idx="21241">
                  <c:v>9.7285449520676064</c:v>
                </c:pt>
                <c:pt idx="21242">
                  <c:v>9.7234062822960219</c:v>
                </c:pt>
                <c:pt idx="21243">
                  <c:v>9.7180098975405134</c:v>
                </c:pt>
                <c:pt idx="21244">
                  <c:v>9.7721044085497262</c:v>
                </c:pt>
                <c:pt idx="21245">
                  <c:v>9.8199354477776986</c:v>
                </c:pt>
                <c:pt idx="21246">
                  <c:v>9.8781444545606423</c:v>
                </c:pt>
                <c:pt idx="21247">
                  <c:v>9.8766743633420173</c:v>
                </c:pt>
                <c:pt idx="21248">
                  <c:v>9.8491728610703451</c:v>
                </c:pt>
                <c:pt idx="21249">
                  <c:v>9.8438094790045412</c:v>
                </c:pt>
                <c:pt idx="21250">
                  <c:v>9.8945793050791497</c:v>
                </c:pt>
                <c:pt idx="21251">
                  <c:v>9.897669955916923</c:v>
                </c:pt>
                <c:pt idx="21252">
                  <c:v>9.8583292975762848</c:v>
                </c:pt>
                <c:pt idx="21253">
                  <c:v>9.8201251957720999</c:v>
                </c:pt>
                <c:pt idx="21254">
                  <c:v>9.749634390408918</c:v>
                </c:pt>
                <c:pt idx="21255">
                  <c:v>9.7298651860898495</c:v>
                </c:pt>
                <c:pt idx="21256">
                  <c:v>9.7921229946493931</c:v>
                </c:pt>
                <c:pt idx="21257">
                  <c:v>9.8493001023923537</c:v>
                </c:pt>
                <c:pt idx="21258">
                  <c:v>9.9132572554306666</c:v>
                </c:pt>
                <c:pt idx="21259">
                  <c:v>9.9672637966165158</c:v>
                </c:pt>
                <c:pt idx="21260">
                  <c:v>9.9409719697559034</c:v>
                </c:pt>
                <c:pt idx="21261">
                  <c:v>9.9624314716439351</c:v>
                </c:pt>
                <c:pt idx="21262">
                  <c:v>9.9564228874405512</c:v>
                </c:pt>
                <c:pt idx="21263">
                  <c:v>9.9812358396002221</c:v>
                </c:pt>
                <c:pt idx="21264">
                  <c:v>10.070236496253884</c:v>
                </c:pt>
                <c:pt idx="21265">
                  <c:v>10.087000664495481</c:v>
                </c:pt>
                <c:pt idx="21266">
                  <c:v>10.001176500095079</c:v>
                </c:pt>
                <c:pt idx="21267">
                  <c:v>9.8807168843887414</c:v>
                </c:pt>
                <c:pt idx="21268">
                  <c:v>9.8813284971331221</c:v>
                </c:pt>
                <c:pt idx="21269">
                  <c:v>10.047912185160559</c:v>
                </c:pt>
                <c:pt idx="21270">
                  <c:v>10.097362297455305</c:v>
                </c:pt>
                <c:pt idx="21271">
                  <c:v>10.000432033068005</c:v>
                </c:pt>
                <c:pt idx="21272">
                  <c:v>9.86703682655153</c:v>
                </c:pt>
                <c:pt idx="21273">
                  <c:v>9.8125410387048824</c:v>
                </c:pt>
                <c:pt idx="21274">
                  <c:v>9.8211133025953163</c:v>
                </c:pt>
                <c:pt idx="21275">
                  <c:v>9.7789542706656878</c:v>
                </c:pt>
                <c:pt idx="21276">
                  <c:v>9.7348761557748738</c:v>
                </c:pt>
                <c:pt idx="21277">
                  <c:v>9.7387565368771192</c:v>
                </c:pt>
                <c:pt idx="21278">
                  <c:v>9.7619047958792269</c:v>
                </c:pt>
                <c:pt idx="21279">
                  <c:v>9.7843154131965893</c:v>
                </c:pt>
                <c:pt idx="21280">
                  <c:v>9.7578532446056734</c:v>
                </c:pt>
                <c:pt idx="21281">
                  <c:v>9.7017171082046207</c:v>
                </c:pt>
                <c:pt idx="21282">
                  <c:v>9.6597794447734735</c:v>
                </c:pt>
                <c:pt idx="21283">
                  <c:v>9.6680197556309668</c:v>
                </c:pt>
                <c:pt idx="21284">
                  <c:v>9.725495299220821</c:v>
                </c:pt>
                <c:pt idx="21285">
                  <c:v>9.8059041274055438</c:v>
                </c:pt>
                <c:pt idx="21286">
                  <c:v>9.8629150374544565</c:v>
                </c:pt>
                <c:pt idx="21287">
                  <c:v>9.8758130318384172</c:v>
                </c:pt>
                <c:pt idx="21288">
                  <c:v>9.9079272407597685</c:v>
                </c:pt>
                <c:pt idx="21289">
                  <c:v>9.9121016980181658</c:v>
                </c:pt>
                <c:pt idx="21290">
                  <c:v>9.8390098892347968</c:v>
                </c:pt>
                <c:pt idx="21291">
                  <c:v>9.7462794185153339</c:v>
                </c:pt>
                <c:pt idx="21292">
                  <c:v>9.7596857616476989</c:v>
                </c:pt>
                <c:pt idx="21293">
                  <c:v>9.7972932409878979</c:v>
                </c:pt>
                <c:pt idx="21294">
                  <c:v>9.7477798177640818</c:v>
                </c:pt>
                <c:pt idx="21295">
                  <c:v>9.7233856497406386</c:v>
                </c:pt>
                <c:pt idx="21296">
                  <c:v>9.7157551835377767</c:v>
                </c:pt>
                <c:pt idx="21297">
                  <c:v>9.70245668593234</c:v>
                </c:pt>
                <c:pt idx="21298">
                  <c:v>9.6992104285138279</c:v>
                </c:pt>
                <c:pt idx="21299">
                  <c:v>9.727269203720601</c:v>
                </c:pt>
                <c:pt idx="21300">
                  <c:v>9.8005794163874338</c:v>
                </c:pt>
                <c:pt idx="21301">
                  <c:v>9.8290179413621139</c:v>
                </c:pt>
                <c:pt idx="21302">
                  <c:v>9.846278936916308</c:v>
                </c:pt>
                <c:pt idx="21303">
                  <c:v>9.9264005507849724</c:v>
                </c:pt>
                <c:pt idx="21304">
                  <c:v>10.027940163438219</c:v>
                </c:pt>
                <c:pt idx="21305">
                  <c:v>10.029792833854254</c:v>
                </c:pt>
                <c:pt idx="21306">
                  <c:v>9.9672575021291028</c:v>
                </c:pt>
                <c:pt idx="21307">
                  <c:v>9.9285854432784255</c:v>
                </c:pt>
                <c:pt idx="21308">
                  <c:v>10.020503431719575</c:v>
                </c:pt>
                <c:pt idx="21309">
                  <c:v>10.003877713044265</c:v>
                </c:pt>
                <c:pt idx="21310">
                  <c:v>9.9430499771241525</c:v>
                </c:pt>
                <c:pt idx="21311">
                  <c:v>9.9699502255739123</c:v>
                </c:pt>
                <c:pt idx="21312">
                  <c:v>9.8987418836294907</c:v>
                </c:pt>
                <c:pt idx="21313">
                  <c:v>9.8664518251840807</c:v>
                </c:pt>
                <c:pt idx="21314">
                  <c:v>9.8222997132797687</c:v>
                </c:pt>
                <c:pt idx="21315">
                  <c:v>9.7939509664355846</c:v>
                </c:pt>
                <c:pt idx="21316">
                  <c:v>9.7669847473881291</c:v>
                </c:pt>
                <c:pt idx="21317">
                  <c:v>9.7715769754579433</c:v>
                </c:pt>
                <c:pt idx="21318">
                  <c:v>9.8094085054697278</c:v>
                </c:pt>
                <c:pt idx="21319">
                  <c:v>9.8527513754433258</c:v>
                </c:pt>
                <c:pt idx="21320">
                  <c:v>9.8651921845306934</c:v>
                </c:pt>
                <c:pt idx="21321">
                  <c:v>9.8484689137005663</c:v>
                </c:pt>
                <c:pt idx="21322">
                  <c:v>9.8631750954438573</c:v>
                </c:pt>
                <c:pt idx="21323">
                  <c:v>9.9161159406893429</c:v>
                </c:pt>
                <c:pt idx="21324">
                  <c:v>9.9564955584935877</c:v>
                </c:pt>
                <c:pt idx="21325">
                  <c:v>10.01329572134795</c:v>
                </c:pt>
                <c:pt idx="21326">
                  <c:v>10.064964176315941</c:v>
                </c:pt>
                <c:pt idx="21327">
                  <c:v>10.111020849464802</c:v>
                </c:pt>
                <c:pt idx="21328">
                  <c:v>10.138682525665709</c:v>
                </c:pt>
                <c:pt idx="21329">
                  <c:v>10.07233794616913</c:v>
                </c:pt>
                <c:pt idx="21330">
                  <c:v>9.9631186612198341</c:v>
                </c:pt>
                <c:pt idx="21331">
                  <c:v>9.8640539583758464</c:v>
                </c:pt>
                <c:pt idx="21332">
                  <c:v>9.7971707525608025</c:v>
                </c:pt>
                <c:pt idx="21333">
                  <c:v>9.7869282900898433</c:v>
                </c:pt>
                <c:pt idx="21334">
                  <c:v>9.7729947742421359</c:v>
                </c:pt>
                <c:pt idx="21335">
                  <c:v>9.7516325498628493</c:v>
                </c:pt>
                <c:pt idx="21336">
                  <c:v>9.7513633096472709</c:v>
                </c:pt>
                <c:pt idx="21337">
                  <c:v>9.8128673364536816</c:v>
                </c:pt>
                <c:pt idx="21338">
                  <c:v>9.8584355162320136</c:v>
                </c:pt>
                <c:pt idx="21339">
                  <c:v>9.8758389556552313</c:v>
                </c:pt>
                <c:pt idx="21340">
                  <c:v>9.9096446283907813</c:v>
                </c:pt>
                <c:pt idx="21341">
                  <c:v>9.9505813808095027</c:v>
                </c:pt>
                <c:pt idx="21342">
                  <c:v>9.9702634498625944</c:v>
                </c:pt>
                <c:pt idx="21343">
                  <c:v>10.020066053704298</c:v>
                </c:pt>
                <c:pt idx="21344">
                  <c:v>10.009887929114802</c:v>
                </c:pt>
                <c:pt idx="21345">
                  <c:v>9.9731315545744579</c:v>
                </c:pt>
                <c:pt idx="21346">
                  <c:v>9.9197180691062474</c:v>
                </c:pt>
                <c:pt idx="21347">
                  <c:v>9.8742353410264929</c:v>
                </c:pt>
                <c:pt idx="21348">
                  <c:v>9.8189371303296813</c:v>
                </c:pt>
                <c:pt idx="21349">
                  <c:v>9.7228746162143711</c:v>
                </c:pt>
                <c:pt idx="21350">
                  <c:v>9.6385341401016422</c:v>
                </c:pt>
                <c:pt idx="21351">
                  <c:v>9.6210323500157173</c:v>
                </c:pt>
                <c:pt idx="21352">
                  <c:v>9.7118136135918824</c:v>
                </c:pt>
                <c:pt idx="21353">
                  <c:v>9.7710212034796733</c:v>
                </c:pt>
                <c:pt idx="21354">
                  <c:v>9.7627817817394931</c:v>
                </c:pt>
                <c:pt idx="21355">
                  <c:v>9.7965250623486568</c:v>
                </c:pt>
                <c:pt idx="21356">
                  <c:v>9.8443824845892536</c:v>
                </c:pt>
                <c:pt idx="21357">
                  <c:v>9.8775481597299972</c:v>
                </c:pt>
                <c:pt idx="21358">
                  <c:v>9.9400669289839705</c:v>
                </c:pt>
                <c:pt idx="21359">
                  <c:v>9.9633290407531589</c:v>
                </c:pt>
                <c:pt idx="21360">
                  <c:v>9.9383354057503226</c:v>
                </c:pt>
                <c:pt idx="21361">
                  <c:v>9.8907238874131487</c:v>
                </c:pt>
                <c:pt idx="21362">
                  <c:v>9.8389289900229553</c:v>
                </c:pt>
                <c:pt idx="21363">
                  <c:v>9.808442179201819</c:v>
                </c:pt>
                <c:pt idx="21364">
                  <c:v>9.8036348910369249</c:v>
                </c:pt>
                <c:pt idx="21365">
                  <c:v>9.8207744188004753</c:v>
                </c:pt>
                <c:pt idx="21366">
                  <c:v>9.8035590721415495</c:v>
                </c:pt>
                <c:pt idx="21367">
                  <c:v>9.7699198576347239</c:v>
                </c:pt>
                <c:pt idx="21368">
                  <c:v>9.7804128104524999</c:v>
                </c:pt>
                <c:pt idx="21369">
                  <c:v>9.7852509685833535</c:v>
                </c:pt>
                <c:pt idx="21370">
                  <c:v>9.8196888870746957</c:v>
                </c:pt>
                <c:pt idx="21371">
                  <c:v>9.8401107376576835</c:v>
                </c:pt>
                <c:pt idx="21372">
                  <c:v>9.8517735333688332</c:v>
                </c:pt>
                <c:pt idx="21373">
                  <c:v>9.852222140790369</c:v>
                </c:pt>
                <c:pt idx="21374">
                  <c:v>9.8678769020077404</c:v>
                </c:pt>
                <c:pt idx="21375">
                  <c:v>9.885578788406244</c:v>
                </c:pt>
                <c:pt idx="21376">
                  <c:v>9.8791894003993264</c:v>
                </c:pt>
                <c:pt idx="21377">
                  <c:v>9.8584410437937553</c:v>
                </c:pt>
                <c:pt idx="21378">
                  <c:v>9.8772961136955857</c:v>
                </c:pt>
                <c:pt idx="21379">
                  <c:v>9.8777116908563887</c:v>
                </c:pt>
                <c:pt idx="21380">
                  <c:v>9.8512755638055172</c:v>
                </c:pt>
                <c:pt idx="21381">
                  <c:v>9.811983267577526</c:v>
                </c:pt>
                <c:pt idx="21382">
                  <c:v>9.8074373354364823</c:v>
                </c:pt>
                <c:pt idx="21383">
                  <c:v>9.7949535095963292</c:v>
                </c:pt>
                <c:pt idx="21384">
                  <c:v>9.8061584379895024</c:v>
                </c:pt>
                <c:pt idx="21385">
                  <c:v>9.8299323835295631</c:v>
                </c:pt>
                <c:pt idx="21386">
                  <c:v>9.9062990250075309</c:v>
                </c:pt>
                <c:pt idx="21387">
                  <c:v>9.9196557360449749</c:v>
                </c:pt>
                <c:pt idx="21388">
                  <c:v>9.9304247391104497</c:v>
                </c:pt>
                <c:pt idx="21389">
                  <c:v>9.9298974249642562</c:v>
                </c:pt>
                <c:pt idx="21390">
                  <c:v>9.9020659728790275</c:v>
                </c:pt>
                <c:pt idx="21391">
                  <c:v>9.8836659153173052</c:v>
                </c:pt>
                <c:pt idx="21392">
                  <c:v>9.8665185923611833</c:v>
                </c:pt>
                <c:pt idx="21393">
                  <c:v>9.8518511623273124</c:v>
                </c:pt>
                <c:pt idx="21394">
                  <c:v>9.8839195070923758</c:v>
                </c:pt>
                <c:pt idx="21395">
                  <c:v>9.8954358805690692</c:v>
                </c:pt>
                <c:pt idx="21396">
                  <c:v>9.8853371652439517</c:v>
                </c:pt>
                <c:pt idx="21397">
                  <c:v>9.8629285661003507</c:v>
                </c:pt>
                <c:pt idx="21398">
                  <c:v>9.8269461145710437</c:v>
                </c:pt>
                <c:pt idx="21399">
                  <c:v>9.8418167461336736</c:v>
                </c:pt>
                <c:pt idx="21400">
                  <c:v>9.8722369042807472</c:v>
                </c:pt>
                <c:pt idx="21401">
                  <c:v>9.8753471504640551</c:v>
                </c:pt>
                <c:pt idx="21402">
                  <c:v>9.8647601859204102</c:v>
                </c:pt>
                <c:pt idx="21403">
                  <c:v>9.863819642715649</c:v>
                </c:pt>
                <c:pt idx="21404">
                  <c:v>9.8733241442462827</c:v>
                </c:pt>
                <c:pt idx="21405">
                  <c:v>9.8823392627678981</c:v>
                </c:pt>
                <c:pt idx="21406">
                  <c:v>9.9014253036442454</c:v>
                </c:pt>
                <c:pt idx="21407">
                  <c:v>9.8803692127706224</c:v>
                </c:pt>
                <c:pt idx="21408">
                  <c:v>9.8567853936706662</c:v>
                </c:pt>
                <c:pt idx="21409">
                  <c:v>9.8395845269799569</c:v>
                </c:pt>
                <c:pt idx="21410">
                  <c:v>9.8375158753542404</c:v>
                </c:pt>
                <c:pt idx="21411">
                  <c:v>9.8195537969946987</c:v>
                </c:pt>
                <c:pt idx="21412">
                  <c:v>9.8358085377104807</c:v>
                </c:pt>
                <c:pt idx="21413">
                  <c:v>9.8494742327227058</c:v>
                </c:pt>
                <c:pt idx="21414">
                  <c:v>9.8238512219663452</c:v>
                </c:pt>
                <c:pt idx="21415">
                  <c:v>9.8370077812955099</c:v>
                </c:pt>
                <c:pt idx="21416">
                  <c:v>9.8228965208717991</c:v>
                </c:pt>
                <c:pt idx="21417">
                  <c:v>9.8090435613130236</c:v>
                </c:pt>
                <c:pt idx="21418">
                  <c:v>9.8465091358581063</c:v>
                </c:pt>
                <c:pt idx="21419">
                  <c:v>9.8630770539804491</c:v>
                </c:pt>
                <c:pt idx="21420">
                  <c:v>9.8319670549951503</c:v>
                </c:pt>
                <c:pt idx="21421">
                  <c:v>9.8706720986151879</c:v>
                </c:pt>
                <c:pt idx="21422">
                  <c:v>9.8922971194791938</c:v>
                </c:pt>
                <c:pt idx="21423">
                  <c:v>9.8730793854676566</c:v>
                </c:pt>
                <c:pt idx="21424">
                  <c:v>9.8383517085450514</c:v>
                </c:pt>
                <c:pt idx="21425">
                  <c:v>9.8402145218336514</c:v>
                </c:pt>
                <c:pt idx="21426">
                  <c:v>9.8588536259356339</c:v>
                </c:pt>
                <c:pt idx="21427">
                  <c:v>9.8773408167888395</c:v>
                </c:pt>
                <c:pt idx="21428">
                  <c:v>9.8778875501476264</c:v>
                </c:pt>
                <c:pt idx="21429">
                  <c:v>9.8520188783179083</c:v>
                </c:pt>
                <c:pt idx="21430">
                  <c:v>9.7928923114101156</c:v>
                </c:pt>
                <c:pt idx="21431">
                  <c:v>9.8203534431975701</c:v>
                </c:pt>
                <c:pt idx="21432">
                  <c:v>9.8657354258190235</c:v>
                </c:pt>
                <c:pt idx="21433">
                  <c:v>9.8517356318288147</c:v>
                </c:pt>
                <c:pt idx="21434">
                  <c:v>9.8286006153566543</c:v>
                </c:pt>
                <c:pt idx="21435">
                  <c:v>9.8420570244984642</c:v>
                </c:pt>
                <c:pt idx="21436">
                  <c:v>9.8721327486067505</c:v>
                </c:pt>
                <c:pt idx="21437">
                  <c:v>9.888134136970308</c:v>
                </c:pt>
                <c:pt idx="21438">
                  <c:v>9.8871234595073876</c:v>
                </c:pt>
                <c:pt idx="21439">
                  <c:v>9.8730473018384775</c:v>
                </c:pt>
                <c:pt idx="21440">
                  <c:v>9.8518371260689328</c:v>
                </c:pt>
                <c:pt idx="21441">
                  <c:v>9.8196250770526365</c:v>
                </c:pt>
                <c:pt idx="21442">
                  <c:v>9.8040186276351751</c:v>
                </c:pt>
                <c:pt idx="21443">
                  <c:v>9.807735977786157</c:v>
                </c:pt>
                <c:pt idx="21444">
                  <c:v>9.8316927628653144</c:v>
                </c:pt>
                <c:pt idx="21445">
                  <c:v>9.8406046237775087</c:v>
                </c:pt>
                <c:pt idx="21446">
                  <c:v>9.8577102798433689</c:v>
                </c:pt>
                <c:pt idx="21447">
                  <c:v>9.8846797288157973</c:v>
                </c:pt>
                <c:pt idx="21448">
                  <c:v>9.8802821061427579</c:v>
                </c:pt>
                <c:pt idx="21449">
                  <c:v>9.857352213406271</c:v>
                </c:pt>
                <c:pt idx="21450">
                  <c:v>9.8243760619024645</c:v>
                </c:pt>
                <c:pt idx="21451">
                  <c:v>9.7750767844640905</c:v>
                </c:pt>
                <c:pt idx="21452">
                  <c:v>9.8186770599327033</c:v>
                </c:pt>
                <c:pt idx="21453">
                  <c:v>9.8374083136061419</c:v>
                </c:pt>
                <c:pt idx="21454">
                  <c:v>9.8025198178610768</c:v>
                </c:pt>
                <c:pt idx="21455">
                  <c:v>9.89786718057778</c:v>
                </c:pt>
                <c:pt idx="21456">
                  <c:v>9.917282818581846</c:v>
                </c:pt>
                <c:pt idx="21457">
                  <c:v>9.9014815079515568</c:v>
                </c:pt>
                <c:pt idx="21458">
                  <c:v>9.876831762129731</c:v>
                </c:pt>
                <c:pt idx="21459">
                  <c:v>9.872733118689526</c:v>
                </c:pt>
                <c:pt idx="21460">
                  <c:v>9.8572473878658986</c:v>
                </c:pt>
                <c:pt idx="21461">
                  <c:v>9.8554282494988783</c:v>
                </c:pt>
                <c:pt idx="21462">
                  <c:v>9.8642034730776356</c:v>
                </c:pt>
                <c:pt idx="21463">
                  <c:v>9.8805498414847008</c:v>
                </c:pt>
                <c:pt idx="21464">
                  <c:v>9.8808993549061555</c:v>
                </c:pt>
                <c:pt idx="21465">
                  <c:v>9.8500682177732486</c:v>
                </c:pt>
                <c:pt idx="21466">
                  <c:v>9.827117350830374</c:v>
                </c:pt>
                <c:pt idx="21467">
                  <c:v>9.8330336851429383</c:v>
                </c:pt>
                <c:pt idx="21468">
                  <c:v>9.8305492938374162</c:v>
                </c:pt>
                <c:pt idx="21469">
                  <c:v>9.8421930919856813</c:v>
                </c:pt>
                <c:pt idx="21470">
                  <c:v>9.8470400155403137</c:v>
                </c:pt>
                <c:pt idx="21471">
                  <c:v>9.8516984875185525</c:v>
                </c:pt>
                <c:pt idx="21472">
                  <c:v>9.8469077445869591</c:v>
                </c:pt>
                <c:pt idx="21473">
                  <c:v>9.8194198836459972</c:v>
                </c:pt>
                <c:pt idx="21474">
                  <c:v>9.8231214363463195</c:v>
                </c:pt>
                <c:pt idx="21475">
                  <c:v>9.860290007480895</c:v>
                </c:pt>
                <c:pt idx="21476">
                  <c:v>9.8607512319071908</c:v>
                </c:pt>
                <c:pt idx="21477">
                  <c:v>9.8914597692788799</c:v>
                </c:pt>
                <c:pt idx="21478">
                  <c:v>9.8900202603987992</c:v>
                </c:pt>
                <c:pt idx="21479">
                  <c:v>9.8645655066089972</c:v>
                </c:pt>
                <c:pt idx="21480">
                  <c:v>9.8739169838917782</c:v>
                </c:pt>
                <c:pt idx="21481">
                  <c:v>9.865690474818722</c:v>
                </c:pt>
                <c:pt idx="21482">
                  <c:v>9.8393853973884831</c:v>
                </c:pt>
                <c:pt idx="21483">
                  <c:v>9.8400843007307461</c:v>
                </c:pt>
                <c:pt idx="21484">
                  <c:v>9.8674812090188286</c:v>
                </c:pt>
                <c:pt idx="21485">
                  <c:v>9.8701146079852897</c:v>
                </c:pt>
                <c:pt idx="21486">
                  <c:v>9.8649868838914507</c:v>
                </c:pt>
                <c:pt idx="21487">
                  <c:v>9.8502623544671746</c:v>
                </c:pt>
                <c:pt idx="21488">
                  <c:v>9.8429258548031786</c:v>
                </c:pt>
                <c:pt idx="21489">
                  <c:v>9.8602708884627575</c:v>
                </c:pt>
                <c:pt idx="21490">
                  <c:v>9.8595457302634077</c:v>
                </c:pt>
                <c:pt idx="21491">
                  <c:v>9.9104562401771989</c:v>
                </c:pt>
                <c:pt idx="21492">
                  <c:v>9.8950898956911537</c:v>
                </c:pt>
                <c:pt idx="21493">
                  <c:v>9.8560222042301984</c:v>
                </c:pt>
                <c:pt idx="21494">
                  <c:v>9.8407851467442171</c:v>
                </c:pt>
                <c:pt idx="21495">
                  <c:v>9.8407253739103702</c:v>
                </c:pt>
                <c:pt idx="21496">
                  <c:v>9.8524222049083114</c:v>
                </c:pt>
                <c:pt idx="21497">
                  <c:v>9.8521543294833389</c:v>
                </c:pt>
                <c:pt idx="21498">
                  <c:v>9.8548588157909283</c:v>
                </c:pt>
                <c:pt idx="21499">
                  <c:v>9.8610007684814693</c:v>
                </c:pt>
                <c:pt idx="21500">
                  <c:v>9.8474133220836073</c:v>
                </c:pt>
                <c:pt idx="21501">
                  <c:v>9.8502080109549475</c:v>
                </c:pt>
                <c:pt idx="21502">
                  <c:v>9.8464242920338485</c:v>
                </c:pt>
                <c:pt idx="21503">
                  <c:v>9.8574276662836944</c:v>
                </c:pt>
                <c:pt idx="21504">
                  <c:v>9.8626649404516442</c:v>
                </c:pt>
                <c:pt idx="21505">
                  <c:v>9.8684784301355091</c:v>
                </c:pt>
                <c:pt idx="21506">
                  <c:v>9.8729517572762013</c:v>
                </c:pt>
                <c:pt idx="21507">
                  <c:v>9.8729680625212133</c:v>
                </c:pt>
                <c:pt idx="21508">
                  <c:v>9.88649351090592</c:v>
                </c:pt>
                <c:pt idx="21509">
                  <c:v>9.8773406670680703</c:v>
                </c:pt>
                <c:pt idx="21510">
                  <c:v>9.8668301052325109</c:v>
                </c:pt>
                <c:pt idx="21511">
                  <c:v>9.8712926471847737</c:v>
                </c:pt>
                <c:pt idx="21512">
                  <c:v>9.8608911588120947</c:v>
                </c:pt>
                <c:pt idx="21513">
                  <c:v>9.8498894902993364</c:v>
                </c:pt>
                <c:pt idx="21514">
                  <c:v>9.8405996110376055</c:v>
                </c:pt>
                <c:pt idx="21515">
                  <c:v>9.8511784183513544</c:v>
                </c:pt>
                <c:pt idx="21516">
                  <c:v>9.8440078510452587</c:v>
                </c:pt>
                <c:pt idx="21517">
                  <c:v>9.8415746814915526</c:v>
                </c:pt>
                <c:pt idx="21518">
                  <c:v>9.8685854057522242</c:v>
                </c:pt>
                <c:pt idx="21519">
                  <c:v>9.8669458507201302</c:v>
                </c:pt>
                <c:pt idx="21520">
                  <c:v>9.8798924323506387</c:v>
                </c:pt>
                <c:pt idx="21521">
                  <c:v>9.8694691357450512</c:v>
                </c:pt>
                <c:pt idx="21522">
                  <c:v>9.8403362194427313</c:v>
                </c:pt>
                <c:pt idx="21523">
                  <c:v>9.8176121736416881</c:v>
                </c:pt>
                <c:pt idx="21524">
                  <c:v>9.8104851116167282</c:v>
                </c:pt>
                <c:pt idx="21525">
                  <c:v>9.8143134951131561</c:v>
                </c:pt>
                <c:pt idx="21526">
                  <c:v>9.8356527537102014</c:v>
                </c:pt>
                <c:pt idx="21527">
                  <c:v>9.8454070331099519</c:v>
                </c:pt>
                <c:pt idx="21528">
                  <c:v>9.8539617785303513</c:v>
                </c:pt>
                <c:pt idx="21529">
                  <c:v>9.8647982634211768</c:v>
                </c:pt>
                <c:pt idx="21530">
                  <c:v>9.8646798226954324</c:v>
                </c:pt>
                <c:pt idx="21531">
                  <c:v>9.8680574471741647</c:v>
                </c:pt>
                <c:pt idx="21532">
                  <c:v>9.8591166932797876</c:v>
                </c:pt>
                <c:pt idx="21533">
                  <c:v>9.8439477324510207</c:v>
                </c:pt>
                <c:pt idx="21534">
                  <c:v>9.869457598044189</c:v>
                </c:pt>
                <c:pt idx="21535">
                  <c:v>9.867709898335761</c:v>
                </c:pt>
                <c:pt idx="21536">
                  <c:v>9.8522394980810724</c:v>
                </c:pt>
                <c:pt idx="21537">
                  <c:v>9.859537640973068</c:v>
                </c:pt>
                <c:pt idx="21538">
                  <c:v>9.8608299354257927</c:v>
                </c:pt>
                <c:pt idx="21539">
                  <c:v>9.8431091397060264</c:v>
                </c:pt>
                <c:pt idx="21540">
                  <c:v>9.8137799866003199</c:v>
                </c:pt>
                <c:pt idx="21541">
                  <c:v>9.7994446252213443</c:v>
                </c:pt>
                <c:pt idx="21542">
                  <c:v>9.809200280720237</c:v>
                </c:pt>
                <c:pt idx="21543">
                  <c:v>9.8346316659662634</c:v>
                </c:pt>
                <c:pt idx="21544">
                  <c:v>9.8661755132745323</c:v>
                </c:pt>
                <c:pt idx="21545">
                  <c:v>9.8865258489297823</c:v>
                </c:pt>
                <c:pt idx="21546">
                  <c:v>9.8919614535453011</c:v>
                </c:pt>
                <c:pt idx="21547">
                  <c:v>9.8789643098311846</c:v>
                </c:pt>
                <c:pt idx="21548">
                  <c:v>9.8578807441881278</c:v>
                </c:pt>
                <c:pt idx="21549">
                  <c:v>9.8506222515383026</c:v>
                </c:pt>
                <c:pt idx="21550">
                  <c:v>9.8433731092694003</c:v>
                </c:pt>
                <c:pt idx="21551">
                  <c:v>9.83397289376164</c:v>
                </c:pt>
                <c:pt idx="21552">
                  <c:v>9.8454950707307631</c:v>
                </c:pt>
                <c:pt idx="21553">
                  <c:v>9.8530802313914982</c:v>
                </c:pt>
                <c:pt idx="21554">
                  <c:v>9.8560759109627156</c:v>
                </c:pt>
                <c:pt idx="21555">
                  <c:v>9.8431498641623474</c:v>
                </c:pt>
                <c:pt idx="21556">
                  <c:v>9.8306916540978104</c:v>
                </c:pt>
                <c:pt idx="21557">
                  <c:v>9.8473228066238914</c:v>
                </c:pt>
                <c:pt idx="21558">
                  <c:v>9.8613553157648912</c:v>
                </c:pt>
                <c:pt idx="21559">
                  <c:v>9.8718314433640426</c:v>
                </c:pt>
                <c:pt idx="21560">
                  <c:v>9.8745701096266529</c:v>
                </c:pt>
                <c:pt idx="21561">
                  <c:v>9.8613126203908195</c:v>
                </c:pt>
                <c:pt idx="21562">
                  <c:v>9.8541541638384782</c:v>
                </c:pt>
                <c:pt idx="21563">
                  <c:v>9.8675092381444518</c:v>
                </c:pt>
                <c:pt idx="21564">
                  <c:v>9.8710878082392437</c:v>
                </c:pt>
                <c:pt idx="21565">
                  <c:v>9.8664587994229311</c:v>
                </c:pt>
                <c:pt idx="21566">
                  <c:v>9.8597528122456168</c:v>
                </c:pt>
                <c:pt idx="21567">
                  <c:v>9.8515048249168657</c:v>
                </c:pt>
                <c:pt idx="21568">
                  <c:v>9.830101777302481</c:v>
                </c:pt>
                <c:pt idx="21569">
                  <c:v>9.8094739888785316</c:v>
                </c:pt>
                <c:pt idx="21570">
                  <c:v>9.8021444472717576</c:v>
                </c:pt>
                <c:pt idx="21571">
                  <c:v>9.8037766376349484</c:v>
                </c:pt>
                <c:pt idx="21572">
                  <c:v>9.8378168775489847</c:v>
                </c:pt>
                <c:pt idx="21573">
                  <c:v>9.8720835154327577</c:v>
                </c:pt>
                <c:pt idx="21574">
                  <c:v>9.9121145672701978</c:v>
                </c:pt>
                <c:pt idx="21575">
                  <c:v>9.9115763196534878</c:v>
                </c:pt>
                <c:pt idx="21576">
                  <c:v>9.8476590714565742</c:v>
                </c:pt>
                <c:pt idx="21577">
                  <c:v>9.828197950387688</c:v>
                </c:pt>
                <c:pt idx="21578">
                  <c:v>9.8201991549578693</c:v>
                </c:pt>
                <c:pt idx="21579">
                  <c:v>9.8313933736599051</c:v>
                </c:pt>
                <c:pt idx="21580">
                  <c:v>9.8327737198340905</c:v>
                </c:pt>
                <c:pt idx="21581">
                  <c:v>9.8404345239079536</c:v>
                </c:pt>
                <c:pt idx="21582">
                  <c:v>9.8370468465863592</c:v>
                </c:pt>
                <c:pt idx="21583">
                  <c:v>9.8590048524482228</c:v>
                </c:pt>
                <c:pt idx="21584">
                  <c:v>9.8681967164539692</c:v>
                </c:pt>
                <c:pt idx="21585">
                  <c:v>9.8790426414408188</c:v>
                </c:pt>
                <c:pt idx="21586">
                  <c:v>9.8798794099991998</c:v>
                </c:pt>
                <c:pt idx="21587">
                  <c:v>9.8627878888584934</c:v>
                </c:pt>
                <c:pt idx="21588">
                  <c:v>9.8409185029620776</c:v>
                </c:pt>
                <c:pt idx="21589">
                  <c:v>9.8286643933242992</c:v>
                </c:pt>
                <c:pt idx="21590">
                  <c:v>9.8288013346850533</c:v>
                </c:pt>
                <c:pt idx="21591">
                  <c:v>9.8329370795484206</c:v>
                </c:pt>
                <c:pt idx="21592">
                  <c:v>9.8376049607096636</c:v>
                </c:pt>
                <c:pt idx="21593">
                  <c:v>9.8512867293131308</c:v>
                </c:pt>
                <c:pt idx="21594">
                  <c:v>9.8539300499138118</c:v>
                </c:pt>
                <c:pt idx="21595">
                  <c:v>9.8767779504727624</c:v>
                </c:pt>
                <c:pt idx="21596">
                  <c:v>9.8946887238576124</c:v>
                </c:pt>
                <c:pt idx="21597">
                  <c:v>9.8443359805204764</c:v>
                </c:pt>
                <c:pt idx="21598">
                  <c:v>9.8135327883374721</c:v>
                </c:pt>
                <c:pt idx="21599">
                  <c:v>9.8465083758077832</c:v>
                </c:pt>
                <c:pt idx="21600">
                  <c:v>9.8727521693177671</c:v>
                </c:pt>
                <c:pt idx="21601">
                  <c:v>9.8732130475998829</c:v>
                </c:pt>
                <c:pt idx="21602">
                  <c:v>9.853047205979264</c:v>
                </c:pt>
                <c:pt idx="21603">
                  <c:v>9.8473426937016928</c:v>
                </c:pt>
                <c:pt idx="21604">
                  <c:v>9.8418864898440965</c:v>
                </c:pt>
                <c:pt idx="21605">
                  <c:v>9.8580681139368327</c:v>
                </c:pt>
                <c:pt idx="21606">
                  <c:v>9.8484826965305867</c:v>
                </c:pt>
                <c:pt idx="21607">
                  <c:v>9.8417490486828001</c:v>
                </c:pt>
                <c:pt idx="21608">
                  <c:v>9.8586884501469481</c:v>
                </c:pt>
                <c:pt idx="21609">
                  <c:v>9.866329860369742</c:v>
                </c:pt>
                <c:pt idx="21610">
                  <c:v>9.8643007276299173</c:v>
                </c:pt>
                <c:pt idx="21611">
                  <c:v>9.8536147523912661</c:v>
                </c:pt>
                <c:pt idx="21612">
                  <c:v>9.8615706734536435</c:v>
                </c:pt>
                <c:pt idx="21613">
                  <c:v>9.8585141302783192</c:v>
                </c:pt>
                <c:pt idx="21614">
                  <c:v>9.8642783829049794</c:v>
                </c:pt>
                <c:pt idx="21615">
                  <c:v>9.8633088997446023</c:v>
                </c:pt>
                <c:pt idx="21616">
                  <c:v>9.8584318308103231</c:v>
                </c:pt>
                <c:pt idx="21617">
                  <c:v>9.8428319175489456</c:v>
                </c:pt>
                <c:pt idx="21618">
                  <c:v>9.8564008675085013</c:v>
                </c:pt>
                <c:pt idx="21619">
                  <c:v>9.8836969307081173</c:v>
                </c:pt>
                <c:pt idx="21620">
                  <c:v>9.8928927948419538</c:v>
                </c:pt>
                <c:pt idx="21621">
                  <c:v>9.9085828486510827</c:v>
                </c:pt>
                <c:pt idx="21622">
                  <c:v>9.9089646183290085</c:v>
                </c:pt>
                <c:pt idx="21623">
                  <c:v>9.8942077101605381</c:v>
                </c:pt>
                <c:pt idx="21624">
                  <c:v>9.8467538564963384</c:v>
                </c:pt>
                <c:pt idx="21625">
                  <c:v>9.8300163758710113</c:v>
                </c:pt>
                <c:pt idx="21626">
                  <c:v>9.8356110345668331</c:v>
                </c:pt>
                <c:pt idx="21627">
                  <c:v>9.8565701871712665</c:v>
                </c:pt>
                <c:pt idx="21628">
                  <c:v>9.8725851017268198</c:v>
                </c:pt>
                <c:pt idx="21629">
                  <c:v>9.8791261379978241</c:v>
                </c:pt>
                <c:pt idx="21630">
                  <c:v>9.9037317263951277</c:v>
                </c:pt>
                <c:pt idx="21631">
                  <c:v>9.9259840109240027</c:v>
                </c:pt>
                <c:pt idx="21632">
                  <c:v>9.936554894802395</c:v>
                </c:pt>
                <c:pt idx="21633">
                  <c:v>9.9195237105471978</c:v>
                </c:pt>
                <c:pt idx="21634">
                  <c:v>9.8780204871322574</c:v>
                </c:pt>
                <c:pt idx="21635">
                  <c:v>9.8419832352588319</c:v>
                </c:pt>
                <c:pt idx="21636">
                  <c:v>9.8359378973693108</c:v>
                </c:pt>
                <c:pt idx="21637">
                  <c:v>9.8033246407867054</c:v>
                </c:pt>
                <c:pt idx="21638">
                  <c:v>9.8033272852532036</c:v>
                </c:pt>
                <c:pt idx="21639">
                  <c:v>9.8230888188806702</c:v>
                </c:pt>
                <c:pt idx="21640">
                  <c:v>9.8486168972409978</c:v>
                </c:pt>
                <c:pt idx="21641">
                  <c:v>9.8688312182247717</c:v>
                </c:pt>
                <c:pt idx="21642">
                  <c:v>9.877440743554347</c:v>
                </c:pt>
                <c:pt idx="21643">
                  <c:v>9.8526287122840497</c:v>
                </c:pt>
                <c:pt idx="21644">
                  <c:v>9.8140620351410703</c:v>
                </c:pt>
                <c:pt idx="21645">
                  <c:v>9.8044605654819676</c:v>
                </c:pt>
                <c:pt idx="21646">
                  <c:v>9.811778114177752</c:v>
                </c:pt>
                <c:pt idx="21647">
                  <c:v>9.8263052255578067</c:v>
                </c:pt>
                <c:pt idx="21648">
                  <c:v>9.8543037468883892</c:v>
                </c:pt>
                <c:pt idx="21649">
                  <c:v>9.8760002496824058</c:v>
                </c:pt>
                <c:pt idx="21650">
                  <c:v>9.9038457906263879</c:v>
                </c:pt>
                <c:pt idx="21651">
                  <c:v>9.9199693986856978</c:v>
                </c:pt>
                <c:pt idx="21652">
                  <c:v>9.9111609054638876</c:v>
                </c:pt>
                <c:pt idx="21653">
                  <c:v>9.8880665923382463</c:v>
                </c:pt>
                <c:pt idx="21654">
                  <c:v>9.8429241634169475</c:v>
                </c:pt>
                <c:pt idx="21655">
                  <c:v>9.7942203719742338</c:v>
                </c:pt>
                <c:pt idx="21656">
                  <c:v>9.7808963610073807</c:v>
                </c:pt>
                <c:pt idx="21657">
                  <c:v>9.80136254716043</c:v>
                </c:pt>
                <c:pt idx="21658">
                  <c:v>9.8294684695108341</c:v>
                </c:pt>
                <c:pt idx="21659">
                  <c:v>9.877164520144003</c:v>
                </c:pt>
                <c:pt idx="21660">
                  <c:v>9.9130942372206263</c:v>
                </c:pt>
                <c:pt idx="21661">
                  <c:v>9.9129552234984235</c:v>
                </c:pt>
                <c:pt idx="21662">
                  <c:v>9.8832837453909175</c:v>
                </c:pt>
                <c:pt idx="21663">
                  <c:v>9.8339775715222526</c:v>
                </c:pt>
                <c:pt idx="21664">
                  <c:v>9.7872013642303504</c:v>
                </c:pt>
                <c:pt idx="21665">
                  <c:v>9.779504956727612</c:v>
                </c:pt>
                <c:pt idx="21666">
                  <c:v>9.7832631017542759</c:v>
                </c:pt>
                <c:pt idx="21667">
                  <c:v>9.8000728151759429</c:v>
                </c:pt>
                <c:pt idx="21668">
                  <c:v>9.869214672049015</c:v>
                </c:pt>
                <c:pt idx="21669">
                  <c:v>9.9037350193927978</c:v>
                </c:pt>
                <c:pt idx="21670">
                  <c:v>9.920440603028176</c:v>
                </c:pt>
                <c:pt idx="21671">
                  <c:v>9.8918627698073003</c:v>
                </c:pt>
                <c:pt idx="21672">
                  <c:v>9.8690720921382198</c:v>
                </c:pt>
                <c:pt idx="21673">
                  <c:v>9.8800115831210302</c:v>
                </c:pt>
                <c:pt idx="21674">
                  <c:v>9.9015192111514256</c:v>
                </c:pt>
                <c:pt idx="21675">
                  <c:v>9.901587625765309</c:v>
                </c:pt>
                <c:pt idx="21676">
                  <c:v>9.8694783906423407</c:v>
                </c:pt>
                <c:pt idx="21677">
                  <c:v>9.8079996074679823</c:v>
                </c:pt>
                <c:pt idx="21678">
                  <c:v>9.7675709150595615</c:v>
                </c:pt>
                <c:pt idx="21679">
                  <c:v>9.7744217558286</c:v>
                </c:pt>
                <c:pt idx="21680">
                  <c:v>9.8102221608442992</c:v>
                </c:pt>
                <c:pt idx="21681">
                  <c:v>9.8705364906840458</c:v>
                </c:pt>
                <c:pt idx="21682">
                  <c:v>9.9011919900695577</c:v>
                </c:pt>
                <c:pt idx="21683">
                  <c:v>9.8975436771423091</c:v>
                </c:pt>
                <c:pt idx="21684">
                  <c:v>9.8929855433048726</c:v>
                </c:pt>
                <c:pt idx="21685">
                  <c:v>9.8966905533907639</c:v>
                </c:pt>
                <c:pt idx="21686">
                  <c:v>9.8786175337141682</c:v>
                </c:pt>
                <c:pt idx="21687">
                  <c:v>9.8636345550553628</c:v>
                </c:pt>
                <c:pt idx="21688">
                  <c:v>9.8393104415105217</c:v>
                </c:pt>
                <c:pt idx="21689">
                  <c:v>9.821227394385728</c:v>
                </c:pt>
                <c:pt idx="21690">
                  <c:v>9.819718435393197</c:v>
                </c:pt>
                <c:pt idx="21691">
                  <c:v>9.8137696985459399</c:v>
                </c:pt>
                <c:pt idx="21692">
                  <c:v>9.8175291695490419</c:v>
                </c:pt>
                <c:pt idx="21693">
                  <c:v>9.8419086235905162</c:v>
                </c:pt>
                <c:pt idx="21694">
                  <c:v>9.8749328261474982</c:v>
                </c:pt>
                <c:pt idx="21695">
                  <c:v>9.8997591597814321</c:v>
                </c:pt>
                <c:pt idx="21696">
                  <c:v>9.9030875425045064</c:v>
                </c:pt>
                <c:pt idx="21697">
                  <c:v>9.896654320420998</c:v>
                </c:pt>
                <c:pt idx="21698">
                  <c:v>9.8601892149448478</c:v>
                </c:pt>
                <c:pt idx="21699">
                  <c:v>9.8406750455015608</c:v>
                </c:pt>
                <c:pt idx="21700">
                  <c:v>9.8159350619914552</c:v>
                </c:pt>
                <c:pt idx="21701">
                  <c:v>9.8159844729225689</c:v>
                </c:pt>
                <c:pt idx="21702">
                  <c:v>9.8257572775849411</c:v>
                </c:pt>
                <c:pt idx="21703">
                  <c:v>9.862812542876144</c:v>
                </c:pt>
                <c:pt idx="21704">
                  <c:v>9.8844769637805037</c:v>
                </c:pt>
                <c:pt idx="21705">
                  <c:v>9.904625028673502</c:v>
                </c:pt>
                <c:pt idx="21706">
                  <c:v>9.8890174783526881</c:v>
                </c:pt>
                <c:pt idx="21707">
                  <c:v>9.8622251598245025</c:v>
                </c:pt>
                <c:pt idx="21708">
                  <c:v>9.8416287858075613</c:v>
                </c:pt>
                <c:pt idx="21709">
                  <c:v>9.8301037512608431</c:v>
                </c:pt>
                <c:pt idx="21710">
                  <c:v>9.8070029446615994</c:v>
                </c:pt>
                <c:pt idx="21711">
                  <c:v>9.8145515736413387</c:v>
                </c:pt>
                <c:pt idx="21712">
                  <c:v>9.838041325512604</c:v>
                </c:pt>
                <c:pt idx="21713">
                  <c:v>9.876750787044605</c:v>
                </c:pt>
                <c:pt idx="21714">
                  <c:v>9.8844212816387333</c:v>
                </c:pt>
                <c:pt idx="21715">
                  <c:v>9.8734613886985034</c:v>
                </c:pt>
                <c:pt idx="21716">
                  <c:v>9.8778661718625305</c:v>
                </c:pt>
                <c:pt idx="21717">
                  <c:v>9.8865730384350385</c:v>
                </c:pt>
                <c:pt idx="21718">
                  <c:v>9.8688784582829019</c:v>
                </c:pt>
                <c:pt idx="21719">
                  <c:v>9.8461776800825493</c:v>
                </c:pt>
                <c:pt idx="21720">
                  <c:v>9.8327357063174734</c:v>
                </c:pt>
                <c:pt idx="21721">
                  <c:v>9.8220544552160991</c:v>
                </c:pt>
                <c:pt idx="21722">
                  <c:v>9.821326123963706</c:v>
                </c:pt>
                <c:pt idx="21723">
                  <c:v>9.8388743482053016</c:v>
                </c:pt>
                <c:pt idx="21724">
                  <c:v>9.8546625459522836</c:v>
                </c:pt>
                <c:pt idx="21725">
                  <c:v>9.8470077469480568</c:v>
                </c:pt>
                <c:pt idx="21726">
                  <c:v>9.8512376068986924</c:v>
                </c:pt>
                <c:pt idx="21727">
                  <c:v>9.8617977753300305</c:v>
                </c:pt>
                <c:pt idx="21728">
                  <c:v>9.8609818223970169</c:v>
                </c:pt>
                <c:pt idx="21729">
                  <c:v>9.8529925514930188</c:v>
                </c:pt>
                <c:pt idx="21730">
                  <c:v>9.8380684352522163</c:v>
                </c:pt>
                <c:pt idx="21731">
                  <c:v>9.8576100621483285</c:v>
                </c:pt>
                <c:pt idx="21732">
                  <c:v>9.8644376626401051</c:v>
                </c:pt>
                <c:pt idx="21733">
                  <c:v>9.8379270392486617</c:v>
                </c:pt>
                <c:pt idx="21734">
                  <c:v>9.849188262701654</c:v>
                </c:pt>
                <c:pt idx="21735">
                  <c:v>9.8665977415391737</c:v>
                </c:pt>
                <c:pt idx="21736">
                  <c:v>9.8632503413476051</c:v>
                </c:pt>
                <c:pt idx="21737">
                  <c:v>9.8585319765125234</c:v>
                </c:pt>
                <c:pt idx="21738">
                  <c:v>9.8554517487832012</c:v>
                </c:pt>
                <c:pt idx="21739">
                  <c:v>9.8598831871806212</c:v>
                </c:pt>
                <c:pt idx="21740">
                  <c:v>9.8721681705109763</c:v>
                </c:pt>
                <c:pt idx="21741">
                  <c:v>9.865827707364156</c:v>
                </c:pt>
                <c:pt idx="21742">
                  <c:v>9.8595704832915345</c:v>
                </c:pt>
                <c:pt idx="21743">
                  <c:v>9.8348429303477971</c:v>
                </c:pt>
                <c:pt idx="21744">
                  <c:v>9.8502362348152221</c:v>
                </c:pt>
                <c:pt idx="21745">
                  <c:v>9.8816853365161297</c:v>
                </c:pt>
                <c:pt idx="21746">
                  <c:v>9.8908691398633</c:v>
                </c:pt>
                <c:pt idx="21747">
                  <c:v>9.8756250537702392</c:v>
                </c:pt>
                <c:pt idx="21748">
                  <c:v>9.8700631445193459</c:v>
                </c:pt>
                <c:pt idx="21749">
                  <c:v>9.8342536511543823</c:v>
                </c:pt>
                <c:pt idx="21750">
                  <c:v>9.8146995571924016</c:v>
                </c:pt>
                <c:pt idx="21751">
                  <c:v>9.8206910809450303</c:v>
                </c:pt>
                <c:pt idx="21752">
                  <c:v>9.8266479807914333</c:v>
                </c:pt>
                <c:pt idx="21753">
                  <c:v>9.864101546143095</c:v>
                </c:pt>
                <c:pt idx="21754">
                  <c:v>9.8800740302238204</c:v>
                </c:pt>
                <c:pt idx="21755">
                  <c:v>9.879382410309173</c:v>
                </c:pt>
                <c:pt idx="21756">
                  <c:v>9.9183285681417335</c:v>
                </c:pt>
                <c:pt idx="21757">
                  <c:v>9.9587751065077548</c:v>
                </c:pt>
                <c:pt idx="21758">
                  <c:v>9.9778037158878909</c:v>
                </c:pt>
                <c:pt idx="21759">
                  <c:v>9.9551807743930016</c:v>
                </c:pt>
                <c:pt idx="21760">
                  <c:v>9.9149068021232569</c:v>
                </c:pt>
                <c:pt idx="21761">
                  <c:v>9.8626400691006957</c:v>
                </c:pt>
                <c:pt idx="21762">
                  <c:v>9.8001712068582822</c:v>
                </c:pt>
                <c:pt idx="21763">
                  <c:v>9.7409866726136585</c:v>
                </c:pt>
                <c:pt idx="21764">
                  <c:v>9.7234795611005715</c:v>
                </c:pt>
                <c:pt idx="21765">
                  <c:v>9.8063524831587401</c:v>
                </c:pt>
                <c:pt idx="21766">
                  <c:v>9.8825153038529923</c:v>
                </c:pt>
                <c:pt idx="21767">
                  <c:v>9.9314888979046216</c:v>
                </c:pt>
                <c:pt idx="21768">
                  <c:v>9.9996347555833864</c:v>
                </c:pt>
                <c:pt idx="21769">
                  <c:v>9.973174407064862</c:v>
                </c:pt>
                <c:pt idx="21770">
                  <c:v>9.8436625214867721</c:v>
                </c:pt>
                <c:pt idx="21771">
                  <c:v>9.8552606847454118</c:v>
                </c:pt>
                <c:pt idx="21772">
                  <c:v>9.8858902718412036</c:v>
                </c:pt>
                <c:pt idx="21773">
                  <c:v>9.8736161132136662</c:v>
                </c:pt>
                <c:pt idx="21774">
                  <c:v>9.9232088498028901</c:v>
                </c:pt>
                <c:pt idx="21775">
                  <c:v>10.002941216627159</c:v>
                </c:pt>
                <c:pt idx="21776">
                  <c:v>10.052909740192115</c:v>
                </c:pt>
                <c:pt idx="21777">
                  <c:v>10.007174150661783</c:v>
                </c:pt>
                <c:pt idx="21778">
                  <c:v>9.9092581477198731</c:v>
                </c:pt>
                <c:pt idx="21779">
                  <c:v>9.7969526012422392</c:v>
                </c:pt>
                <c:pt idx="21780">
                  <c:v>9.6883755112009631</c:v>
                </c:pt>
                <c:pt idx="21781">
                  <c:v>9.6711224954248589</c:v>
                </c:pt>
                <c:pt idx="21782">
                  <c:v>9.7386114027432775</c:v>
                </c:pt>
                <c:pt idx="21783">
                  <c:v>9.7933734566123878</c:v>
                </c:pt>
                <c:pt idx="21784">
                  <c:v>9.8205689288421976</c:v>
                </c:pt>
                <c:pt idx="21785">
                  <c:v>9.8764439645440394</c:v>
                </c:pt>
                <c:pt idx="21786">
                  <c:v>9.8879706048609801</c:v>
                </c:pt>
                <c:pt idx="21787">
                  <c:v>9.8931663844525417</c:v>
                </c:pt>
                <c:pt idx="21788">
                  <c:v>9.9077909022935149</c:v>
                </c:pt>
                <c:pt idx="21789">
                  <c:v>9.9096932826550947</c:v>
                </c:pt>
                <c:pt idx="21790">
                  <c:v>9.9062877937094722</c:v>
                </c:pt>
                <c:pt idx="21791">
                  <c:v>9.8790217929910558</c:v>
                </c:pt>
                <c:pt idx="21792">
                  <c:v>9.869874092100563</c:v>
                </c:pt>
                <c:pt idx="21793">
                  <c:v>9.8693752763160099</c:v>
                </c:pt>
                <c:pt idx="21794">
                  <c:v>9.8184625585712446</c:v>
                </c:pt>
                <c:pt idx="21795">
                  <c:v>9.816096738856281</c:v>
                </c:pt>
                <c:pt idx="21796">
                  <c:v>9.7417905495210029</c:v>
                </c:pt>
                <c:pt idx="21797">
                  <c:v>9.6922222482781617</c:v>
                </c:pt>
                <c:pt idx="21798">
                  <c:v>9.7101908716259633</c:v>
                </c:pt>
                <c:pt idx="21799">
                  <c:v>9.7799621749569141</c:v>
                </c:pt>
                <c:pt idx="21800">
                  <c:v>9.7762947989950462</c:v>
                </c:pt>
                <c:pt idx="21801">
                  <c:v>9.8358228793234748</c:v>
                </c:pt>
                <c:pt idx="21802">
                  <c:v>9.9392101284599033</c:v>
                </c:pt>
                <c:pt idx="21803">
                  <c:v>9.9916258011194969</c:v>
                </c:pt>
                <c:pt idx="21804">
                  <c:v>9.9813624648264092</c:v>
                </c:pt>
                <c:pt idx="21805">
                  <c:v>9.950528971166527</c:v>
                </c:pt>
                <c:pt idx="21806">
                  <c:v>9.7965280254291631</c:v>
                </c:pt>
                <c:pt idx="21807">
                  <c:v>9.7419996412280128</c:v>
                </c:pt>
                <c:pt idx="21808">
                  <c:v>9.6999392896221668</c:v>
                </c:pt>
                <c:pt idx="21809">
                  <c:v>9.7060747538070515</c:v>
                </c:pt>
                <c:pt idx="21810">
                  <c:v>9.7881095754430198</c:v>
                </c:pt>
                <c:pt idx="21811">
                  <c:v>9.8177583377414788</c:v>
                </c:pt>
                <c:pt idx="21812">
                  <c:v>9.8813737976294203</c:v>
                </c:pt>
                <c:pt idx="21813">
                  <c:v>9.894893096873961</c:v>
                </c:pt>
                <c:pt idx="21814">
                  <c:v>9.9708432031873109</c:v>
                </c:pt>
                <c:pt idx="21815">
                  <c:v>9.9344737526822335</c:v>
                </c:pt>
                <c:pt idx="21816">
                  <c:v>9.8480297436863964</c:v>
                </c:pt>
                <c:pt idx="21817">
                  <c:v>9.7750122396707813</c:v>
                </c:pt>
                <c:pt idx="21818">
                  <c:v>9.7673314757383931</c:v>
                </c:pt>
                <c:pt idx="21819">
                  <c:v>9.7970142969971139</c:v>
                </c:pt>
                <c:pt idx="21820">
                  <c:v>9.8850905312634385</c:v>
                </c:pt>
                <c:pt idx="21821">
                  <c:v>9.8938841742612951</c:v>
                </c:pt>
                <c:pt idx="21822">
                  <c:v>9.88310708091797</c:v>
                </c:pt>
                <c:pt idx="21823">
                  <c:v>9.8891010470293601</c:v>
                </c:pt>
                <c:pt idx="21824">
                  <c:v>9.8939725878868998</c:v>
                </c:pt>
                <c:pt idx="21825">
                  <c:v>9.9070524971644573</c:v>
                </c:pt>
                <c:pt idx="21826">
                  <c:v>9.8735848630488263</c:v>
                </c:pt>
                <c:pt idx="21827">
                  <c:v>9.8547005510575438</c:v>
                </c:pt>
                <c:pt idx="21828">
                  <c:v>9.8590090865162825</c:v>
                </c:pt>
                <c:pt idx="21829">
                  <c:v>9.9019005132107889</c:v>
                </c:pt>
                <c:pt idx="21830">
                  <c:v>9.8876873911648495</c:v>
                </c:pt>
                <c:pt idx="21831">
                  <c:v>9.8664158297667974</c:v>
                </c:pt>
                <c:pt idx="21832">
                  <c:v>9.8449076911599249</c:v>
                </c:pt>
                <c:pt idx="21833">
                  <c:v>9.8217775399104692</c:v>
                </c:pt>
                <c:pt idx="21834">
                  <c:v>9.8282277797613791</c:v>
                </c:pt>
                <c:pt idx="21835">
                  <c:v>9.8311218985221043</c:v>
                </c:pt>
                <c:pt idx="21836">
                  <c:v>9.8576962394261241</c:v>
                </c:pt>
                <c:pt idx="21837">
                  <c:v>9.9183503053886675</c:v>
                </c:pt>
                <c:pt idx="21838">
                  <c:v>9.9497555599126262</c:v>
                </c:pt>
                <c:pt idx="21839">
                  <c:v>9.9286123204594769</c:v>
                </c:pt>
                <c:pt idx="21840">
                  <c:v>9.9305405229371146</c:v>
                </c:pt>
                <c:pt idx="21841">
                  <c:v>9.9261950883385826</c:v>
                </c:pt>
                <c:pt idx="21842">
                  <c:v>9.897349569099946</c:v>
                </c:pt>
                <c:pt idx="21843">
                  <c:v>9.8318757774477294</c:v>
                </c:pt>
                <c:pt idx="21844">
                  <c:v>9.7861371662214793</c:v>
                </c:pt>
                <c:pt idx="21845">
                  <c:v>9.7715784292514396</c:v>
                </c:pt>
                <c:pt idx="21846">
                  <c:v>9.7650806546407498</c:v>
                </c:pt>
                <c:pt idx="21847">
                  <c:v>9.8001731571226163</c:v>
                </c:pt>
                <c:pt idx="21848">
                  <c:v>9.8437383797602642</c:v>
                </c:pt>
                <c:pt idx="21849">
                  <c:v>9.8839171664284322</c:v>
                </c:pt>
                <c:pt idx="21850">
                  <c:v>9.9082287543165837</c:v>
                </c:pt>
                <c:pt idx="21851">
                  <c:v>9.9341995707056547</c:v>
                </c:pt>
                <c:pt idx="21852">
                  <c:v>9.9375775288412491</c:v>
                </c:pt>
                <c:pt idx="21853">
                  <c:v>9.9326951053868111</c:v>
                </c:pt>
                <c:pt idx="21854">
                  <c:v>9.8850265688066443</c:v>
                </c:pt>
                <c:pt idx="21855">
                  <c:v>9.8238674707152871</c:v>
                </c:pt>
                <c:pt idx="21856">
                  <c:v>9.8074807085715641</c:v>
                </c:pt>
                <c:pt idx="21857">
                  <c:v>9.8361205801068081</c:v>
                </c:pt>
                <c:pt idx="21858">
                  <c:v>9.8210373243204305</c:v>
                </c:pt>
                <c:pt idx="21859">
                  <c:v>9.8255735162128044</c:v>
                </c:pt>
                <c:pt idx="21860">
                  <c:v>9.8323910109109196</c:v>
                </c:pt>
                <c:pt idx="21861">
                  <c:v>9.8305818386845001</c:v>
                </c:pt>
                <c:pt idx="21862">
                  <c:v>9.826945463593951</c:v>
                </c:pt>
                <c:pt idx="21863">
                  <c:v>9.8445306023909449</c:v>
                </c:pt>
                <c:pt idx="21864">
                  <c:v>9.8440674514450244</c:v>
                </c:pt>
                <c:pt idx="21865">
                  <c:v>9.874706019548217</c:v>
                </c:pt>
                <c:pt idx="21866">
                  <c:v>9.8871427237635672</c:v>
                </c:pt>
                <c:pt idx="21867">
                  <c:v>9.8655051042867719</c:v>
                </c:pt>
                <c:pt idx="21868">
                  <c:v>9.8823315356391195</c:v>
                </c:pt>
                <c:pt idx="21869">
                  <c:v>9.8655317649436363</c:v>
                </c:pt>
                <c:pt idx="21870">
                  <c:v>9.8241119183129673</c:v>
                </c:pt>
                <c:pt idx="21871">
                  <c:v>9.8367979244215853</c:v>
                </c:pt>
                <c:pt idx="21872">
                  <c:v>9.8216803673305808</c:v>
                </c:pt>
                <c:pt idx="21873">
                  <c:v>9.8208275824910327</c:v>
                </c:pt>
                <c:pt idx="21874">
                  <c:v>9.8230063936893739</c:v>
                </c:pt>
                <c:pt idx="21875">
                  <c:v>9.8466281091799672</c:v>
                </c:pt>
                <c:pt idx="21876">
                  <c:v>9.8572067864368549</c:v>
                </c:pt>
                <c:pt idx="21877">
                  <c:v>9.8865353938223102</c:v>
                </c:pt>
                <c:pt idx="21878">
                  <c:v>9.9028805227403396</c:v>
                </c:pt>
                <c:pt idx="21879">
                  <c:v>9.8776578896641709</c:v>
                </c:pt>
                <c:pt idx="21880">
                  <c:v>9.8760749747423766</c:v>
                </c:pt>
                <c:pt idx="21881">
                  <c:v>9.8647875220556536</c:v>
                </c:pt>
                <c:pt idx="21882">
                  <c:v>9.8669675263069738</c:v>
                </c:pt>
                <c:pt idx="21883">
                  <c:v>9.8334859615718386</c:v>
                </c:pt>
                <c:pt idx="21884">
                  <c:v>9.8020324924384159</c:v>
                </c:pt>
                <c:pt idx="21885">
                  <c:v>9.7981119467165794</c:v>
                </c:pt>
                <c:pt idx="21886">
                  <c:v>9.8330766901586735</c:v>
                </c:pt>
                <c:pt idx="21887">
                  <c:v>9.8611618734878643</c:v>
                </c:pt>
                <c:pt idx="21888">
                  <c:v>9.8737042907715953</c:v>
                </c:pt>
                <c:pt idx="21889">
                  <c:v>9.8855048695720065</c:v>
                </c:pt>
                <c:pt idx="21890">
                  <c:v>9.9082906854995016</c:v>
                </c:pt>
                <c:pt idx="21891">
                  <c:v>9.9034244184906406</c:v>
                </c:pt>
                <c:pt idx="21892">
                  <c:v>9.8587547426171724</c:v>
                </c:pt>
                <c:pt idx="21893">
                  <c:v>9.8658696905029366</c:v>
                </c:pt>
                <c:pt idx="21894">
                  <c:v>9.8662506113877555</c:v>
                </c:pt>
                <c:pt idx="21895">
                  <c:v>9.872185290730922</c:v>
                </c:pt>
                <c:pt idx="21896">
                  <c:v>9.9081025275708114</c:v>
                </c:pt>
                <c:pt idx="21897">
                  <c:v>9.8961352043495232</c:v>
                </c:pt>
                <c:pt idx="21898">
                  <c:v>9.8393727848466366</c:v>
                </c:pt>
                <c:pt idx="21899">
                  <c:v>9.8469732152730849</c:v>
                </c:pt>
                <c:pt idx="21900">
                  <c:v>9.8385380655283949</c:v>
                </c:pt>
                <c:pt idx="21901">
                  <c:v>9.8152757962536743</c:v>
                </c:pt>
                <c:pt idx="21902">
                  <c:v>9.8156258773607128</c:v>
                </c:pt>
                <c:pt idx="21903">
                  <c:v>9.8448068390052352</c:v>
                </c:pt>
                <c:pt idx="21904">
                  <c:v>9.8475706766108608</c:v>
                </c:pt>
                <c:pt idx="21905">
                  <c:v>9.8401213727511081</c:v>
                </c:pt>
                <c:pt idx="21906">
                  <c:v>9.8280764273558336</c:v>
                </c:pt>
                <c:pt idx="21907">
                  <c:v>9.8447701908950318</c:v>
                </c:pt>
                <c:pt idx="21908">
                  <c:v>9.8545324066305717</c:v>
                </c:pt>
                <c:pt idx="21909">
                  <c:v>9.8709243444330532</c:v>
                </c:pt>
                <c:pt idx="21910">
                  <c:v>9.8978782052389587</c:v>
                </c:pt>
                <c:pt idx="21911">
                  <c:v>9.8928978682846296</c:v>
                </c:pt>
                <c:pt idx="21912">
                  <c:v>9.8809207776513563</c:v>
                </c:pt>
                <c:pt idx="21913">
                  <c:v>9.8476869783880456</c:v>
                </c:pt>
                <c:pt idx="21914">
                  <c:v>9.8218395359908897</c:v>
                </c:pt>
                <c:pt idx="21915">
                  <c:v>9.8074513312869644</c:v>
                </c:pt>
                <c:pt idx="21916">
                  <c:v>9.799775709009614</c:v>
                </c:pt>
                <c:pt idx="21917">
                  <c:v>9.8034575317736401</c:v>
                </c:pt>
                <c:pt idx="21918">
                  <c:v>9.8412455526369129</c:v>
                </c:pt>
                <c:pt idx="21919">
                  <c:v>9.8647637497299545</c:v>
                </c:pt>
                <c:pt idx="21920">
                  <c:v>9.8769149813253119</c:v>
                </c:pt>
                <c:pt idx="21921">
                  <c:v>9.867409930640239</c:v>
                </c:pt>
                <c:pt idx="21922">
                  <c:v>9.8648343067611286</c:v>
                </c:pt>
                <c:pt idx="21923">
                  <c:v>9.8708057275149095</c:v>
                </c:pt>
                <c:pt idx="21924">
                  <c:v>9.9036486239389188</c:v>
                </c:pt>
                <c:pt idx="21925">
                  <c:v>9.8983823688895232</c:v>
                </c:pt>
                <c:pt idx="21926">
                  <c:v>9.8817502752109228</c:v>
                </c:pt>
                <c:pt idx="21927">
                  <c:v>9.8618852576604485</c:v>
                </c:pt>
                <c:pt idx="21928">
                  <c:v>9.8444975972325945</c:v>
                </c:pt>
                <c:pt idx="21929">
                  <c:v>9.8362328770452532</c:v>
                </c:pt>
                <c:pt idx="21930">
                  <c:v>9.8280986617395403</c:v>
                </c:pt>
                <c:pt idx="21931">
                  <c:v>9.8464368477553048</c:v>
                </c:pt>
                <c:pt idx="21932">
                  <c:v>9.8500134398424422</c:v>
                </c:pt>
                <c:pt idx="21933">
                  <c:v>9.8777801353942927</c:v>
                </c:pt>
                <c:pt idx="21934">
                  <c:v>9.8899018158717382</c:v>
                </c:pt>
                <c:pt idx="21935">
                  <c:v>9.8791682744198628</c:v>
                </c:pt>
                <c:pt idx="21936">
                  <c:v>9.8853883089282668</c:v>
                </c:pt>
                <c:pt idx="21937">
                  <c:v>9.8630408326990171</c:v>
                </c:pt>
                <c:pt idx="21938">
                  <c:v>9.8478422819180516</c:v>
                </c:pt>
                <c:pt idx="21939">
                  <c:v>9.8505937944944684</c:v>
                </c:pt>
                <c:pt idx="21940">
                  <c:v>9.8372028305903605</c:v>
                </c:pt>
                <c:pt idx="21941">
                  <c:v>9.812369923711989</c:v>
                </c:pt>
                <c:pt idx="21942">
                  <c:v>9.8261710393695978</c:v>
                </c:pt>
                <c:pt idx="21943">
                  <c:v>9.8611866940339343</c:v>
                </c:pt>
                <c:pt idx="21944">
                  <c:v>9.8890700610495763</c:v>
                </c:pt>
                <c:pt idx="21945">
                  <c:v>9.8955166495421896</c:v>
                </c:pt>
                <c:pt idx="21946">
                  <c:v>9.8831780885198999</c:v>
                </c:pt>
                <c:pt idx="21947">
                  <c:v>9.8619691539484169</c:v>
                </c:pt>
                <c:pt idx="21948">
                  <c:v>9.8708168039658375</c:v>
                </c:pt>
                <c:pt idx="21949">
                  <c:v>9.8862899546858891</c:v>
                </c:pt>
                <c:pt idx="21950">
                  <c:v>9.8512361455275634</c:v>
                </c:pt>
                <c:pt idx="21951">
                  <c:v>9.8701437533572438</c:v>
                </c:pt>
                <c:pt idx="21952">
                  <c:v>9.8662591596027678</c:v>
                </c:pt>
                <c:pt idx="21953">
                  <c:v>9.8483592032328442</c:v>
                </c:pt>
                <c:pt idx="21954">
                  <c:v>9.826707797070295</c:v>
                </c:pt>
                <c:pt idx="21955">
                  <c:v>9.8171884296934468</c:v>
                </c:pt>
                <c:pt idx="21956">
                  <c:v>9.8269869801131922</c:v>
                </c:pt>
                <c:pt idx="21957">
                  <c:v>9.8584230019298751</c:v>
                </c:pt>
                <c:pt idx="21958">
                  <c:v>9.8879435775524325</c:v>
                </c:pt>
                <c:pt idx="21959">
                  <c:v>9.8990920505937687</c:v>
                </c:pt>
                <c:pt idx="21960">
                  <c:v>9.8956749656857941</c:v>
                </c:pt>
                <c:pt idx="21961">
                  <c:v>9.884430487399694</c:v>
                </c:pt>
                <c:pt idx="21962">
                  <c:v>9.8498603907751523</c:v>
                </c:pt>
                <c:pt idx="21963">
                  <c:v>9.8352018971484672</c:v>
                </c:pt>
                <c:pt idx="21964">
                  <c:v>9.8214255449576235</c:v>
                </c:pt>
                <c:pt idx="21965">
                  <c:v>9.8135674696469106</c:v>
                </c:pt>
                <c:pt idx="21966">
                  <c:v>9.801358977443595</c:v>
                </c:pt>
                <c:pt idx="21967">
                  <c:v>9.7554058744983898</c:v>
                </c:pt>
                <c:pt idx="21968">
                  <c:v>9.8757756649848289</c:v>
                </c:pt>
                <c:pt idx="21969">
                  <c:v>9.9520507684542352</c:v>
                </c:pt>
                <c:pt idx="21970">
                  <c:v>9.9281729152899185</c:v>
                </c:pt>
                <c:pt idx="21971">
                  <c:v>9.8721582156670618</c:v>
                </c:pt>
                <c:pt idx="21972">
                  <c:v>9.8432271240708875</c:v>
                </c:pt>
                <c:pt idx="21973">
                  <c:v>9.8600739230364063</c:v>
                </c:pt>
                <c:pt idx="21974">
                  <c:v>9.8674016786237466</c:v>
                </c:pt>
                <c:pt idx="21975">
                  <c:v>9.8511512559830123</c:v>
                </c:pt>
                <c:pt idx="21976">
                  <c:v>9.8340607569091336</c:v>
                </c:pt>
                <c:pt idx="21977">
                  <c:v>9.8340548214663208</c:v>
                </c:pt>
                <c:pt idx="21978">
                  <c:v>9.8441279596678868</c:v>
                </c:pt>
                <c:pt idx="21979">
                  <c:v>9.8653327956902732</c:v>
                </c:pt>
                <c:pt idx="21980">
                  <c:v>9.8715506788256082</c:v>
                </c:pt>
                <c:pt idx="21981">
                  <c:v>9.8878595413444295</c:v>
                </c:pt>
                <c:pt idx="21982">
                  <c:v>9.8777519289887952</c:v>
                </c:pt>
                <c:pt idx="21983">
                  <c:v>9.8519657373857275</c:v>
                </c:pt>
                <c:pt idx="21984">
                  <c:v>9.8372986676978336</c:v>
                </c:pt>
                <c:pt idx="21985">
                  <c:v>9.8322084172621196</c:v>
                </c:pt>
                <c:pt idx="21986">
                  <c:v>9.8539722713377014</c:v>
                </c:pt>
                <c:pt idx="21987">
                  <c:v>9.8580993257821685</c:v>
                </c:pt>
                <c:pt idx="21988">
                  <c:v>9.8594638893831679</c:v>
                </c:pt>
                <c:pt idx="21989">
                  <c:v>9.8494950424823724</c:v>
                </c:pt>
                <c:pt idx="21990">
                  <c:v>9.8588907353336346</c:v>
                </c:pt>
                <c:pt idx="21991">
                  <c:v>9.8634098921145643</c:v>
                </c:pt>
                <c:pt idx="21992">
                  <c:v>9.8644850270896516</c:v>
                </c:pt>
                <c:pt idx="21993">
                  <c:v>9.8818119052406352</c:v>
                </c:pt>
                <c:pt idx="21994">
                  <c:v>9.8736488531045357</c:v>
                </c:pt>
                <c:pt idx="21995">
                  <c:v>9.8557914908825666</c:v>
                </c:pt>
                <c:pt idx="21996">
                  <c:v>9.8375191802673552</c:v>
                </c:pt>
                <c:pt idx="21997">
                  <c:v>9.8349927774900205</c:v>
                </c:pt>
                <c:pt idx="21998">
                  <c:v>9.8204101890725006</c:v>
                </c:pt>
                <c:pt idx="21999">
                  <c:v>9.823903273064591</c:v>
                </c:pt>
                <c:pt idx="22000">
                  <c:v>9.8705661694078923</c:v>
                </c:pt>
                <c:pt idx="22001">
                  <c:v>9.9153750392751618</c:v>
                </c:pt>
                <c:pt idx="22002">
                  <c:v>9.9368777550583243</c:v>
                </c:pt>
                <c:pt idx="22003">
                  <c:v>9.9266307911646319</c:v>
                </c:pt>
                <c:pt idx="22004">
                  <c:v>9.8957409718872515</c:v>
                </c:pt>
                <c:pt idx="22005">
                  <c:v>9.8654391058767761</c:v>
                </c:pt>
                <c:pt idx="22006">
                  <c:v>9.8646978020094238</c:v>
                </c:pt>
                <c:pt idx="22007">
                  <c:v>9.8058998178518646</c:v>
                </c:pt>
                <c:pt idx="22008">
                  <c:v>9.8230209706923937</c:v>
                </c:pt>
                <c:pt idx="22009">
                  <c:v>9.8649763096747805</c:v>
                </c:pt>
                <c:pt idx="22010">
                  <c:v>9.833672243290577</c:v>
                </c:pt>
                <c:pt idx="22011">
                  <c:v>9.8609733957177514</c:v>
                </c:pt>
                <c:pt idx="22012">
                  <c:v>9.8910450563176564</c:v>
                </c:pt>
                <c:pt idx="22013">
                  <c:v>9.9184391142663166</c:v>
                </c:pt>
                <c:pt idx="22014">
                  <c:v>9.9127447977031906</c:v>
                </c:pt>
                <c:pt idx="22015">
                  <c:v>9.8957390064933541</c:v>
                </c:pt>
                <c:pt idx="22016">
                  <c:v>9.8767389391067635</c:v>
                </c:pt>
                <c:pt idx="22017">
                  <c:v>9.8193641794358761</c:v>
                </c:pt>
                <c:pt idx="22018">
                  <c:v>9.7642150898471201</c:v>
                </c:pt>
                <c:pt idx="22019">
                  <c:v>9.8527726751838873</c:v>
                </c:pt>
                <c:pt idx="22020">
                  <c:v>9.8848908903221542</c:v>
                </c:pt>
                <c:pt idx="22021">
                  <c:v>9.8903239533018095</c:v>
                </c:pt>
                <c:pt idx="22022">
                  <c:v>9.8625500568911733</c:v>
                </c:pt>
                <c:pt idx="22023">
                  <c:v>9.8676512173235373</c:v>
                </c:pt>
                <c:pt idx="22024">
                  <c:v>9.8481686397909467</c:v>
                </c:pt>
                <c:pt idx="22025">
                  <c:v>9.8284132138879752</c:v>
                </c:pt>
                <c:pt idx="22026">
                  <c:v>9.8314550401720116</c:v>
                </c:pt>
                <c:pt idx="22027">
                  <c:v>9.8442093954302923</c:v>
                </c:pt>
                <c:pt idx="22028">
                  <c:v>9.8599296758702639</c:v>
                </c:pt>
                <c:pt idx="22029">
                  <c:v>9.8647566152954056</c:v>
                </c:pt>
                <c:pt idx="22030">
                  <c:v>9.8489227848021628</c:v>
                </c:pt>
                <c:pt idx="22031">
                  <c:v>9.8643617034622846</c:v>
                </c:pt>
                <c:pt idx="22032">
                  <c:v>9.8872149159492597</c:v>
                </c:pt>
                <c:pt idx="22033">
                  <c:v>9.8681064904024147</c:v>
                </c:pt>
                <c:pt idx="22034">
                  <c:v>9.8699504152199484</c:v>
                </c:pt>
                <c:pt idx="22035">
                  <c:v>9.8516806209451246</c:v>
                </c:pt>
                <c:pt idx="22036">
                  <c:v>9.8166822918756189</c:v>
                </c:pt>
                <c:pt idx="22037">
                  <c:v>9.7938876258831176</c:v>
                </c:pt>
                <c:pt idx="22038">
                  <c:v>9.8137203586589941</c:v>
                </c:pt>
                <c:pt idx="22039">
                  <c:v>9.8275461671422679</c:v>
                </c:pt>
                <c:pt idx="22040">
                  <c:v>9.8598546307404202</c:v>
                </c:pt>
                <c:pt idx="22041">
                  <c:v>9.8847760043968602</c:v>
                </c:pt>
                <c:pt idx="22042">
                  <c:v>9.8758295422274305</c:v>
                </c:pt>
                <c:pt idx="22043">
                  <c:v>9.8676898899493448</c:v>
                </c:pt>
                <c:pt idx="22044">
                  <c:v>9.8517259861257269</c:v>
                </c:pt>
                <c:pt idx="22045">
                  <c:v>9.857427553766275</c:v>
                </c:pt>
                <c:pt idx="22046">
                  <c:v>9.8936710271403712</c:v>
                </c:pt>
                <c:pt idx="22047">
                  <c:v>9.9103190106449066</c:v>
                </c:pt>
                <c:pt idx="22048">
                  <c:v>9.8760988514306636</c:v>
                </c:pt>
                <c:pt idx="22049">
                  <c:v>9.8412753447395112</c:v>
                </c:pt>
                <c:pt idx="22050">
                  <c:v>9.8533171958531902</c:v>
                </c:pt>
                <c:pt idx="22051">
                  <c:v>9.850942640947812</c:v>
                </c:pt>
                <c:pt idx="22052">
                  <c:v>9.8481795244193666</c:v>
                </c:pt>
                <c:pt idx="22053">
                  <c:v>9.8440917062199826</c:v>
                </c:pt>
                <c:pt idx="22054">
                  <c:v>9.8513345334186262</c:v>
                </c:pt>
                <c:pt idx="22055">
                  <c:v>9.8012344583228543</c:v>
                </c:pt>
                <c:pt idx="22056">
                  <c:v>9.8380905696170853</c:v>
                </c:pt>
                <c:pt idx="22057">
                  <c:v>9.9019096325724831</c:v>
                </c:pt>
                <c:pt idx="22058">
                  <c:v>9.8630461986548976</c:v>
                </c:pt>
                <c:pt idx="22059">
                  <c:v>9.8576424335526269</c:v>
                </c:pt>
                <c:pt idx="22060">
                  <c:v>9.9107834865976816</c:v>
                </c:pt>
                <c:pt idx="22061">
                  <c:v>9.9107037260405466</c:v>
                </c:pt>
                <c:pt idx="22062">
                  <c:v>9.9002913902846306</c:v>
                </c:pt>
                <c:pt idx="22063">
                  <c:v>9.8824892138971343</c:v>
                </c:pt>
                <c:pt idx="22064">
                  <c:v>9.8499731407159015</c:v>
                </c:pt>
                <c:pt idx="22065">
                  <c:v>9.8271736837152766</c:v>
                </c:pt>
                <c:pt idx="22066">
                  <c:v>9.804432713771142</c:v>
                </c:pt>
                <c:pt idx="22067">
                  <c:v>9.7718634522949017</c:v>
                </c:pt>
                <c:pt idx="22068">
                  <c:v>9.77235783091926</c:v>
                </c:pt>
                <c:pt idx="22069">
                  <c:v>9.7787453768134274</c:v>
                </c:pt>
                <c:pt idx="22070">
                  <c:v>9.831930968650699</c:v>
                </c:pt>
                <c:pt idx="22071">
                  <c:v>9.8821266262136334</c:v>
                </c:pt>
                <c:pt idx="22072">
                  <c:v>9.8827549407415702</c:v>
                </c:pt>
                <c:pt idx="22073">
                  <c:v>9.7862018402720903</c:v>
                </c:pt>
                <c:pt idx="22074">
                  <c:v>9.8029814632078853</c:v>
                </c:pt>
                <c:pt idx="22075">
                  <c:v>9.7141658630376853</c:v>
                </c:pt>
                <c:pt idx="22076">
                  <c:v>9.6773650952804449</c:v>
                </c:pt>
                <c:pt idx="22077">
                  <c:v>9.6091329589118466</c:v>
                </c:pt>
                <c:pt idx="22078">
                  <c:v>9.6348624781685377</c:v>
                </c:pt>
                <c:pt idx="22079">
                  <c:v>9.7290715386290785</c:v>
                </c:pt>
                <c:pt idx="22080">
                  <c:v>9.8051625729535274</c:v>
                </c:pt>
                <c:pt idx="22081">
                  <c:v>9.9141809900997266</c:v>
                </c:pt>
                <c:pt idx="22082">
                  <c:v>9.9507709613720721</c:v>
                </c:pt>
                <c:pt idx="22083">
                  <c:v>10.011955428442795</c:v>
                </c:pt>
                <c:pt idx="22084">
                  <c:v>10.02907149120956</c:v>
                </c:pt>
                <c:pt idx="22085">
                  <c:v>10.032304721175375</c:v>
                </c:pt>
                <c:pt idx="22086">
                  <c:v>10.019299386646198</c:v>
                </c:pt>
                <c:pt idx="22087">
                  <c:v>9.9905771569645303</c:v>
                </c:pt>
                <c:pt idx="22088">
                  <c:v>10.023699183142108</c:v>
                </c:pt>
                <c:pt idx="22089">
                  <c:v>9.9982513701464075</c:v>
                </c:pt>
                <c:pt idx="22090">
                  <c:v>9.9826115037832768</c:v>
                </c:pt>
                <c:pt idx="22091">
                  <c:v>9.9810935780648542</c:v>
                </c:pt>
                <c:pt idx="22092">
                  <c:v>9.9280789574692161</c:v>
                </c:pt>
                <c:pt idx="22093">
                  <c:v>9.8809283766260307</c:v>
                </c:pt>
                <c:pt idx="22094">
                  <c:v>9.8270288327733635</c:v>
                </c:pt>
                <c:pt idx="22095">
                  <c:v>9.8214170444147246</c:v>
                </c:pt>
                <c:pt idx="22096">
                  <c:v>9.8801581927499171</c:v>
                </c:pt>
                <c:pt idx="22097">
                  <c:v>9.905813197244818</c:v>
                </c:pt>
                <c:pt idx="22098">
                  <c:v>9.8884029513096294</c:v>
                </c:pt>
                <c:pt idx="22099">
                  <c:v>9.8647486688330215</c:v>
                </c:pt>
                <c:pt idx="22100">
                  <c:v>9.8516843498316558</c:v>
                </c:pt>
                <c:pt idx="22101">
                  <c:v>9.8604059410861016</c:v>
                </c:pt>
                <c:pt idx="22102">
                  <c:v>9.8963918977033831</c:v>
                </c:pt>
                <c:pt idx="22103">
                  <c:v>9.8869988193954264</c:v>
                </c:pt>
                <c:pt idx="22104">
                  <c:v>9.8969615317700974</c:v>
                </c:pt>
                <c:pt idx="22105">
                  <c:v>9.9066613680562199</c:v>
                </c:pt>
                <c:pt idx="22106">
                  <c:v>9.9365939926622655</c:v>
                </c:pt>
                <c:pt idx="22107">
                  <c:v>9.9791783140160817</c:v>
                </c:pt>
                <c:pt idx="22108">
                  <c:v>9.9886823299943011</c:v>
                </c:pt>
                <c:pt idx="22109">
                  <c:v>9.92049750367641</c:v>
                </c:pt>
                <c:pt idx="22110">
                  <c:v>9.8841426168617215</c:v>
                </c:pt>
                <c:pt idx="22111">
                  <c:v>9.880774944689108</c:v>
                </c:pt>
                <c:pt idx="22112">
                  <c:v>9.877546422097998</c:v>
                </c:pt>
                <c:pt idx="22113">
                  <c:v>9.8630133588228635</c:v>
                </c:pt>
                <c:pt idx="22114">
                  <c:v>9.8522076297352772</c:v>
                </c:pt>
                <c:pt idx="22115">
                  <c:v>9.8476749657891212</c:v>
                </c:pt>
                <c:pt idx="22116">
                  <c:v>9.835809632325633</c:v>
                </c:pt>
                <c:pt idx="22117">
                  <c:v>9.7769985709984013</c:v>
                </c:pt>
                <c:pt idx="22118">
                  <c:v>9.7506190584287111</c:v>
                </c:pt>
                <c:pt idx="22119">
                  <c:v>9.7351316405369523</c:v>
                </c:pt>
                <c:pt idx="22120">
                  <c:v>9.7525820307775906</c:v>
                </c:pt>
                <c:pt idx="22121">
                  <c:v>9.7881468019649347</c:v>
                </c:pt>
                <c:pt idx="22122">
                  <c:v>9.7792379067587873</c:v>
                </c:pt>
                <c:pt idx="22123">
                  <c:v>9.8200271146828104</c:v>
                </c:pt>
                <c:pt idx="22124">
                  <c:v>9.8674990912627454</c:v>
                </c:pt>
                <c:pt idx="22125">
                  <c:v>9.8762437370409888</c:v>
                </c:pt>
                <c:pt idx="22126">
                  <c:v>9.8562456488212309</c:v>
                </c:pt>
                <c:pt idx="22127">
                  <c:v>9.8760223512160188</c:v>
                </c:pt>
                <c:pt idx="22128">
                  <c:v>9.8749421882420148</c:v>
                </c:pt>
                <c:pt idx="22129">
                  <c:v>9.8542064687085968</c:v>
                </c:pt>
                <c:pt idx="22130">
                  <c:v>9.8558597830053944</c:v>
                </c:pt>
                <c:pt idx="22131">
                  <c:v>9.9182704396358012</c:v>
                </c:pt>
                <c:pt idx="22132">
                  <c:v>9.9053750981970072</c:v>
                </c:pt>
                <c:pt idx="22133">
                  <c:v>9.929787246721359</c:v>
                </c:pt>
                <c:pt idx="22134">
                  <c:v>9.8713115087879437</c:v>
                </c:pt>
                <c:pt idx="22135">
                  <c:v>9.833615769903842</c:v>
                </c:pt>
                <c:pt idx="22136">
                  <c:v>9.794305205897242</c:v>
                </c:pt>
                <c:pt idx="22137">
                  <c:v>9.8231233238882201</c:v>
                </c:pt>
                <c:pt idx="22138">
                  <c:v>9.8109251903125774</c:v>
                </c:pt>
                <c:pt idx="22139">
                  <c:v>9.8114442690119112</c:v>
                </c:pt>
                <c:pt idx="22140">
                  <c:v>9.8065400822868849</c:v>
                </c:pt>
                <c:pt idx="22141">
                  <c:v>9.8028870723245909</c:v>
                </c:pt>
                <c:pt idx="22142">
                  <c:v>9.8499824389541093</c:v>
                </c:pt>
                <c:pt idx="22143">
                  <c:v>9.8818725236005704</c:v>
                </c:pt>
                <c:pt idx="22144">
                  <c:v>9.8849872171150288</c:v>
                </c:pt>
                <c:pt idx="22145">
                  <c:v>9.9315419709248065</c:v>
                </c:pt>
                <c:pt idx="22146">
                  <c:v>9.8884194248159574</c:v>
                </c:pt>
                <c:pt idx="22147">
                  <c:v>9.862196197801218</c:v>
                </c:pt>
                <c:pt idx="22148">
                  <c:v>9.8924307235381459</c:v>
                </c:pt>
                <c:pt idx="22149">
                  <c:v>9.8752775262160863</c:v>
                </c:pt>
                <c:pt idx="22150">
                  <c:v>9.8232847147927878</c:v>
                </c:pt>
                <c:pt idx="22151">
                  <c:v>9.7737852940841758</c:v>
                </c:pt>
                <c:pt idx="22152">
                  <c:v>9.7800358169869028</c:v>
                </c:pt>
                <c:pt idx="22153">
                  <c:v>9.8084917146867845</c:v>
                </c:pt>
                <c:pt idx="22154">
                  <c:v>9.8490254728381164</c:v>
                </c:pt>
                <c:pt idx="22155">
                  <c:v>9.8913735667571245</c:v>
                </c:pt>
                <c:pt idx="22156">
                  <c:v>9.9310803249715338</c:v>
                </c:pt>
                <c:pt idx="22157">
                  <c:v>9.9254088974821109</c:v>
                </c:pt>
                <c:pt idx="22158">
                  <c:v>9.9052944978325623</c:v>
                </c:pt>
                <c:pt idx="22159">
                  <c:v>9.8895524008399498</c:v>
                </c:pt>
                <c:pt idx="22160">
                  <c:v>9.8792451086273303</c:v>
                </c:pt>
                <c:pt idx="22161">
                  <c:v>9.8805025313678083</c:v>
                </c:pt>
                <c:pt idx="22162">
                  <c:v>9.8557105805075143</c:v>
                </c:pt>
                <c:pt idx="22163">
                  <c:v>9.8400775002126029</c:v>
                </c:pt>
                <c:pt idx="22164">
                  <c:v>9.8219978397485601</c:v>
                </c:pt>
                <c:pt idx="22165">
                  <c:v>9.8166874035640141</c:v>
                </c:pt>
                <c:pt idx="22166">
                  <c:v>9.796713294517831</c:v>
                </c:pt>
                <c:pt idx="22167">
                  <c:v>9.7955460931405138</c:v>
                </c:pt>
                <c:pt idx="22168">
                  <c:v>9.814037924188483</c:v>
                </c:pt>
                <c:pt idx="22169">
                  <c:v>9.8582105006995633</c:v>
                </c:pt>
                <c:pt idx="22170">
                  <c:v>9.9422143322043208</c:v>
                </c:pt>
                <c:pt idx="22171">
                  <c:v>9.9711815000912516</c:v>
                </c:pt>
                <c:pt idx="22172">
                  <c:v>10.011473239540781</c:v>
                </c:pt>
                <c:pt idx="22173">
                  <c:v>10.048824205089787</c:v>
                </c:pt>
                <c:pt idx="22174">
                  <c:v>10.002352732359459</c:v>
                </c:pt>
                <c:pt idx="22175">
                  <c:v>9.8943384576717683</c:v>
                </c:pt>
                <c:pt idx="22176">
                  <c:v>9.7874736970231933</c:v>
                </c:pt>
                <c:pt idx="22177">
                  <c:v>9.6980573691241361</c:v>
                </c:pt>
                <c:pt idx="22178">
                  <c:v>9.6767161797273005</c:v>
                </c:pt>
                <c:pt idx="22179">
                  <c:v>9.6618228835103537</c:v>
                </c:pt>
                <c:pt idx="22180">
                  <c:v>9.6799342270811248</c:v>
                </c:pt>
                <c:pt idx="22181">
                  <c:v>9.7304799688757573</c:v>
                </c:pt>
                <c:pt idx="22182">
                  <c:v>9.7725773945070245</c:v>
                </c:pt>
                <c:pt idx="22183">
                  <c:v>9.8180722352676462</c:v>
                </c:pt>
                <c:pt idx="22184">
                  <c:v>9.8462419131120278</c:v>
                </c:pt>
                <c:pt idx="22185">
                  <c:v>9.8906527878634041</c:v>
                </c:pt>
                <c:pt idx="22186">
                  <c:v>9.9382694254217299</c:v>
                </c:pt>
                <c:pt idx="22187">
                  <c:v>10.002712895149909</c:v>
                </c:pt>
                <c:pt idx="22188">
                  <c:v>10.038099621266694</c:v>
                </c:pt>
                <c:pt idx="22189">
                  <c:v>10.022558301975449</c:v>
                </c:pt>
                <c:pt idx="22190">
                  <c:v>9.9206905636698934</c:v>
                </c:pt>
                <c:pt idx="22191">
                  <c:v>9.8262878178958797</c:v>
                </c:pt>
                <c:pt idx="22192">
                  <c:v>9.8155826908803263</c:v>
                </c:pt>
                <c:pt idx="22193">
                  <c:v>9.769782465924953</c:v>
                </c:pt>
                <c:pt idx="22194">
                  <c:v>9.7329040250911785</c:v>
                </c:pt>
                <c:pt idx="22195">
                  <c:v>9.7428689470630587</c:v>
                </c:pt>
                <c:pt idx="22196">
                  <c:v>9.8009178485085044</c:v>
                </c:pt>
                <c:pt idx="22197">
                  <c:v>9.8704122517715653</c:v>
                </c:pt>
                <c:pt idx="22198">
                  <c:v>9.8950570614387612</c:v>
                </c:pt>
                <c:pt idx="22199">
                  <c:v>9.8732541029076852</c:v>
                </c:pt>
                <c:pt idx="22200">
                  <c:v>9.8916725619735697</c:v>
                </c:pt>
                <c:pt idx="22201">
                  <c:v>9.9021819921286731</c:v>
                </c:pt>
                <c:pt idx="22202">
                  <c:v>9.9257288774820864</c:v>
                </c:pt>
                <c:pt idx="22203">
                  <c:v>9.8691257846142548</c:v>
                </c:pt>
                <c:pt idx="22204">
                  <c:v>9.814799934521151</c:v>
                </c:pt>
                <c:pt idx="22205">
                  <c:v>9.7913498918969051</c:v>
                </c:pt>
                <c:pt idx="22206">
                  <c:v>9.7979896400395727</c:v>
                </c:pt>
                <c:pt idx="22207">
                  <c:v>9.7790583773795596</c:v>
                </c:pt>
                <c:pt idx="22208">
                  <c:v>9.7418167023301887</c:v>
                </c:pt>
                <c:pt idx="22209">
                  <c:v>9.7707934639457807</c:v>
                </c:pt>
                <c:pt idx="22210">
                  <c:v>9.8078347506489187</c:v>
                </c:pt>
                <c:pt idx="22211">
                  <c:v>9.7739243534858211</c:v>
                </c:pt>
                <c:pt idx="22212">
                  <c:v>9.7819822715328186</c:v>
                </c:pt>
                <c:pt idx="22213">
                  <c:v>9.854275115160716</c:v>
                </c:pt>
                <c:pt idx="22214">
                  <c:v>9.8564716742254443</c:v>
                </c:pt>
                <c:pt idx="22215">
                  <c:v>9.8150952389984774</c:v>
                </c:pt>
                <c:pt idx="22216">
                  <c:v>9.7742504755329414</c:v>
                </c:pt>
                <c:pt idx="22217">
                  <c:v>9.7849209493367475</c:v>
                </c:pt>
                <c:pt idx="22218">
                  <c:v>9.8189498341579604</c:v>
                </c:pt>
                <c:pt idx="22219">
                  <c:v>9.8844700283237223</c:v>
                </c:pt>
                <c:pt idx="22220">
                  <c:v>9.9398655552921742</c:v>
                </c:pt>
                <c:pt idx="22221">
                  <c:v>10.055105696679295</c:v>
                </c:pt>
                <c:pt idx="22222">
                  <c:v>10.085938233419137</c:v>
                </c:pt>
                <c:pt idx="22223">
                  <c:v>10.025418282842395</c:v>
                </c:pt>
                <c:pt idx="22224">
                  <c:v>10.059305772190205</c:v>
                </c:pt>
                <c:pt idx="22225">
                  <c:v>9.9448824531991171</c:v>
                </c:pt>
                <c:pt idx="22226">
                  <c:v>9.9096536852290136</c:v>
                </c:pt>
                <c:pt idx="22227">
                  <c:v>9.9313100609010281</c:v>
                </c:pt>
                <c:pt idx="22228">
                  <c:v>9.9312986480639811</c:v>
                </c:pt>
                <c:pt idx="22229">
                  <c:v>9.8812548163478322</c:v>
                </c:pt>
                <c:pt idx="22230">
                  <c:v>9.8480745955543423</c:v>
                </c:pt>
                <c:pt idx="22231">
                  <c:v>9.8407937865259303</c:v>
                </c:pt>
                <c:pt idx="22232">
                  <c:v>9.8626084456468419</c:v>
                </c:pt>
                <c:pt idx="22233">
                  <c:v>9.8705164687318234</c:v>
                </c:pt>
                <c:pt idx="22234">
                  <c:v>9.8885398357967738</c:v>
                </c:pt>
                <c:pt idx="22235">
                  <c:v>9.8885968984812003</c:v>
                </c:pt>
                <c:pt idx="22236">
                  <c:v>9.9003253342660553</c:v>
                </c:pt>
                <c:pt idx="22237">
                  <c:v>9.8986513010532899</c:v>
                </c:pt>
                <c:pt idx="22238">
                  <c:v>9.8733124431130523</c:v>
                </c:pt>
                <c:pt idx="22239">
                  <c:v>9.86508880394992</c:v>
                </c:pt>
                <c:pt idx="22240">
                  <c:v>9.8878030941820363</c:v>
                </c:pt>
                <c:pt idx="22241">
                  <c:v>9.87418422013236</c:v>
                </c:pt>
                <c:pt idx="22242">
                  <c:v>9.8337867134369716</c:v>
                </c:pt>
                <c:pt idx="22243">
                  <c:v>9.8083401057077602</c:v>
                </c:pt>
                <c:pt idx="22244">
                  <c:v>9.8094555931283214</c:v>
                </c:pt>
                <c:pt idx="22245">
                  <c:v>9.8257292137318633</c:v>
                </c:pt>
                <c:pt idx="22246">
                  <c:v>9.8141839337584695</c:v>
                </c:pt>
                <c:pt idx="22247">
                  <c:v>9.8457089239839899</c:v>
                </c:pt>
                <c:pt idx="22248">
                  <c:v>9.8987237929855603</c:v>
                </c:pt>
                <c:pt idx="22249">
                  <c:v>9.938121338402544</c:v>
                </c:pt>
                <c:pt idx="22250">
                  <c:v>9.9493441101322464</c:v>
                </c:pt>
                <c:pt idx="22251">
                  <c:v>9.9318547302661422</c:v>
                </c:pt>
                <c:pt idx="22252">
                  <c:v>9.9389164139182036</c:v>
                </c:pt>
                <c:pt idx="22253">
                  <c:v>10.008887197734717</c:v>
                </c:pt>
                <c:pt idx="22254">
                  <c:v>10.073906139052376</c:v>
                </c:pt>
                <c:pt idx="22255">
                  <c:v>10.066314478472679</c:v>
                </c:pt>
                <c:pt idx="22256">
                  <c:v>10.081704981811152</c:v>
                </c:pt>
                <c:pt idx="22257">
                  <c:v>9.967115626700334</c:v>
                </c:pt>
                <c:pt idx="22258">
                  <c:v>9.9447733298292267</c:v>
                </c:pt>
                <c:pt idx="22259">
                  <c:v>9.8204747617624975</c:v>
                </c:pt>
                <c:pt idx="22260">
                  <c:v>9.71958258598203</c:v>
                </c:pt>
                <c:pt idx="22261">
                  <c:v>9.6871920169207488</c:v>
                </c:pt>
                <c:pt idx="22262">
                  <c:v>9.6860842333941406</c:v>
                </c:pt>
                <c:pt idx="22263">
                  <c:v>9.7429918088497907</c:v>
                </c:pt>
                <c:pt idx="22264">
                  <c:v>9.8201457311729321</c:v>
                </c:pt>
                <c:pt idx="22265">
                  <c:v>9.7305510931800647</c:v>
                </c:pt>
                <c:pt idx="22266">
                  <c:v>9.6203642778414089</c:v>
                </c:pt>
                <c:pt idx="22267">
                  <c:v>9.603069654559885</c:v>
                </c:pt>
                <c:pt idx="22268">
                  <c:v>9.6531904825570933</c:v>
                </c:pt>
                <c:pt idx="22269">
                  <c:v>9.8148173089088413</c:v>
                </c:pt>
                <c:pt idx="22270">
                  <c:v>9.9751452698756946</c:v>
                </c:pt>
                <c:pt idx="22271">
                  <c:v>10.037215192222193</c:v>
                </c:pt>
                <c:pt idx="22272">
                  <c:v>10.071257661516006</c:v>
                </c:pt>
                <c:pt idx="22273">
                  <c:v>10.060920256847458</c:v>
                </c:pt>
                <c:pt idx="22274">
                  <c:v>10.060612925200276</c:v>
                </c:pt>
                <c:pt idx="22275">
                  <c:v>10.014948018446789</c:v>
                </c:pt>
                <c:pt idx="22276">
                  <c:v>9.880608730494048</c:v>
                </c:pt>
                <c:pt idx="22277">
                  <c:v>9.7083345687166975</c:v>
                </c:pt>
                <c:pt idx="22278">
                  <c:v>9.5436427240331057</c:v>
                </c:pt>
                <c:pt idx="22279">
                  <c:v>9.3783205081828918</c:v>
                </c:pt>
                <c:pt idx="22280">
                  <c:v>9.3137364652199714</c:v>
                </c:pt>
                <c:pt idx="22281">
                  <c:v>9.450359109519022</c:v>
                </c:pt>
                <c:pt idx="22282">
                  <c:v>9.6923371556586542</c:v>
                </c:pt>
                <c:pt idx="22283">
                  <c:v>9.9737335788471722</c:v>
                </c:pt>
                <c:pt idx="22284">
                  <c:v>10.163271355531137</c:v>
                </c:pt>
                <c:pt idx="22285">
                  <c:v>10.248491723525914</c:v>
                </c:pt>
                <c:pt idx="22286">
                  <c:v>10.328448493591734</c:v>
                </c:pt>
                <c:pt idx="22287">
                  <c:v>10.259716244326796</c:v>
                </c:pt>
                <c:pt idx="22288">
                  <c:v>10.137108518520225</c:v>
                </c:pt>
                <c:pt idx="22289">
                  <c:v>10.072582464493449</c:v>
                </c:pt>
                <c:pt idx="22290">
                  <c:v>9.9987862953789453</c:v>
                </c:pt>
                <c:pt idx="22291">
                  <c:v>9.9350932401927246</c:v>
                </c:pt>
                <c:pt idx="22292">
                  <c:v>9.8263635093048851</c:v>
                </c:pt>
                <c:pt idx="22293">
                  <c:v>9.7876726190729944</c:v>
                </c:pt>
                <c:pt idx="22294">
                  <c:v>9.7893418372764991</c:v>
                </c:pt>
                <c:pt idx="22295">
                  <c:v>9.8161414581503372</c:v>
                </c:pt>
                <c:pt idx="22296">
                  <c:v>9.79161818820935</c:v>
                </c:pt>
                <c:pt idx="22297">
                  <c:v>9.7109647813643676</c:v>
                </c:pt>
                <c:pt idx="22298">
                  <c:v>9.6808570762737975</c:v>
                </c:pt>
                <c:pt idx="22299">
                  <c:v>9.6712527673948099</c:v>
                </c:pt>
                <c:pt idx="22300">
                  <c:v>9.7206001074471668</c:v>
                </c:pt>
                <c:pt idx="22301">
                  <c:v>9.7586242699464858</c:v>
                </c:pt>
                <c:pt idx="22302">
                  <c:v>9.8134483809227042</c:v>
                </c:pt>
                <c:pt idx="22303">
                  <c:v>9.8773987619593075</c:v>
                </c:pt>
                <c:pt idx="22304">
                  <c:v>9.9111218338771945</c:v>
                </c:pt>
                <c:pt idx="22305">
                  <c:v>9.9705071713194151</c:v>
                </c:pt>
                <c:pt idx="22306">
                  <c:v>9.9979896318300199</c:v>
                </c:pt>
                <c:pt idx="22307">
                  <c:v>10.006244174507854</c:v>
                </c:pt>
                <c:pt idx="22308">
                  <c:v>9.9911151898789434</c:v>
                </c:pt>
                <c:pt idx="22309">
                  <c:v>9.9440457950722081</c:v>
                </c:pt>
                <c:pt idx="22310">
                  <c:v>9.8942839542751759</c:v>
                </c:pt>
                <c:pt idx="22311">
                  <c:v>9.9022719653971549</c:v>
                </c:pt>
                <c:pt idx="22312">
                  <c:v>9.9174843243433273</c:v>
                </c:pt>
                <c:pt idx="22313">
                  <c:v>9.9045936127927927</c:v>
                </c:pt>
                <c:pt idx="22314">
                  <c:v>9.8981963666894739</c:v>
                </c:pt>
                <c:pt idx="22315">
                  <c:v>9.875159752332495</c:v>
                </c:pt>
                <c:pt idx="22316">
                  <c:v>9.8108276624436925</c:v>
                </c:pt>
                <c:pt idx="22317">
                  <c:v>9.7936541012429519</c:v>
                </c:pt>
                <c:pt idx="22318">
                  <c:v>9.7751014671532843</c:v>
                </c:pt>
                <c:pt idx="22319">
                  <c:v>9.7293772914323586</c:v>
                </c:pt>
                <c:pt idx="22320">
                  <c:v>9.6846097914718534</c:v>
                </c:pt>
                <c:pt idx="22321">
                  <c:v>9.6618332765419783</c:v>
                </c:pt>
                <c:pt idx="22322">
                  <c:v>9.6521552215790312</c:v>
                </c:pt>
                <c:pt idx="22323">
                  <c:v>9.647717070166534</c:v>
                </c:pt>
                <c:pt idx="22324">
                  <c:v>9.6508221418884119</c:v>
                </c:pt>
                <c:pt idx="22325">
                  <c:v>9.7279051720601526</c:v>
                </c:pt>
                <c:pt idx="22326">
                  <c:v>9.866703855285504</c:v>
                </c:pt>
                <c:pt idx="22327">
                  <c:v>9.9715680783278469</c:v>
                </c:pt>
                <c:pt idx="22328">
                  <c:v>10.07514850557739</c:v>
                </c:pt>
                <c:pt idx="22329">
                  <c:v>10.079876068365108</c:v>
                </c:pt>
                <c:pt idx="22330">
                  <c:v>10.070702890147858</c:v>
                </c:pt>
                <c:pt idx="22331">
                  <c:v>10.045578481444698</c:v>
                </c:pt>
                <c:pt idx="22332">
                  <c:v>9.9963499105459324</c:v>
                </c:pt>
                <c:pt idx="22333">
                  <c:v>9.9444900597321997</c:v>
                </c:pt>
                <c:pt idx="22334">
                  <c:v>9.8788812553283236</c:v>
                </c:pt>
                <c:pt idx="22335">
                  <c:v>9.8263139510398325</c:v>
                </c:pt>
                <c:pt idx="22336">
                  <c:v>9.7644381673287821</c:v>
                </c:pt>
                <c:pt idx="22337">
                  <c:v>9.7056479489975072</c:v>
                </c:pt>
                <c:pt idx="22338">
                  <c:v>9.6873608199828087</c:v>
                </c:pt>
                <c:pt idx="22339">
                  <c:v>9.6655767992556125</c:v>
                </c:pt>
                <c:pt idx="22340">
                  <c:v>9.6459403049532568</c:v>
                </c:pt>
                <c:pt idx="22341">
                  <c:v>9.6635933629730708</c:v>
                </c:pt>
                <c:pt idx="22342">
                  <c:v>9.6830025207241057</c:v>
                </c:pt>
                <c:pt idx="22343">
                  <c:v>9.6890309837153517</c:v>
                </c:pt>
                <c:pt idx="22344">
                  <c:v>9.6648319836381695</c:v>
                </c:pt>
                <c:pt idx="22345">
                  <c:v>9.662054768485735</c:v>
                </c:pt>
                <c:pt idx="22346">
                  <c:v>9.6733116646342143</c:v>
                </c:pt>
                <c:pt idx="22347">
                  <c:v>9.7253571647207053</c:v>
                </c:pt>
                <c:pt idx="22348">
                  <c:v>9.7800212114266198</c:v>
                </c:pt>
                <c:pt idx="22349">
                  <c:v>9.9340247612960706</c:v>
                </c:pt>
                <c:pt idx="22350">
                  <c:v>9.9704284649714232</c:v>
                </c:pt>
                <c:pt idx="22351">
                  <c:v>10.009096391403357</c:v>
                </c:pt>
                <c:pt idx="22352">
                  <c:v>10.144571527787081</c:v>
                </c:pt>
                <c:pt idx="22353">
                  <c:v>10.207844502194694</c:v>
                </c:pt>
                <c:pt idx="22354">
                  <c:v>10.226134466073768</c:v>
                </c:pt>
                <c:pt idx="22355">
                  <c:v>10.175802721660055</c:v>
                </c:pt>
                <c:pt idx="22356">
                  <c:v>10.047468849513313</c:v>
                </c:pt>
                <c:pt idx="22357">
                  <c:v>9.8702414590218854</c:v>
                </c:pt>
                <c:pt idx="22358">
                  <c:v>9.7129563002852972</c:v>
                </c:pt>
                <c:pt idx="22359">
                  <c:v>9.6075186587144206</c:v>
                </c:pt>
                <c:pt idx="22360">
                  <c:v>9.5744730634670443</c:v>
                </c:pt>
                <c:pt idx="22361">
                  <c:v>9.6373938287316925</c:v>
                </c:pt>
                <c:pt idx="22362">
                  <c:v>9.7646782237281151</c:v>
                </c:pt>
                <c:pt idx="22363">
                  <c:v>9.9144396434815061</c:v>
                </c:pt>
                <c:pt idx="22364">
                  <c:v>10.035114206636598</c:v>
                </c:pt>
                <c:pt idx="22365">
                  <c:v>10.056461466805841</c:v>
                </c:pt>
                <c:pt idx="22366">
                  <c:v>10.081988959317995</c:v>
                </c:pt>
                <c:pt idx="22367">
                  <c:v>10.053217811040424</c:v>
                </c:pt>
                <c:pt idx="22368">
                  <c:v>9.9542866922402418</c:v>
                </c:pt>
                <c:pt idx="22369">
                  <c:v>9.8313593341265246</c:v>
                </c:pt>
                <c:pt idx="22370">
                  <c:v>9.7421446880857463</c:v>
                </c:pt>
                <c:pt idx="22371">
                  <c:v>9.7080893535067858</c:v>
                </c:pt>
                <c:pt idx="22372">
                  <c:v>9.6847803249995508</c:v>
                </c:pt>
                <c:pt idx="22373">
                  <c:v>9.7468468186126156</c:v>
                </c:pt>
                <c:pt idx="22374">
                  <c:v>9.8142939075396587</c:v>
                </c:pt>
                <c:pt idx="22375">
                  <c:v>9.9429686117387401</c:v>
                </c:pt>
                <c:pt idx="22376">
                  <c:v>10.044624848448915</c:v>
                </c:pt>
                <c:pt idx="22377">
                  <c:v>10.020215354782469</c:v>
                </c:pt>
                <c:pt idx="22378">
                  <c:v>9.986225564754319</c:v>
                </c:pt>
                <c:pt idx="22379">
                  <c:v>9.9511224746175291</c:v>
                </c:pt>
                <c:pt idx="22380">
                  <c:v>9.8766435380178006</c:v>
                </c:pt>
                <c:pt idx="22381">
                  <c:v>9.8734740507397749</c:v>
                </c:pt>
                <c:pt idx="22382">
                  <c:v>9.9002631009040893</c:v>
                </c:pt>
                <c:pt idx="22383">
                  <c:v>9.8960523403729148</c:v>
                </c:pt>
                <c:pt idx="22384">
                  <c:v>9.9894225125527054</c:v>
                </c:pt>
                <c:pt idx="22385">
                  <c:v>10.042758620274062</c:v>
                </c:pt>
                <c:pt idx="22386">
                  <c:v>10.132328997506457</c:v>
                </c:pt>
                <c:pt idx="22387">
                  <c:v>10.136043773835913</c:v>
                </c:pt>
                <c:pt idx="22388">
                  <c:v>10.093767152234026</c:v>
                </c:pt>
                <c:pt idx="22389">
                  <c:v>10.016676311780476</c:v>
                </c:pt>
                <c:pt idx="22390">
                  <c:v>10.050234185137828</c:v>
                </c:pt>
                <c:pt idx="22391">
                  <c:v>10.046480283212496</c:v>
                </c:pt>
                <c:pt idx="22392">
                  <c:v>10.013867321153738</c:v>
                </c:pt>
                <c:pt idx="22393">
                  <c:v>9.9865451566072334</c:v>
                </c:pt>
                <c:pt idx="22394">
                  <c:v>9.981659138231489</c:v>
                </c:pt>
                <c:pt idx="22395">
                  <c:v>10.002512473531258</c:v>
                </c:pt>
                <c:pt idx="22396">
                  <c:v>9.9323993866822846</c:v>
                </c:pt>
                <c:pt idx="22397">
                  <c:v>9.8728365292973237</c:v>
                </c:pt>
                <c:pt idx="22398">
                  <c:v>9.7502628020562199</c:v>
                </c:pt>
                <c:pt idx="22399">
                  <c:v>9.5578107866170168</c:v>
                </c:pt>
                <c:pt idx="22400">
                  <c:v>9.3734363513633223</c:v>
                </c:pt>
                <c:pt idx="22401">
                  <c:v>9.3842218826933124</c:v>
                </c:pt>
                <c:pt idx="22402">
                  <c:v>9.6049051130005605</c:v>
                </c:pt>
                <c:pt idx="22403">
                  <c:v>9.8197838580363186</c:v>
                </c:pt>
                <c:pt idx="22404">
                  <c:v>10.116737589370823</c:v>
                </c:pt>
                <c:pt idx="22405">
                  <c:v>10.211079988006324</c:v>
                </c:pt>
                <c:pt idx="22406">
                  <c:v>10.166548639122656</c:v>
                </c:pt>
                <c:pt idx="22407">
                  <c:v>10.062259720470726</c:v>
                </c:pt>
                <c:pt idx="22408">
                  <c:v>9.9026549332322986</c:v>
                </c:pt>
                <c:pt idx="22409">
                  <c:v>9.7810497103080891</c:v>
                </c:pt>
                <c:pt idx="22410">
                  <c:v>9.7789553395663908</c:v>
                </c:pt>
                <c:pt idx="22411">
                  <c:v>9.7918549249806315</c:v>
                </c:pt>
                <c:pt idx="22412">
                  <c:v>9.8589344025615624</c:v>
                </c:pt>
                <c:pt idx="22413">
                  <c:v>9.9561394761805317</c:v>
                </c:pt>
                <c:pt idx="22414">
                  <c:v>9.9697745754198994</c:v>
                </c:pt>
                <c:pt idx="22415">
                  <c:v>9.959117487385063</c:v>
                </c:pt>
                <c:pt idx="22416">
                  <c:v>9.9159079715726737</c:v>
                </c:pt>
                <c:pt idx="22417">
                  <c:v>9.7971914721550473</c:v>
                </c:pt>
                <c:pt idx="22418">
                  <c:v>9.7935979107294955</c:v>
                </c:pt>
                <c:pt idx="22419">
                  <c:v>9.8180604956716895</c:v>
                </c:pt>
                <c:pt idx="22420">
                  <c:v>9.9401081375871048</c:v>
                </c:pt>
                <c:pt idx="22421">
                  <c:v>10.074166724580184</c:v>
                </c:pt>
                <c:pt idx="22422">
                  <c:v>10.103608690426725</c:v>
                </c:pt>
                <c:pt idx="22423">
                  <c:v>9.9356499669874427</c:v>
                </c:pt>
                <c:pt idx="22424">
                  <c:v>9.6993606223037467</c:v>
                </c:pt>
                <c:pt idx="22425">
                  <c:v>9.4580556170302987</c:v>
                </c:pt>
                <c:pt idx="22426">
                  <c:v>9.3424538821150662</c:v>
                </c:pt>
                <c:pt idx="22427">
                  <c:v>9.4135279255602775</c:v>
                </c:pt>
                <c:pt idx="22428">
                  <c:v>9.5705488630827293</c:v>
                </c:pt>
                <c:pt idx="22429">
                  <c:v>9.7088038612082403</c:v>
                </c:pt>
                <c:pt idx="22430">
                  <c:v>9.772391142775227</c:v>
                </c:pt>
                <c:pt idx="22431">
                  <c:v>9.8042654235830984</c:v>
                </c:pt>
                <c:pt idx="22432">
                  <c:v>9.857562723764616</c:v>
                </c:pt>
                <c:pt idx="22433">
                  <c:v>9.9651829552373972</c:v>
                </c:pt>
                <c:pt idx="22434">
                  <c:v>10.005604722932912</c:v>
                </c:pt>
                <c:pt idx="22435">
                  <c:v>10.051048551417257</c:v>
                </c:pt>
                <c:pt idx="22436">
                  <c:v>10.058473552699384</c:v>
                </c:pt>
                <c:pt idx="22437">
                  <c:v>9.9425960500056085</c:v>
                </c:pt>
                <c:pt idx="22438">
                  <c:v>9.8269298937139489</c:v>
                </c:pt>
                <c:pt idx="22439">
                  <c:v>9.7562770460891972</c:v>
                </c:pt>
                <c:pt idx="22440">
                  <c:v>9.7934272266360463</c:v>
                </c:pt>
                <c:pt idx="22441">
                  <c:v>9.8284566802581921</c:v>
                </c:pt>
                <c:pt idx="22442">
                  <c:v>9.8784578157519896</c:v>
                </c:pt>
                <c:pt idx="22443">
                  <c:v>9.9058196020281901</c:v>
                </c:pt>
                <c:pt idx="22444">
                  <c:v>9.8811154000413133</c:v>
                </c:pt>
                <c:pt idx="22445">
                  <c:v>9.8530684323096036</c:v>
                </c:pt>
                <c:pt idx="22446">
                  <c:v>9.8324927515489069</c:v>
                </c:pt>
                <c:pt idx="22447">
                  <c:v>9.8675712863772791</c:v>
                </c:pt>
                <c:pt idx="22448">
                  <c:v>9.8821906936008617</c:v>
                </c:pt>
                <c:pt idx="22449">
                  <c:v>9.8349526104689513</c:v>
                </c:pt>
                <c:pt idx="22450">
                  <c:v>9.8699422300281086</c:v>
                </c:pt>
                <c:pt idx="22451">
                  <c:v>9.8276642961664518</c:v>
                </c:pt>
                <c:pt idx="22452">
                  <c:v>9.7843299986063368</c:v>
                </c:pt>
                <c:pt idx="22453">
                  <c:v>9.8282097599487823</c:v>
                </c:pt>
                <c:pt idx="22454">
                  <c:v>9.8461676773423292</c:v>
                </c:pt>
                <c:pt idx="22455">
                  <c:v>9.8393449670581621</c:v>
                </c:pt>
                <c:pt idx="22456">
                  <c:v>9.8495189779170804</c:v>
                </c:pt>
                <c:pt idx="22457">
                  <c:v>9.7930926357703996</c:v>
                </c:pt>
                <c:pt idx="22458">
                  <c:v>9.847016217435316</c:v>
                </c:pt>
                <c:pt idx="22459">
                  <c:v>9.9503114584589589</c:v>
                </c:pt>
                <c:pt idx="22460">
                  <c:v>10.036623991372446</c:v>
                </c:pt>
                <c:pt idx="22461">
                  <c:v>10.092326307129179</c:v>
                </c:pt>
                <c:pt idx="22462">
                  <c:v>10.110909362884531</c:v>
                </c:pt>
                <c:pt idx="22463">
                  <c:v>10.08044697693183</c:v>
                </c:pt>
                <c:pt idx="22464">
                  <c:v>9.9222882996331414</c:v>
                </c:pt>
                <c:pt idx="22465">
                  <c:v>9.7891878899953646</c:v>
                </c:pt>
                <c:pt idx="22466">
                  <c:v>9.6872375463893032</c:v>
                </c:pt>
                <c:pt idx="22467">
                  <c:v>9.5995043538852869</c:v>
                </c:pt>
                <c:pt idx="22468">
                  <c:v>9.5783566646512899</c:v>
                </c:pt>
                <c:pt idx="22469">
                  <c:v>9.5290256744635062</c:v>
                </c:pt>
                <c:pt idx="22470">
                  <c:v>9.5541182797760413</c:v>
                </c:pt>
                <c:pt idx="22471">
                  <c:v>9.6442557902647366</c:v>
                </c:pt>
                <c:pt idx="22472">
                  <c:v>9.7881466291327435</c:v>
                </c:pt>
                <c:pt idx="22473">
                  <c:v>9.9559595560753777</c:v>
                </c:pt>
                <c:pt idx="22474">
                  <c:v>10.117270526527292</c:v>
                </c:pt>
                <c:pt idx="22475">
                  <c:v>10.293221881806996</c:v>
                </c:pt>
                <c:pt idx="22476">
                  <c:v>10.341066327533225</c:v>
                </c:pt>
                <c:pt idx="22477">
                  <c:v>10.262388622633024</c:v>
                </c:pt>
                <c:pt idx="22478">
                  <c:v>9.9713572569174218</c:v>
                </c:pt>
                <c:pt idx="22479">
                  <c:v>9.7259637440988129</c:v>
                </c:pt>
                <c:pt idx="22480">
                  <c:v>9.6383614829876656</c:v>
                </c:pt>
                <c:pt idx="22481">
                  <c:v>9.6807966828412582</c:v>
                </c:pt>
                <c:pt idx="22482">
                  <c:v>9.7340214023268903</c:v>
                </c:pt>
                <c:pt idx="22483">
                  <c:v>9.7725072295271715</c:v>
                </c:pt>
                <c:pt idx="22484">
                  <c:v>9.7820959309746591</c:v>
                </c:pt>
                <c:pt idx="22485">
                  <c:v>9.7647581318380698</c:v>
                </c:pt>
                <c:pt idx="22486">
                  <c:v>9.8186129614998716</c:v>
                </c:pt>
                <c:pt idx="22487">
                  <c:v>9.8449900684061067</c:v>
                </c:pt>
                <c:pt idx="22488">
                  <c:v>9.8735788458404112</c:v>
                </c:pt>
                <c:pt idx="22489">
                  <c:v>9.9309290848062588</c:v>
                </c:pt>
                <c:pt idx="22490">
                  <c:v>9.9870066348680702</c:v>
                </c:pt>
                <c:pt idx="22491">
                  <c:v>10.030570798479294</c:v>
                </c:pt>
                <c:pt idx="22492">
                  <c:v>10.06485641943528</c:v>
                </c:pt>
                <c:pt idx="22493">
                  <c:v>10.084350156727572</c:v>
                </c:pt>
                <c:pt idx="22494">
                  <c:v>10.078073084826974</c:v>
                </c:pt>
                <c:pt idx="22495">
                  <c:v>9.9667425344000975</c:v>
                </c:pt>
                <c:pt idx="22496">
                  <c:v>9.7662217043765178</c:v>
                </c:pt>
                <c:pt idx="22497">
                  <c:v>9.5119722599401744</c:v>
                </c:pt>
                <c:pt idx="22498">
                  <c:v>9.3544589233676536</c:v>
                </c:pt>
                <c:pt idx="22499">
                  <c:v>9.3573906627351313</c:v>
                </c:pt>
                <c:pt idx="22500">
                  <c:v>9.5667015003470794</c:v>
                </c:pt>
                <c:pt idx="22501">
                  <c:v>9.771864949612441</c:v>
                </c:pt>
                <c:pt idx="22502">
                  <c:v>9.9950646923513009</c:v>
                </c:pt>
                <c:pt idx="22503">
                  <c:v>10.160832277517706</c:v>
                </c:pt>
                <c:pt idx="22504">
                  <c:v>10.308935759569842</c:v>
                </c:pt>
                <c:pt idx="22505">
                  <c:v>10.385932795781928</c:v>
                </c:pt>
                <c:pt idx="22506">
                  <c:v>10.356066588629627</c:v>
                </c:pt>
                <c:pt idx="22507">
                  <c:v>10.22775419630258</c:v>
                </c:pt>
                <c:pt idx="22508">
                  <c:v>10.078051141813274</c:v>
                </c:pt>
                <c:pt idx="22509">
                  <c:v>9.9352767406519753</c:v>
                </c:pt>
                <c:pt idx="22510">
                  <c:v>9.82245129270866</c:v>
                </c:pt>
                <c:pt idx="22511">
                  <c:v>9.7654811450470849</c:v>
                </c:pt>
                <c:pt idx="22512">
                  <c:v>9.7181900820437583</c:v>
                </c:pt>
                <c:pt idx="22513">
                  <c:v>9.7276576757385396</c:v>
                </c:pt>
                <c:pt idx="22514">
                  <c:v>9.7125385667431861</c:v>
                </c:pt>
                <c:pt idx="22515">
                  <c:v>9.6681702508755585</c:v>
                </c:pt>
                <c:pt idx="22516">
                  <c:v>9.6348594490906994</c:v>
                </c:pt>
                <c:pt idx="22517">
                  <c:v>9.646661232289711</c:v>
                </c:pt>
                <c:pt idx="22518">
                  <c:v>9.6870517968872267</c:v>
                </c:pt>
                <c:pt idx="22519">
                  <c:v>9.6844399548300171</c:v>
                </c:pt>
                <c:pt idx="22520">
                  <c:v>9.6809376218666241</c:v>
                </c:pt>
                <c:pt idx="22521">
                  <c:v>9.6728987826407771</c:v>
                </c:pt>
                <c:pt idx="22522">
                  <c:v>9.6522571198035791</c:v>
                </c:pt>
                <c:pt idx="22523">
                  <c:v>9.7067773013190983</c:v>
                </c:pt>
                <c:pt idx="22524">
                  <c:v>9.8791704075459332</c:v>
                </c:pt>
                <c:pt idx="22525">
                  <c:v>10.065138423519715</c:v>
                </c:pt>
                <c:pt idx="22526">
                  <c:v>10.159296040183811</c:v>
                </c:pt>
                <c:pt idx="22527">
                  <c:v>10.151504690342355</c:v>
                </c:pt>
                <c:pt idx="22528">
                  <c:v>10.078205259931064</c:v>
                </c:pt>
                <c:pt idx="22529">
                  <c:v>10.001711932007014</c:v>
                </c:pt>
                <c:pt idx="22530">
                  <c:v>9.8853313569221655</c:v>
                </c:pt>
                <c:pt idx="22531">
                  <c:v>9.8041550916280684</c:v>
                </c:pt>
                <c:pt idx="22532">
                  <c:v>9.8110187342107391</c:v>
                </c:pt>
                <c:pt idx="22533">
                  <c:v>9.7827122802433166</c:v>
                </c:pt>
                <c:pt idx="22534">
                  <c:v>9.7809412939302049</c:v>
                </c:pt>
                <c:pt idx="22535">
                  <c:v>9.839377425881338</c:v>
                </c:pt>
                <c:pt idx="22536">
                  <c:v>9.9296964339912712</c:v>
                </c:pt>
                <c:pt idx="22537">
                  <c:v>10.048850883311799</c:v>
                </c:pt>
                <c:pt idx="22538">
                  <c:v>10.121874197983619</c:v>
                </c:pt>
                <c:pt idx="22539">
                  <c:v>10.117519236429196</c:v>
                </c:pt>
                <c:pt idx="22540">
                  <c:v>10.033774415308162</c:v>
                </c:pt>
                <c:pt idx="22541">
                  <c:v>9.9112004742608253</c:v>
                </c:pt>
                <c:pt idx="22542">
                  <c:v>9.82649644215644</c:v>
                </c:pt>
                <c:pt idx="22543">
                  <c:v>9.7675881807624272</c:v>
                </c:pt>
                <c:pt idx="22544">
                  <c:v>9.7110897438363004</c:v>
                </c:pt>
                <c:pt idx="22545">
                  <c:v>9.7025511208659871</c:v>
                </c:pt>
                <c:pt idx="22546">
                  <c:v>9.7186559498540728</c:v>
                </c:pt>
                <c:pt idx="22547">
                  <c:v>9.7509927060230819</c:v>
                </c:pt>
                <c:pt idx="22548">
                  <c:v>9.7583698847354654</c:v>
                </c:pt>
                <c:pt idx="22549">
                  <c:v>9.7721006320997343</c:v>
                </c:pt>
                <c:pt idx="22550">
                  <c:v>9.7873643994349493</c:v>
                </c:pt>
                <c:pt idx="22551">
                  <c:v>9.8270727612869742</c:v>
                </c:pt>
                <c:pt idx="22552">
                  <c:v>9.8466822426180283</c:v>
                </c:pt>
                <c:pt idx="22553">
                  <c:v>9.8487814570408752</c:v>
                </c:pt>
                <c:pt idx="22554">
                  <c:v>9.8494082838640313</c:v>
                </c:pt>
                <c:pt idx="22555">
                  <c:v>9.8698049150731002</c:v>
                </c:pt>
                <c:pt idx="22556">
                  <c:v>9.8866541064490683</c:v>
                </c:pt>
                <c:pt idx="22557">
                  <c:v>9.9059907890546217</c:v>
                </c:pt>
                <c:pt idx="22558">
                  <c:v>9.9149517119148101</c:v>
                </c:pt>
                <c:pt idx="22559">
                  <c:v>9.9189408751911294</c:v>
                </c:pt>
                <c:pt idx="22560">
                  <c:v>9.9171966473429212</c:v>
                </c:pt>
                <c:pt idx="22561">
                  <c:v>9.9272045134139013</c:v>
                </c:pt>
                <c:pt idx="22562">
                  <c:v>9.959023275910635</c:v>
                </c:pt>
                <c:pt idx="22563">
                  <c:v>9.9835002438131042</c:v>
                </c:pt>
                <c:pt idx="22564">
                  <c:v>9.9914645549197978</c:v>
                </c:pt>
                <c:pt idx="22565">
                  <c:v>9.9863857725611158</c:v>
                </c:pt>
                <c:pt idx="22566">
                  <c:v>9.9851065480625429</c:v>
                </c:pt>
                <c:pt idx="22567">
                  <c:v>9.9872566951562884</c:v>
                </c:pt>
                <c:pt idx="22568">
                  <c:v>10.014833302206407</c:v>
                </c:pt>
                <c:pt idx="22569">
                  <c:v>10.017518890603082</c:v>
                </c:pt>
                <c:pt idx="22570">
                  <c:v>9.9990258627928537</c:v>
                </c:pt>
                <c:pt idx="22571">
                  <c:v>9.9696842831300838</c:v>
                </c:pt>
                <c:pt idx="22572">
                  <c:v>9.9771498066409414</c:v>
                </c:pt>
                <c:pt idx="22573">
                  <c:v>9.9644963588783817</c:v>
                </c:pt>
                <c:pt idx="22574">
                  <c:v>9.9178143798025094</c:v>
                </c:pt>
                <c:pt idx="22575">
                  <c:v>9.8441822650459034</c:v>
                </c:pt>
                <c:pt idx="22576">
                  <c:v>9.8137266934029235</c:v>
                </c:pt>
                <c:pt idx="22577">
                  <c:v>9.785500550547809</c:v>
                </c:pt>
                <c:pt idx="22578">
                  <c:v>9.7130383156140816</c:v>
                </c:pt>
                <c:pt idx="22579">
                  <c:v>9.686431973493054</c:v>
                </c:pt>
                <c:pt idx="22580">
                  <c:v>9.5706489623796411</c:v>
                </c:pt>
                <c:pt idx="22581">
                  <c:v>9.5423169413984503</c:v>
                </c:pt>
                <c:pt idx="22582">
                  <c:v>9.5709204570345552</c:v>
                </c:pt>
                <c:pt idx="22583">
                  <c:v>9.616538464530116</c:v>
                </c:pt>
                <c:pt idx="22584">
                  <c:v>9.6397134621649876</c:v>
                </c:pt>
                <c:pt idx="22585">
                  <c:v>9.6817067452919137</c:v>
                </c:pt>
                <c:pt idx="22586">
                  <c:v>9.7298345968851336</c:v>
                </c:pt>
                <c:pt idx="22587">
                  <c:v>9.7469775302145099</c:v>
                </c:pt>
                <c:pt idx="22588">
                  <c:v>9.7627671606943931</c:v>
                </c:pt>
                <c:pt idx="22589">
                  <c:v>9.7655125759475148</c:v>
                </c:pt>
                <c:pt idx="22590">
                  <c:v>9.7537752657569801</c:v>
                </c:pt>
                <c:pt idx="22591">
                  <c:v>9.7384522025139209</c:v>
                </c:pt>
                <c:pt idx="22592">
                  <c:v>9.7876239030952465</c:v>
                </c:pt>
                <c:pt idx="22593">
                  <c:v>9.8593154334468647</c:v>
                </c:pt>
                <c:pt idx="22594">
                  <c:v>9.8904356937128846</c:v>
                </c:pt>
                <c:pt idx="22595">
                  <c:v>9.9513577034024721</c:v>
                </c:pt>
                <c:pt idx="22596">
                  <c:v>10.019281871496318</c:v>
                </c:pt>
                <c:pt idx="22597">
                  <c:v>10.078412041013566</c:v>
                </c:pt>
                <c:pt idx="22598">
                  <c:v>10.104517812060898</c:v>
                </c:pt>
                <c:pt idx="22599">
                  <c:v>10.069227473078904</c:v>
                </c:pt>
                <c:pt idx="22600">
                  <c:v>9.9294600342554187</c:v>
                </c:pt>
                <c:pt idx="22601">
                  <c:v>9.7701939885265503</c:v>
                </c:pt>
                <c:pt idx="22602">
                  <c:v>9.7060035205539013</c:v>
                </c:pt>
                <c:pt idx="22603">
                  <c:v>9.709077249475758</c:v>
                </c:pt>
                <c:pt idx="22604">
                  <c:v>9.7570905507328582</c:v>
                </c:pt>
                <c:pt idx="22605">
                  <c:v>9.8301718377656115</c:v>
                </c:pt>
                <c:pt idx="22606">
                  <c:v>9.8816734922272182</c:v>
                </c:pt>
                <c:pt idx="22607">
                  <c:v>9.9296588355245845</c:v>
                </c:pt>
                <c:pt idx="22608">
                  <c:v>9.9600331421138879</c:v>
                </c:pt>
                <c:pt idx="22609">
                  <c:v>9.9788987195530243</c:v>
                </c:pt>
                <c:pt idx="22610">
                  <c:v>9.9741827787163402</c:v>
                </c:pt>
                <c:pt idx="22611">
                  <c:v>9.9360146437511254</c:v>
                </c:pt>
                <c:pt idx="22612">
                  <c:v>9.8950127282318707</c:v>
                </c:pt>
                <c:pt idx="22613">
                  <c:v>9.8473960484396397</c:v>
                </c:pt>
                <c:pt idx="22614">
                  <c:v>9.7881149561515475</c:v>
                </c:pt>
                <c:pt idx="22615">
                  <c:v>9.7648642760849835</c:v>
                </c:pt>
                <c:pt idx="22616">
                  <c:v>9.7657474354652472</c:v>
                </c:pt>
                <c:pt idx="22617">
                  <c:v>9.7697331458525873</c:v>
                </c:pt>
                <c:pt idx="22618">
                  <c:v>9.7930721660499813</c:v>
                </c:pt>
                <c:pt idx="22619">
                  <c:v>9.8405737970374734</c:v>
                </c:pt>
                <c:pt idx="22620">
                  <c:v>9.8966292786487173</c:v>
                </c:pt>
                <c:pt idx="22621">
                  <c:v>9.9507231688516509</c:v>
                </c:pt>
                <c:pt idx="22622">
                  <c:v>9.9705043981517782</c:v>
                </c:pt>
                <c:pt idx="22623">
                  <c:v>9.9663239935041172</c:v>
                </c:pt>
                <c:pt idx="22624">
                  <c:v>9.9540253927328166</c:v>
                </c:pt>
                <c:pt idx="22625">
                  <c:v>9.9489613753858315</c:v>
                </c:pt>
                <c:pt idx="22626">
                  <c:v>9.9068712784715274</c:v>
                </c:pt>
                <c:pt idx="22627">
                  <c:v>9.8670239598194538</c:v>
                </c:pt>
                <c:pt idx="22628">
                  <c:v>9.8210709672865057</c:v>
                </c:pt>
                <c:pt idx="22629">
                  <c:v>9.788502494448684</c:v>
                </c:pt>
                <c:pt idx="22630">
                  <c:v>9.7813627505286753</c:v>
                </c:pt>
                <c:pt idx="22631">
                  <c:v>9.8035496041663812</c:v>
                </c:pt>
                <c:pt idx="22632">
                  <c:v>9.8284942167543896</c:v>
                </c:pt>
                <c:pt idx="22633">
                  <c:v>9.8438733792269861</c:v>
                </c:pt>
                <c:pt idx="22634">
                  <c:v>9.8938744756642407</c:v>
                </c:pt>
                <c:pt idx="22635">
                  <c:v>9.9063528357656132</c:v>
                </c:pt>
                <c:pt idx="22636">
                  <c:v>9.9080196302539285</c:v>
                </c:pt>
                <c:pt idx="22637">
                  <c:v>9.8827713930546413</c:v>
                </c:pt>
                <c:pt idx="22638">
                  <c:v>9.8666393251194364</c:v>
                </c:pt>
                <c:pt idx="22639">
                  <c:v>9.8723605278546014</c:v>
                </c:pt>
                <c:pt idx="22640">
                  <c:v>9.8601723090943203</c:v>
                </c:pt>
                <c:pt idx="22641">
                  <c:v>9.8670122750590821</c:v>
                </c:pt>
                <c:pt idx="22642">
                  <c:v>9.8823122722072672</c:v>
                </c:pt>
                <c:pt idx="22643">
                  <c:v>9.8520365623320725</c:v>
                </c:pt>
                <c:pt idx="22644">
                  <c:v>9.8710675638163767</c:v>
                </c:pt>
                <c:pt idx="22645">
                  <c:v>9.8849549647275907</c:v>
                </c:pt>
                <c:pt idx="22646">
                  <c:v>9.8463757051664054</c:v>
                </c:pt>
                <c:pt idx="22647">
                  <c:v>9.8115537962061712</c:v>
                </c:pt>
                <c:pt idx="22648">
                  <c:v>9.7543553726852696</c:v>
                </c:pt>
                <c:pt idx="22649">
                  <c:v>9.7873494350802765</c:v>
                </c:pt>
                <c:pt idx="22650">
                  <c:v>9.797424715798865</c:v>
                </c:pt>
                <c:pt idx="22651">
                  <c:v>9.8055368568335464</c:v>
                </c:pt>
                <c:pt idx="22652">
                  <c:v>9.8129607990450332</c:v>
                </c:pt>
                <c:pt idx="22653">
                  <c:v>9.8233968824700515</c:v>
                </c:pt>
                <c:pt idx="22654">
                  <c:v>9.812407838012529</c:v>
                </c:pt>
                <c:pt idx="22655">
                  <c:v>9.8620829378089017</c:v>
                </c:pt>
                <c:pt idx="22656">
                  <c:v>9.899262583246605</c:v>
                </c:pt>
                <c:pt idx="22657">
                  <c:v>9.9076106062561351</c:v>
                </c:pt>
                <c:pt idx="22658">
                  <c:v>9.9274805926481662</c:v>
                </c:pt>
                <c:pt idx="22659">
                  <c:v>9.9348515616384763</c:v>
                </c:pt>
                <c:pt idx="22660">
                  <c:v>9.9396019965964868</c:v>
                </c:pt>
                <c:pt idx="22661">
                  <c:v>9.8997334649603204</c:v>
                </c:pt>
                <c:pt idx="22662">
                  <c:v>9.9045372462951704</c:v>
                </c:pt>
                <c:pt idx="22663">
                  <c:v>9.8821275150335683</c:v>
                </c:pt>
                <c:pt idx="22664">
                  <c:v>9.8421121540552452</c:v>
                </c:pt>
                <c:pt idx="22665">
                  <c:v>9.8050499464478929</c:v>
                </c:pt>
                <c:pt idx="22666">
                  <c:v>9.7990894694041213</c:v>
                </c:pt>
                <c:pt idx="22667">
                  <c:v>9.8199202375692387</c:v>
                </c:pt>
                <c:pt idx="22668">
                  <c:v>9.8489964924749707</c:v>
                </c:pt>
                <c:pt idx="22669">
                  <c:v>9.8808136419177366</c:v>
                </c:pt>
                <c:pt idx="22670">
                  <c:v>9.8816237397097275</c:v>
                </c:pt>
                <c:pt idx="22671">
                  <c:v>9.8682546562822466</c:v>
                </c:pt>
                <c:pt idx="22672">
                  <c:v>9.8448799891538918</c:v>
                </c:pt>
                <c:pt idx="22673">
                  <c:v>9.8150131233569802</c:v>
                </c:pt>
                <c:pt idx="22674">
                  <c:v>9.806356062482422</c:v>
                </c:pt>
                <c:pt idx="22675">
                  <c:v>9.8048835089095618</c:v>
                </c:pt>
                <c:pt idx="22676">
                  <c:v>9.7960220209830702</c:v>
                </c:pt>
                <c:pt idx="22677">
                  <c:v>9.7737722232056612</c:v>
                </c:pt>
                <c:pt idx="22678">
                  <c:v>9.7640912777179167</c:v>
                </c:pt>
                <c:pt idx="22679">
                  <c:v>9.7648417783967929</c:v>
                </c:pt>
                <c:pt idx="22680">
                  <c:v>9.8212897783620576</c:v>
                </c:pt>
                <c:pt idx="22681">
                  <c:v>9.8691855205277701</c:v>
                </c:pt>
                <c:pt idx="22682">
                  <c:v>9.8821242987294209</c:v>
                </c:pt>
                <c:pt idx="22683">
                  <c:v>9.9383916076133278</c:v>
                </c:pt>
                <c:pt idx="22684">
                  <c:v>10.002364190690809</c:v>
                </c:pt>
                <c:pt idx="22685">
                  <c:v>10.00730877129865</c:v>
                </c:pt>
                <c:pt idx="22686">
                  <c:v>9.9897542083758459</c:v>
                </c:pt>
                <c:pt idx="22687">
                  <c:v>9.9333495782209322</c:v>
                </c:pt>
                <c:pt idx="22688">
                  <c:v>9.8874698704501043</c:v>
                </c:pt>
                <c:pt idx="22689">
                  <c:v>9.8631979117844999</c:v>
                </c:pt>
                <c:pt idx="22690">
                  <c:v>9.8267749004097027</c:v>
                </c:pt>
                <c:pt idx="22691">
                  <c:v>9.7581323562676481</c:v>
                </c:pt>
                <c:pt idx="22692">
                  <c:v>9.7272229690167489</c:v>
                </c:pt>
                <c:pt idx="22693">
                  <c:v>9.7376047823214051</c:v>
                </c:pt>
                <c:pt idx="22694">
                  <c:v>9.7881079924771512</c:v>
                </c:pt>
                <c:pt idx="22695">
                  <c:v>9.8558355049018882</c:v>
                </c:pt>
                <c:pt idx="22696">
                  <c:v>9.9147623199156296</c:v>
                </c:pt>
                <c:pt idx="22697">
                  <c:v>9.9470990324850135</c:v>
                </c:pt>
                <c:pt idx="22698">
                  <c:v>9.946984129574485</c:v>
                </c:pt>
                <c:pt idx="22699">
                  <c:v>9.9690695063079602</c:v>
                </c:pt>
                <c:pt idx="22700">
                  <c:v>9.9759920695633948</c:v>
                </c:pt>
                <c:pt idx="22701">
                  <c:v>9.9020425977954609</c:v>
                </c:pt>
                <c:pt idx="22702">
                  <c:v>9.8638574580703064</c:v>
                </c:pt>
                <c:pt idx="22703">
                  <c:v>9.8547299898500391</c:v>
                </c:pt>
                <c:pt idx="22704">
                  <c:v>9.820635080493199</c:v>
                </c:pt>
                <c:pt idx="22705">
                  <c:v>9.7733662309291098</c:v>
                </c:pt>
                <c:pt idx="22706">
                  <c:v>9.739028015649513</c:v>
                </c:pt>
                <c:pt idx="22707">
                  <c:v>9.7574755873412204</c:v>
                </c:pt>
                <c:pt idx="22708">
                  <c:v>9.8032377809796181</c:v>
                </c:pt>
                <c:pt idx="22709">
                  <c:v>9.8431938015415117</c:v>
                </c:pt>
                <c:pt idx="22710">
                  <c:v>9.8763535506638434</c:v>
                </c:pt>
                <c:pt idx="22711">
                  <c:v>9.901095545970291</c:v>
                </c:pt>
                <c:pt idx="22712">
                  <c:v>9.9330542139830929</c:v>
                </c:pt>
                <c:pt idx="22713">
                  <c:v>9.9648958648803081</c:v>
                </c:pt>
                <c:pt idx="22714">
                  <c:v>9.9563748058567505</c:v>
                </c:pt>
                <c:pt idx="22715">
                  <c:v>9.928943291199106</c:v>
                </c:pt>
                <c:pt idx="22716">
                  <c:v>9.8711582145161785</c:v>
                </c:pt>
                <c:pt idx="22717">
                  <c:v>9.8191865395050986</c:v>
                </c:pt>
                <c:pt idx="22718">
                  <c:v>9.8109591168935282</c:v>
                </c:pt>
                <c:pt idx="22719">
                  <c:v>9.7941953153765748</c:v>
                </c:pt>
                <c:pt idx="22720">
                  <c:v>9.802312843439692</c:v>
                </c:pt>
                <c:pt idx="22721">
                  <c:v>9.8093226611935194</c:v>
                </c:pt>
                <c:pt idx="22722">
                  <c:v>9.8234600430144177</c:v>
                </c:pt>
                <c:pt idx="22723">
                  <c:v>9.838576846896073</c:v>
                </c:pt>
                <c:pt idx="22724">
                  <c:v>9.8933986054081284</c:v>
                </c:pt>
                <c:pt idx="22725">
                  <c:v>9.9198232396592676</c:v>
                </c:pt>
                <c:pt idx="22726">
                  <c:v>9.9060600232681431</c:v>
                </c:pt>
                <c:pt idx="22727">
                  <c:v>9.886958084051793</c:v>
                </c:pt>
                <c:pt idx="22728">
                  <c:v>9.8785727502062688</c:v>
                </c:pt>
                <c:pt idx="22729">
                  <c:v>9.8846654116192507</c:v>
                </c:pt>
                <c:pt idx="22730">
                  <c:v>9.8557068781525334</c:v>
                </c:pt>
                <c:pt idx="22731">
                  <c:v>9.8122666237116754</c:v>
                </c:pt>
                <c:pt idx="22732">
                  <c:v>9.7669215886932381</c:v>
                </c:pt>
                <c:pt idx="22733">
                  <c:v>9.7469993312113239</c:v>
                </c:pt>
                <c:pt idx="22734">
                  <c:v>9.7950793472703754</c:v>
                </c:pt>
                <c:pt idx="22735">
                  <c:v>9.8165785761817617</c:v>
                </c:pt>
                <c:pt idx="22736">
                  <c:v>9.8506974363790523</c:v>
                </c:pt>
                <c:pt idx="22737">
                  <c:v>9.8576348677706775</c:v>
                </c:pt>
                <c:pt idx="22738">
                  <c:v>9.8641184407163358</c:v>
                </c:pt>
                <c:pt idx="22739">
                  <c:v>9.8648887627658901</c:v>
                </c:pt>
                <c:pt idx="22740">
                  <c:v>9.87199045029746</c:v>
                </c:pt>
                <c:pt idx="22741">
                  <c:v>9.8738361516963025</c:v>
                </c:pt>
                <c:pt idx="22742">
                  <c:v>9.8767647345844249</c:v>
                </c:pt>
                <c:pt idx="22743">
                  <c:v>9.8642379410274863</c:v>
                </c:pt>
                <c:pt idx="22744">
                  <c:v>9.8449360918087638</c:v>
                </c:pt>
                <c:pt idx="22745">
                  <c:v>9.8428856006425889</c:v>
                </c:pt>
                <c:pt idx="22746">
                  <c:v>9.843874995335236</c:v>
                </c:pt>
                <c:pt idx="22747">
                  <c:v>9.8283205719258184</c:v>
                </c:pt>
                <c:pt idx="22748">
                  <c:v>9.8361880657169323</c:v>
                </c:pt>
                <c:pt idx="22749">
                  <c:v>9.8594415121065282</c:v>
                </c:pt>
                <c:pt idx="22750">
                  <c:v>9.8730554628960085</c:v>
                </c:pt>
                <c:pt idx="22751">
                  <c:v>9.8898526518970105</c:v>
                </c:pt>
                <c:pt idx="22752">
                  <c:v>9.9008517124861033</c:v>
                </c:pt>
                <c:pt idx="22753">
                  <c:v>9.9008502165705075</c:v>
                </c:pt>
                <c:pt idx="22754">
                  <c:v>9.8856302311642601</c:v>
                </c:pt>
                <c:pt idx="22755">
                  <c:v>9.8643819412041296</c:v>
                </c:pt>
                <c:pt idx="22756">
                  <c:v>9.8651248212439846</c:v>
                </c:pt>
                <c:pt idx="22757">
                  <c:v>9.871209698376898</c:v>
                </c:pt>
                <c:pt idx="22758">
                  <c:v>9.8560757336382245</c:v>
                </c:pt>
                <c:pt idx="22759">
                  <c:v>9.8673286568331182</c:v>
                </c:pt>
                <c:pt idx="22760">
                  <c:v>9.8847704292248597</c:v>
                </c:pt>
                <c:pt idx="22761">
                  <c:v>9.8748268802463333</c:v>
                </c:pt>
                <c:pt idx="22762">
                  <c:v>9.8781307210563973</c:v>
                </c:pt>
                <c:pt idx="22763">
                  <c:v>9.8630407963504485</c:v>
                </c:pt>
                <c:pt idx="22764">
                  <c:v>9.8542764294206844</c:v>
                </c:pt>
                <c:pt idx="22765">
                  <c:v>9.8370265116076681</c:v>
                </c:pt>
                <c:pt idx="22766">
                  <c:v>9.8347346478945639</c:v>
                </c:pt>
                <c:pt idx="22767">
                  <c:v>9.8413631222000202</c:v>
                </c:pt>
                <c:pt idx="22768">
                  <c:v>9.853010533940612</c:v>
                </c:pt>
                <c:pt idx="22769">
                  <c:v>9.8637603456669591</c:v>
                </c:pt>
                <c:pt idx="22770">
                  <c:v>9.8806504070461934</c:v>
                </c:pt>
                <c:pt idx="22771">
                  <c:v>9.8819756787144524</c:v>
                </c:pt>
                <c:pt idx="22772">
                  <c:v>9.8865177239219975</c:v>
                </c:pt>
                <c:pt idx="22773">
                  <c:v>9.8777612453117793</c:v>
                </c:pt>
                <c:pt idx="22774">
                  <c:v>9.8649510432587277</c:v>
                </c:pt>
                <c:pt idx="22775">
                  <c:v>9.8599486353389274</c:v>
                </c:pt>
                <c:pt idx="22776">
                  <c:v>9.8540376541572829</c:v>
                </c:pt>
                <c:pt idx="22777">
                  <c:v>9.8430945332662017</c:v>
                </c:pt>
                <c:pt idx="22778">
                  <c:v>9.8363765559836143</c:v>
                </c:pt>
                <c:pt idx="22779">
                  <c:v>9.8125971047588259</c:v>
                </c:pt>
                <c:pt idx="22780">
                  <c:v>9.7950143875575044</c:v>
                </c:pt>
                <c:pt idx="22781">
                  <c:v>9.812011281685697</c:v>
                </c:pt>
                <c:pt idx="22782">
                  <c:v>9.835329688281389</c:v>
                </c:pt>
                <c:pt idx="22783">
                  <c:v>9.8501449605038811</c:v>
                </c:pt>
                <c:pt idx="22784">
                  <c:v>9.8424491933616594</c:v>
                </c:pt>
                <c:pt idx="22785">
                  <c:v>9.8475718518313275</c:v>
                </c:pt>
                <c:pt idx="22786">
                  <c:v>9.8794063152923588</c:v>
                </c:pt>
                <c:pt idx="22787">
                  <c:v>9.8827083837099714</c:v>
                </c:pt>
                <c:pt idx="22788">
                  <c:v>9.9034081792274957</c:v>
                </c:pt>
                <c:pt idx="22789">
                  <c:v>9.8942179451475596</c:v>
                </c:pt>
                <c:pt idx="22790">
                  <c:v>9.8632726316082149</c:v>
                </c:pt>
                <c:pt idx="22791">
                  <c:v>9.8482232823698954</c:v>
                </c:pt>
                <c:pt idx="22792">
                  <c:v>9.853521043244152</c:v>
                </c:pt>
                <c:pt idx="22793">
                  <c:v>9.871771323980866</c:v>
                </c:pt>
                <c:pt idx="22794">
                  <c:v>9.8665192804695341</c:v>
                </c:pt>
                <c:pt idx="22795">
                  <c:v>9.8578726092084743</c:v>
                </c:pt>
                <c:pt idx="22796">
                  <c:v>9.8443663675737234</c:v>
                </c:pt>
                <c:pt idx="22797">
                  <c:v>9.8418794913625902</c:v>
                </c:pt>
                <c:pt idx="22798">
                  <c:v>9.8404681381285943</c:v>
                </c:pt>
                <c:pt idx="22799">
                  <c:v>9.8033097476500561</c:v>
                </c:pt>
                <c:pt idx="22800">
                  <c:v>9.8341300418314184</c:v>
                </c:pt>
                <c:pt idx="22801">
                  <c:v>9.8601550578023538</c:v>
                </c:pt>
                <c:pt idx="22802">
                  <c:v>9.8615041647466537</c:v>
                </c:pt>
                <c:pt idx="22803">
                  <c:v>9.8843025161259259</c:v>
                </c:pt>
                <c:pt idx="22804">
                  <c:v>9.9242471237037577</c:v>
                </c:pt>
                <c:pt idx="22805">
                  <c:v>9.9576539658365455</c:v>
                </c:pt>
                <c:pt idx="22806">
                  <c:v>9.9619552921250385</c:v>
                </c:pt>
                <c:pt idx="22807">
                  <c:v>9.9544781256456005</c:v>
                </c:pt>
                <c:pt idx="22808">
                  <c:v>9.9325849660730547</c:v>
                </c:pt>
                <c:pt idx="22809">
                  <c:v>9.8736237257529105</c:v>
                </c:pt>
                <c:pt idx="22810">
                  <c:v>9.8250297750031059</c:v>
                </c:pt>
                <c:pt idx="22811">
                  <c:v>9.829563107774268</c:v>
                </c:pt>
                <c:pt idx="22812">
                  <c:v>9.8579661372031708</c:v>
                </c:pt>
                <c:pt idx="22813">
                  <c:v>9.853092746794232</c:v>
                </c:pt>
                <c:pt idx="22814">
                  <c:v>9.838387356837762</c:v>
                </c:pt>
                <c:pt idx="22815">
                  <c:v>9.8205392895363737</c:v>
                </c:pt>
                <c:pt idx="22816">
                  <c:v>9.8216022295627781</c:v>
                </c:pt>
                <c:pt idx="22817">
                  <c:v>9.8423951982768259</c:v>
                </c:pt>
                <c:pt idx="22818">
                  <c:v>9.8216969287936475</c:v>
                </c:pt>
                <c:pt idx="22819">
                  <c:v>9.8072002025746432</c:v>
                </c:pt>
                <c:pt idx="22820">
                  <c:v>9.7994285909244816</c:v>
                </c:pt>
                <c:pt idx="22821">
                  <c:v>9.8307739419170286</c:v>
                </c:pt>
                <c:pt idx="22822">
                  <c:v>9.8907286300834691</c:v>
                </c:pt>
                <c:pt idx="22823">
                  <c:v>9.9736539622553639</c:v>
                </c:pt>
                <c:pt idx="22824">
                  <c:v>9.9917594741019702</c:v>
                </c:pt>
                <c:pt idx="22825">
                  <c:v>9.9711059136362241</c:v>
                </c:pt>
                <c:pt idx="22826">
                  <c:v>9.9039615548681894</c:v>
                </c:pt>
                <c:pt idx="22827">
                  <c:v>9.818998717614754</c:v>
                </c:pt>
                <c:pt idx="22828">
                  <c:v>9.767952489955789</c:v>
                </c:pt>
                <c:pt idx="22829">
                  <c:v>9.7284186568311561</c:v>
                </c:pt>
                <c:pt idx="22830">
                  <c:v>9.7165694669248381</c:v>
                </c:pt>
                <c:pt idx="22831">
                  <c:v>9.742711777020725</c:v>
                </c:pt>
                <c:pt idx="22832">
                  <c:v>9.812455515263018</c:v>
                </c:pt>
                <c:pt idx="22833">
                  <c:v>9.9032069674008589</c:v>
                </c:pt>
                <c:pt idx="22834">
                  <c:v>9.9918983837496924</c:v>
                </c:pt>
                <c:pt idx="22835">
                  <c:v>9.9559241914769441</c:v>
                </c:pt>
                <c:pt idx="22836">
                  <c:v>9.9092810908552664</c:v>
                </c:pt>
                <c:pt idx="22837">
                  <c:v>9.892994367386839</c:v>
                </c:pt>
                <c:pt idx="22838">
                  <c:v>9.8852188980730507</c:v>
                </c:pt>
                <c:pt idx="22839">
                  <c:v>9.8843708674209765</c:v>
                </c:pt>
                <c:pt idx="22840">
                  <c:v>9.8863290972130038</c:v>
                </c:pt>
                <c:pt idx="22841">
                  <c:v>9.9004089036803506</c:v>
                </c:pt>
                <c:pt idx="22842">
                  <c:v>9.8669014229986498</c:v>
                </c:pt>
                <c:pt idx="22843">
                  <c:v>9.8453573078411747</c:v>
                </c:pt>
                <c:pt idx="22844">
                  <c:v>9.8392269441119833</c:v>
                </c:pt>
                <c:pt idx="22845">
                  <c:v>9.8493886864611717</c:v>
                </c:pt>
                <c:pt idx="22846">
                  <c:v>9.8211426549841754</c:v>
                </c:pt>
                <c:pt idx="22847">
                  <c:v>9.7964690575569691</c:v>
                </c:pt>
                <c:pt idx="22848">
                  <c:v>9.8173813028269201</c:v>
                </c:pt>
                <c:pt idx="22849">
                  <c:v>9.806218729990853</c:v>
                </c:pt>
                <c:pt idx="22850">
                  <c:v>9.8409687401890125</c:v>
                </c:pt>
                <c:pt idx="22851">
                  <c:v>9.9158399947157516</c:v>
                </c:pt>
                <c:pt idx="22852">
                  <c:v>9.9186588451323328</c:v>
                </c:pt>
                <c:pt idx="22853">
                  <c:v>9.8953835637961909</c:v>
                </c:pt>
                <c:pt idx="22854">
                  <c:v>9.8819999379453058</c:v>
                </c:pt>
                <c:pt idx="22855">
                  <c:v>9.8503005232692438</c:v>
                </c:pt>
                <c:pt idx="22856">
                  <c:v>9.7998681269485655</c:v>
                </c:pt>
                <c:pt idx="22857">
                  <c:v>9.7915236317181211</c:v>
                </c:pt>
                <c:pt idx="22858">
                  <c:v>9.8534674578887884</c:v>
                </c:pt>
                <c:pt idx="22859">
                  <c:v>9.8478168532259769</c:v>
                </c:pt>
                <c:pt idx="22860">
                  <c:v>9.8094825740069957</c:v>
                </c:pt>
                <c:pt idx="22861">
                  <c:v>9.8253957034835953</c:v>
                </c:pt>
                <c:pt idx="22862">
                  <c:v>9.8244009617005563</c:v>
                </c:pt>
                <c:pt idx="22863">
                  <c:v>9.8366331584511144</c:v>
                </c:pt>
                <c:pt idx="22864">
                  <c:v>9.8864526216310704</c:v>
                </c:pt>
                <c:pt idx="22865">
                  <c:v>9.8626753331249954</c:v>
                </c:pt>
                <c:pt idx="22866">
                  <c:v>9.8817821321795343</c:v>
                </c:pt>
                <c:pt idx="22867">
                  <c:v>9.8604538532306432</c:v>
                </c:pt>
                <c:pt idx="22868">
                  <c:v>9.8240405944031579</c:v>
                </c:pt>
                <c:pt idx="22869">
                  <c:v>9.8123639911331431</c:v>
                </c:pt>
                <c:pt idx="22870">
                  <c:v>9.7951305836340392</c:v>
                </c:pt>
                <c:pt idx="22871">
                  <c:v>9.8605934809968723</c:v>
                </c:pt>
                <c:pt idx="22872">
                  <c:v>9.9015175648500051</c:v>
                </c:pt>
                <c:pt idx="22873">
                  <c:v>9.8450371463360167</c:v>
                </c:pt>
                <c:pt idx="22874">
                  <c:v>9.8683923311210062</c:v>
                </c:pt>
                <c:pt idx="22875">
                  <c:v>9.8615776647772453</c:v>
                </c:pt>
                <c:pt idx="22876">
                  <c:v>9.8576341654039652</c:v>
                </c:pt>
                <c:pt idx="22877">
                  <c:v>9.8821465452840602</c:v>
                </c:pt>
                <c:pt idx="22878">
                  <c:v>9.8894041009031479</c:v>
                </c:pt>
                <c:pt idx="22879">
                  <c:v>9.909616587299892</c:v>
                </c:pt>
                <c:pt idx="22880">
                  <c:v>9.9234798762712906</c:v>
                </c:pt>
                <c:pt idx="22881">
                  <c:v>9.9792974424089564</c:v>
                </c:pt>
                <c:pt idx="22882">
                  <c:v>10.016791919575393</c:v>
                </c:pt>
                <c:pt idx="22883">
                  <c:v>9.9680583155970144</c:v>
                </c:pt>
                <c:pt idx="22884">
                  <c:v>9.9721787645075803</c:v>
                </c:pt>
                <c:pt idx="22885">
                  <c:v>9.977245555992992</c:v>
                </c:pt>
                <c:pt idx="22886">
                  <c:v>9.8750715650806526</c:v>
                </c:pt>
                <c:pt idx="22887">
                  <c:v>9.8406757001243168</c:v>
                </c:pt>
                <c:pt idx="22888">
                  <c:v>9.8388504939113428</c:v>
                </c:pt>
                <c:pt idx="22889">
                  <c:v>9.895324966508392</c:v>
                </c:pt>
                <c:pt idx="22890">
                  <c:v>9.9644779828539711</c:v>
                </c:pt>
                <c:pt idx="22891">
                  <c:v>10.091313627522913</c:v>
                </c:pt>
                <c:pt idx="22892">
                  <c:v>10.094477489040889</c:v>
                </c:pt>
                <c:pt idx="22893">
                  <c:v>10.151440204788154</c:v>
                </c:pt>
                <c:pt idx="22894">
                  <c:v>10.272757006538267</c:v>
                </c:pt>
                <c:pt idx="22895">
                  <c:v>10.466527646178758</c:v>
                </c:pt>
                <c:pt idx="22896">
                  <c:v>10.711806011646273</c:v>
                </c:pt>
                <c:pt idx="22897">
                  <c:v>10.881914119585309</c:v>
                </c:pt>
                <c:pt idx="22898">
                  <c:v>11.14260507351991</c:v>
                </c:pt>
                <c:pt idx="22899">
                  <c:v>11.124178359899791</c:v>
                </c:pt>
                <c:pt idx="22900">
                  <c:v>10.736734268640019</c:v>
                </c:pt>
                <c:pt idx="22901">
                  <c:v>10.396292964297782</c:v>
                </c:pt>
                <c:pt idx="22902">
                  <c:v>10.122567861203551</c:v>
                </c:pt>
                <c:pt idx="22903">
                  <c:v>9.9100703982378686</c:v>
                </c:pt>
                <c:pt idx="22904">
                  <c:v>9.5218817807298599</c:v>
                </c:pt>
                <c:pt idx="22905">
                  <c:v>9.5217015406404499</c:v>
                </c:pt>
                <c:pt idx="22906">
                  <c:v>9.6076265879396043</c:v>
                </c:pt>
                <c:pt idx="22907">
                  <c:v>9.9065565915597027</c:v>
                </c:pt>
                <c:pt idx="22908">
                  <c:v>10.004031380253126</c:v>
                </c:pt>
                <c:pt idx="22909">
                  <c:v>9.957511333636857</c:v>
                </c:pt>
                <c:pt idx="22910">
                  <c:v>9.934667267316728</c:v>
                </c:pt>
                <c:pt idx="22911">
                  <c:v>9.6131161604046564</c:v>
                </c:pt>
                <c:pt idx="22912">
                  <c:v>9.5683812143541083</c:v>
                </c:pt>
                <c:pt idx="22913">
                  <c:v>9.9687603982424111</c:v>
                </c:pt>
                <c:pt idx="22914">
                  <c:v>9.6273873701563133</c:v>
                </c:pt>
                <c:pt idx="22915">
                  <c:v>9.4842742382282896</c:v>
                </c:pt>
                <c:pt idx="22916">
                  <c:v>9.3967168663624534</c:v>
                </c:pt>
                <c:pt idx="22917">
                  <c:v>9.2118790855813248</c:v>
                </c:pt>
                <c:pt idx="22918">
                  <c:v>9.3826809359093968</c:v>
                </c:pt>
                <c:pt idx="22919">
                  <c:v>9.6380883497154901</c:v>
                </c:pt>
                <c:pt idx="22920">
                  <c:v>9.5364714161988342</c:v>
                </c:pt>
                <c:pt idx="22921">
                  <c:v>9.3852631907312194</c:v>
                </c:pt>
                <c:pt idx="22922">
                  <c:v>9.400307474012191</c:v>
                </c:pt>
                <c:pt idx="22923">
                  <c:v>9.56694553004459</c:v>
                </c:pt>
                <c:pt idx="22924">
                  <c:v>9.5460314776989659</c:v>
                </c:pt>
                <c:pt idx="22925">
                  <c:v>9.5582714374003395</c:v>
                </c:pt>
                <c:pt idx="22926">
                  <c:v>9.6297219474466029</c:v>
                </c:pt>
                <c:pt idx="22927">
                  <c:v>9.6603231294147172</c:v>
                </c:pt>
                <c:pt idx="22928">
                  <c:v>9.6650096124862444</c:v>
                </c:pt>
                <c:pt idx="22929">
                  <c:v>9.6828057802918313</c:v>
                </c:pt>
                <c:pt idx="22930">
                  <c:v>9.7026214210867696</c:v>
                </c:pt>
                <c:pt idx="22931">
                  <c:v>9.6373447402176815</c:v>
                </c:pt>
                <c:pt idx="22932">
                  <c:v>9.7560927017725021</c:v>
                </c:pt>
                <c:pt idx="22933">
                  <c:v>9.8739763526981896</c:v>
                </c:pt>
                <c:pt idx="22934">
                  <c:v>10.013209093042862</c:v>
                </c:pt>
                <c:pt idx="22935">
                  <c:v>10.095868975316623</c:v>
                </c:pt>
                <c:pt idx="22936">
                  <c:v>10.073227421557101</c:v>
                </c:pt>
                <c:pt idx="22937">
                  <c:v>9.9234512984965271</c:v>
                </c:pt>
                <c:pt idx="22938">
                  <c:v>9.6233143331999873</c:v>
                </c:pt>
                <c:pt idx="22939">
                  <c:v>9.5357450625282905</c:v>
                </c:pt>
                <c:pt idx="22940">
                  <c:v>9.7507142448301565</c:v>
                </c:pt>
                <c:pt idx="22941">
                  <c:v>9.8784365101507436</c:v>
                </c:pt>
                <c:pt idx="22942">
                  <c:v>9.9293346280272363</c:v>
                </c:pt>
                <c:pt idx="22943">
                  <c:v>10.002029752105381</c:v>
                </c:pt>
                <c:pt idx="22944">
                  <c:v>9.9904151985651328</c:v>
                </c:pt>
                <c:pt idx="22945">
                  <c:v>9.9271995387598597</c:v>
                </c:pt>
                <c:pt idx="22946">
                  <c:v>9.8409681390924533</c:v>
                </c:pt>
                <c:pt idx="22947">
                  <c:v>9.7496429972038179</c:v>
                </c:pt>
                <c:pt idx="22948">
                  <c:v>9.899809889457714</c:v>
                </c:pt>
                <c:pt idx="22949">
                  <c:v>9.965814101545611</c:v>
                </c:pt>
                <c:pt idx="22950">
                  <c:v>9.9219670151677182</c:v>
                </c:pt>
                <c:pt idx="22951">
                  <c:v>9.9033414616521185</c:v>
                </c:pt>
                <c:pt idx="22952">
                  <c:v>9.8866927931311608</c:v>
                </c:pt>
                <c:pt idx="22953">
                  <c:v>9.8838829756692554</c:v>
                </c:pt>
                <c:pt idx="22954">
                  <c:v>9.8813785368509226</c:v>
                </c:pt>
                <c:pt idx="22955">
                  <c:v>9.8609947242800224</c:v>
                </c:pt>
                <c:pt idx="22956">
                  <c:v>9.7905720021371874</c:v>
                </c:pt>
                <c:pt idx="22957">
                  <c:v>9.7640585628827026</c:v>
                </c:pt>
                <c:pt idx="22958">
                  <c:v>9.7885682768045221</c:v>
                </c:pt>
                <c:pt idx="22959">
                  <c:v>9.8417858731030652</c:v>
                </c:pt>
                <c:pt idx="22960">
                  <c:v>9.9279260804405531</c:v>
                </c:pt>
                <c:pt idx="22961">
                  <c:v>9.9529505490487704</c:v>
                </c:pt>
                <c:pt idx="22962">
                  <c:v>9.93313815995581</c:v>
                </c:pt>
                <c:pt idx="22963">
                  <c:v>9.933939727735515</c:v>
                </c:pt>
                <c:pt idx="22964">
                  <c:v>9.9465135485595066</c:v>
                </c:pt>
                <c:pt idx="22965">
                  <c:v>9.9466185608152315</c:v>
                </c:pt>
                <c:pt idx="22966">
                  <c:v>9.9312380538807812</c:v>
                </c:pt>
                <c:pt idx="22967">
                  <c:v>9.9341722552817764</c:v>
                </c:pt>
                <c:pt idx="22968">
                  <c:v>9.9293286998905472</c:v>
                </c:pt>
                <c:pt idx="22969">
                  <c:v>9.8983917642649626</c:v>
                </c:pt>
                <c:pt idx="22970">
                  <c:v>9.8574751201059332</c:v>
                </c:pt>
                <c:pt idx="22971">
                  <c:v>9.876155523168082</c:v>
                </c:pt>
                <c:pt idx="22972">
                  <c:v>10.003274604448052</c:v>
                </c:pt>
                <c:pt idx="22973">
                  <c:v>10.190833379700695</c:v>
                </c:pt>
                <c:pt idx="22974">
                  <c:v>10.370539237375199</c:v>
                </c:pt>
                <c:pt idx="22975">
                  <c:v>10.396324540962301</c:v>
                </c:pt>
                <c:pt idx="22976">
                  <c:v>10.265337379105565</c:v>
                </c:pt>
                <c:pt idx="22977">
                  <c:v>10.1027828727862</c:v>
                </c:pt>
                <c:pt idx="22978">
                  <c:v>10.043240913462139</c:v>
                </c:pt>
                <c:pt idx="22979">
                  <c:v>10.018838304431977</c:v>
                </c:pt>
                <c:pt idx="22980">
                  <c:v>10.057544629536151</c:v>
                </c:pt>
                <c:pt idx="22981">
                  <c:v>9.9993180694071135</c:v>
                </c:pt>
                <c:pt idx="22982">
                  <c:v>10.043057914269353</c:v>
                </c:pt>
                <c:pt idx="22983">
                  <c:v>10.050936293722259</c:v>
                </c:pt>
                <c:pt idx="22984">
                  <c:v>9.914680955161133</c:v>
                </c:pt>
                <c:pt idx="22985">
                  <c:v>9.7450081761782847</c:v>
                </c:pt>
                <c:pt idx="22986">
                  <c:v>9.3724244104975476</c:v>
                </c:pt>
                <c:pt idx="22987">
                  <c:v>8.9029298778334311</c:v>
                </c:pt>
                <c:pt idx="22988">
                  <c:v>8.8790335732212728</c:v>
                </c:pt>
                <c:pt idx="22989">
                  <c:v>8.8555052746426401</c:v>
                </c:pt>
                <c:pt idx="22990">
                  <c:v>8.9242894845108189</c:v>
                </c:pt>
                <c:pt idx="22991">
                  <c:v>9.0594874337814097</c:v>
                </c:pt>
                <c:pt idx="22992">
                  <c:v>9.5547032870071913</c:v>
                </c:pt>
                <c:pt idx="22993">
                  <c:v>10.200775588939932</c:v>
                </c:pt>
                <c:pt idx="22994">
                  <c:v>10.341017167736819</c:v>
                </c:pt>
                <c:pt idx="22995">
                  <c:v>10.568967134318948</c:v>
                </c:pt>
                <c:pt idx="22996">
                  <c:v>10.398181951246979</c:v>
                </c:pt>
                <c:pt idx="22997">
                  <c:v>10.164623931918873</c:v>
                </c:pt>
                <c:pt idx="22998">
                  <c:v>10.098812484965741</c:v>
                </c:pt>
                <c:pt idx="22999">
                  <c:v>10.029997244193662</c:v>
                </c:pt>
                <c:pt idx="23000">
                  <c:v>9.9554603676321793</c:v>
                </c:pt>
                <c:pt idx="23001">
                  <c:v>9.9034547565982614</c:v>
                </c:pt>
                <c:pt idx="23002">
                  <c:v>9.7994337916415404</c:v>
                </c:pt>
                <c:pt idx="23003">
                  <c:v>9.7001894970275053</c:v>
                </c:pt>
                <c:pt idx="23004">
                  <c:v>9.5381500359429516</c:v>
                </c:pt>
                <c:pt idx="23005">
                  <c:v>9.3880861668201252</c:v>
                </c:pt>
                <c:pt idx="23006">
                  <c:v>9.3161460307521082</c:v>
                </c:pt>
                <c:pt idx="23007">
                  <c:v>9.2958451827444737</c:v>
                </c:pt>
                <c:pt idx="23008">
                  <c:v>9.2988621811762986</c:v>
                </c:pt>
                <c:pt idx="23009">
                  <c:v>9.3465255325008894</c:v>
                </c:pt>
                <c:pt idx="23010">
                  <c:v>9.4292204233161403</c:v>
                </c:pt>
                <c:pt idx="23011">
                  <c:v>9.5286980341410494</c:v>
                </c:pt>
                <c:pt idx="23012">
                  <c:v>9.7115109047976045</c:v>
                </c:pt>
                <c:pt idx="23013">
                  <c:v>9.9212843524811642</c:v>
                </c:pt>
                <c:pt idx="23014">
                  <c:v>10.129304288627763</c:v>
                </c:pt>
                <c:pt idx="23015">
                  <c:v>10.29918082257019</c:v>
                </c:pt>
                <c:pt idx="23016">
                  <c:v>10.413549485606989</c:v>
                </c:pt>
                <c:pt idx="23017">
                  <c:v>10.531718881782009</c:v>
                </c:pt>
                <c:pt idx="23018">
                  <c:v>10.618976338852709</c:v>
                </c:pt>
                <c:pt idx="23019">
                  <c:v>10.627367771165629</c:v>
                </c:pt>
                <c:pt idx="23020">
                  <c:v>10.552982311145845</c:v>
                </c:pt>
                <c:pt idx="23021">
                  <c:v>10.447197114811548</c:v>
                </c:pt>
                <c:pt idx="23022">
                  <c:v>10.272001321570395</c:v>
                </c:pt>
                <c:pt idx="23023">
                  <c:v>10.231869659077738</c:v>
                </c:pt>
                <c:pt idx="23024">
                  <c:v>10.160767525891528</c:v>
                </c:pt>
                <c:pt idx="23025">
                  <c:v>10.039658581692889</c:v>
                </c:pt>
                <c:pt idx="23026">
                  <c:v>9.9586528594038359</c:v>
                </c:pt>
                <c:pt idx="23027">
                  <c:v>9.6890731478397605</c:v>
                </c:pt>
                <c:pt idx="23028">
                  <c:v>9.5514790743276254</c:v>
                </c:pt>
                <c:pt idx="23029">
                  <c:v>9.0365289724654687</c:v>
                </c:pt>
                <c:pt idx="23030">
                  <c:v>8.398940477978126</c:v>
                </c:pt>
                <c:pt idx="23031">
                  <c:v>7.4418948204285353</c:v>
                </c:pt>
                <c:pt idx="23032">
                  <c:v>8.6906230399639313</c:v>
                </c:pt>
                <c:pt idx="23033">
                  <c:v>10.423149139084021</c:v>
                </c:pt>
                <c:pt idx="23034">
                  <c:v>11.200095262754783</c:v>
                </c:pt>
                <c:pt idx="23035">
                  <c:v>10.892570960096608</c:v>
                </c:pt>
                <c:pt idx="23036">
                  <c:v>10.277982992827374</c:v>
                </c:pt>
                <c:pt idx="23037">
                  <c:v>9.9621507459093586</c:v>
                </c:pt>
                <c:pt idx="23038">
                  <c:v>9.5235432817209578</c:v>
                </c:pt>
                <c:pt idx="23039">
                  <c:v>9.4002216646753887</c:v>
                </c:pt>
                <c:pt idx="23040">
                  <c:v>9.3545059908472865</c:v>
                </c:pt>
                <c:pt idx="23041">
                  <c:v>9.4583217642877546</c:v>
                </c:pt>
                <c:pt idx="23042">
                  <c:v>9.7361524734650526</c:v>
                </c:pt>
                <c:pt idx="23043">
                  <c:v>10.050176032543432</c:v>
                </c:pt>
                <c:pt idx="23044">
                  <c:v>10.37899664225489</c:v>
                </c:pt>
                <c:pt idx="23045">
                  <c:v>10.440070748256771</c:v>
                </c:pt>
                <c:pt idx="23046">
                  <c:v>10.217087959581471</c:v>
                </c:pt>
                <c:pt idx="23047">
                  <c:v>9.8044323915345899</c:v>
                </c:pt>
                <c:pt idx="23048">
                  <c:v>9.3112927538234107</c:v>
                </c:pt>
                <c:pt idx="23049">
                  <c:v>9.0576566936098146</c:v>
                </c:pt>
                <c:pt idx="23050">
                  <c:v>9.0467469220791248</c:v>
                </c:pt>
                <c:pt idx="23051">
                  <c:v>9.3643411040285507</c:v>
                </c:pt>
                <c:pt idx="23052">
                  <c:v>9.8484654338628328</c:v>
                </c:pt>
                <c:pt idx="23053">
                  <c:v>10.103927155147353</c:v>
                </c:pt>
                <c:pt idx="23054">
                  <c:v>10.309265706009514</c:v>
                </c:pt>
                <c:pt idx="23055">
                  <c:v>10.30039029359896</c:v>
                </c:pt>
                <c:pt idx="23056">
                  <c:v>10.135936400125042</c:v>
                </c:pt>
                <c:pt idx="23057">
                  <c:v>9.8442645152095469</c:v>
                </c:pt>
                <c:pt idx="23058">
                  <c:v>9.5245368637554844</c:v>
                </c:pt>
                <c:pt idx="23059">
                  <c:v>9.3076034527207536</c:v>
                </c:pt>
                <c:pt idx="23060">
                  <c:v>9.3084009309953348</c:v>
                </c:pt>
                <c:pt idx="23061">
                  <c:v>9.5507689636436233</c:v>
                </c:pt>
                <c:pt idx="23062">
                  <c:v>9.8644078575827621</c:v>
                </c:pt>
                <c:pt idx="23063">
                  <c:v>10.071268331736423</c:v>
                </c:pt>
                <c:pt idx="23064">
                  <c:v>10.168924912950793</c:v>
                </c:pt>
                <c:pt idx="23065">
                  <c:v>10.183463126746544</c:v>
                </c:pt>
                <c:pt idx="23066">
                  <c:v>10.057877510671061</c:v>
                </c:pt>
                <c:pt idx="23067">
                  <c:v>9.8530625162762338</c:v>
                </c:pt>
                <c:pt idx="23068">
                  <c:v>9.7334863899679647</c:v>
                </c:pt>
                <c:pt idx="23069">
                  <c:v>9.7867209916548674</c:v>
                </c:pt>
                <c:pt idx="23070">
                  <c:v>9.9543884497975679</c:v>
                </c:pt>
                <c:pt idx="23071">
                  <c:v>10.148272748138675</c:v>
                </c:pt>
                <c:pt idx="23072">
                  <c:v>10.222897271384994</c:v>
                </c:pt>
                <c:pt idx="23073">
                  <c:v>10.166982193790401</c:v>
                </c:pt>
                <c:pt idx="23074">
                  <c:v>10.026011029459839</c:v>
                </c:pt>
                <c:pt idx="23075">
                  <c:v>9.9014287196097808</c:v>
                </c:pt>
                <c:pt idx="23076">
                  <c:v>9.8192786743474603</c:v>
                </c:pt>
                <c:pt idx="23077">
                  <c:v>9.7305245002073306</c:v>
                </c:pt>
                <c:pt idx="23078">
                  <c:v>9.6715817294395823</c:v>
                </c:pt>
                <c:pt idx="23079">
                  <c:v>9.6417113030050565</c:v>
                </c:pt>
                <c:pt idx="23080">
                  <c:v>9.7665003738403087</c:v>
                </c:pt>
                <c:pt idx="23081">
                  <c:v>9.9268030210206426</c:v>
                </c:pt>
                <c:pt idx="23082">
                  <c:v>10.053603381102455</c:v>
                </c:pt>
                <c:pt idx="23083">
                  <c:v>10.087752154322644</c:v>
                </c:pt>
                <c:pt idx="23084">
                  <c:v>9.9888433698709491</c:v>
                </c:pt>
                <c:pt idx="23085">
                  <c:v>9.9025579784301314</c:v>
                </c:pt>
                <c:pt idx="23086">
                  <c:v>9.7421308169118657</c:v>
                </c:pt>
                <c:pt idx="23087">
                  <c:v>9.6444235953938637</c:v>
                </c:pt>
                <c:pt idx="23088">
                  <c:v>9.6526039313276311</c:v>
                </c:pt>
                <c:pt idx="23089">
                  <c:v>9.8088636306037333</c:v>
                </c:pt>
                <c:pt idx="23090">
                  <c:v>9.9926850220909866</c:v>
                </c:pt>
                <c:pt idx="23091">
                  <c:v>10.072324370665648</c:v>
                </c:pt>
                <c:pt idx="23092">
                  <c:v>10.08821082533473</c:v>
                </c:pt>
                <c:pt idx="23093">
                  <c:v>10.028452006502976</c:v>
                </c:pt>
                <c:pt idx="23094">
                  <c:v>9.9226008662762304</c:v>
                </c:pt>
                <c:pt idx="23095">
                  <c:v>9.8680198522718694</c:v>
                </c:pt>
                <c:pt idx="23096">
                  <c:v>9.8922768323882089</c:v>
                </c:pt>
                <c:pt idx="23097">
                  <c:v>9.9537484593605967</c:v>
                </c:pt>
                <c:pt idx="23098">
                  <c:v>10.041031744627391</c:v>
                </c:pt>
                <c:pt idx="23099">
                  <c:v>10.128275137923074</c:v>
                </c:pt>
                <c:pt idx="23100">
                  <c:v>10.214117165887965</c:v>
                </c:pt>
                <c:pt idx="23101">
                  <c:v>10.215852844199855</c:v>
                </c:pt>
                <c:pt idx="23102">
                  <c:v>10.081349643619808</c:v>
                </c:pt>
                <c:pt idx="23103">
                  <c:v>9.9387293802474588</c:v>
                </c:pt>
                <c:pt idx="23104">
                  <c:v>9.8648507628409767</c:v>
                </c:pt>
                <c:pt idx="23105">
                  <c:v>9.8422323336201654</c:v>
                </c:pt>
                <c:pt idx="23106">
                  <c:v>9.8528366776025891</c:v>
                </c:pt>
                <c:pt idx="23107">
                  <c:v>9.8476040469017079</c:v>
                </c:pt>
                <c:pt idx="23108">
                  <c:v>9.8766464418978934</c:v>
                </c:pt>
                <c:pt idx="23109">
                  <c:v>9.9490930327641092</c:v>
                </c:pt>
                <c:pt idx="23110">
                  <c:v>10.053258506801146</c:v>
                </c:pt>
                <c:pt idx="23111">
                  <c:v>10.079576999541072</c:v>
                </c:pt>
                <c:pt idx="23112">
                  <c:v>10.021068562066175</c:v>
                </c:pt>
                <c:pt idx="23113">
                  <c:v>9.9446631350207273</c:v>
                </c:pt>
                <c:pt idx="23114">
                  <c:v>9.8670314037233258</c:v>
                </c:pt>
                <c:pt idx="23115">
                  <c:v>9.8292308628525635</c:v>
                </c:pt>
                <c:pt idx="23116">
                  <c:v>9.8277820464413512</c:v>
                </c:pt>
                <c:pt idx="23117">
                  <c:v>9.8184848375469205</c:v>
                </c:pt>
                <c:pt idx="23118">
                  <c:v>9.8193177850710889</c:v>
                </c:pt>
                <c:pt idx="23119">
                  <c:v>9.8056948536573838</c:v>
                </c:pt>
                <c:pt idx="23120">
                  <c:v>9.7552661790243054</c:v>
                </c:pt>
                <c:pt idx="23121">
                  <c:v>9.7179053305018641</c:v>
                </c:pt>
                <c:pt idx="23122">
                  <c:v>9.7269182081410452</c:v>
                </c:pt>
                <c:pt idx="23123">
                  <c:v>9.7089774142221881</c:v>
                </c:pt>
                <c:pt idx="23124">
                  <c:v>9.7406707705883981</c:v>
                </c:pt>
                <c:pt idx="23125">
                  <c:v>9.8319630838970742</c:v>
                </c:pt>
                <c:pt idx="23126">
                  <c:v>9.9046166583542536</c:v>
                </c:pt>
                <c:pt idx="23127">
                  <c:v>9.9523363359185346</c:v>
                </c:pt>
                <c:pt idx="23128">
                  <c:v>10.015157437890416</c:v>
                </c:pt>
                <c:pt idx="23129">
                  <c:v>10.060870364032271</c:v>
                </c:pt>
                <c:pt idx="23130">
                  <c:v>10.077443022631984</c:v>
                </c:pt>
                <c:pt idx="23131">
                  <c:v>10.067493503049677</c:v>
                </c:pt>
                <c:pt idx="23132">
                  <c:v>10.07164825963711</c:v>
                </c:pt>
                <c:pt idx="23133">
                  <c:v>10.057563941645938</c:v>
                </c:pt>
                <c:pt idx="23134">
                  <c:v>10.013077884854239</c:v>
                </c:pt>
                <c:pt idx="23135">
                  <c:v>10.016433712600085</c:v>
                </c:pt>
                <c:pt idx="23136">
                  <c:v>10.078698940293149</c:v>
                </c:pt>
                <c:pt idx="23137">
                  <c:v>10.13226261966739</c:v>
                </c:pt>
                <c:pt idx="23138">
                  <c:v>10.129231390760044</c:v>
                </c:pt>
                <c:pt idx="23139">
                  <c:v>9.9902533238901317</c:v>
                </c:pt>
                <c:pt idx="23140">
                  <c:v>9.875374922427774</c:v>
                </c:pt>
                <c:pt idx="23141">
                  <c:v>9.8545155297293032</c:v>
                </c:pt>
                <c:pt idx="23142">
                  <c:v>9.8448124663967356</c:v>
                </c:pt>
                <c:pt idx="23143">
                  <c:v>9.823973605814837</c:v>
                </c:pt>
                <c:pt idx="23144">
                  <c:v>9.8129996655114979</c:v>
                </c:pt>
                <c:pt idx="23145">
                  <c:v>9.7821369392152988</c:v>
                </c:pt>
                <c:pt idx="23146">
                  <c:v>9.7936194077571663</c:v>
                </c:pt>
                <c:pt idx="23147">
                  <c:v>9.8153411503470149</c:v>
                </c:pt>
                <c:pt idx="23148">
                  <c:v>9.8318875723357788</c:v>
                </c:pt>
                <c:pt idx="23149">
                  <c:v>9.8133227456896872</c:v>
                </c:pt>
                <c:pt idx="23150">
                  <c:v>9.7380433467761396</c:v>
                </c:pt>
                <c:pt idx="23151">
                  <c:v>9.6102184842114351</c:v>
                </c:pt>
                <c:pt idx="23152">
                  <c:v>9.5808536998649814</c:v>
                </c:pt>
                <c:pt idx="23153">
                  <c:v>9.5375500608083286</c:v>
                </c:pt>
                <c:pt idx="23154">
                  <c:v>9.641347418999386</c:v>
                </c:pt>
                <c:pt idx="23155">
                  <c:v>9.9246213292425587</c:v>
                </c:pt>
                <c:pt idx="23156">
                  <c:v>10.035475828297439</c:v>
                </c:pt>
                <c:pt idx="23157">
                  <c:v>10.065960043874265</c:v>
                </c:pt>
                <c:pt idx="23158">
                  <c:v>10.060859983444915</c:v>
                </c:pt>
                <c:pt idx="23159">
                  <c:v>10.074690866776008</c:v>
                </c:pt>
                <c:pt idx="23160">
                  <c:v>10.05987455836916</c:v>
                </c:pt>
                <c:pt idx="23161">
                  <c:v>10.080819298434609</c:v>
                </c:pt>
                <c:pt idx="23162">
                  <c:v>10.108353421702178</c:v>
                </c:pt>
                <c:pt idx="23163">
                  <c:v>10.115273484460477</c:v>
                </c:pt>
                <c:pt idx="23164">
                  <c:v>10.159418474372291</c:v>
                </c:pt>
                <c:pt idx="23165">
                  <c:v>10.159592923311285</c:v>
                </c:pt>
                <c:pt idx="23166">
                  <c:v>10.101494397998811</c:v>
                </c:pt>
                <c:pt idx="23167">
                  <c:v>10.032341666939685</c:v>
                </c:pt>
                <c:pt idx="23168">
                  <c:v>9.9523281689532705</c:v>
                </c:pt>
                <c:pt idx="23169">
                  <c:v>9.8818636294996303</c:v>
                </c:pt>
                <c:pt idx="23170">
                  <c:v>9.8654264153529514</c:v>
                </c:pt>
                <c:pt idx="23171">
                  <c:v>9.8796845625468528</c:v>
                </c:pt>
                <c:pt idx="23172">
                  <c:v>10.017498002665583</c:v>
                </c:pt>
                <c:pt idx="23173">
                  <c:v>10.1251743966722</c:v>
                </c:pt>
                <c:pt idx="23174">
                  <c:v>10.089116686156883</c:v>
                </c:pt>
                <c:pt idx="23175">
                  <c:v>9.9942681603594554</c:v>
                </c:pt>
                <c:pt idx="23176">
                  <c:v>9.8490849348117102</c:v>
                </c:pt>
                <c:pt idx="23177">
                  <c:v>9.7531619467768866</c:v>
                </c:pt>
                <c:pt idx="23178">
                  <c:v>9.7302482937443475</c:v>
                </c:pt>
                <c:pt idx="23179">
                  <c:v>9.7696713317136439</c:v>
                </c:pt>
                <c:pt idx="23180">
                  <c:v>9.8153876867801575</c:v>
                </c:pt>
                <c:pt idx="23181">
                  <c:v>9.9150380393866211</c:v>
                </c:pt>
                <c:pt idx="23182">
                  <c:v>10.001665391040067</c:v>
                </c:pt>
                <c:pt idx="23183">
                  <c:v>10.011170079358056</c:v>
                </c:pt>
                <c:pt idx="23184">
                  <c:v>9.9721558773284595</c:v>
                </c:pt>
                <c:pt idx="23185">
                  <c:v>9.91887128925244</c:v>
                </c:pt>
                <c:pt idx="23186">
                  <c:v>9.8647378388291038</c:v>
                </c:pt>
                <c:pt idx="23187">
                  <c:v>9.8259130827901124</c:v>
                </c:pt>
                <c:pt idx="23188">
                  <c:v>9.8005562233535919</c:v>
                </c:pt>
                <c:pt idx="23189">
                  <c:v>9.7948055239603988</c:v>
                </c:pt>
                <c:pt idx="23190">
                  <c:v>9.8047593819138967</c:v>
                </c:pt>
                <c:pt idx="23191">
                  <c:v>9.8280910378765451</c:v>
                </c:pt>
                <c:pt idx="23192">
                  <c:v>9.8412264956619335</c:v>
                </c:pt>
                <c:pt idx="23193">
                  <c:v>9.8431564326439798</c:v>
                </c:pt>
                <c:pt idx="23194">
                  <c:v>9.8582649091967394</c:v>
                </c:pt>
                <c:pt idx="23195">
                  <c:v>9.8439555818953135</c:v>
                </c:pt>
                <c:pt idx="23196">
                  <c:v>9.8077651691664389</c:v>
                </c:pt>
                <c:pt idx="23197">
                  <c:v>9.7892678704169338</c:v>
                </c:pt>
                <c:pt idx="23198">
                  <c:v>9.8310030554932659</c:v>
                </c:pt>
                <c:pt idx="23199">
                  <c:v>9.8428079362589322</c:v>
                </c:pt>
                <c:pt idx="23200">
                  <c:v>9.8570544332631052</c:v>
                </c:pt>
                <c:pt idx="23201">
                  <c:v>9.8853597309666963</c:v>
                </c:pt>
                <c:pt idx="23202">
                  <c:v>9.8760810403432604</c:v>
                </c:pt>
                <c:pt idx="23203">
                  <c:v>9.8767540697545932</c:v>
                </c:pt>
                <c:pt idx="23204">
                  <c:v>9.8872144117128453</c:v>
                </c:pt>
                <c:pt idx="23205">
                  <c:v>9.8390666208806206</c:v>
                </c:pt>
                <c:pt idx="23206">
                  <c:v>9.8066530766756692</c:v>
                </c:pt>
                <c:pt idx="23207">
                  <c:v>9.815465062485675</c:v>
                </c:pt>
                <c:pt idx="23208">
                  <c:v>9.7995684548400455</c:v>
                </c:pt>
                <c:pt idx="23209">
                  <c:v>9.7871227165271506</c:v>
                </c:pt>
                <c:pt idx="23210">
                  <c:v>9.7745549492198691</c:v>
                </c:pt>
                <c:pt idx="23211">
                  <c:v>9.7861337489359279</c:v>
                </c:pt>
                <c:pt idx="23212">
                  <c:v>9.8255070865272351</c:v>
                </c:pt>
                <c:pt idx="23213">
                  <c:v>9.8141238356678944</c:v>
                </c:pt>
                <c:pt idx="23214">
                  <c:v>9.8346279761810305</c:v>
                </c:pt>
                <c:pt idx="23215">
                  <c:v>9.8545362310722151</c:v>
                </c:pt>
                <c:pt idx="23216">
                  <c:v>9.8884591435278164</c:v>
                </c:pt>
                <c:pt idx="23217">
                  <c:v>9.9352654225823631</c:v>
                </c:pt>
                <c:pt idx="23218">
                  <c:v>9.9273078147919573</c:v>
                </c:pt>
                <c:pt idx="23219">
                  <c:v>9.941469824543443</c:v>
                </c:pt>
                <c:pt idx="23220">
                  <c:v>9.9241018709695048</c:v>
                </c:pt>
                <c:pt idx="23221">
                  <c:v>9.8846270490921135</c:v>
                </c:pt>
                <c:pt idx="23222">
                  <c:v>9.8270856791876309</c:v>
                </c:pt>
                <c:pt idx="23223">
                  <c:v>9.8110475938043642</c:v>
                </c:pt>
                <c:pt idx="23224">
                  <c:v>9.7626694673147387</c:v>
                </c:pt>
                <c:pt idx="23225">
                  <c:v>9.6890252565955279</c:v>
                </c:pt>
                <c:pt idx="23226">
                  <c:v>9.7084047508955127</c:v>
                </c:pt>
                <c:pt idx="23227">
                  <c:v>9.7836732820933676</c:v>
                </c:pt>
                <c:pt idx="23228">
                  <c:v>9.7921501857500672</c:v>
                </c:pt>
                <c:pt idx="23229">
                  <c:v>9.7583778030168684</c:v>
                </c:pt>
                <c:pt idx="23230">
                  <c:v>9.7660725583544572</c:v>
                </c:pt>
                <c:pt idx="23231">
                  <c:v>9.8204064631416337</c:v>
                </c:pt>
                <c:pt idx="23232">
                  <c:v>9.8330251969138711</c:v>
                </c:pt>
                <c:pt idx="23233">
                  <c:v>9.8561835599798719</c:v>
                </c:pt>
                <c:pt idx="23234">
                  <c:v>9.87828271968203</c:v>
                </c:pt>
                <c:pt idx="23235">
                  <c:v>9.8961380459053778</c:v>
                </c:pt>
                <c:pt idx="23236">
                  <c:v>9.935011389024794</c:v>
                </c:pt>
                <c:pt idx="23237">
                  <c:v>9.9502512694241627</c:v>
                </c:pt>
                <c:pt idx="23238">
                  <c:v>9.9631624945912876</c:v>
                </c:pt>
                <c:pt idx="23239">
                  <c:v>9.9695711486022489</c:v>
                </c:pt>
                <c:pt idx="23240">
                  <c:v>9.9242985330983053</c:v>
                </c:pt>
                <c:pt idx="23241">
                  <c:v>9.9363492702470424</c:v>
                </c:pt>
                <c:pt idx="23242">
                  <c:v>9.9393163304013044</c:v>
                </c:pt>
                <c:pt idx="23243">
                  <c:v>9.8999453532927966</c:v>
                </c:pt>
                <c:pt idx="23244">
                  <c:v>9.888250802339412</c:v>
                </c:pt>
                <c:pt idx="23245">
                  <c:v>9.8823446715277132</c:v>
                </c:pt>
                <c:pt idx="23246">
                  <c:v>9.850482113934298</c:v>
                </c:pt>
                <c:pt idx="23247">
                  <c:v>9.8486380978556145</c:v>
                </c:pt>
                <c:pt idx="23248">
                  <c:v>9.8540903484740081</c:v>
                </c:pt>
                <c:pt idx="23249">
                  <c:v>9.8302269792716555</c:v>
                </c:pt>
                <c:pt idx="23250">
                  <c:v>9.8442621309750731</c:v>
                </c:pt>
                <c:pt idx="23251">
                  <c:v>9.9217516032504864</c:v>
                </c:pt>
                <c:pt idx="23252">
                  <c:v>10.017964472040823</c:v>
                </c:pt>
                <c:pt idx="23253">
                  <c:v>10.068213565090415</c:v>
                </c:pt>
                <c:pt idx="23254">
                  <c:v>10.059055948179353</c:v>
                </c:pt>
                <c:pt idx="23255">
                  <c:v>9.994855907809324</c:v>
                </c:pt>
                <c:pt idx="23256">
                  <c:v>9.9910818997209248</c:v>
                </c:pt>
                <c:pt idx="23257">
                  <c:v>9.9623474632494329</c:v>
                </c:pt>
                <c:pt idx="23258">
                  <c:v>9.9176299586670016</c:v>
                </c:pt>
                <c:pt idx="23259">
                  <c:v>9.897849970083703</c:v>
                </c:pt>
                <c:pt idx="23260">
                  <c:v>9.8669007950957131</c:v>
                </c:pt>
                <c:pt idx="23261">
                  <c:v>9.8524535801899802</c:v>
                </c:pt>
                <c:pt idx="23262">
                  <c:v>9.8053021836917189</c:v>
                </c:pt>
                <c:pt idx="23263">
                  <c:v>9.754644893509294</c:v>
                </c:pt>
                <c:pt idx="23264">
                  <c:v>9.7339125945079825</c:v>
                </c:pt>
                <c:pt idx="23265">
                  <c:v>9.7333515088803306</c:v>
                </c:pt>
                <c:pt idx="23266">
                  <c:v>9.7412774142345668</c:v>
                </c:pt>
                <c:pt idx="23267">
                  <c:v>9.797283086565109</c:v>
                </c:pt>
                <c:pt idx="23268">
                  <c:v>9.8591570277579965</c:v>
                </c:pt>
                <c:pt idx="23269">
                  <c:v>9.9038109729681985</c:v>
                </c:pt>
                <c:pt idx="23270">
                  <c:v>9.9462250632654889</c:v>
                </c:pt>
                <c:pt idx="23271">
                  <c:v>9.9734740941300277</c:v>
                </c:pt>
                <c:pt idx="23272">
                  <c:v>9.979846611165609</c:v>
                </c:pt>
                <c:pt idx="23273">
                  <c:v>10.033143371256806</c:v>
                </c:pt>
                <c:pt idx="23274">
                  <c:v>10.199283342404032</c:v>
                </c:pt>
                <c:pt idx="23275">
                  <c:v>10.470431880880898</c:v>
                </c:pt>
                <c:pt idx="23276">
                  <c:v>10.697659067366242</c:v>
                </c:pt>
                <c:pt idx="23277">
                  <c:v>10.87878933570345</c:v>
                </c:pt>
                <c:pt idx="23278">
                  <c:v>11.009942793391545</c:v>
                </c:pt>
                <c:pt idx="23279">
                  <c:v>11.075328560144921</c:v>
                </c:pt>
                <c:pt idx="23280">
                  <c:v>11.143663906125242</c:v>
                </c:pt>
                <c:pt idx="23281">
                  <c:v>10.948932367710018</c:v>
                </c:pt>
                <c:pt idx="23282">
                  <c:v>10.707191090119872</c:v>
                </c:pt>
                <c:pt idx="23283">
                  <c:v>10.327844204296799</c:v>
                </c:pt>
                <c:pt idx="23284">
                  <c:v>9.8967580674655089</c:v>
                </c:pt>
                <c:pt idx="23285">
                  <c:v>9.4564418726508457</c:v>
                </c:pt>
                <c:pt idx="23286">
                  <c:v>9.038512410168515</c:v>
                </c:pt>
                <c:pt idx="23287">
                  <c:v>8.6419001849529238</c:v>
                </c:pt>
                <c:pt idx="23288">
                  <c:v>8.4452249112419153</c:v>
                </c:pt>
                <c:pt idx="23289">
                  <c:v>8.4866755191006522</c:v>
                </c:pt>
                <c:pt idx="23290">
                  <c:v>8.5823113351739835</c:v>
                </c:pt>
                <c:pt idx="23291">
                  <c:v>8.7680700768644417</c:v>
                </c:pt>
                <c:pt idx="23292">
                  <c:v>9.0677577945872532</c:v>
                </c:pt>
                <c:pt idx="23293">
                  <c:v>9.3044333581353271</c:v>
                </c:pt>
                <c:pt idx="23294">
                  <c:v>9.4962929190943157</c:v>
                </c:pt>
                <c:pt idx="23295">
                  <c:v>9.7252007323337484</c:v>
                </c:pt>
                <c:pt idx="23296">
                  <c:v>9.9244891677361782</c:v>
                </c:pt>
                <c:pt idx="23297">
                  <c:v>10.038905733721052</c:v>
                </c:pt>
                <c:pt idx="23298">
                  <c:v>10.032499899896717</c:v>
                </c:pt>
                <c:pt idx="23299">
                  <c:v>9.9791100473902485</c:v>
                </c:pt>
                <c:pt idx="23300">
                  <c:v>9.9384667665119224</c:v>
                </c:pt>
                <c:pt idx="23301">
                  <c:v>9.9655911833975086</c:v>
                </c:pt>
                <c:pt idx="23302">
                  <c:v>9.9827178343124281</c:v>
                </c:pt>
                <c:pt idx="23303">
                  <c:v>9.8786927527204593</c:v>
                </c:pt>
                <c:pt idx="23304">
                  <c:v>9.8088382596239398</c:v>
                </c:pt>
                <c:pt idx="23305">
                  <c:v>9.7822511798044758</c:v>
                </c:pt>
                <c:pt idx="23306">
                  <c:v>9.6601701738699646</c:v>
                </c:pt>
                <c:pt idx="23307">
                  <c:v>9.5162469377052776</c:v>
                </c:pt>
                <c:pt idx="23308">
                  <c:v>9.4215097232859666</c:v>
                </c:pt>
                <c:pt idx="23309">
                  <c:v>9.3637743054976692</c:v>
                </c:pt>
                <c:pt idx="23310">
                  <c:v>9.4000537907963455</c:v>
                </c:pt>
                <c:pt idx="23311">
                  <c:v>9.3868722704553846</c:v>
                </c:pt>
                <c:pt idx="23312">
                  <c:v>9.4345660991111657</c:v>
                </c:pt>
                <c:pt idx="23313">
                  <c:v>9.5921416082060489</c:v>
                </c:pt>
                <c:pt idx="23314">
                  <c:v>9.7062429791596241</c:v>
                </c:pt>
                <c:pt idx="23315">
                  <c:v>10.027706436164525</c:v>
                </c:pt>
                <c:pt idx="23316">
                  <c:v>10.21756735729342</c:v>
                </c:pt>
                <c:pt idx="23317">
                  <c:v>10.143465852188303</c:v>
                </c:pt>
                <c:pt idx="23318">
                  <c:v>10.120698535226527</c:v>
                </c:pt>
                <c:pt idx="23319">
                  <c:v>10.088391287499073</c:v>
                </c:pt>
                <c:pt idx="23320">
                  <c:v>10.011661077327592</c:v>
                </c:pt>
                <c:pt idx="23321">
                  <c:v>9.9058547711480536</c:v>
                </c:pt>
                <c:pt idx="23322">
                  <c:v>9.8805510944218753</c:v>
                </c:pt>
                <c:pt idx="23323">
                  <c:v>9.8153153030189113</c:v>
                </c:pt>
                <c:pt idx="23324">
                  <c:v>9.7689544338950025</c:v>
                </c:pt>
                <c:pt idx="23325">
                  <c:v>9.6225006075320394</c:v>
                </c:pt>
                <c:pt idx="23326">
                  <c:v>9.4771428929164188</c:v>
                </c:pt>
                <c:pt idx="23327">
                  <c:v>9.4648873500739885</c:v>
                </c:pt>
                <c:pt idx="23328">
                  <c:v>9.5512943701161515</c:v>
                </c:pt>
                <c:pt idx="23329">
                  <c:v>9.6805084889785551</c:v>
                </c:pt>
                <c:pt idx="23330">
                  <c:v>9.818113412748021</c:v>
                </c:pt>
                <c:pt idx="23331">
                  <c:v>9.9752033151645669</c:v>
                </c:pt>
                <c:pt idx="23332">
                  <c:v>10.077156144295742</c:v>
                </c:pt>
                <c:pt idx="23333">
                  <c:v>10.077820250922912</c:v>
                </c:pt>
                <c:pt idx="23334">
                  <c:v>10.00057694341513</c:v>
                </c:pt>
                <c:pt idx="23335">
                  <c:v>9.9033194787822971</c:v>
                </c:pt>
                <c:pt idx="23336">
                  <c:v>9.7462535777017916</c:v>
                </c:pt>
                <c:pt idx="23337">
                  <c:v>9.6204786297543663</c:v>
                </c:pt>
                <c:pt idx="23338">
                  <c:v>9.6699968781255823</c:v>
                </c:pt>
                <c:pt idx="23339">
                  <c:v>9.8446189050415676</c:v>
                </c:pt>
                <c:pt idx="23340">
                  <c:v>10.131742652254417</c:v>
                </c:pt>
                <c:pt idx="23341">
                  <c:v>10.377409855731667</c:v>
                </c:pt>
                <c:pt idx="23342">
                  <c:v>10.574523775832407</c:v>
                </c:pt>
                <c:pt idx="23343">
                  <c:v>10.594791520334352</c:v>
                </c:pt>
                <c:pt idx="23344">
                  <c:v>10.414262098254174</c:v>
                </c:pt>
                <c:pt idx="23345">
                  <c:v>10.092169458439392</c:v>
                </c:pt>
                <c:pt idx="23346">
                  <c:v>9.6521970267935</c:v>
                </c:pt>
                <c:pt idx="23347">
                  <c:v>9.3383870308523065</c:v>
                </c:pt>
                <c:pt idx="23348">
                  <c:v>9.1978889828591761</c:v>
                </c:pt>
                <c:pt idx="23349">
                  <c:v>9.2368019791118829</c:v>
                </c:pt>
                <c:pt idx="23350">
                  <c:v>9.4820028927730995</c:v>
                </c:pt>
                <c:pt idx="23351">
                  <c:v>9.8865243021191915</c:v>
                </c:pt>
                <c:pt idx="23352">
                  <c:v>10.284245913256408</c:v>
                </c:pt>
                <c:pt idx="23353">
                  <c:v>10.498972377551787</c:v>
                </c:pt>
                <c:pt idx="23354">
                  <c:v>10.45988590556982</c:v>
                </c:pt>
                <c:pt idx="23355">
                  <c:v>10.235283781810191</c:v>
                </c:pt>
                <c:pt idx="23356">
                  <c:v>9.8835418380447901</c:v>
                </c:pt>
                <c:pt idx="23357">
                  <c:v>9.5093574438476995</c:v>
                </c:pt>
                <c:pt idx="23358">
                  <c:v>9.2658550850477592</c:v>
                </c:pt>
                <c:pt idx="23359">
                  <c:v>9.1665765488094539</c:v>
                </c:pt>
                <c:pt idx="23360">
                  <c:v>9.2721535453506387</c:v>
                </c:pt>
                <c:pt idx="23361">
                  <c:v>9.5025736454396856</c:v>
                </c:pt>
                <c:pt idx="23362">
                  <c:v>9.7694385321013559</c:v>
                </c:pt>
                <c:pt idx="23363">
                  <c:v>10.003617563288271</c:v>
                </c:pt>
                <c:pt idx="23364">
                  <c:v>10.190536483222097</c:v>
                </c:pt>
                <c:pt idx="23365">
                  <c:v>10.233302025621525</c:v>
                </c:pt>
                <c:pt idx="23366">
                  <c:v>10.146415173800772</c:v>
                </c:pt>
                <c:pt idx="23367">
                  <c:v>9.9752409239108228</c:v>
                </c:pt>
                <c:pt idx="23368">
                  <c:v>9.8892033779031934</c:v>
                </c:pt>
                <c:pt idx="23369">
                  <c:v>9.9118490917663458</c:v>
                </c:pt>
                <c:pt idx="23370">
                  <c:v>9.946812609580423</c:v>
                </c:pt>
                <c:pt idx="23371">
                  <c:v>9.9417396984613529</c:v>
                </c:pt>
                <c:pt idx="23372">
                  <c:v>9.9017960574515698</c:v>
                </c:pt>
                <c:pt idx="23373">
                  <c:v>9.8237487771365242</c:v>
                </c:pt>
                <c:pt idx="23374">
                  <c:v>9.7212013331135019</c:v>
                </c:pt>
                <c:pt idx="23375">
                  <c:v>9.5904274976163979</c:v>
                </c:pt>
                <c:pt idx="23376">
                  <c:v>9.5406856218268548</c:v>
                </c:pt>
                <c:pt idx="23377">
                  <c:v>9.5676568417470413</c:v>
                </c:pt>
                <c:pt idx="23378">
                  <c:v>9.6649637499499956</c:v>
                </c:pt>
                <c:pt idx="23379">
                  <c:v>9.7711032450994093</c:v>
                </c:pt>
                <c:pt idx="23380">
                  <c:v>9.8371157665333087</c:v>
                </c:pt>
                <c:pt idx="23381">
                  <c:v>9.9114870457522528</c:v>
                </c:pt>
                <c:pt idx="23382">
                  <c:v>9.9128303250083896</c:v>
                </c:pt>
                <c:pt idx="23383">
                  <c:v>9.8495946659673361</c:v>
                </c:pt>
                <c:pt idx="23384">
                  <c:v>9.7536112234266206</c:v>
                </c:pt>
                <c:pt idx="23385">
                  <c:v>9.6708190805978997</c:v>
                </c:pt>
                <c:pt idx="23386">
                  <c:v>9.7141406587663983</c:v>
                </c:pt>
                <c:pt idx="23387">
                  <c:v>9.8024590733735941</c:v>
                </c:pt>
                <c:pt idx="23388">
                  <c:v>9.9344719370444707</c:v>
                </c:pt>
                <c:pt idx="23389">
                  <c:v>10.058031789762255</c:v>
                </c:pt>
                <c:pt idx="23390">
                  <c:v>10.161570757131164</c:v>
                </c:pt>
                <c:pt idx="23391">
                  <c:v>10.16268536019985</c:v>
                </c:pt>
                <c:pt idx="23392">
                  <c:v>10.151596655297759</c:v>
                </c:pt>
                <c:pt idx="23393">
                  <c:v>10.127356465889015</c:v>
                </c:pt>
                <c:pt idx="23394">
                  <c:v>10.104920811482671</c:v>
                </c:pt>
                <c:pt idx="23395">
                  <c:v>10.043022656690257</c:v>
                </c:pt>
                <c:pt idx="23396">
                  <c:v>9.9737725253476892</c:v>
                </c:pt>
                <c:pt idx="23397">
                  <c:v>9.9728647656805851</c:v>
                </c:pt>
                <c:pt idx="23398">
                  <c:v>10.035672997203067</c:v>
                </c:pt>
                <c:pt idx="23399">
                  <c:v>10.071851081915979</c:v>
                </c:pt>
                <c:pt idx="23400">
                  <c:v>10.030600609060174</c:v>
                </c:pt>
                <c:pt idx="23401">
                  <c:v>9.9681199795877919</c:v>
                </c:pt>
                <c:pt idx="23402">
                  <c:v>9.9172977676266836</c:v>
                </c:pt>
                <c:pt idx="23403">
                  <c:v>9.896711284245443</c:v>
                </c:pt>
                <c:pt idx="23404">
                  <c:v>9.8941001068445082</c:v>
                </c:pt>
                <c:pt idx="23405">
                  <c:v>9.8989368267815951</c:v>
                </c:pt>
                <c:pt idx="23406">
                  <c:v>9.9164882692176288</c:v>
                </c:pt>
                <c:pt idx="23407">
                  <c:v>9.9595346854178839</c:v>
                </c:pt>
                <c:pt idx="23408">
                  <c:v>9.9933267667477601</c:v>
                </c:pt>
                <c:pt idx="23409">
                  <c:v>10.009526657868591</c:v>
                </c:pt>
                <c:pt idx="23410">
                  <c:v>9.94651055694648</c:v>
                </c:pt>
                <c:pt idx="23411">
                  <c:v>9.816127838771779</c:v>
                </c:pt>
                <c:pt idx="23412">
                  <c:v>9.6929338940871332</c:v>
                </c:pt>
                <c:pt idx="23413">
                  <c:v>9.6384308856144365</c:v>
                </c:pt>
                <c:pt idx="23414">
                  <c:v>9.6086772987800142</c:v>
                </c:pt>
                <c:pt idx="23415">
                  <c:v>9.6173951858428026</c:v>
                </c:pt>
                <c:pt idx="23416">
                  <c:v>9.6793878336742072</c:v>
                </c:pt>
                <c:pt idx="23417">
                  <c:v>9.7951703294901087</c:v>
                </c:pt>
                <c:pt idx="23418">
                  <c:v>9.9406656293997511</c:v>
                </c:pt>
                <c:pt idx="23419">
                  <c:v>10.072123632381814</c:v>
                </c:pt>
                <c:pt idx="23420">
                  <c:v>10.127033970980822</c:v>
                </c:pt>
                <c:pt idx="23421">
                  <c:v>10.132177218595006</c:v>
                </c:pt>
                <c:pt idx="23422">
                  <c:v>10.101877369069442</c:v>
                </c:pt>
                <c:pt idx="23423">
                  <c:v>10.042135615543565</c:v>
                </c:pt>
                <c:pt idx="23424">
                  <c:v>9.9752543485119727</c:v>
                </c:pt>
                <c:pt idx="23425">
                  <c:v>9.9224877289696085</c:v>
                </c:pt>
                <c:pt idx="23426">
                  <c:v>9.9360218747287377</c:v>
                </c:pt>
                <c:pt idx="23427">
                  <c:v>9.951541304736395</c:v>
                </c:pt>
                <c:pt idx="23428">
                  <c:v>9.9382231036551065</c:v>
                </c:pt>
                <c:pt idx="23429">
                  <c:v>9.9169329279044511</c:v>
                </c:pt>
                <c:pt idx="23430">
                  <c:v>9.8852280214905051</c:v>
                </c:pt>
                <c:pt idx="23431">
                  <c:v>9.8682202704798652</c:v>
                </c:pt>
                <c:pt idx="23432">
                  <c:v>9.87204059522597</c:v>
                </c:pt>
                <c:pt idx="23433">
                  <c:v>9.8805594647184556</c:v>
                </c:pt>
                <c:pt idx="23434">
                  <c:v>9.8885967217398836</c:v>
                </c:pt>
                <c:pt idx="23435">
                  <c:v>9.8900895509052891</c:v>
                </c:pt>
                <c:pt idx="23436">
                  <c:v>9.9094373917420331</c:v>
                </c:pt>
                <c:pt idx="23437">
                  <c:v>9.9046095831667262</c:v>
                </c:pt>
                <c:pt idx="23438">
                  <c:v>9.913820969583151</c:v>
                </c:pt>
                <c:pt idx="23439">
                  <c:v>9.9266519357670528</c:v>
                </c:pt>
                <c:pt idx="23440">
                  <c:v>9.9060087974384423</c:v>
                </c:pt>
                <c:pt idx="23441">
                  <c:v>9.8814077328995609</c:v>
                </c:pt>
                <c:pt idx="23442">
                  <c:v>9.8771904948584268</c:v>
                </c:pt>
                <c:pt idx="23443">
                  <c:v>9.8915920764785916</c:v>
                </c:pt>
                <c:pt idx="23444">
                  <c:v>9.9424267090847316</c:v>
                </c:pt>
                <c:pt idx="23445">
                  <c:v>9.9588876133315978</c:v>
                </c:pt>
                <c:pt idx="23446">
                  <c:v>9.9808230856362741</c:v>
                </c:pt>
                <c:pt idx="23447">
                  <c:v>9.9656181743725831</c:v>
                </c:pt>
                <c:pt idx="23448">
                  <c:v>9.9314136523567722</c:v>
                </c:pt>
                <c:pt idx="23449">
                  <c:v>9.9146528627753963</c:v>
                </c:pt>
                <c:pt idx="23450">
                  <c:v>9.9469927390604678</c:v>
                </c:pt>
                <c:pt idx="23451">
                  <c:v>9.971448838492412</c:v>
                </c:pt>
                <c:pt idx="23452">
                  <c:v>9.9913779414088602</c:v>
                </c:pt>
                <c:pt idx="23453">
                  <c:v>10.038763154456715</c:v>
                </c:pt>
                <c:pt idx="23454">
                  <c:v>10.091465902246608</c:v>
                </c:pt>
                <c:pt idx="23455">
                  <c:v>10.099369485009627</c:v>
                </c:pt>
                <c:pt idx="23456">
                  <c:v>10.084379296177302</c:v>
                </c:pt>
                <c:pt idx="23457">
                  <c:v>9.9866048845825421</c:v>
                </c:pt>
                <c:pt idx="23458">
                  <c:v>9.9170490771171504</c:v>
                </c:pt>
                <c:pt idx="23459">
                  <c:v>9.861292162764288</c:v>
                </c:pt>
                <c:pt idx="23460">
                  <c:v>9.8133762659841484</c:v>
                </c:pt>
                <c:pt idx="23461">
                  <c:v>9.7460778353622093</c:v>
                </c:pt>
                <c:pt idx="23462">
                  <c:v>9.7540359697204231</c:v>
                </c:pt>
                <c:pt idx="23463">
                  <c:v>9.7742781874447733</c:v>
                </c:pt>
                <c:pt idx="23464">
                  <c:v>9.780867435357731</c:v>
                </c:pt>
                <c:pt idx="23465">
                  <c:v>9.8347475238348672</c:v>
                </c:pt>
                <c:pt idx="23466">
                  <c:v>9.9317894558961211</c:v>
                </c:pt>
                <c:pt idx="23467">
                  <c:v>10.015920156944292</c:v>
                </c:pt>
                <c:pt idx="23468">
                  <c:v>10.031918790389792</c:v>
                </c:pt>
                <c:pt idx="23469">
                  <c:v>9.913920593062759</c:v>
                </c:pt>
                <c:pt idx="23470">
                  <c:v>9.8631822457887761</c:v>
                </c:pt>
                <c:pt idx="23471">
                  <c:v>9.8774676487482882</c:v>
                </c:pt>
                <c:pt idx="23472">
                  <c:v>9.9209533837051218</c:v>
                </c:pt>
                <c:pt idx="23473">
                  <c:v>9.9887332069914443</c:v>
                </c:pt>
                <c:pt idx="23474">
                  <c:v>10.025366877932582</c:v>
                </c:pt>
                <c:pt idx="23475">
                  <c:v>9.9435597643570297</c:v>
                </c:pt>
                <c:pt idx="23476">
                  <c:v>9.844882984338188</c:v>
                </c:pt>
                <c:pt idx="23477">
                  <c:v>9.7473779587144218</c:v>
                </c:pt>
                <c:pt idx="23478">
                  <c:v>9.6201023608976897</c:v>
                </c:pt>
                <c:pt idx="23479">
                  <c:v>9.5962468511214762</c:v>
                </c:pt>
                <c:pt idx="23480">
                  <c:v>9.5669120169218917</c:v>
                </c:pt>
                <c:pt idx="23481">
                  <c:v>9.5118673418357442</c:v>
                </c:pt>
                <c:pt idx="23482">
                  <c:v>9.5405729979433858</c:v>
                </c:pt>
                <c:pt idx="23483">
                  <c:v>9.7034982402669776</c:v>
                </c:pt>
                <c:pt idx="23484">
                  <c:v>9.8653756156188237</c:v>
                </c:pt>
                <c:pt idx="23485">
                  <c:v>9.857920243862587</c:v>
                </c:pt>
                <c:pt idx="23486">
                  <c:v>9.8565379577356325</c:v>
                </c:pt>
                <c:pt idx="23487">
                  <c:v>9.8931406260785284</c:v>
                </c:pt>
                <c:pt idx="23488">
                  <c:v>9.9135210229245754</c:v>
                </c:pt>
                <c:pt idx="23489">
                  <c:v>9.926322384090426</c:v>
                </c:pt>
                <c:pt idx="23490">
                  <c:v>9.9250762804957553</c:v>
                </c:pt>
                <c:pt idx="23491">
                  <c:v>9.8930267294588941</c:v>
                </c:pt>
                <c:pt idx="23492">
                  <c:v>9.7964841783790888</c:v>
                </c:pt>
                <c:pt idx="23493">
                  <c:v>9.6765743456142772</c:v>
                </c:pt>
                <c:pt idx="23494">
                  <c:v>9.5922757570727146</c:v>
                </c:pt>
                <c:pt idx="23495">
                  <c:v>9.5737023137649491</c:v>
                </c:pt>
                <c:pt idx="23496">
                  <c:v>9.5903640312930971</c:v>
                </c:pt>
                <c:pt idx="23497">
                  <c:v>9.6214647783921841</c:v>
                </c:pt>
                <c:pt idx="23498">
                  <c:v>9.6781504403649681</c:v>
                </c:pt>
                <c:pt idx="23499">
                  <c:v>9.7841344288725676</c:v>
                </c:pt>
                <c:pt idx="23500">
                  <c:v>9.9158994718076769</c:v>
                </c:pt>
                <c:pt idx="23501">
                  <c:v>10.003252977825026</c:v>
                </c:pt>
                <c:pt idx="23502">
                  <c:v>10.035076222761822</c:v>
                </c:pt>
                <c:pt idx="23503">
                  <c:v>10.025242713873212</c:v>
                </c:pt>
                <c:pt idx="23504">
                  <c:v>10.020049698239921</c:v>
                </c:pt>
                <c:pt idx="23505">
                  <c:v>10.041109544981229</c:v>
                </c:pt>
                <c:pt idx="23506">
                  <c:v>10.125424725916737</c:v>
                </c:pt>
                <c:pt idx="23507">
                  <c:v>10.089636394124298</c:v>
                </c:pt>
                <c:pt idx="23508">
                  <c:v>9.8578676654832744</c:v>
                </c:pt>
                <c:pt idx="23509">
                  <c:v>9.7272495145796825</c:v>
                </c:pt>
                <c:pt idx="23510">
                  <c:v>9.6924556599451268</c:v>
                </c:pt>
                <c:pt idx="23511">
                  <c:v>9.7454309683372617</c:v>
                </c:pt>
                <c:pt idx="23512">
                  <c:v>9.7551901840300292</c:v>
                </c:pt>
                <c:pt idx="23513">
                  <c:v>9.782240046590962</c:v>
                </c:pt>
                <c:pt idx="23514">
                  <c:v>9.8379446415470539</c:v>
                </c:pt>
                <c:pt idx="23515">
                  <c:v>9.8955591814893378</c:v>
                </c:pt>
                <c:pt idx="23516">
                  <c:v>9.9105317714542096</c:v>
                </c:pt>
                <c:pt idx="23517">
                  <c:v>9.8860506833981976</c:v>
                </c:pt>
                <c:pt idx="23518">
                  <c:v>9.8957830636021207</c:v>
                </c:pt>
                <c:pt idx="23519">
                  <c:v>9.9459223732531772</c:v>
                </c:pt>
                <c:pt idx="23520">
                  <c:v>9.9503718160181887</c:v>
                </c:pt>
                <c:pt idx="23521">
                  <c:v>9.9248006130020165</c:v>
                </c:pt>
                <c:pt idx="23522">
                  <c:v>9.9217375608670189</c:v>
                </c:pt>
                <c:pt idx="23523">
                  <c:v>9.9074657168542384</c:v>
                </c:pt>
                <c:pt idx="23524">
                  <c:v>9.9370067494311147</c:v>
                </c:pt>
                <c:pt idx="23525">
                  <c:v>9.9320124480051728</c:v>
                </c:pt>
                <c:pt idx="23526">
                  <c:v>9.9453990586245808</c:v>
                </c:pt>
                <c:pt idx="23527">
                  <c:v>9.9253826471172903</c:v>
                </c:pt>
                <c:pt idx="23528">
                  <c:v>9.93097202689572</c:v>
                </c:pt>
                <c:pt idx="23529">
                  <c:v>9.9302630733921475</c:v>
                </c:pt>
                <c:pt idx="23530">
                  <c:v>9.927164436229992</c:v>
                </c:pt>
                <c:pt idx="23531">
                  <c:v>9.8951890012585118</c:v>
                </c:pt>
                <c:pt idx="23532">
                  <c:v>9.8391850795743476</c:v>
                </c:pt>
                <c:pt idx="23533">
                  <c:v>9.7849359345797584</c:v>
                </c:pt>
                <c:pt idx="23534">
                  <c:v>9.7588247570253976</c:v>
                </c:pt>
                <c:pt idx="23535">
                  <c:v>9.821351851667842</c:v>
                </c:pt>
                <c:pt idx="23536">
                  <c:v>9.9243624907998438</c:v>
                </c:pt>
                <c:pt idx="23537">
                  <c:v>10.021418242294006</c:v>
                </c:pt>
                <c:pt idx="23538">
                  <c:v>10.061807771991623</c:v>
                </c:pt>
                <c:pt idx="23539">
                  <c:v>9.9487045981157731</c:v>
                </c:pt>
                <c:pt idx="23540">
                  <c:v>9.7911249285513282</c:v>
                </c:pt>
                <c:pt idx="23541">
                  <c:v>9.7330287150934272</c:v>
                </c:pt>
                <c:pt idx="23542">
                  <c:v>9.7174269579500319</c:v>
                </c:pt>
                <c:pt idx="23543">
                  <c:v>9.7220527563410002</c:v>
                </c:pt>
                <c:pt idx="23544">
                  <c:v>9.6818026844182175</c:v>
                </c:pt>
                <c:pt idx="23545">
                  <c:v>9.6625630393159572</c:v>
                </c:pt>
                <c:pt idx="23546">
                  <c:v>9.7181093356544572</c:v>
                </c:pt>
                <c:pt idx="23547">
                  <c:v>9.7883177933139969</c:v>
                </c:pt>
                <c:pt idx="23548">
                  <c:v>9.942955126645165</c:v>
                </c:pt>
                <c:pt idx="23549">
                  <c:v>10.125746532987389</c:v>
                </c:pt>
                <c:pt idx="23550">
                  <c:v>10.17236778634833</c:v>
                </c:pt>
                <c:pt idx="23551">
                  <c:v>10.136563512880905</c:v>
                </c:pt>
                <c:pt idx="23552">
                  <c:v>10.109519732903385</c:v>
                </c:pt>
                <c:pt idx="23553">
                  <c:v>10.057844198659103</c:v>
                </c:pt>
                <c:pt idx="23554">
                  <c:v>9.939366382515411</c:v>
                </c:pt>
                <c:pt idx="23555">
                  <c:v>9.7978428528600752</c:v>
                </c:pt>
                <c:pt idx="23556">
                  <c:v>9.7200729201747187</c:v>
                </c:pt>
                <c:pt idx="23557">
                  <c:v>9.6457148400506654</c:v>
                </c:pt>
                <c:pt idx="23558">
                  <c:v>9.5917699743840306</c:v>
                </c:pt>
                <c:pt idx="23559">
                  <c:v>9.5839845245955271</c:v>
                </c:pt>
                <c:pt idx="23560">
                  <c:v>9.565630016119993</c:v>
                </c:pt>
                <c:pt idx="23561">
                  <c:v>9.5913761831685029</c:v>
                </c:pt>
                <c:pt idx="23562">
                  <c:v>9.6138474921037318</c:v>
                </c:pt>
                <c:pt idx="23563">
                  <c:v>9.6722444604992877</c:v>
                </c:pt>
                <c:pt idx="23564">
                  <c:v>9.7512313091554166</c:v>
                </c:pt>
                <c:pt idx="23565">
                  <c:v>9.8178292131837015</c:v>
                </c:pt>
                <c:pt idx="23566">
                  <c:v>9.8711242235805869</c:v>
                </c:pt>
                <c:pt idx="23567">
                  <c:v>9.8772878370451664</c:v>
                </c:pt>
                <c:pt idx="23568">
                  <c:v>9.8760499704063047</c:v>
                </c:pt>
                <c:pt idx="23569">
                  <c:v>9.8344755978918812</c:v>
                </c:pt>
                <c:pt idx="23570">
                  <c:v>9.8227103701216727</c:v>
                </c:pt>
                <c:pt idx="23571">
                  <c:v>9.8100573128242843</c:v>
                </c:pt>
                <c:pt idx="23572">
                  <c:v>9.8005212467967198</c:v>
                </c:pt>
                <c:pt idx="23573">
                  <c:v>9.8112772742269279</c:v>
                </c:pt>
                <c:pt idx="23574">
                  <c:v>9.8185406448753909</c:v>
                </c:pt>
                <c:pt idx="23575">
                  <c:v>9.844369705466482</c:v>
                </c:pt>
                <c:pt idx="23576">
                  <c:v>9.8802052743299917</c:v>
                </c:pt>
                <c:pt idx="23577">
                  <c:v>9.9151089279162132</c:v>
                </c:pt>
                <c:pt idx="23578">
                  <c:v>9.9233676058877887</c:v>
                </c:pt>
                <c:pt idx="23579">
                  <c:v>9.9509731321490023</c:v>
                </c:pt>
                <c:pt idx="23580">
                  <c:v>9.9591403865288974</c:v>
                </c:pt>
                <c:pt idx="23581">
                  <c:v>9.9623926911008738</c:v>
                </c:pt>
                <c:pt idx="23582">
                  <c:v>9.972802319939559</c:v>
                </c:pt>
                <c:pt idx="23583">
                  <c:v>9.9660386357369095</c:v>
                </c:pt>
                <c:pt idx="23584">
                  <c:v>9.9163301463984794</c:v>
                </c:pt>
                <c:pt idx="23585">
                  <c:v>9.9145441377916477</c:v>
                </c:pt>
                <c:pt idx="23586">
                  <c:v>9.8738020451675865</c:v>
                </c:pt>
                <c:pt idx="23587">
                  <c:v>9.8546780151733007</c:v>
                </c:pt>
                <c:pt idx="23588">
                  <c:v>9.808020620593453</c:v>
                </c:pt>
                <c:pt idx="23589">
                  <c:v>9.7906873995865311</c:v>
                </c:pt>
                <c:pt idx="23590">
                  <c:v>9.7515766537381978</c:v>
                </c:pt>
                <c:pt idx="23591">
                  <c:v>9.7552107826229015</c:v>
                </c:pt>
                <c:pt idx="23592">
                  <c:v>9.7524375056124732</c:v>
                </c:pt>
                <c:pt idx="23593">
                  <c:v>9.7783001204730056</c:v>
                </c:pt>
                <c:pt idx="23594">
                  <c:v>9.7931177466695019</c:v>
                </c:pt>
                <c:pt idx="23595">
                  <c:v>9.8146310357434441</c:v>
                </c:pt>
                <c:pt idx="23596">
                  <c:v>9.8447233472558189</c:v>
                </c:pt>
                <c:pt idx="23597">
                  <c:v>9.8576869268702545</c:v>
                </c:pt>
                <c:pt idx="23598">
                  <c:v>9.872175960067203</c:v>
                </c:pt>
                <c:pt idx="23599">
                  <c:v>9.8206612971269678</c:v>
                </c:pt>
                <c:pt idx="23600">
                  <c:v>9.8233003828299115</c:v>
                </c:pt>
                <c:pt idx="23601">
                  <c:v>9.8472145408043765</c:v>
                </c:pt>
                <c:pt idx="23602">
                  <c:v>9.8717101805561356</c:v>
                </c:pt>
                <c:pt idx="23603">
                  <c:v>9.8869765996228214</c:v>
                </c:pt>
                <c:pt idx="23604">
                  <c:v>9.9172942464186491</c:v>
                </c:pt>
                <c:pt idx="23605">
                  <c:v>9.9235569251005238</c:v>
                </c:pt>
                <c:pt idx="23606">
                  <c:v>9.9580280725631294</c:v>
                </c:pt>
                <c:pt idx="23607">
                  <c:v>9.9945416035525589</c:v>
                </c:pt>
                <c:pt idx="23608">
                  <c:v>9.9813389286146581</c:v>
                </c:pt>
                <c:pt idx="23609">
                  <c:v>9.964825329404519</c:v>
                </c:pt>
                <c:pt idx="23610">
                  <c:v>9.92433726268764</c:v>
                </c:pt>
                <c:pt idx="23611">
                  <c:v>9.9109961311787291</c:v>
                </c:pt>
                <c:pt idx="23612">
                  <c:v>9.8978615222279167</c:v>
                </c:pt>
                <c:pt idx="23613">
                  <c:v>9.9068332778655144</c:v>
                </c:pt>
                <c:pt idx="23614">
                  <c:v>9.8826258345348883</c:v>
                </c:pt>
                <c:pt idx="23615">
                  <c:v>9.8623365370109877</c:v>
                </c:pt>
                <c:pt idx="23616">
                  <c:v>9.8349014186665737</c:v>
                </c:pt>
                <c:pt idx="23617">
                  <c:v>9.8020824089169896</c:v>
                </c:pt>
                <c:pt idx="23618">
                  <c:v>9.8016311637651725</c:v>
                </c:pt>
                <c:pt idx="23619">
                  <c:v>9.8089761973305603</c:v>
                </c:pt>
                <c:pt idx="23620">
                  <c:v>9.8247212198208604</c:v>
                </c:pt>
                <c:pt idx="23621">
                  <c:v>9.8678666328876687</c:v>
                </c:pt>
                <c:pt idx="23622">
                  <c:v>9.869631812031928</c:v>
                </c:pt>
                <c:pt idx="23623">
                  <c:v>9.8215934736590853</c:v>
                </c:pt>
                <c:pt idx="23624">
                  <c:v>9.8032227917138091</c:v>
                </c:pt>
                <c:pt idx="23625">
                  <c:v>9.8252677808650084</c:v>
                </c:pt>
                <c:pt idx="23626">
                  <c:v>9.857801057920522</c:v>
                </c:pt>
                <c:pt idx="23627">
                  <c:v>9.8785781859786788</c:v>
                </c:pt>
                <c:pt idx="23628">
                  <c:v>9.8704524436133774</c:v>
                </c:pt>
                <c:pt idx="23629">
                  <c:v>9.885490382440226</c:v>
                </c:pt>
                <c:pt idx="23630">
                  <c:v>9.8921302234243882</c:v>
                </c:pt>
                <c:pt idx="23631">
                  <c:v>9.8746910185048868</c:v>
                </c:pt>
                <c:pt idx="23632">
                  <c:v>9.8523327838976869</c:v>
                </c:pt>
                <c:pt idx="23633">
                  <c:v>9.8233494510645887</c:v>
                </c:pt>
                <c:pt idx="23634">
                  <c:v>9.7979157739111109</c:v>
                </c:pt>
                <c:pt idx="23635">
                  <c:v>9.7945246824102199</c:v>
                </c:pt>
                <c:pt idx="23636">
                  <c:v>9.7896436260222526</c:v>
                </c:pt>
                <c:pt idx="23637">
                  <c:v>9.7808930392525699</c:v>
                </c:pt>
                <c:pt idx="23638">
                  <c:v>9.7810601026486896</c:v>
                </c:pt>
                <c:pt idx="23639">
                  <c:v>9.7920151310675898</c:v>
                </c:pt>
                <c:pt idx="23640">
                  <c:v>9.8280716726907826</c:v>
                </c:pt>
                <c:pt idx="23641">
                  <c:v>9.869008040621301</c:v>
                </c:pt>
                <c:pt idx="23642">
                  <c:v>9.8963325592188447</c:v>
                </c:pt>
                <c:pt idx="23643">
                  <c:v>9.8957189528868916</c:v>
                </c:pt>
                <c:pt idx="23644">
                  <c:v>9.887082869718002</c:v>
                </c:pt>
                <c:pt idx="23645">
                  <c:v>9.8707699420604289</c:v>
                </c:pt>
                <c:pt idx="23646">
                  <c:v>9.831737367920077</c:v>
                </c:pt>
                <c:pt idx="23647">
                  <c:v>9.8000987953036756</c:v>
                </c:pt>
                <c:pt idx="23648">
                  <c:v>9.7751986752659441</c:v>
                </c:pt>
                <c:pt idx="23649">
                  <c:v>9.7670987293252516</c:v>
                </c:pt>
                <c:pt idx="23650">
                  <c:v>9.7693434616240626</c:v>
                </c:pt>
                <c:pt idx="23651">
                  <c:v>9.759322105857084</c:v>
                </c:pt>
                <c:pt idx="23652">
                  <c:v>9.7579663618941002</c:v>
                </c:pt>
                <c:pt idx="23653">
                  <c:v>9.766376714573159</c:v>
                </c:pt>
                <c:pt idx="23654">
                  <c:v>9.7828492773570499</c:v>
                </c:pt>
                <c:pt idx="23655">
                  <c:v>9.7983386476781966</c:v>
                </c:pt>
                <c:pt idx="23656">
                  <c:v>9.8050031358544327</c:v>
                </c:pt>
                <c:pt idx="23657">
                  <c:v>9.8105123957132339</c:v>
                </c:pt>
                <c:pt idx="23658">
                  <c:v>9.7952612022082555</c:v>
                </c:pt>
                <c:pt idx="23659">
                  <c:v>9.8417123140547478</c:v>
                </c:pt>
                <c:pt idx="23660">
                  <c:v>9.8478058407799001</c:v>
                </c:pt>
                <c:pt idx="23661">
                  <c:v>9.8405139045165821</c:v>
                </c:pt>
                <c:pt idx="23662">
                  <c:v>9.8450510102143092</c:v>
                </c:pt>
                <c:pt idx="23663">
                  <c:v>9.8252383358955449</c:v>
                </c:pt>
                <c:pt idx="23664">
                  <c:v>9.8204118307176476</c:v>
                </c:pt>
                <c:pt idx="23665">
                  <c:v>9.8197695249437444</c:v>
                </c:pt>
                <c:pt idx="23666">
                  <c:v>9.8387882212807654</c:v>
                </c:pt>
                <c:pt idx="23667">
                  <c:v>9.8606455131148181</c:v>
                </c:pt>
                <c:pt idx="23668">
                  <c:v>9.867234989365004</c:v>
                </c:pt>
                <c:pt idx="23669">
                  <c:v>9.8241576331738063</c:v>
                </c:pt>
                <c:pt idx="23670">
                  <c:v>9.7638426768736331</c:v>
                </c:pt>
                <c:pt idx="23671">
                  <c:v>9.835883857427822</c:v>
                </c:pt>
                <c:pt idx="23672">
                  <c:v>9.839289724074245</c:v>
                </c:pt>
                <c:pt idx="23673">
                  <c:v>9.8050881232876268</c:v>
                </c:pt>
                <c:pt idx="23674">
                  <c:v>9.8529414545557614</c:v>
                </c:pt>
                <c:pt idx="23675">
                  <c:v>9.9079468264049115</c:v>
                </c:pt>
                <c:pt idx="23676">
                  <c:v>9.9428429544761645</c:v>
                </c:pt>
                <c:pt idx="23677">
                  <c:v>9.9808600962499465</c:v>
                </c:pt>
                <c:pt idx="23678">
                  <c:v>9.9827438878969623</c:v>
                </c:pt>
                <c:pt idx="23679">
                  <c:v>9.9444746975480136</c:v>
                </c:pt>
                <c:pt idx="23680">
                  <c:v>9.9103096582302772</c:v>
                </c:pt>
                <c:pt idx="23681">
                  <c:v>9.8920229859796187</c:v>
                </c:pt>
                <c:pt idx="23682">
                  <c:v>10.088848704606601</c:v>
                </c:pt>
                <c:pt idx="23683">
                  <c:v>17.492843575166514</c:v>
                </c:pt>
                <c:pt idx="23684">
                  <c:v>9.1956793152903842</c:v>
                </c:pt>
                <c:pt idx="23685">
                  <c:v>6.6214123328915058</c:v>
                </c:pt>
                <c:pt idx="23686">
                  <c:v>8.0299295886117452</c:v>
                </c:pt>
                <c:pt idx="23687">
                  <c:v>8.7464587407235364</c:v>
                </c:pt>
                <c:pt idx="23688">
                  <c:v>9.5128416171143844</c:v>
                </c:pt>
                <c:pt idx="23689">
                  <c:v>9.0636414886652616</c:v>
                </c:pt>
                <c:pt idx="23690">
                  <c:v>9.6366176657212463</c:v>
                </c:pt>
                <c:pt idx="23691">
                  <c:v>10.238973593793474</c:v>
                </c:pt>
                <c:pt idx="23692">
                  <c:v>10.511703635070154</c:v>
                </c:pt>
                <c:pt idx="23693">
                  <c:v>10.600585018513922</c:v>
                </c:pt>
                <c:pt idx="23694">
                  <c:v>10.447170420042806</c:v>
                </c:pt>
                <c:pt idx="23695">
                  <c:v>10.287119981932795</c:v>
                </c:pt>
                <c:pt idx="23696">
                  <c:v>10.163361105260766</c:v>
                </c:pt>
                <c:pt idx="23697">
                  <c:v>10.005227313724474</c:v>
                </c:pt>
                <c:pt idx="23698">
                  <c:v>9.7183478734602851</c:v>
                </c:pt>
                <c:pt idx="23699">
                  <c:v>9.4951318735778791</c:v>
                </c:pt>
                <c:pt idx="23700">
                  <c:v>9.4137944022387305</c:v>
                </c:pt>
                <c:pt idx="23701">
                  <c:v>9.4252201079845346</c:v>
                </c:pt>
                <c:pt idx="23702">
                  <c:v>9.7208459855441145</c:v>
                </c:pt>
                <c:pt idx="23703">
                  <c:v>9.8920437719186598</c:v>
                </c:pt>
                <c:pt idx="23704">
                  <c:v>9.8361969840338102</c:v>
                </c:pt>
                <c:pt idx="23705">
                  <c:v>9.7908659170334555</c:v>
                </c:pt>
                <c:pt idx="23706">
                  <c:v>9.7910700245266522</c:v>
                </c:pt>
                <c:pt idx="23707">
                  <c:v>9.8930036455743924</c:v>
                </c:pt>
                <c:pt idx="23708">
                  <c:v>9.9795575447115503</c:v>
                </c:pt>
                <c:pt idx="23709">
                  <c:v>9.9244850598146268</c:v>
                </c:pt>
                <c:pt idx="23710">
                  <c:v>9.9699585983513828</c:v>
                </c:pt>
                <c:pt idx="23711">
                  <c:v>9.9530280698757743</c:v>
                </c:pt>
                <c:pt idx="23712">
                  <c:v>9.8833460731991831</c:v>
                </c:pt>
                <c:pt idx="23713">
                  <c:v>9.8513847994099617</c:v>
                </c:pt>
                <c:pt idx="23714">
                  <c:v>9.8279650950902298</c:v>
                </c:pt>
                <c:pt idx="23715">
                  <c:v>9.7943904508730562</c:v>
                </c:pt>
                <c:pt idx="23716">
                  <c:v>9.7635314100221002</c:v>
                </c:pt>
                <c:pt idx="23717">
                  <c:v>9.7617607874735413</c:v>
                </c:pt>
                <c:pt idx="23718">
                  <c:v>9.7672801279594239</c:v>
                </c:pt>
                <c:pt idx="23719">
                  <c:v>9.8034657667614642</c:v>
                </c:pt>
                <c:pt idx="23720">
                  <c:v>9.8216352512038547</c:v>
                </c:pt>
                <c:pt idx="23721">
                  <c:v>9.8584907746637125</c:v>
                </c:pt>
                <c:pt idx="23722">
                  <c:v>9.8385569261574322</c:v>
                </c:pt>
                <c:pt idx="23723">
                  <c:v>9.8264999514362241</c:v>
                </c:pt>
                <c:pt idx="23724">
                  <c:v>9.8519308421356637</c:v>
                </c:pt>
                <c:pt idx="23725">
                  <c:v>9.8609100403108663</c:v>
                </c:pt>
                <c:pt idx="23726">
                  <c:v>9.914777966559571</c:v>
                </c:pt>
                <c:pt idx="23727">
                  <c:v>9.955725200111603</c:v>
                </c:pt>
                <c:pt idx="23728">
                  <c:v>9.9956911330140414</c:v>
                </c:pt>
                <c:pt idx="23729">
                  <c:v>9.9882525631927557</c:v>
                </c:pt>
                <c:pt idx="23730">
                  <c:v>9.9939288075989694</c:v>
                </c:pt>
                <c:pt idx="23731">
                  <c:v>9.9394130652824497</c:v>
                </c:pt>
                <c:pt idx="23732">
                  <c:v>9.8526259207199871</c:v>
                </c:pt>
                <c:pt idx="23733">
                  <c:v>9.8401045257832145</c:v>
                </c:pt>
                <c:pt idx="23734">
                  <c:v>9.8392250163909711</c:v>
                </c:pt>
                <c:pt idx="23735">
                  <c:v>9.8499362468125486</c:v>
                </c:pt>
                <c:pt idx="23736">
                  <c:v>9.9043584305301522</c:v>
                </c:pt>
                <c:pt idx="23737">
                  <c:v>9.8657085931035109</c:v>
                </c:pt>
                <c:pt idx="23738">
                  <c:v>9.8167009799398226</c:v>
                </c:pt>
                <c:pt idx="23739">
                  <c:v>9.8506838988965004</c:v>
                </c:pt>
                <c:pt idx="23740">
                  <c:v>9.8759225133303179</c:v>
                </c:pt>
                <c:pt idx="23741">
                  <c:v>9.8669239355066249</c:v>
                </c:pt>
                <c:pt idx="23742">
                  <c:v>9.8045629318947505</c:v>
                </c:pt>
                <c:pt idx="23743">
                  <c:v>9.8050961523795923</c:v>
                </c:pt>
                <c:pt idx="23744">
                  <c:v>9.8092038373043611</c:v>
                </c:pt>
                <c:pt idx="23745">
                  <c:v>9.7980676505280595</c:v>
                </c:pt>
                <c:pt idx="23746">
                  <c:v>9.8407258645903131</c:v>
                </c:pt>
                <c:pt idx="23747">
                  <c:v>9.8340265021775579</c:v>
                </c:pt>
                <c:pt idx="23748">
                  <c:v>9.7252122315142877</c:v>
                </c:pt>
                <c:pt idx="23749">
                  <c:v>9.7532241952211152</c:v>
                </c:pt>
                <c:pt idx="23750">
                  <c:v>9.8680133446176601</c:v>
                </c:pt>
                <c:pt idx="23751">
                  <c:v>9.8711198040353363</c:v>
                </c:pt>
                <c:pt idx="23752">
                  <c:v>9.8780947228301184</c:v>
                </c:pt>
                <c:pt idx="23753">
                  <c:v>9.8501169900185097</c:v>
                </c:pt>
                <c:pt idx="23754">
                  <c:v>9.8348242881483188</c:v>
                </c:pt>
                <c:pt idx="23755">
                  <c:v>9.8160815192756861</c:v>
                </c:pt>
                <c:pt idx="23756">
                  <c:v>9.8348204594587969</c:v>
                </c:pt>
                <c:pt idx="23757">
                  <c:v>9.8349327906076063</c:v>
                </c:pt>
                <c:pt idx="23758">
                  <c:v>9.8432742423013888</c:v>
                </c:pt>
                <c:pt idx="23759">
                  <c:v>9.8317039791002312</c:v>
                </c:pt>
                <c:pt idx="23760">
                  <c:v>9.7562811524910984</c:v>
                </c:pt>
                <c:pt idx="23761">
                  <c:v>9.7317155366764982</c:v>
                </c:pt>
                <c:pt idx="23762">
                  <c:v>9.7498697151415605</c:v>
                </c:pt>
                <c:pt idx="23763">
                  <c:v>9.7888270240784845</c:v>
                </c:pt>
                <c:pt idx="23764">
                  <c:v>9.8789650231560628</c:v>
                </c:pt>
                <c:pt idx="23765">
                  <c:v>9.9110589945963401</c:v>
                </c:pt>
                <c:pt idx="23766">
                  <c:v>9.8874167081646291</c:v>
                </c:pt>
                <c:pt idx="23767">
                  <c:v>9.8557562579276734</c:v>
                </c:pt>
                <c:pt idx="23768">
                  <c:v>9.8497961130974794</c:v>
                </c:pt>
                <c:pt idx="23769">
                  <c:v>9.8344074101753165</c:v>
                </c:pt>
                <c:pt idx="23770">
                  <c:v>9.8905986526821223</c:v>
                </c:pt>
                <c:pt idx="23771">
                  <c:v>9.939482919948377</c:v>
                </c:pt>
                <c:pt idx="23772">
                  <c:v>9.9591170385361192</c:v>
                </c:pt>
                <c:pt idx="23773">
                  <c:v>9.895715151154171</c:v>
                </c:pt>
                <c:pt idx="23774">
                  <c:v>9.8451608679288896</c:v>
                </c:pt>
                <c:pt idx="23775">
                  <c:v>9.7898141918356281</c:v>
                </c:pt>
                <c:pt idx="23776">
                  <c:v>9.7459077180260341</c:v>
                </c:pt>
                <c:pt idx="23777">
                  <c:v>9.7270643886361245</c:v>
                </c:pt>
                <c:pt idx="23778">
                  <c:v>9.6795916517601412</c:v>
                </c:pt>
                <c:pt idx="23779">
                  <c:v>9.6244533106295638</c:v>
                </c:pt>
                <c:pt idx="23780">
                  <c:v>9.6317987787385579</c:v>
                </c:pt>
                <c:pt idx="23781">
                  <c:v>9.6966305601518208</c:v>
                </c:pt>
                <c:pt idx="23782">
                  <c:v>9.7689693450026045</c:v>
                </c:pt>
                <c:pt idx="23783">
                  <c:v>9.8573194398460302</c:v>
                </c:pt>
                <c:pt idx="23784">
                  <c:v>9.9622972499502094</c:v>
                </c:pt>
                <c:pt idx="23785">
                  <c:v>10.029863952369984</c:v>
                </c:pt>
                <c:pt idx="23786">
                  <c:v>10.080227911964124</c:v>
                </c:pt>
                <c:pt idx="23787">
                  <c:v>10.059054990347212</c:v>
                </c:pt>
                <c:pt idx="23788">
                  <c:v>10.120663212711303</c:v>
                </c:pt>
                <c:pt idx="23789">
                  <c:v>9.9144698608726873</c:v>
                </c:pt>
                <c:pt idx="23790">
                  <c:v>9.7111948814877955</c:v>
                </c:pt>
                <c:pt idx="23791">
                  <c:v>9.7861893228949821</c:v>
                </c:pt>
                <c:pt idx="23792">
                  <c:v>9.766859390841935</c:v>
                </c:pt>
                <c:pt idx="23793">
                  <c:v>9.7536849656288958</c:v>
                </c:pt>
                <c:pt idx="23794">
                  <c:v>9.7327752597643595</c:v>
                </c:pt>
                <c:pt idx="23795">
                  <c:v>9.7329498978452964</c:v>
                </c:pt>
                <c:pt idx="23796">
                  <c:v>9.76804305617663</c:v>
                </c:pt>
                <c:pt idx="23797">
                  <c:v>9.8608926119355242</c:v>
                </c:pt>
                <c:pt idx="23798">
                  <c:v>9.9138690936901224</c:v>
                </c:pt>
                <c:pt idx="23799">
                  <c:v>9.8944252412700475</c:v>
                </c:pt>
                <c:pt idx="23800">
                  <c:v>9.9203850956429207</c:v>
                </c:pt>
                <c:pt idx="23801">
                  <c:v>9.8954445462260985</c:v>
                </c:pt>
                <c:pt idx="23802">
                  <c:v>9.8635783372677199</c:v>
                </c:pt>
                <c:pt idx="23803">
                  <c:v>9.847643406907471</c:v>
                </c:pt>
                <c:pt idx="23804">
                  <c:v>9.8449339558169875</c:v>
                </c:pt>
                <c:pt idx="23805">
                  <c:v>9.8831152710768837</c:v>
                </c:pt>
                <c:pt idx="23806">
                  <c:v>9.9235235144298901</c:v>
                </c:pt>
                <c:pt idx="23807">
                  <c:v>9.923665891153977</c:v>
                </c:pt>
                <c:pt idx="23808">
                  <c:v>9.9005911617693876</c:v>
                </c:pt>
                <c:pt idx="23809">
                  <c:v>9.8683112765679919</c:v>
                </c:pt>
                <c:pt idx="23810">
                  <c:v>9.8743466133787461</c:v>
                </c:pt>
                <c:pt idx="23811">
                  <c:v>9.8951568183534828</c:v>
                </c:pt>
                <c:pt idx="23812">
                  <c:v>9.8948068529314916</c:v>
                </c:pt>
                <c:pt idx="23813">
                  <c:v>9.9089115363153066</c:v>
                </c:pt>
                <c:pt idx="23814">
                  <c:v>9.8920300735672928</c:v>
                </c:pt>
                <c:pt idx="23815">
                  <c:v>9.8194671423558386</c:v>
                </c:pt>
                <c:pt idx="23816">
                  <c:v>9.7937395577934758</c:v>
                </c:pt>
                <c:pt idx="23817">
                  <c:v>9.8169178079575747</c:v>
                </c:pt>
                <c:pt idx="23818">
                  <c:v>9.9031385085406161</c:v>
                </c:pt>
                <c:pt idx="23819">
                  <c:v>9.9753393286371033</c:v>
                </c:pt>
                <c:pt idx="23820">
                  <c:v>10.043516486901</c:v>
                </c:pt>
                <c:pt idx="23821">
                  <c:v>10.160312494213331</c:v>
                </c:pt>
                <c:pt idx="23822">
                  <c:v>10.158061806819042</c:v>
                </c:pt>
                <c:pt idx="23823">
                  <c:v>10.118313112320147</c:v>
                </c:pt>
                <c:pt idx="23824">
                  <c:v>10.067307211114272</c:v>
                </c:pt>
                <c:pt idx="23825">
                  <c:v>9.9992260495412477</c:v>
                </c:pt>
                <c:pt idx="23826">
                  <c:v>9.9733445660424263</c:v>
                </c:pt>
                <c:pt idx="23827">
                  <c:v>9.9742874277758933</c:v>
                </c:pt>
                <c:pt idx="23828">
                  <c:v>9.8721661584349203</c:v>
                </c:pt>
                <c:pt idx="23829">
                  <c:v>9.6224800112652673</c:v>
                </c:pt>
                <c:pt idx="23830">
                  <c:v>9.6072754986688214</c:v>
                </c:pt>
                <c:pt idx="23831">
                  <c:v>9.560389038895778</c:v>
                </c:pt>
                <c:pt idx="23832">
                  <c:v>9.5763516023496056</c:v>
                </c:pt>
                <c:pt idx="23833">
                  <c:v>9.6485838095335286</c:v>
                </c:pt>
                <c:pt idx="23834">
                  <c:v>9.7219247173381866</c:v>
                </c:pt>
                <c:pt idx="23835">
                  <c:v>9.8207172426714813</c:v>
                </c:pt>
                <c:pt idx="23836">
                  <c:v>9.9227140948759374</c:v>
                </c:pt>
                <c:pt idx="23837">
                  <c:v>9.9742507117702957</c:v>
                </c:pt>
                <c:pt idx="23838">
                  <c:v>9.9708936813172802</c:v>
                </c:pt>
                <c:pt idx="23839">
                  <c:v>9.9142786764936126</c:v>
                </c:pt>
                <c:pt idx="23840">
                  <c:v>9.864191703201481</c:v>
                </c:pt>
                <c:pt idx="23841">
                  <c:v>9.7661601410364671</c:v>
                </c:pt>
                <c:pt idx="23842">
                  <c:v>9.7369241298750442</c:v>
                </c:pt>
                <c:pt idx="23843">
                  <c:v>9.7775380120798889</c:v>
                </c:pt>
                <c:pt idx="23844">
                  <c:v>9.8200523266965618</c:v>
                </c:pt>
                <c:pt idx="23845">
                  <c:v>9.9039845306349807</c:v>
                </c:pt>
                <c:pt idx="23846">
                  <c:v>9.9385174147194491</c:v>
                </c:pt>
                <c:pt idx="23847">
                  <c:v>9.8536115324652052</c:v>
                </c:pt>
                <c:pt idx="23848">
                  <c:v>9.7578161642887604</c:v>
                </c:pt>
                <c:pt idx="23849">
                  <c:v>9.688895305683392</c:v>
                </c:pt>
                <c:pt idx="23850">
                  <c:v>9.7095532733969048</c:v>
                </c:pt>
                <c:pt idx="23851">
                  <c:v>9.8384049731161625</c:v>
                </c:pt>
                <c:pt idx="23852">
                  <c:v>9.9831712321710597</c:v>
                </c:pt>
                <c:pt idx="23853">
                  <c:v>10.052600582206923</c:v>
                </c:pt>
                <c:pt idx="23854">
                  <c:v>10.018547028354487</c:v>
                </c:pt>
                <c:pt idx="23855">
                  <c:v>9.9908610973162304</c:v>
                </c:pt>
                <c:pt idx="23856">
                  <c:v>9.872858045566888</c:v>
                </c:pt>
                <c:pt idx="23857">
                  <c:v>9.7983519613428651</c:v>
                </c:pt>
                <c:pt idx="23858">
                  <c:v>9.7201985458529645</c:v>
                </c:pt>
                <c:pt idx="23859">
                  <c:v>9.6779583972991219</c:v>
                </c:pt>
                <c:pt idx="23860">
                  <c:v>9.6641967984919912</c:v>
                </c:pt>
                <c:pt idx="23861">
                  <c:v>9.6846751169134002</c:v>
                </c:pt>
                <c:pt idx="23862">
                  <c:v>9.7200942420996927</c:v>
                </c:pt>
                <c:pt idx="23863">
                  <c:v>9.6477536632278351</c:v>
                </c:pt>
                <c:pt idx="23864">
                  <c:v>9.5055641171997554</c:v>
                </c:pt>
                <c:pt idx="23865">
                  <c:v>9.3121882243760439</c:v>
                </c:pt>
                <c:pt idx="23866">
                  <c:v>9.1452554577733949</c:v>
                </c:pt>
                <c:pt idx="23867">
                  <c:v>9.0059663817836242</c:v>
                </c:pt>
                <c:pt idx="23868">
                  <c:v>9.0070579540688573</c:v>
                </c:pt>
                <c:pt idx="23869">
                  <c:v>9.1322681648340218</c:v>
                </c:pt>
                <c:pt idx="23870">
                  <c:v>9.2566528560577641</c:v>
                </c:pt>
                <c:pt idx="23871">
                  <c:v>9.3211161201505099</c:v>
                </c:pt>
                <c:pt idx="23872">
                  <c:v>9.3215520378153389</c:v>
                </c:pt>
                <c:pt idx="23873">
                  <c:v>9.216071174298655</c:v>
                </c:pt>
                <c:pt idx="23874">
                  <c:v>9.1724658011256217</c:v>
                </c:pt>
                <c:pt idx="23875">
                  <c:v>9.2575672106985554</c:v>
                </c:pt>
                <c:pt idx="23876">
                  <c:v>9.3793099695665401</c:v>
                </c:pt>
                <c:pt idx="23877">
                  <c:v>9.5312388157013075</c:v>
                </c:pt>
                <c:pt idx="23878">
                  <c:v>9.7047983131280304</c:v>
                </c:pt>
                <c:pt idx="23879">
                  <c:v>9.8426717725530768</c:v>
                </c:pt>
                <c:pt idx="23880">
                  <c:v>9.8951209330172176</c:v>
                </c:pt>
                <c:pt idx="23881">
                  <c:v>9.8990882252578434</c:v>
                </c:pt>
                <c:pt idx="23882">
                  <c:v>9.8512587108932532</c:v>
                </c:pt>
                <c:pt idx="23883">
                  <c:v>9.7774059558958886</c:v>
                </c:pt>
                <c:pt idx="23884">
                  <c:v>9.6843482018704528</c:v>
                </c:pt>
                <c:pt idx="23885">
                  <c:v>9.5949153705084669</c:v>
                </c:pt>
                <c:pt idx="23886">
                  <c:v>9.5889301977268939</c:v>
                </c:pt>
                <c:pt idx="23887">
                  <c:v>9.530546180441128</c:v>
                </c:pt>
                <c:pt idx="23888">
                  <c:v>9.4359359452216403</c:v>
                </c:pt>
                <c:pt idx="23889">
                  <c:v>9.3627012060236314</c:v>
                </c:pt>
                <c:pt idx="23890">
                  <c:v>9.3597544203622913</c:v>
                </c:pt>
                <c:pt idx="23891">
                  <c:v>9.4156150862868913</c:v>
                </c:pt>
                <c:pt idx="23892">
                  <c:v>9.5284765968926397</c:v>
                </c:pt>
                <c:pt idx="23893">
                  <c:v>9.6554860063265071</c:v>
                </c:pt>
                <c:pt idx="23894">
                  <c:v>9.8111723435113039</c:v>
                </c:pt>
                <c:pt idx="23895">
                  <c:v>9.9436477317869851</c:v>
                </c:pt>
                <c:pt idx="23896">
                  <c:v>10.054689103609457</c:v>
                </c:pt>
                <c:pt idx="23897">
                  <c:v>10.077949943648743</c:v>
                </c:pt>
                <c:pt idx="23898">
                  <c:v>9.9803606524226112</c:v>
                </c:pt>
                <c:pt idx="23899">
                  <c:v>9.8456380922081728</c:v>
                </c:pt>
                <c:pt idx="23900">
                  <c:v>9.7219847630915517</c:v>
                </c:pt>
                <c:pt idx="23901">
                  <c:v>9.6527201726877276</c:v>
                </c:pt>
                <c:pt idx="23902">
                  <c:v>9.6619172680145482</c:v>
                </c:pt>
                <c:pt idx="23903">
                  <c:v>9.7321682139256609</c:v>
                </c:pt>
                <c:pt idx="23904">
                  <c:v>9.8180935805740202</c:v>
                </c:pt>
                <c:pt idx="23905">
                  <c:v>9.8572141445561297</c:v>
                </c:pt>
                <c:pt idx="23906">
                  <c:v>9.8719931115508022</c:v>
                </c:pt>
                <c:pt idx="23907">
                  <c:v>9.8794623590966193</c:v>
                </c:pt>
                <c:pt idx="23908">
                  <c:v>9.9139171893119009</c:v>
                </c:pt>
                <c:pt idx="23909">
                  <c:v>10.010679044995793</c:v>
                </c:pt>
                <c:pt idx="23910">
                  <c:v>10.141324551330914</c:v>
                </c:pt>
                <c:pt idx="23911">
                  <c:v>10.212853927649549</c:v>
                </c:pt>
                <c:pt idx="23912">
                  <c:v>10.260771311194961</c:v>
                </c:pt>
                <c:pt idx="23913">
                  <c:v>10.213552703495292</c:v>
                </c:pt>
                <c:pt idx="23914">
                  <c:v>10.202107416109861</c:v>
                </c:pt>
                <c:pt idx="23915">
                  <c:v>10.16606548775057</c:v>
                </c:pt>
                <c:pt idx="23916">
                  <c:v>10.070609602417235</c:v>
                </c:pt>
                <c:pt idx="23917">
                  <c:v>9.9950817971004913</c:v>
                </c:pt>
                <c:pt idx="23918">
                  <c:v>9.9719662146059971</c:v>
                </c:pt>
                <c:pt idx="23919">
                  <c:v>9.9687075604588546</c:v>
                </c:pt>
                <c:pt idx="23920">
                  <c:v>10.023805290179595</c:v>
                </c:pt>
                <c:pt idx="23921">
                  <c:v>10.111323855703802</c:v>
                </c:pt>
                <c:pt idx="23922">
                  <c:v>10.164696345606639</c:v>
                </c:pt>
                <c:pt idx="23923">
                  <c:v>10.189805446237369</c:v>
                </c:pt>
                <c:pt idx="23924">
                  <c:v>10.21959955951567</c:v>
                </c:pt>
                <c:pt idx="23925">
                  <c:v>10.219219659373547</c:v>
                </c:pt>
                <c:pt idx="23926">
                  <c:v>10.211157244297036</c:v>
                </c:pt>
                <c:pt idx="23927">
                  <c:v>10.204782103913894</c:v>
                </c:pt>
                <c:pt idx="23928">
                  <c:v>10.21513165697999</c:v>
                </c:pt>
                <c:pt idx="23929">
                  <c:v>10.196170947344111</c:v>
                </c:pt>
                <c:pt idx="23930">
                  <c:v>10.170078134159889</c:v>
                </c:pt>
                <c:pt idx="23931">
                  <c:v>10.173449168323888</c:v>
                </c:pt>
                <c:pt idx="23932">
                  <c:v>10.195207540296328</c:v>
                </c:pt>
                <c:pt idx="23933">
                  <c:v>10.198885752317835</c:v>
                </c:pt>
                <c:pt idx="23934">
                  <c:v>10.206921746634686</c:v>
                </c:pt>
                <c:pt idx="23935">
                  <c:v>10.174355152420082</c:v>
                </c:pt>
                <c:pt idx="23936">
                  <c:v>10.239940514425511</c:v>
                </c:pt>
                <c:pt idx="23937">
                  <c:v>10.387922841547285</c:v>
                </c:pt>
                <c:pt idx="23938">
                  <c:v>10.447150984175018</c:v>
                </c:pt>
                <c:pt idx="23939">
                  <c:v>10.574414553779519</c:v>
                </c:pt>
                <c:pt idx="23940">
                  <c:v>10.737409487299395</c:v>
                </c:pt>
                <c:pt idx="23941">
                  <c:v>10.866599233046472</c:v>
                </c:pt>
                <c:pt idx="23942">
                  <c:v>10.982570368641502</c:v>
                </c:pt>
                <c:pt idx="23943">
                  <c:v>11.114140369853375</c:v>
                </c:pt>
                <c:pt idx="23944">
                  <c:v>11.217525562582406</c:v>
                </c:pt>
                <c:pt idx="23945">
                  <c:v>11.261681597379791</c:v>
                </c:pt>
                <c:pt idx="23946">
                  <c:v>11.272083519718851</c:v>
                </c:pt>
                <c:pt idx="23947">
                  <c:v>11.140488428824185</c:v>
                </c:pt>
                <c:pt idx="23948">
                  <c:v>10.864354470726369</c:v>
                </c:pt>
                <c:pt idx="23949">
                  <c:v>10.467991659614786</c:v>
                </c:pt>
                <c:pt idx="23950">
                  <c:v>10.111315913549792</c:v>
                </c:pt>
                <c:pt idx="23951">
                  <c:v>9.7677825150224393</c:v>
                </c:pt>
                <c:pt idx="23952">
                  <c:v>9.5062206040849748</c:v>
                </c:pt>
                <c:pt idx="23953">
                  <c:v>9.3080108574770719</c:v>
                </c:pt>
                <c:pt idx="23954">
                  <c:v>9.1795314622242454</c:v>
                </c:pt>
                <c:pt idx="23955">
                  <c:v>9.1959583362646349</c:v>
                </c:pt>
                <c:pt idx="23956">
                  <c:v>9.3766888092552065</c:v>
                </c:pt>
                <c:pt idx="23957">
                  <c:v>9.6665947379092128</c:v>
                </c:pt>
                <c:pt idx="23958">
                  <c:v>9.9833091323752825</c:v>
                </c:pt>
                <c:pt idx="23959">
                  <c:v>10.333289620640658</c:v>
                </c:pt>
                <c:pt idx="23960">
                  <c:v>10.60003845347236</c:v>
                </c:pt>
                <c:pt idx="23961">
                  <c:v>10.744328489752858</c:v>
                </c:pt>
                <c:pt idx="23962">
                  <c:v>10.705020847934467</c:v>
                </c:pt>
                <c:pt idx="23963">
                  <c:v>10.530090646259499</c:v>
                </c:pt>
                <c:pt idx="23964">
                  <c:v>10.296246686588617</c:v>
                </c:pt>
                <c:pt idx="23965">
                  <c:v>10.048150400693308</c:v>
                </c:pt>
                <c:pt idx="23966">
                  <c:v>9.8750280735862983</c:v>
                </c:pt>
                <c:pt idx="23967">
                  <c:v>9.7275377368197393</c:v>
                </c:pt>
                <c:pt idx="23968">
                  <c:v>9.6060708945323103</c:v>
                </c:pt>
                <c:pt idx="23969">
                  <c:v>9.4757972646427984</c:v>
                </c:pt>
                <c:pt idx="23970">
                  <c:v>9.3752759935600594</c:v>
                </c:pt>
                <c:pt idx="23971">
                  <c:v>9.2943259589059295</c:v>
                </c:pt>
                <c:pt idx="23972">
                  <c:v>9.3136836259281228</c:v>
                </c:pt>
                <c:pt idx="23973">
                  <c:v>9.4038371559793017</c:v>
                </c:pt>
                <c:pt idx="23974">
                  <c:v>9.5457738788516586</c:v>
                </c:pt>
                <c:pt idx="23975">
                  <c:v>9.7928479103850599</c:v>
                </c:pt>
                <c:pt idx="23976">
                  <c:v>10.075316120606425</c:v>
                </c:pt>
                <c:pt idx="23977">
                  <c:v>10.313382859495254</c:v>
                </c:pt>
                <c:pt idx="23978">
                  <c:v>10.429240964683018</c:v>
                </c:pt>
                <c:pt idx="23979">
                  <c:v>10.454404221143164</c:v>
                </c:pt>
                <c:pt idx="23980">
                  <c:v>10.312006993814675</c:v>
                </c:pt>
                <c:pt idx="23981">
                  <c:v>9.9340523658354112</c:v>
                </c:pt>
                <c:pt idx="23982">
                  <c:v>9.5120210449687423</c:v>
                </c:pt>
                <c:pt idx="23983">
                  <c:v>9.2331963795630436</c:v>
                </c:pt>
                <c:pt idx="23984">
                  <c:v>9.1146408789634457</c:v>
                </c:pt>
                <c:pt idx="23985">
                  <c:v>9.1140888683914287</c:v>
                </c:pt>
                <c:pt idx="23986">
                  <c:v>9.2252563310046192</c:v>
                </c:pt>
                <c:pt idx="23987">
                  <c:v>9.403796062304929</c:v>
                </c:pt>
                <c:pt idx="23988">
                  <c:v>9.5949132022105008</c:v>
                </c:pt>
                <c:pt idx="23989">
                  <c:v>9.7504001367498638</c:v>
                </c:pt>
                <c:pt idx="23990">
                  <c:v>9.8193896316086953</c:v>
                </c:pt>
                <c:pt idx="23991">
                  <c:v>9.859669585685106</c:v>
                </c:pt>
                <c:pt idx="23992">
                  <c:v>9.8530357843571554</c:v>
                </c:pt>
                <c:pt idx="23993">
                  <c:v>9.8313150521307247</c:v>
                </c:pt>
                <c:pt idx="23994">
                  <c:v>9.802242395272641</c:v>
                </c:pt>
                <c:pt idx="23995">
                  <c:v>9.7423620622794651</c:v>
                </c:pt>
                <c:pt idx="23996">
                  <c:v>9.6704298070529795</c:v>
                </c:pt>
                <c:pt idx="23997">
                  <c:v>9.5462961932375077</c:v>
                </c:pt>
                <c:pt idx="23998">
                  <c:v>9.4366532309105953</c:v>
                </c:pt>
                <c:pt idx="23999">
                  <c:v>9.342304258257311</c:v>
                </c:pt>
                <c:pt idx="24000">
                  <c:v>9.2839787632680633</c:v>
                </c:pt>
                <c:pt idx="24001">
                  <c:v>9.3293796416529648</c:v>
                </c:pt>
                <c:pt idx="24002">
                  <c:v>9.4581472044949546</c:v>
                </c:pt>
                <c:pt idx="24003">
                  <c:v>9.6307583158484924</c:v>
                </c:pt>
                <c:pt idx="24004">
                  <c:v>9.8061419222601529</c:v>
                </c:pt>
                <c:pt idx="24005">
                  <c:v>9.9123080651864495</c:v>
                </c:pt>
                <c:pt idx="24006">
                  <c:v>9.9458836499931795</c:v>
                </c:pt>
                <c:pt idx="24007">
                  <c:v>9.8882628959398993</c:v>
                </c:pt>
                <c:pt idx="24008">
                  <c:v>9.7931798418140872</c:v>
                </c:pt>
                <c:pt idx="24009">
                  <c:v>9.6780661348347152</c:v>
                </c:pt>
                <c:pt idx="24010">
                  <c:v>9.566399461603055</c:v>
                </c:pt>
                <c:pt idx="24011">
                  <c:v>9.4927835881393694</c:v>
                </c:pt>
                <c:pt idx="24012">
                  <c:v>9.4625693973861207</c:v>
                </c:pt>
                <c:pt idx="24013">
                  <c:v>9.5072330809905505</c:v>
                </c:pt>
                <c:pt idx="24014">
                  <c:v>9.5744025934345309</c:v>
                </c:pt>
                <c:pt idx="24015">
                  <c:v>9.6360603741472364</c:v>
                </c:pt>
                <c:pt idx="24016">
                  <c:v>9.7205863691899594</c:v>
                </c:pt>
                <c:pt idx="24017">
                  <c:v>9.773345403509234</c:v>
                </c:pt>
                <c:pt idx="24018">
                  <c:v>9.8052278276356652</c:v>
                </c:pt>
                <c:pt idx="24019">
                  <c:v>9.8513890367530763</c:v>
                </c:pt>
                <c:pt idx="24020">
                  <c:v>9.8910708631905635</c:v>
                </c:pt>
                <c:pt idx="24021">
                  <c:v>9.9117418743813275</c:v>
                </c:pt>
                <c:pt idx="24022">
                  <c:v>9.909974407960263</c:v>
                </c:pt>
                <c:pt idx="24023">
                  <c:v>9.9024919101883135</c:v>
                </c:pt>
                <c:pt idx="24024">
                  <c:v>9.8492757193960152</c:v>
                </c:pt>
                <c:pt idx="24025">
                  <c:v>9.796930695273435</c:v>
                </c:pt>
                <c:pt idx="24026">
                  <c:v>9.7757943174511439</c:v>
                </c:pt>
                <c:pt idx="24027">
                  <c:v>9.7612998381819782</c:v>
                </c:pt>
                <c:pt idx="24028">
                  <c:v>9.760936466341871</c:v>
                </c:pt>
                <c:pt idx="24029">
                  <c:v>9.7853106726884143</c:v>
                </c:pt>
                <c:pt idx="24030">
                  <c:v>9.8301967433974404</c:v>
                </c:pt>
                <c:pt idx="24031">
                  <c:v>9.8938774027958178</c:v>
                </c:pt>
                <c:pt idx="24032">
                  <c:v>9.9474164598287835</c:v>
                </c:pt>
                <c:pt idx="24033">
                  <c:v>9.9920423515690331</c:v>
                </c:pt>
                <c:pt idx="24034">
                  <c:v>10.010175067665518</c:v>
                </c:pt>
                <c:pt idx="24035">
                  <c:v>9.9893852387013649</c:v>
                </c:pt>
                <c:pt idx="24036">
                  <c:v>9.9623775960555747</c:v>
                </c:pt>
                <c:pt idx="24037">
                  <c:v>9.9129526320108852</c:v>
                </c:pt>
                <c:pt idx="24038">
                  <c:v>9.867973648061108</c:v>
                </c:pt>
                <c:pt idx="24039">
                  <c:v>9.8795401605833728</c:v>
                </c:pt>
                <c:pt idx="24040">
                  <c:v>9.9280389323388469</c:v>
                </c:pt>
                <c:pt idx="24041">
                  <c:v>9.995708363343546</c:v>
                </c:pt>
                <c:pt idx="24042">
                  <c:v>10.059829963677826</c:v>
                </c:pt>
                <c:pt idx="24043">
                  <c:v>10.150529812355092</c:v>
                </c:pt>
                <c:pt idx="24044">
                  <c:v>10.242405132509216</c:v>
                </c:pt>
                <c:pt idx="24045">
                  <c:v>10.347042670495608</c:v>
                </c:pt>
                <c:pt idx="24046">
                  <c:v>10.456849746325338</c:v>
                </c:pt>
                <c:pt idx="24047">
                  <c:v>10.484257142449678</c:v>
                </c:pt>
                <c:pt idx="24048">
                  <c:v>10.42266280282521</c:v>
                </c:pt>
                <c:pt idx="24049">
                  <c:v>10.266339035644208</c:v>
                </c:pt>
                <c:pt idx="24050">
                  <c:v>10.259145596025148</c:v>
                </c:pt>
                <c:pt idx="24051">
                  <c:v>10.270811743658649</c:v>
                </c:pt>
                <c:pt idx="24052">
                  <c:v>10.84234389172568</c:v>
                </c:pt>
                <c:pt idx="24053">
                  <c:v>13.244803147643367</c:v>
                </c:pt>
                <c:pt idx="24054">
                  <c:v>10.953767828773714</c:v>
                </c:pt>
                <c:pt idx="24055">
                  <c:v>10.145934088131472</c:v>
                </c:pt>
                <c:pt idx="24056">
                  <c:v>10.050910735696469</c:v>
                </c:pt>
                <c:pt idx="24057">
                  <c:v>10.056361856154128</c:v>
                </c:pt>
                <c:pt idx="24058">
                  <c:v>10.414328752784668</c:v>
                </c:pt>
                <c:pt idx="24059">
                  <c:v>10.872714161491576</c:v>
                </c:pt>
                <c:pt idx="24060">
                  <c:v>10.860964666911492</c:v>
                </c:pt>
                <c:pt idx="24061">
                  <c:v>10.611582736181468</c:v>
                </c:pt>
                <c:pt idx="24062">
                  <c:v>8.3053968158534204</c:v>
                </c:pt>
                <c:pt idx="24063">
                  <c:v>8.4077679268723831</c:v>
                </c:pt>
                <c:pt idx="24064">
                  <c:v>9.2470983775096496</c:v>
                </c:pt>
                <c:pt idx="24065">
                  <c:v>9.0868874920671789</c:v>
                </c:pt>
                <c:pt idx="24066">
                  <c:v>9.7804942188806105</c:v>
                </c:pt>
                <c:pt idx="24067">
                  <c:v>10.227873189771328</c:v>
                </c:pt>
                <c:pt idx="24068">
                  <c:v>10.392407369319239</c:v>
                </c:pt>
                <c:pt idx="24069">
                  <c:v>9.9131820907449697</c:v>
                </c:pt>
                <c:pt idx="24070">
                  <c:v>9.6517237538414058</c:v>
                </c:pt>
                <c:pt idx="24071">
                  <c:v>10.332270955497799</c:v>
                </c:pt>
                <c:pt idx="24072">
                  <c:v>11.042170562273089</c:v>
                </c:pt>
                <c:pt idx="24073">
                  <c:v>10.79012019991637</c:v>
                </c:pt>
                <c:pt idx="24074">
                  <c:v>10.653389967473474</c:v>
                </c:pt>
                <c:pt idx="24075">
                  <c:v>10.483246172659536</c:v>
                </c:pt>
                <c:pt idx="24076">
                  <c:v>10.151496990415033</c:v>
                </c:pt>
                <c:pt idx="24077">
                  <c:v>9.8324641702510274</c:v>
                </c:pt>
                <c:pt idx="24078">
                  <c:v>9.4708679170672259</c:v>
                </c:pt>
                <c:pt idx="24079">
                  <c:v>9.1552323832290536</c:v>
                </c:pt>
                <c:pt idx="24080">
                  <c:v>8.9743688196586557</c:v>
                </c:pt>
                <c:pt idx="24081">
                  <c:v>8.8845760290660412</c:v>
                </c:pt>
                <c:pt idx="24082">
                  <c:v>8.8066927097762644</c:v>
                </c:pt>
                <c:pt idx="24083">
                  <c:v>8.7844364778170991</c:v>
                </c:pt>
                <c:pt idx="24084">
                  <c:v>8.7759657871781211</c:v>
                </c:pt>
                <c:pt idx="24085">
                  <c:v>8.7692052043160658</c:v>
                </c:pt>
                <c:pt idx="24086">
                  <c:v>8.7920655022447392</c:v>
                </c:pt>
                <c:pt idx="24087">
                  <c:v>8.8830798097242649</c:v>
                </c:pt>
                <c:pt idx="24088">
                  <c:v>8.9798377693931659</c:v>
                </c:pt>
                <c:pt idx="24089">
                  <c:v>9.0545105031830246</c:v>
                </c:pt>
                <c:pt idx="24090">
                  <c:v>9.057156999596188</c:v>
                </c:pt>
                <c:pt idx="24091">
                  <c:v>9.0729098273119959</c:v>
                </c:pt>
                <c:pt idx="24092">
                  <c:v>9.168361858403717</c:v>
                </c:pt>
                <c:pt idx="24093">
                  <c:v>9.2898764662715578</c:v>
                </c:pt>
                <c:pt idx="24094">
                  <c:v>9.4360617194179728</c:v>
                </c:pt>
                <c:pt idx="24095">
                  <c:v>9.6391282666308893</c:v>
                </c:pt>
                <c:pt idx="24096">
                  <c:v>9.8084173908055874</c:v>
                </c:pt>
                <c:pt idx="24097">
                  <c:v>9.9387388163886001</c:v>
                </c:pt>
                <c:pt idx="24098">
                  <c:v>9.9962650204961143</c:v>
                </c:pt>
                <c:pt idx="24099">
                  <c:v>9.9855456144172638</c:v>
                </c:pt>
                <c:pt idx="24100">
                  <c:v>9.9003013666315596</c:v>
                </c:pt>
                <c:pt idx="24101">
                  <c:v>9.8473988676533111</c:v>
                </c:pt>
                <c:pt idx="24102">
                  <c:v>9.9272147753228168</c:v>
                </c:pt>
                <c:pt idx="24103">
                  <c:v>10.08734555024856</c:v>
                </c:pt>
                <c:pt idx="24104">
                  <c:v>10.228880270681358</c:v>
                </c:pt>
                <c:pt idx="24105">
                  <c:v>10.378247506680665</c:v>
                </c:pt>
                <c:pt idx="24106">
                  <c:v>10.486462611772531</c:v>
                </c:pt>
                <c:pt idx="24107">
                  <c:v>10.457274719240747</c:v>
                </c:pt>
                <c:pt idx="24108">
                  <c:v>10.347785523894087</c:v>
                </c:pt>
                <c:pt idx="24109">
                  <c:v>10.223060911081951</c:v>
                </c:pt>
                <c:pt idx="24110">
                  <c:v>10.066734149530664</c:v>
                </c:pt>
                <c:pt idx="24111">
                  <c:v>9.872372082589596</c:v>
                </c:pt>
                <c:pt idx="24112">
                  <c:v>9.7219303109915671</c:v>
                </c:pt>
                <c:pt idx="24113">
                  <c:v>9.6788716296482438</c:v>
                </c:pt>
                <c:pt idx="24114">
                  <c:v>9.6762678783741158</c:v>
                </c:pt>
                <c:pt idx="24115">
                  <c:v>9.6884968947052474</c:v>
                </c:pt>
                <c:pt idx="24116">
                  <c:v>9.713952166710623</c:v>
                </c:pt>
                <c:pt idx="24117">
                  <c:v>9.7466318732449739</c:v>
                </c:pt>
                <c:pt idx="24118">
                  <c:v>9.8095934707606247</c:v>
                </c:pt>
                <c:pt idx="24119">
                  <c:v>9.9118835477517404</c:v>
                </c:pt>
                <c:pt idx="24120">
                  <c:v>10.437764380812714</c:v>
                </c:pt>
                <c:pt idx="24121">
                  <c:v>10.106324381961503</c:v>
                </c:pt>
                <c:pt idx="24122">
                  <c:v>9.8157838647320794</c:v>
                </c:pt>
                <c:pt idx="24123">
                  <c:v>10.119155153213518</c:v>
                </c:pt>
                <c:pt idx="24124">
                  <c:v>10.205868579687285</c:v>
                </c:pt>
                <c:pt idx="24125">
                  <c:v>10.075838709725225</c:v>
                </c:pt>
                <c:pt idx="24126">
                  <c:v>10.021204061472162</c:v>
                </c:pt>
                <c:pt idx="24127">
                  <c:v>9.9224437746261849</c:v>
                </c:pt>
                <c:pt idx="24128">
                  <c:v>9.824715611710257</c:v>
                </c:pt>
                <c:pt idx="24129">
                  <c:v>9.7631891585603583</c:v>
                </c:pt>
                <c:pt idx="24130">
                  <c:v>9.6618981437416558</c:v>
                </c:pt>
                <c:pt idx="24131">
                  <c:v>9.5571900415669937</c:v>
                </c:pt>
                <c:pt idx="24132">
                  <c:v>9.4514634476980159</c:v>
                </c:pt>
                <c:pt idx="24133">
                  <c:v>9.3569911156328587</c:v>
                </c:pt>
                <c:pt idx="24134">
                  <c:v>9.3158366730318711</c:v>
                </c:pt>
                <c:pt idx="24135">
                  <c:v>9.2985952277259614</c:v>
                </c:pt>
                <c:pt idx="24136">
                  <c:v>9.3225296531829365</c:v>
                </c:pt>
                <c:pt idx="24137">
                  <c:v>9.3722617155520727</c:v>
                </c:pt>
                <c:pt idx="24138">
                  <c:v>9.4616325192905268</c:v>
                </c:pt>
                <c:pt idx="24139">
                  <c:v>9.5867773163031273</c:v>
                </c:pt>
                <c:pt idx="24140">
                  <c:v>9.7096682306739641</c:v>
                </c:pt>
                <c:pt idx="24141">
                  <c:v>9.8199163939417229</c:v>
                </c:pt>
                <c:pt idx="24142">
                  <c:v>9.8717137645545439</c:v>
                </c:pt>
                <c:pt idx="24143">
                  <c:v>9.8127234343128702</c:v>
                </c:pt>
                <c:pt idx="24144">
                  <c:v>9.6047936468945814</c:v>
                </c:pt>
                <c:pt idx="24145">
                  <c:v>9.3220313868159241</c:v>
                </c:pt>
                <c:pt idx="24146">
                  <c:v>9.0446000221290195</c:v>
                </c:pt>
                <c:pt idx="24147">
                  <c:v>8.837603010587376</c:v>
                </c:pt>
                <c:pt idx="24148">
                  <c:v>8.7482902221881673</c:v>
                </c:pt>
                <c:pt idx="24149">
                  <c:v>8.8441340879856423</c:v>
                </c:pt>
                <c:pt idx="24150">
                  <c:v>9.1498491236851169</c:v>
                </c:pt>
                <c:pt idx="24151">
                  <c:v>9.5323816137327544</c:v>
                </c:pt>
                <c:pt idx="24152">
                  <c:v>9.8930937793219016</c:v>
                </c:pt>
                <c:pt idx="24153">
                  <c:v>10.141387518148626</c:v>
                </c:pt>
                <c:pt idx="24154">
                  <c:v>10.247463664646078</c:v>
                </c:pt>
                <c:pt idx="24155">
                  <c:v>10.198998507123392</c:v>
                </c:pt>
                <c:pt idx="24156">
                  <c:v>10.044996782354396</c:v>
                </c:pt>
                <c:pt idx="24157">
                  <c:v>9.7936443697371676</c:v>
                </c:pt>
                <c:pt idx="24158">
                  <c:v>9.5404090122608505</c:v>
                </c:pt>
                <c:pt idx="24159">
                  <c:v>9.3492411794774419</c:v>
                </c:pt>
                <c:pt idx="24160">
                  <c:v>9.2859399456615428</c:v>
                </c:pt>
                <c:pt idx="24161">
                  <c:v>9.2894611626958294</c:v>
                </c:pt>
                <c:pt idx="24162">
                  <c:v>9.3532679882233438</c:v>
                </c:pt>
                <c:pt idx="24163">
                  <c:v>9.4592466006199469</c:v>
                </c:pt>
                <c:pt idx="24164">
                  <c:v>9.6272631773422113</c:v>
                </c:pt>
                <c:pt idx="24165">
                  <c:v>9.7852701483106426</c:v>
                </c:pt>
                <c:pt idx="24166">
                  <c:v>9.9319915787686064</c:v>
                </c:pt>
                <c:pt idx="24167">
                  <c:v>10.078874899736117</c:v>
                </c:pt>
                <c:pt idx="24168">
                  <c:v>10.202287529476612</c:v>
                </c:pt>
                <c:pt idx="24169">
                  <c:v>10.219574538405842</c:v>
                </c:pt>
                <c:pt idx="24170">
                  <c:v>10.147957869832831</c:v>
                </c:pt>
                <c:pt idx="24171">
                  <c:v>9.9968497681331723</c:v>
                </c:pt>
                <c:pt idx="24172">
                  <c:v>9.7813650515925712</c:v>
                </c:pt>
                <c:pt idx="24173">
                  <c:v>9.561168406755101</c:v>
                </c:pt>
                <c:pt idx="24174">
                  <c:v>9.4015011840779419</c:v>
                </c:pt>
                <c:pt idx="24175">
                  <c:v>9.3427020483321996</c:v>
                </c:pt>
                <c:pt idx="24176">
                  <c:v>9.3685645281785881</c:v>
                </c:pt>
                <c:pt idx="24177">
                  <c:v>9.5021640950617154</c:v>
                </c:pt>
                <c:pt idx="24178">
                  <c:v>9.7056865976317059</c:v>
                </c:pt>
                <c:pt idx="24179">
                  <c:v>9.882747614108391</c:v>
                </c:pt>
                <c:pt idx="24180">
                  <c:v>10.00287359938207</c:v>
                </c:pt>
                <c:pt idx="24181">
                  <c:v>10.064590434535205</c:v>
                </c:pt>
                <c:pt idx="24182">
                  <c:v>10.079424532979413</c:v>
                </c:pt>
                <c:pt idx="24183">
                  <c:v>10.081126659750318</c:v>
                </c:pt>
                <c:pt idx="24184">
                  <c:v>10.065005258691649</c:v>
                </c:pt>
                <c:pt idx="24185">
                  <c:v>10.049948451977738</c:v>
                </c:pt>
                <c:pt idx="24186">
                  <c:v>10.02961419256131</c:v>
                </c:pt>
                <c:pt idx="24187">
                  <c:v>9.9929999979946782</c:v>
                </c:pt>
                <c:pt idx="24188">
                  <c:v>9.9702179576920926</c:v>
                </c:pt>
                <c:pt idx="24189">
                  <c:v>9.9548805343651114</c:v>
                </c:pt>
                <c:pt idx="24190">
                  <c:v>9.9692760607512554</c:v>
                </c:pt>
                <c:pt idx="24191">
                  <c:v>10.00082789105794</c:v>
                </c:pt>
                <c:pt idx="24192">
                  <c:v>10.015478325844112</c:v>
                </c:pt>
                <c:pt idx="24193">
                  <c:v>10.040120126013806</c:v>
                </c:pt>
                <c:pt idx="24194">
                  <c:v>10.08423190828972</c:v>
                </c:pt>
                <c:pt idx="24195">
                  <c:v>10.136157173537823</c:v>
                </c:pt>
                <c:pt idx="24196">
                  <c:v>10.197884739793945</c:v>
                </c:pt>
                <c:pt idx="24197">
                  <c:v>10.237719379000339</c:v>
                </c:pt>
                <c:pt idx="24198">
                  <c:v>10.263256949611728</c:v>
                </c:pt>
                <c:pt idx="24199">
                  <c:v>10.251196432009284</c:v>
                </c:pt>
                <c:pt idx="24200">
                  <c:v>10.165061798705757</c:v>
                </c:pt>
                <c:pt idx="24201">
                  <c:v>10.105272436081606</c:v>
                </c:pt>
                <c:pt idx="24202">
                  <c:v>10.102488465504598</c:v>
                </c:pt>
                <c:pt idx="24203">
                  <c:v>10.084036176564769</c:v>
                </c:pt>
                <c:pt idx="24204">
                  <c:v>10.087796733306298</c:v>
                </c:pt>
                <c:pt idx="24205">
                  <c:v>10.109771572352319</c:v>
                </c:pt>
                <c:pt idx="24206">
                  <c:v>10.107580536096098</c:v>
                </c:pt>
                <c:pt idx="24207">
                  <c:v>10.103543858150196</c:v>
                </c:pt>
                <c:pt idx="24208">
                  <c:v>10.12290897974281</c:v>
                </c:pt>
                <c:pt idx="24209">
                  <c:v>10.122275762622504</c:v>
                </c:pt>
                <c:pt idx="24210">
                  <c:v>10.114952976797481</c:v>
                </c:pt>
                <c:pt idx="24211">
                  <c:v>10.127041188362764</c:v>
                </c:pt>
                <c:pt idx="24212">
                  <c:v>10.13657802248856</c:v>
                </c:pt>
                <c:pt idx="24213">
                  <c:v>10.164609735689467</c:v>
                </c:pt>
                <c:pt idx="24214">
                  <c:v>10.19121072455486</c:v>
                </c:pt>
                <c:pt idx="24215">
                  <c:v>10.189167868367841</c:v>
                </c:pt>
                <c:pt idx="24216">
                  <c:v>10.15112842336835</c:v>
                </c:pt>
                <c:pt idx="24217">
                  <c:v>10.131340028606086</c:v>
                </c:pt>
                <c:pt idx="24218">
                  <c:v>10.167392114272968</c:v>
                </c:pt>
                <c:pt idx="24219">
                  <c:v>10.233428096930375</c:v>
                </c:pt>
                <c:pt idx="24220">
                  <c:v>10.317481995270141</c:v>
                </c:pt>
                <c:pt idx="24221">
                  <c:v>10.432852853238771</c:v>
                </c:pt>
                <c:pt idx="24222">
                  <c:v>10.558730271689859</c:v>
                </c:pt>
                <c:pt idx="24223">
                  <c:v>10.606569891653058</c:v>
                </c:pt>
                <c:pt idx="24224">
                  <c:v>10.594498172894872</c:v>
                </c:pt>
                <c:pt idx="24225">
                  <c:v>10.501238889809295</c:v>
                </c:pt>
                <c:pt idx="24226">
                  <c:v>10.323944437195321</c:v>
                </c:pt>
                <c:pt idx="24227">
                  <c:v>10.142167229008082</c:v>
                </c:pt>
                <c:pt idx="24228">
                  <c:v>9.9848061677618851</c:v>
                </c:pt>
                <c:pt idx="24229">
                  <c:v>9.8604610509964772</c:v>
                </c:pt>
                <c:pt idx="24230">
                  <c:v>9.7505213536376747</c:v>
                </c:pt>
                <c:pt idx="24231">
                  <c:v>9.7576506088746662</c:v>
                </c:pt>
                <c:pt idx="24232">
                  <c:v>9.7979067921635554</c:v>
                </c:pt>
                <c:pt idx="24233">
                  <c:v>9.8673523446371174</c:v>
                </c:pt>
                <c:pt idx="24234">
                  <c:v>9.9465204227331636</c:v>
                </c:pt>
                <c:pt idx="24235">
                  <c:v>10.018125323025178</c:v>
                </c:pt>
                <c:pt idx="24236">
                  <c:v>10.103897282596765</c:v>
                </c:pt>
                <c:pt idx="24237">
                  <c:v>10.168997284993992</c:v>
                </c:pt>
                <c:pt idx="24238">
                  <c:v>10.251503947138705</c:v>
                </c:pt>
                <c:pt idx="24239">
                  <c:v>10.328557902141748</c:v>
                </c:pt>
                <c:pt idx="24240">
                  <c:v>10.344741682174547</c:v>
                </c:pt>
                <c:pt idx="24241">
                  <c:v>10.279129604883265</c:v>
                </c:pt>
                <c:pt idx="24242">
                  <c:v>10.119369715343321</c:v>
                </c:pt>
                <c:pt idx="24243">
                  <c:v>9.906009029286416</c:v>
                </c:pt>
                <c:pt idx="24244">
                  <c:v>9.7047342602472124</c:v>
                </c:pt>
                <c:pt idx="24245">
                  <c:v>9.5443493751010831</c:v>
                </c:pt>
                <c:pt idx="24246">
                  <c:v>9.4561091926530452</c:v>
                </c:pt>
                <c:pt idx="24247">
                  <c:v>9.4405114891404125</c:v>
                </c:pt>
                <c:pt idx="24248">
                  <c:v>9.5210130983894761</c:v>
                </c:pt>
                <c:pt idx="24249">
                  <c:v>9.6551138448195228</c:v>
                </c:pt>
                <c:pt idx="24250">
                  <c:v>9.7778839365369503</c:v>
                </c:pt>
                <c:pt idx="24251">
                  <c:v>9.9083551400134056</c:v>
                </c:pt>
                <c:pt idx="24252">
                  <c:v>10.060094023112047</c:v>
                </c:pt>
                <c:pt idx="24253">
                  <c:v>10.200422178938629</c:v>
                </c:pt>
                <c:pt idx="24254">
                  <c:v>10.316128878582244</c:v>
                </c:pt>
                <c:pt idx="24255">
                  <c:v>10.397525217141483</c:v>
                </c:pt>
                <c:pt idx="24256">
                  <c:v>10.439412078669481</c:v>
                </c:pt>
                <c:pt idx="24257">
                  <c:v>10.43747867305453</c:v>
                </c:pt>
                <c:pt idx="24258">
                  <c:v>10.361188260911154</c:v>
                </c:pt>
                <c:pt idx="24259">
                  <c:v>10.224758597291425</c:v>
                </c:pt>
                <c:pt idx="24260">
                  <c:v>10.086667391641527</c:v>
                </c:pt>
                <c:pt idx="24261">
                  <c:v>9.9345062401371216</c:v>
                </c:pt>
                <c:pt idx="24262">
                  <c:v>9.8025664928790821</c:v>
                </c:pt>
                <c:pt idx="24263">
                  <c:v>9.7171827331308762</c:v>
                </c:pt>
                <c:pt idx="24264">
                  <c:v>9.6790210973048811</c:v>
                </c:pt>
                <c:pt idx="24265">
                  <c:v>9.6939353157607719</c:v>
                </c:pt>
                <c:pt idx="24266">
                  <c:v>9.7341498968132409</c:v>
                </c:pt>
                <c:pt idx="24267">
                  <c:v>9.7713420817803947</c:v>
                </c:pt>
                <c:pt idx="24268">
                  <c:v>9.8281105580546093</c:v>
                </c:pt>
                <c:pt idx="24269">
                  <c:v>9.8880176583066124</c:v>
                </c:pt>
                <c:pt idx="24270">
                  <c:v>9.9229065833528267</c:v>
                </c:pt>
                <c:pt idx="24271">
                  <c:v>9.969916959136949</c:v>
                </c:pt>
                <c:pt idx="24272">
                  <c:v>9.959214873628305</c:v>
                </c:pt>
                <c:pt idx="24273">
                  <c:v>9.8907572570968085</c:v>
                </c:pt>
                <c:pt idx="24274">
                  <c:v>9.8224121111988278</c:v>
                </c:pt>
                <c:pt idx="24275">
                  <c:v>9.7508137412249773</c:v>
                </c:pt>
                <c:pt idx="24276">
                  <c:v>9.7033822227251196</c:v>
                </c:pt>
                <c:pt idx="24277">
                  <c:v>9.6994485532603925</c:v>
                </c:pt>
                <c:pt idx="24278">
                  <c:v>9.7376923403225355</c:v>
                </c:pt>
                <c:pt idx="24279">
                  <c:v>9.8067313883907872</c:v>
                </c:pt>
                <c:pt idx="24280">
                  <c:v>9.8922837419860308</c:v>
                </c:pt>
                <c:pt idx="24281">
                  <c:v>9.9400129727536584</c:v>
                </c:pt>
                <c:pt idx="24282">
                  <c:v>9.9920783563741349</c:v>
                </c:pt>
                <c:pt idx="24283">
                  <c:v>10.015379415012706</c:v>
                </c:pt>
                <c:pt idx="24284">
                  <c:v>10.013886677220498</c:v>
                </c:pt>
                <c:pt idx="24285">
                  <c:v>9.9583042726578803</c:v>
                </c:pt>
                <c:pt idx="24286">
                  <c:v>9.8510271638119988</c:v>
                </c:pt>
                <c:pt idx="24287">
                  <c:v>9.7327270839844413</c:v>
                </c:pt>
                <c:pt idx="24288">
                  <c:v>9.6291754227078155</c:v>
                </c:pt>
                <c:pt idx="24289">
                  <c:v>9.578584178231992</c:v>
                </c:pt>
                <c:pt idx="24290">
                  <c:v>9.5530631865600224</c:v>
                </c:pt>
                <c:pt idx="24291">
                  <c:v>9.5815613154805224</c:v>
                </c:pt>
                <c:pt idx="24292">
                  <c:v>9.6381038631524696</c:v>
                </c:pt>
                <c:pt idx="24293">
                  <c:v>9.7173373865038837</c:v>
                </c:pt>
                <c:pt idx="24294">
                  <c:v>9.7945083632496388</c:v>
                </c:pt>
                <c:pt idx="24295">
                  <c:v>9.8784579155545487</c:v>
                </c:pt>
                <c:pt idx="24296">
                  <c:v>9.9837026473067123</c:v>
                </c:pt>
                <c:pt idx="24297">
                  <c:v>10.053358655248655</c:v>
                </c:pt>
                <c:pt idx="24298">
                  <c:v>10.100004946871071</c:v>
                </c:pt>
                <c:pt idx="24299">
                  <c:v>10.112791923530958</c:v>
                </c:pt>
                <c:pt idx="24300">
                  <c:v>10.057709468011272</c:v>
                </c:pt>
                <c:pt idx="24301">
                  <c:v>9.9945118972783717</c:v>
                </c:pt>
                <c:pt idx="24302">
                  <c:v>9.921696961374586</c:v>
                </c:pt>
                <c:pt idx="24303">
                  <c:v>9.8379487730776258</c:v>
                </c:pt>
                <c:pt idx="24304">
                  <c:v>9.7753244348790496</c:v>
                </c:pt>
                <c:pt idx="24305">
                  <c:v>9.7219068623381872</c:v>
                </c:pt>
                <c:pt idx="24306">
                  <c:v>9.6928040406557567</c:v>
                </c:pt>
                <c:pt idx="24307">
                  <c:v>9.6761387923908249</c:v>
                </c:pt>
                <c:pt idx="24308">
                  <c:v>9.6777177572596695</c:v>
                </c:pt>
                <c:pt idx="24309">
                  <c:v>9.696600206944197</c:v>
                </c:pt>
                <c:pt idx="24310">
                  <c:v>9.745775739055075</c:v>
                </c:pt>
                <c:pt idx="24311">
                  <c:v>9.7940144026658711</c:v>
                </c:pt>
                <c:pt idx="24312">
                  <c:v>9.8669553430207007</c:v>
                </c:pt>
                <c:pt idx="24313">
                  <c:v>9.9686485827547955</c:v>
                </c:pt>
                <c:pt idx="24314">
                  <c:v>10.079291182312502</c:v>
                </c:pt>
                <c:pt idx="24315">
                  <c:v>10.173466174679136</c:v>
                </c:pt>
                <c:pt idx="24316">
                  <c:v>10.243099038811732</c:v>
                </c:pt>
                <c:pt idx="24317">
                  <c:v>10.261006430279719</c:v>
                </c:pt>
                <c:pt idx="24318">
                  <c:v>10.263096326175653</c:v>
                </c:pt>
                <c:pt idx="24319">
                  <c:v>10.239087378809822</c:v>
                </c:pt>
                <c:pt idx="24320">
                  <c:v>10.2339218813397</c:v>
                </c:pt>
                <c:pt idx="24321">
                  <c:v>10.251947941733206</c:v>
                </c:pt>
                <c:pt idx="24322">
                  <c:v>10.272433031039233</c:v>
                </c:pt>
                <c:pt idx="24323">
                  <c:v>10.269949092067844</c:v>
                </c:pt>
                <c:pt idx="24324">
                  <c:v>10.243317477401249</c:v>
                </c:pt>
                <c:pt idx="24325">
                  <c:v>10.164546280065144</c:v>
                </c:pt>
                <c:pt idx="24326">
                  <c:v>10.076131460670029</c:v>
                </c:pt>
                <c:pt idx="24327">
                  <c:v>10.004566644817725</c:v>
                </c:pt>
                <c:pt idx="24328">
                  <c:v>9.9470864112280246</c:v>
                </c:pt>
                <c:pt idx="24329">
                  <c:v>9.8685689150307496</c:v>
                </c:pt>
                <c:pt idx="24330">
                  <c:v>9.7896846610107922</c:v>
                </c:pt>
                <c:pt idx="24331">
                  <c:v>9.8288502079004427</c:v>
                </c:pt>
                <c:pt idx="24332">
                  <c:v>9.9224045882655343</c:v>
                </c:pt>
                <c:pt idx="24333">
                  <c:v>9.9745811183827442</c:v>
                </c:pt>
                <c:pt idx="24334">
                  <c:v>10.02425523144643</c:v>
                </c:pt>
                <c:pt idx="24335">
                  <c:v>10.053765529538275</c:v>
                </c:pt>
                <c:pt idx="24336">
                  <c:v>10.025752229538444</c:v>
                </c:pt>
                <c:pt idx="24337">
                  <c:v>9.9712125780893146</c:v>
                </c:pt>
                <c:pt idx="24338">
                  <c:v>9.9515588332882619</c:v>
                </c:pt>
                <c:pt idx="24339">
                  <c:v>9.9367907739808157</c:v>
                </c:pt>
                <c:pt idx="24340">
                  <c:v>9.9264757756446187</c:v>
                </c:pt>
                <c:pt idx="24341">
                  <c:v>9.9779911893353237</c:v>
                </c:pt>
                <c:pt idx="24342">
                  <c:v>10.041898162128403</c:v>
                </c:pt>
                <c:pt idx="24343">
                  <c:v>10.185369449992612</c:v>
                </c:pt>
                <c:pt idx="24344">
                  <c:v>10.230720375228131</c:v>
                </c:pt>
                <c:pt idx="24345">
                  <c:v>10.181222725646766</c:v>
                </c:pt>
                <c:pt idx="24346">
                  <c:v>9.8488038517128107</c:v>
                </c:pt>
                <c:pt idx="24347">
                  <c:v>9.5479141210557099</c:v>
                </c:pt>
                <c:pt idx="24348">
                  <c:v>9.2774649322025606</c:v>
                </c:pt>
                <c:pt idx="24349">
                  <c:v>9.2155183755392418</c:v>
                </c:pt>
                <c:pt idx="24350">
                  <c:v>9.2431704432866812</c:v>
                </c:pt>
                <c:pt idx="24351">
                  <c:v>9.3079930389923611</c:v>
                </c:pt>
                <c:pt idx="24352">
                  <c:v>9.3508634979039691</c:v>
                </c:pt>
                <c:pt idx="24353">
                  <c:v>9.3808966603075774</c:v>
                </c:pt>
                <c:pt idx="24354">
                  <c:v>9.5265966803044577</c:v>
                </c:pt>
                <c:pt idx="24355">
                  <c:v>9.703166075522164</c:v>
                </c:pt>
                <c:pt idx="24356">
                  <c:v>9.822632145880462</c:v>
                </c:pt>
                <c:pt idx="24357">
                  <c:v>9.9002462929067203</c:v>
                </c:pt>
                <c:pt idx="24358">
                  <c:v>9.9285131163427653</c:v>
                </c:pt>
                <c:pt idx="24359">
                  <c:v>9.8947024196605664</c:v>
                </c:pt>
                <c:pt idx="24360">
                  <c:v>9.8841460909396606</c:v>
                </c:pt>
                <c:pt idx="24361">
                  <c:v>10.014793960521402</c:v>
                </c:pt>
                <c:pt idx="24362">
                  <c:v>10.167933788294265</c:v>
                </c:pt>
                <c:pt idx="24363">
                  <c:v>10.224843629408495</c:v>
                </c:pt>
                <c:pt idx="24364">
                  <c:v>10.25021824865061</c:v>
                </c:pt>
                <c:pt idx="24365">
                  <c:v>10.185831072575571</c:v>
                </c:pt>
                <c:pt idx="24366">
                  <c:v>10.190053223544078</c:v>
                </c:pt>
                <c:pt idx="24367">
                  <c:v>11.149838225163304</c:v>
                </c:pt>
                <c:pt idx="24368">
                  <c:v>10.548242829535965</c:v>
                </c:pt>
                <c:pt idx="24369">
                  <c:v>9.413628506789923</c:v>
                </c:pt>
                <c:pt idx="24370">
                  <c:v>8.7718412466655629</c:v>
                </c:pt>
                <c:pt idx="24371">
                  <c:v>8.4865472627147103</c:v>
                </c:pt>
                <c:pt idx="24372">
                  <c:v>9.6543634978357566</c:v>
                </c:pt>
                <c:pt idx="24373">
                  <c:v>9.7765629733073975</c:v>
                </c:pt>
                <c:pt idx="24374">
                  <c:v>9.1071852587052557</c:v>
                </c:pt>
                <c:pt idx="24375">
                  <c:v>8.5878496146121837</c:v>
                </c:pt>
                <c:pt idx="24376">
                  <c:v>8.7559584779729054</c:v>
                </c:pt>
                <c:pt idx="24377">
                  <c:v>10.56497935588003</c:v>
                </c:pt>
                <c:pt idx="24378">
                  <c:v>9.9598275163390486</c:v>
                </c:pt>
                <c:pt idx="24379">
                  <c:v>9.7176561061079685</c:v>
                </c:pt>
                <c:pt idx="24380">
                  <c:v>9.2730562399297973</c:v>
                </c:pt>
                <c:pt idx="24381">
                  <c:v>8.8123422665925961</c:v>
                </c:pt>
                <c:pt idx="24382">
                  <c:v>8.530323925377882</c:v>
                </c:pt>
                <c:pt idx="24383">
                  <c:v>8.570099771963207</c:v>
                </c:pt>
                <c:pt idx="24384">
                  <c:v>8.9733695228635657</c:v>
                </c:pt>
                <c:pt idx="24385">
                  <c:v>9.5030435038486125</c:v>
                </c:pt>
                <c:pt idx="24386">
                  <c:v>9.7373413315710433</c:v>
                </c:pt>
                <c:pt idx="24387">
                  <c:v>9.9977435166421955</c:v>
                </c:pt>
                <c:pt idx="24388">
                  <c:v>10.248281894807807</c:v>
                </c:pt>
                <c:pt idx="24389">
                  <c:v>10.262531301278637</c:v>
                </c:pt>
                <c:pt idx="24390">
                  <c:v>10.812043023965906</c:v>
                </c:pt>
                <c:pt idx="24391">
                  <c:v>11.745476363396913</c:v>
                </c:pt>
                <c:pt idx="24392">
                  <c:v>11.464557633198453</c:v>
                </c:pt>
                <c:pt idx="24393">
                  <c:v>11.148294931567978</c:v>
                </c:pt>
                <c:pt idx="24394">
                  <c:v>10.665044799489424</c:v>
                </c:pt>
                <c:pt idx="24395">
                  <c:v>9.5183644818292876</c:v>
                </c:pt>
                <c:pt idx="24396">
                  <c:v>9.4442305595519578</c:v>
                </c:pt>
                <c:pt idx="24397">
                  <c:v>9.519304172506148</c:v>
                </c:pt>
                <c:pt idx="24398">
                  <c:v>9.5266514786045615</c:v>
                </c:pt>
                <c:pt idx="24399">
                  <c:v>9.4932195960786405</c:v>
                </c:pt>
                <c:pt idx="24400">
                  <c:v>9.7123755120534749</c:v>
                </c:pt>
                <c:pt idx="24401">
                  <c:v>10.085553746221633</c:v>
                </c:pt>
                <c:pt idx="24402">
                  <c:v>10.299449190175235</c:v>
                </c:pt>
                <c:pt idx="24403">
                  <c:v>10.347619012626849</c:v>
                </c:pt>
                <c:pt idx="24404">
                  <c:v>10.203950410805065</c:v>
                </c:pt>
                <c:pt idx="24405">
                  <c:v>10.0400633297553</c:v>
                </c:pt>
                <c:pt idx="24406">
                  <c:v>10.013577654784225</c:v>
                </c:pt>
                <c:pt idx="24407">
                  <c:v>10.023162377314877</c:v>
                </c:pt>
                <c:pt idx="24408">
                  <c:v>9.9353358510541128</c:v>
                </c:pt>
                <c:pt idx="24409">
                  <c:v>9.8608288935785477</c:v>
                </c:pt>
                <c:pt idx="24410">
                  <c:v>9.8553007007902433</c:v>
                </c:pt>
                <c:pt idx="24411">
                  <c:v>9.974666565870951</c:v>
                </c:pt>
                <c:pt idx="24412">
                  <c:v>10.089173932496655</c:v>
                </c:pt>
                <c:pt idx="24413">
                  <c:v>10.129838080935238</c:v>
                </c:pt>
                <c:pt idx="24414">
                  <c:v>10.043626501774096</c:v>
                </c:pt>
                <c:pt idx="24415">
                  <c:v>10.002726180958327</c:v>
                </c:pt>
                <c:pt idx="24416">
                  <c:v>10.14091368761067</c:v>
                </c:pt>
                <c:pt idx="24417">
                  <c:v>10.013312184064862</c:v>
                </c:pt>
                <c:pt idx="24418">
                  <c:v>10.11698201130613</c:v>
                </c:pt>
                <c:pt idx="24419">
                  <c:v>10.114434751323321</c:v>
                </c:pt>
                <c:pt idx="24420">
                  <c:v>10.107205260963722</c:v>
                </c:pt>
                <c:pt idx="24421">
                  <c:v>9.9404284412461994</c:v>
                </c:pt>
                <c:pt idx="24422">
                  <c:v>9.8705068266263982</c:v>
                </c:pt>
                <c:pt idx="24423">
                  <c:v>9.793240173678452</c:v>
                </c:pt>
                <c:pt idx="24424">
                  <c:v>9.7275900418411858</c:v>
                </c:pt>
                <c:pt idx="24425">
                  <c:v>9.6609776895800294</c:v>
                </c:pt>
                <c:pt idx="24426">
                  <c:v>9.6108736579781908</c:v>
                </c:pt>
                <c:pt idx="24427">
                  <c:v>9.5344623291646915</c:v>
                </c:pt>
                <c:pt idx="24428">
                  <c:v>9.5720352459706746</c:v>
                </c:pt>
                <c:pt idx="24429">
                  <c:v>9.623667276230929</c:v>
                </c:pt>
                <c:pt idx="24430">
                  <c:v>9.6754450377526666</c:v>
                </c:pt>
                <c:pt idx="24431">
                  <c:v>9.6950818533928427</c:v>
                </c:pt>
                <c:pt idx="24432">
                  <c:v>9.7139910164294978</c:v>
                </c:pt>
                <c:pt idx="24433">
                  <c:v>9.7388385546524194</c:v>
                </c:pt>
                <c:pt idx="24434">
                  <c:v>9.7859862137925617</c:v>
                </c:pt>
                <c:pt idx="24435">
                  <c:v>9.9058354313143386</c:v>
                </c:pt>
                <c:pt idx="24436">
                  <c:v>9.9824405207503162</c:v>
                </c:pt>
                <c:pt idx="24437">
                  <c:v>10.003468076086294</c:v>
                </c:pt>
                <c:pt idx="24438">
                  <c:v>9.9700991837749839</c:v>
                </c:pt>
                <c:pt idx="24439">
                  <c:v>9.904271434210365</c:v>
                </c:pt>
                <c:pt idx="24440">
                  <c:v>9.8351025664346778</c:v>
                </c:pt>
                <c:pt idx="24441">
                  <c:v>9.7849350918894409</c:v>
                </c:pt>
                <c:pt idx="24442">
                  <c:v>9.7342988034152143</c:v>
                </c:pt>
                <c:pt idx="24443">
                  <c:v>9.7110595269626945</c:v>
                </c:pt>
                <c:pt idx="24444">
                  <c:v>9.7739159067691155</c:v>
                </c:pt>
                <c:pt idx="24445">
                  <c:v>9.8136157839920255</c:v>
                </c:pt>
                <c:pt idx="24446">
                  <c:v>9.8305992467202206</c:v>
                </c:pt>
                <c:pt idx="24447">
                  <c:v>9.7780482957780954</c:v>
                </c:pt>
                <c:pt idx="24448">
                  <c:v>9.6825038215391501</c:v>
                </c:pt>
                <c:pt idx="24449">
                  <c:v>9.6200297585215857</c:v>
                </c:pt>
                <c:pt idx="24450">
                  <c:v>9.622373716829264</c:v>
                </c:pt>
                <c:pt idx="24451">
                  <c:v>9.6823984058973096</c:v>
                </c:pt>
                <c:pt idx="24452">
                  <c:v>9.5443086246485276</c:v>
                </c:pt>
                <c:pt idx="24453">
                  <c:v>9.5197601138605794</c:v>
                </c:pt>
                <c:pt idx="24454">
                  <c:v>10.260436533986411</c:v>
                </c:pt>
                <c:pt idx="24455">
                  <c:v>10.627409113592917</c:v>
                </c:pt>
                <c:pt idx="24456">
                  <c:v>9.6911922423841279</c:v>
                </c:pt>
                <c:pt idx="24457">
                  <c:v>10.046329067409662</c:v>
                </c:pt>
                <c:pt idx="24458">
                  <c:v>9.6884689628732445</c:v>
                </c:pt>
                <c:pt idx="24459">
                  <c:v>9.7601403786213066</c:v>
                </c:pt>
                <c:pt idx="24460">
                  <c:v>9.709651816201168</c:v>
                </c:pt>
                <c:pt idx="24461">
                  <c:v>9.7159085889242824</c:v>
                </c:pt>
                <c:pt idx="24462">
                  <c:v>9.6269715433403462</c:v>
                </c:pt>
                <c:pt idx="24463">
                  <c:v>9.7054701843067814</c:v>
                </c:pt>
                <c:pt idx="24464">
                  <c:v>9.7615632861865169</c:v>
                </c:pt>
                <c:pt idx="24465">
                  <c:v>9.7606025477002376</c:v>
                </c:pt>
                <c:pt idx="24466">
                  <c:v>9.6926386335342265</c:v>
                </c:pt>
                <c:pt idx="24467">
                  <c:v>9.5883353186550622</c:v>
                </c:pt>
                <c:pt idx="24468">
                  <c:v>9.5755605313052197</c:v>
                </c:pt>
                <c:pt idx="24469">
                  <c:v>9.7552903709232073</c:v>
                </c:pt>
                <c:pt idx="24470">
                  <c:v>9.9522516918370041</c:v>
                </c:pt>
                <c:pt idx="24471">
                  <c:v>9.9280694141494745</c:v>
                </c:pt>
                <c:pt idx="24472">
                  <c:v>9.9477751473624814</c:v>
                </c:pt>
                <c:pt idx="24473">
                  <c:v>9.8767146522076619</c:v>
                </c:pt>
                <c:pt idx="24474">
                  <c:v>9.9130763773275561</c:v>
                </c:pt>
                <c:pt idx="24475">
                  <c:v>10.181763863034602</c:v>
                </c:pt>
                <c:pt idx="24476">
                  <c:v>10.183918818180407</c:v>
                </c:pt>
                <c:pt idx="24477">
                  <c:v>10.118628345137397</c:v>
                </c:pt>
                <c:pt idx="24478">
                  <c:v>10.11242347246173</c:v>
                </c:pt>
                <c:pt idx="24479">
                  <c:v>10.144696891738063</c:v>
                </c:pt>
                <c:pt idx="24480">
                  <c:v>10.096120701417711</c:v>
                </c:pt>
                <c:pt idx="24481">
                  <c:v>9.9934319260952602</c:v>
                </c:pt>
                <c:pt idx="24482">
                  <c:v>9.8855639908572961</c:v>
                </c:pt>
                <c:pt idx="24483">
                  <c:v>9.8121368309500809</c:v>
                </c:pt>
                <c:pt idx="24484">
                  <c:v>9.7807059802553216</c:v>
                </c:pt>
                <c:pt idx="24485">
                  <c:v>9.745684896930781</c:v>
                </c:pt>
                <c:pt idx="24486">
                  <c:v>9.6987944790279048</c:v>
                </c:pt>
                <c:pt idx="24487">
                  <c:v>9.8665411250459893</c:v>
                </c:pt>
                <c:pt idx="24488">
                  <c:v>9.8592726212880706</c:v>
                </c:pt>
                <c:pt idx="24489">
                  <c:v>9.7780407520509858</c:v>
                </c:pt>
                <c:pt idx="24490">
                  <c:v>9.7745728283969715</c:v>
                </c:pt>
                <c:pt idx="24491">
                  <c:v>9.7318216637200976</c:v>
                </c:pt>
                <c:pt idx="24492">
                  <c:v>9.7071741264244267</c:v>
                </c:pt>
                <c:pt idx="24493">
                  <c:v>9.7163287350315795</c:v>
                </c:pt>
                <c:pt idx="24494">
                  <c:v>9.8163513663013049</c:v>
                </c:pt>
                <c:pt idx="24495">
                  <c:v>9.9181546006763597</c:v>
                </c:pt>
                <c:pt idx="24496">
                  <c:v>9.9181655293641331</c:v>
                </c:pt>
                <c:pt idx="24497">
                  <c:v>9.9112253198351841</c:v>
                </c:pt>
                <c:pt idx="24498">
                  <c:v>9.9011317457146468</c:v>
                </c:pt>
                <c:pt idx="24499">
                  <c:v>9.8601657871709829</c:v>
                </c:pt>
                <c:pt idx="24500">
                  <c:v>9.8717531237624083</c:v>
                </c:pt>
                <c:pt idx="24501">
                  <c:v>9.9311574276444414</c:v>
                </c:pt>
                <c:pt idx="24502">
                  <c:v>10.011608222008896</c:v>
                </c:pt>
                <c:pt idx="24503">
                  <c:v>10.041192329858314</c:v>
                </c:pt>
                <c:pt idx="24504">
                  <c:v>10.030671862579343</c:v>
                </c:pt>
                <c:pt idx="24505">
                  <c:v>10.021811860550015</c:v>
                </c:pt>
                <c:pt idx="24506">
                  <c:v>9.9884253490257624</c:v>
                </c:pt>
                <c:pt idx="24507">
                  <c:v>9.9737224695411992</c:v>
                </c:pt>
                <c:pt idx="24508">
                  <c:v>9.9417900234794878</c:v>
                </c:pt>
                <c:pt idx="24509">
                  <c:v>9.9346401155685058</c:v>
                </c:pt>
                <c:pt idx="24510">
                  <c:v>9.896644574729077</c:v>
                </c:pt>
                <c:pt idx="24511">
                  <c:v>9.8426494936890592</c:v>
                </c:pt>
                <c:pt idx="24512">
                  <c:v>9.7764576012460509</c:v>
                </c:pt>
                <c:pt idx="24513">
                  <c:v>9.7875826087885169</c:v>
                </c:pt>
                <c:pt idx="24514">
                  <c:v>9.8297084559112164</c:v>
                </c:pt>
                <c:pt idx="24515">
                  <c:v>9.8779358311709871</c:v>
                </c:pt>
                <c:pt idx="24516">
                  <c:v>9.9060518543414897</c:v>
                </c:pt>
                <c:pt idx="24517">
                  <c:v>9.9878429786019982</c:v>
                </c:pt>
                <c:pt idx="24518">
                  <c:v>10.045361474383855</c:v>
                </c:pt>
                <c:pt idx="24519">
                  <c:v>10.050929056245254</c:v>
                </c:pt>
                <c:pt idx="24520">
                  <c:v>10.027194047788816</c:v>
                </c:pt>
                <c:pt idx="24521">
                  <c:v>9.9627646722126322</c:v>
                </c:pt>
                <c:pt idx="24522">
                  <c:v>9.9197427081253515</c:v>
                </c:pt>
                <c:pt idx="24523">
                  <c:v>9.8529140207421015</c:v>
                </c:pt>
                <c:pt idx="24524">
                  <c:v>9.9368387248349084</c:v>
                </c:pt>
                <c:pt idx="24525">
                  <c:v>9.9188420713257521</c:v>
                </c:pt>
                <c:pt idx="24526">
                  <c:v>9.8379288385404902</c:v>
                </c:pt>
                <c:pt idx="24527">
                  <c:v>9.7773546392540123</c:v>
                </c:pt>
                <c:pt idx="24528">
                  <c:v>9.6435439050539919</c:v>
                </c:pt>
                <c:pt idx="24529">
                  <c:v>9.5641422816792208</c:v>
                </c:pt>
                <c:pt idx="24530">
                  <c:v>9.0744606718454985</c:v>
                </c:pt>
                <c:pt idx="24531">
                  <c:v>8.5507749470308472</c:v>
                </c:pt>
                <c:pt idx="24532">
                  <c:v>9.1310175087333487</c:v>
                </c:pt>
                <c:pt idx="24533">
                  <c:v>9.7104691438533877</c:v>
                </c:pt>
                <c:pt idx="24534">
                  <c:v>9.7373373276353199</c:v>
                </c:pt>
                <c:pt idx="24535">
                  <c:v>9.6675296483481326</c:v>
                </c:pt>
                <c:pt idx="24536">
                  <c:v>9.5774813999927524</c:v>
                </c:pt>
                <c:pt idx="24537">
                  <c:v>9.3802953195352163</c:v>
                </c:pt>
                <c:pt idx="24538">
                  <c:v>9.4382296784939861</c:v>
                </c:pt>
                <c:pt idx="24539">
                  <c:v>10.069193696816903</c:v>
                </c:pt>
                <c:pt idx="24540">
                  <c:v>10.708807313575729</c:v>
                </c:pt>
                <c:pt idx="24541">
                  <c:v>11.045286826482664</c:v>
                </c:pt>
                <c:pt idx="24542">
                  <c:v>10.907156821934457</c:v>
                </c:pt>
                <c:pt idx="24543">
                  <c:v>10.598022273648688</c:v>
                </c:pt>
                <c:pt idx="24544">
                  <c:v>10.405897145392055</c:v>
                </c:pt>
                <c:pt idx="24545">
                  <c:v>10.467773610184263</c:v>
                </c:pt>
                <c:pt idx="24546">
                  <c:v>10.153996792698969</c:v>
                </c:pt>
                <c:pt idx="24547">
                  <c:v>10.074179054288585</c:v>
                </c:pt>
                <c:pt idx="24548">
                  <c:v>10.095825257594903</c:v>
                </c:pt>
                <c:pt idx="24549">
                  <c:v>10.046393053383133</c:v>
                </c:pt>
                <c:pt idx="24550">
                  <c:v>9.900997319890628</c:v>
                </c:pt>
                <c:pt idx="24551">
                  <c:v>9.7440935090061735</c:v>
                </c:pt>
                <c:pt idx="24552">
                  <c:v>9.6441918069221213</c:v>
                </c:pt>
                <c:pt idx="24553">
                  <c:v>9.6584766273168459</c:v>
                </c:pt>
                <c:pt idx="24554">
                  <c:v>9.7184027295144109</c:v>
                </c:pt>
                <c:pt idx="24555">
                  <c:v>9.7875795502832066</c:v>
                </c:pt>
                <c:pt idx="24556">
                  <c:v>9.8577182547096314</c:v>
                </c:pt>
                <c:pt idx="24557">
                  <c:v>9.9181625506625188</c:v>
                </c:pt>
                <c:pt idx="24558">
                  <c:v>10.039253450163194</c:v>
                </c:pt>
                <c:pt idx="24559">
                  <c:v>10.039290125962086</c:v>
                </c:pt>
                <c:pt idx="24560">
                  <c:v>10.001231019148303</c:v>
                </c:pt>
                <c:pt idx="24561">
                  <c:v>10.004970547200838</c:v>
                </c:pt>
                <c:pt idx="24562">
                  <c:v>9.9979159838122467</c:v>
                </c:pt>
                <c:pt idx="24563">
                  <c:v>9.9654716370853187</c:v>
                </c:pt>
                <c:pt idx="24564">
                  <c:v>9.9468647673615518</c:v>
                </c:pt>
                <c:pt idx="24565">
                  <c:v>9.9641690179389091</c:v>
                </c:pt>
                <c:pt idx="24566">
                  <c:v>9.9435709355291699</c:v>
                </c:pt>
                <c:pt idx="24567">
                  <c:v>9.871003976968403</c:v>
                </c:pt>
                <c:pt idx="24568">
                  <c:v>9.8033396813232478</c:v>
                </c:pt>
                <c:pt idx="24569">
                  <c:v>9.765456222360255</c:v>
                </c:pt>
                <c:pt idx="24570">
                  <c:v>9.7603327606141228</c:v>
                </c:pt>
                <c:pt idx="24571">
                  <c:v>9.7917347472421685</c:v>
                </c:pt>
                <c:pt idx="24572">
                  <c:v>9.8537324324628059</c:v>
                </c:pt>
                <c:pt idx="24573">
                  <c:v>9.8833432336333136</c:v>
                </c:pt>
                <c:pt idx="24574">
                  <c:v>9.8799178737393696</c:v>
                </c:pt>
                <c:pt idx="24575">
                  <c:v>9.8857149322969846</c:v>
                </c:pt>
                <c:pt idx="24576">
                  <c:v>9.8776503516893897</c:v>
                </c:pt>
                <c:pt idx="24577">
                  <c:v>9.8667621252166082</c:v>
                </c:pt>
                <c:pt idx="24578">
                  <c:v>9.8773555427229152</c:v>
                </c:pt>
                <c:pt idx="24579">
                  <c:v>9.8926988299679195</c:v>
                </c:pt>
                <c:pt idx="24580">
                  <c:v>9.8478055188249396</c:v>
                </c:pt>
                <c:pt idx="24581">
                  <c:v>9.8422665802816347</c:v>
                </c:pt>
                <c:pt idx="24582">
                  <c:v>9.8339820772540083</c:v>
                </c:pt>
                <c:pt idx="24583">
                  <c:v>9.8394232292239252</c:v>
                </c:pt>
                <c:pt idx="24584">
                  <c:v>9.8510334142899509</c:v>
                </c:pt>
                <c:pt idx="24585">
                  <c:v>9.840569411588012</c:v>
                </c:pt>
                <c:pt idx="24586">
                  <c:v>9.8076884912037485</c:v>
                </c:pt>
                <c:pt idx="24587">
                  <c:v>9.847239617222316</c:v>
                </c:pt>
                <c:pt idx="24588">
                  <c:v>9.8348341258572578</c:v>
                </c:pt>
                <c:pt idx="24589">
                  <c:v>9.8103674369469065</c:v>
                </c:pt>
                <c:pt idx="24590">
                  <c:v>9.8233553975377017</c:v>
                </c:pt>
                <c:pt idx="24591">
                  <c:v>9.784787172280069</c:v>
                </c:pt>
                <c:pt idx="24592">
                  <c:v>9.8170527733996273</c:v>
                </c:pt>
                <c:pt idx="24593">
                  <c:v>9.8530107147314148</c:v>
                </c:pt>
                <c:pt idx="24594">
                  <c:v>9.852553088477233</c:v>
                </c:pt>
                <c:pt idx="24595">
                  <c:v>9.8026628937627329</c:v>
                </c:pt>
                <c:pt idx="24596">
                  <c:v>9.8401699870843711</c:v>
                </c:pt>
                <c:pt idx="24597">
                  <c:v>9.8942444242633307</c:v>
                </c:pt>
                <c:pt idx="24598">
                  <c:v>9.9380441150233771</c:v>
                </c:pt>
                <c:pt idx="24599">
                  <c:v>9.951207130555737</c:v>
                </c:pt>
                <c:pt idx="24600">
                  <c:v>9.9090628694475971</c:v>
                </c:pt>
                <c:pt idx="24601">
                  <c:v>9.8412968332478616</c:v>
                </c:pt>
                <c:pt idx="24602">
                  <c:v>9.8096857402440776</c:v>
                </c:pt>
                <c:pt idx="24603">
                  <c:v>9.7792688603989912</c:v>
                </c:pt>
                <c:pt idx="24604">
                  <c:v>9.7498058951647195</c:v>
                </c:pt>
                <c:pt idx="24605">
                  <c:v>9.7111147495202186</c:v>
                </c:pt>
                <c:pt idx="24606">
                  <c:v>9.7163472044761203</c:v>
                </c:pt>
                <c:pt idx="24607">
                  <c:v>9.731898162380471</c:v>
                </c:pt>
                <c:pt idx="24608">
                  <c:v>9.8156926284453228</c:v>
                </c:pt>
                <c:pt idx="24609">
                  <c:v>9.8401617680124609</c:v>
                </c:pt>
                <c:pt idx="24610">
                  <c:v>9.8400792399069594</c:v>
                </c:pt>
                <c:pt idx="24611">
                  <c:v>9.846817975404166</c:v>
                </c:pt>
                <c:pt idx="24612">
                  <c:v>9.8691119091478363</c:v>
                </c:pt>
                <c:pt idx="24613">
                  <c:v>9.8657629057417981</c:v>
                </c:pt>
                <c:pt idx="24614">
                  <c:v>9.8598316112260509</c:v>
                </c:pt>
                <c:pt idx="24615">
                  <c:v>9.8505278303844985</c:v>
                </c:pt>
                <c:pt idx="24616">
                  <c:v>9.8366326755396116</c:v>
                </c:pt>
                <c:pt idx="24617">
                  <c:v>9.8107383956051031</c:v>
                </c:pt>
                <c:pt idx="24618">
                  <c:v>9.7719351581844478</c:v>
                </c:pt>
                <c:pt idx="24619">
                  <c:v>9.750911378744803</c:v>
                </c:pt>
                <c:pt idx="24620">
                  <c:v>9.7210765859076034</c:v>
                </c:pt>
                <c:pt idx="24621">
                  <c:v>9.7035738284389144</c:v>
                </c:pt>
                <c:pt idx="24622">
                  <c:v>9.7222555163639246</c:v>
                </c:pt>
                <c:pt idx="24623">
                  <c:v>9.7713652856820481</c:v>
                </c:pt>
                <c:pt idx="24624">
                  <c:v>9.8506097750778245</c:v>
                </c:pt>
                <c:pt idx="24625">
                  <c:v>9.9103138059419038</c:v>
                </c:pt>
                <c:pt idx="24626">
                  <c:v>9.9486532866859552</c:v>
                </c:pt>
                <c:pt idx="24627">
                  <c:v>9.9383041843598381</c:v>
                </c:pt>
                <c:pt idx="24628">
                  <c:v>9.9323634531720195</c:v>
                </c:pt>
                <c:pt idx="24629">
                  <c:v>9.939570845686184</c:v>
                </c:pt>
                <c:pt idx="24630">
                  <c:v>9.9574188284097147</c:v>
                </c:pt>
                <c:pt idx="24631">
                  <c:v>9.9744741586071566</c:v>
                </c:pt>
                <c:pt idx="24632">
                  <c:v>10.029940250988684</c:v>
                </c:pt>
                <c:pt idx="24633">
                  <c:v>10.048411718811284</c:v>
                </c:pt>
                <c:pt idx="24634">
                  <c:v>10.044356907907124</c:v>
                </c:pt>
                <c:pt idx="24635">
                  <c:v>10.017959995378281</c:v>
                </c:pt>
                <c:pt idx="24636">
                  <c:v>9.9695642453721991</c:v>
                </c:pt>
                <c:pt idx="24637">
                  <c:v>10.056568233026342</c:v>
                </c:pt>
                <c:pt idx="24638">
                  <c:v>10.048039805388582</c:v>
                </c:pt>
                <c:pt idx="24639">
                  <c:v>9.7424412116158958</c:v>
                </c:pt>
                <c:pt idx="24640">
                  <c:v>9.659128793369673</c:v>
                </c:pt>
                <c:pt idx="24641">
                  <c:v>9.7246528270482937</c:v>
                </c:pt>
                <c:pt idx="24642">
                  <c:v>9.7701439974227497</c:v>
                </c:pt>
                <c:pt idx="24643">
                  <c:v>9.7314637912910626</c:v>
                </c:pt>
                <c:pt idx="24644">
                  <c:v>9.6160623856835041</c:v>
                </c:pt>
                <c:pt idx="24645">
                  <c:v>9.7104958782795858</c:v>
                </c:pt>
                <c:pt idx="24646">
                  <c:v>9.751093323233496</c:v>
                </c:pt>
                <c:pt idx="24647">
                  <c:v>9.7546331016980599</c:v>
                </c:pt>
                <c:pt idx="24648">
                  <c:v>9.7254718534030253</c:v>
                </c:pt>
                <c:pt idx="24649">
                  <c:v>9.7479434950579336</c:v>
                </c:pt>
                <c:pt idx="24650">
                  <c:v>9.7889196506782241</c:v>
                </c:pt>
                <c:pt idx="24651">
                  <c:v>9.8221638880489319</c:v>
                </c:pt>
                <c:pt idx="24652">
                  <c:v>9.8541775001716143</c:v>
                </c:pt>
                <c:pt idx="24653">
                  <c:v>9.863268853716999</c:v>
                </c:pt>
                <c:pt idx="24654">
                  <c:v>9.8477322482001597</c:v>
                </c:pt>
                <c:pt idx="24655">
                  <c:v>9.8590403397004707</c:v>
                </c:pt>
                <c:pt idx="24656">
                  <c:v>9.8397771444302986</c:v>
                </c:pt>
                <c:pt idx="24657">
                  <c:v>9.8115762598633811</c:v>
                </c:pt>
                <c:pt idx="24658">
                  <c:v>9.7751649924709501</c:v>
                </c:pt>
                <c:pt idx="24659">
                  <c:v>9.7603075745500103</c:v>
                </c:pt>
                <c:pt idx="24660">
                  <c:v>9.7757739318428047</c:v>
                </c:pt>
                <c:pt idx="24661">
                  <c:v>9.8090637681332637</c:v>
                </c:pt>
                <c:pt idx="24662">
                  <c:v>9.8469567406940417</c:v>
                </c:pt>
                <c:pt idx="24663">
                  <c:v>9.8655491158516586</c:v>
                </c:pt>
                <c:pt idx="24664">
                  <c:v>9.8910841018727638</c:v>
                </c:pt>
                <c:pt idx="24665">
                  <c:v>9.8932900250731599</c:v>
                </c:pt>
                <c:pt idx="24666">
                  <c:v>9.9112647696865341</c:v>
                </c:pt>
                <c:pt idx="24667">
                  <c:v>9.9058536141520452</c:v>
                </c:pt>
                <c:pt idx="24668">
                  <c:v>9.911295140313257</c:v>
                </c:pt>
                <c:pt idx="24669">
                  <c:v>9.9084415249579667</c:v>
                </c:pt>
                <c:pt idx="24670">
                  <c:v>9.9102256556741217</c:v>
                </c:pt>
                <c:pt idx="24671">
                  <c:v>9.9317486888079145</c:v>
                </c:pt>
                <c:pt idx="24672">
                  <c:v>9.9532198235217457</c:v>
                </c:pt>
                <c:pt idx="24673">
                  <c:v>9.9728699579600057</c:v>
                </c:pt>
                <c:pt idx="24674">
                  <c:v>10.062316999357719</c:v>
                </c:pt>
                <c:pt idx="24675">
                  <c:v>10.193471628464042</c:v>
                </c:pt>
                <c:pt idx="24676">
                  <c:v>10.329951969213099</c:v>
                </c:pt>
                <c:pt idx="24677">
                  <c:v>10.246184584983842</c:v>
                </c:pt>
                <c:pt idx="24678">
                  <c:v>9.9651678216971753</c:v>
                </c:pt>
                <c:pt idx="24679">
                  <c:v>9.7071187140991633</c:v>
                </c:pt>
                <c:pt idx="24680">
                  <c:v>9.5335166656518684</c:v>
                </c:pt>
                <c:pt idx="24681">
                  <c:v>9.7993724392388515</c:v>
                </c:pt>
                <c:pt idx="24682">
                  <c:v>9.8714366363795261</c:v>
                </c:pt>
                <c:pt idx="24683">
                  <c:v>9.7925885989320403</c:v>
                </c:pt>
                <c:pt idx="24684">
                  <c:v>9.7273103244694124</c:v>
                </c:pt>
                <c:pt idx="24685">
                  <c:v>9.6887261720504014</c:v>
                </c:pt>
                <c:pt idx="24686">
                  <c:v>9.724680634213783</c:v>
                </c:pt>
                <c:pt idx="24687">
                  <c:v>9.8250600803716104</c:v>
                </c:pt>
                <c:pt idx="24688">
                  <c:v>9.8903288626794481</c:v>
                </c:pt>
                <c:pt idx="24689">
                  <c:v>9.9179583080975426</c:v>
                </c:pt>
                <c:pt idx="24690">
                  <c:v>9.8909436778329116</c:v>
                </c:pt>
                <c:pt idx="24691">
                  <c:v>9.8750615099231762</c:v>
                </c:pt>
                <c:pt idx="24692">
                  <c:v>9.8665981162486425</c:v>
                </c:pt>
                <c:pt idx="24693">
                  <c:v>9.8667066042605249</c:v>
                </c:pt>
                <c:pt idx="24694">
                  <c:v>9.8582575507253001</c:v>
                </c:pt>
                <c:pt idx="24695">
                  <c:v>9.8631062519530843</c:v>
                </c:pt>
                <c:pt idx="24696">
                  <c:v>9.8656290847577672</c:v>
                </c:pt>
                <c:pt idx="24697">
                  <c:v>9.8863683880359883</c:v>
                </c:pt>
                <c:pt idx="24698">
                  <c:v>9.8966189601205254</c:v>
                </c:pt>
                <c:pt idx="24699">
                  <c:v>9.9153567010232777</c:v>
                </c:pt>
                <c:pt idx="24700">
                  <c:v>9.917432025600462</c:v>
                </c:pt>
                <c:pt idx="24701">
                  <c:v>9.95104845496585</c:v>
                </c:pt>
                <c:pt idx="24702">
                  <c:v>9.9669100751036073</c:v>
                </c:pt>
                <c:pt idx="24703">
                  <c:v>9.947043851816936</c:v>
                </c:pt>
                <c:pt idx="24704">
                  <c:v>9.9347967798075523</c:v>
                </c:pt>
                <c:pt idx="24705">
                  <c:v>9.9366712904497803</c:v>
                </c:pt>
                <c:pt idx="24706">
                  <c:v>9.9338892400185514</c:v>
                </c:pt>
                <c:pt idx="24707">
                  <c:v>9.9172908731973326</c:v>
                </c:pt>
                <c:pt idx="24708">
                  <c:v>9.9067669814261023</c:v>
                </c:pt>
                <c:pt idx="24709">
                  <c:v>9.9156500445812359</c:v>
                </c:pt>
                <c:pt idx="24710">
                  <c:v>9.9178606342244482</c:v>
                </c:pt>
                <c:pt idx="24711">
                  <c:v>9.9576680970826139</c:v>
                </c:pt>
                <c:pt idx="24712">
                  <c:v>9.9772349379325931</c:v>
                </c:pt>
                <c:pt idx="24713">
                  <c:v>9.9450566324126353</c:v>
                </c:pt>
                <c:pt idx="24714">
                  <c:v>9.9231546585238704</c:v>
                </c:pt>
                <c:pt idx="24715">
                  <c:v>9.8864110363976394</c:v>
                </c:pt>
                <c:pt idx="24716">
                  <c:v>9.8617139616514713</c:v>
                </c:pt>
                <c:pt idx="24717">
                  <c:v>9.853277069421317</c:v>
                </c:pt>
                <c:pt idx="24718">
                  <c:v>9.8498083471809927</c:v>
                </c:pt>
                <c:pt idx="24719">
                  <c:v>9.8508138797972506</c:v>
                </c:pt>
                <c:pt idx="24720">
                  <c:v>9.8585974359139055</c:v>
                </c:pt>
                <c:pt idx="24721">
                  <c:v>9.8842221667062908</c:v>
                </c:pt>
                <c:pt idx="24722">
                  <c:v>9.9669013243304576</c:v>
                </c:pt>
                <c:pt idx="24723">
                  <c:v>9.9703489500852562</c:v>
                </c:pt>
                <c:pt idx="24724">
                  <c:v>9.9305206061708056</c:v>
                </c:pt>
                <c:pt idx="24725">
                  <c:v>9.8995453356449019</c:v>
                </c:pt>
                <c:pt idx="24726">
                  <c:v>9.8781983495055385</c:v>
                </c:pt>
                <c:pt idx="24727">
                  <c:v>9.833534466296145</c:v>
                </c:pt>
                <c:pt idx="24728">
                  <c:v>9.8059993346973879</c:v>
                </c:pt>
                <c:pt idx="24729">
                  <c:v>9.7959072341979105</c:v>
                </c:pt>
                <c:pt idx="24730">
                  <c:v>9.8170579042957371</c:v>
                </c:pt>
                <c:pt idx="24731">
                  <c:v>9.8302780746105558</c:v>
                </c:pt>
                <c:pt idx="24732">
                  <c:v>9.8659642362270379</c:v>
                </c:pt>
                <c:pt idx="24733">
                  <c:v>9.8898451470060955</c:v>
                </c:pt>
                <c:pt idx="24734">
                  <c:v>9.8879913777911899</c:v>
                </c:pt>
                <c:pt idx="24735">
                  <c:v>9.9004280504258446</c:v>
                </c:pt>
                <c:pt idx="24736">
                  <c:v>9.8925653948752679</c:v>
                </c:pt>
                <c:pt idx="24737">
                  <c:v>9.8727546556104109</c:v>
                </c:pt>
                <c:pt idx="24738">
                  <c:v>9.8605731525387057</c:v>
                </c:pt>
                <c:pt idx="24739">
                  <c:v>9.8314948648073486</c:v>
                </c:pt>
                <c:pt idx="24740">
                  <c:v>9.8075123315773762</c:v>
                </c:pt>
                <c:pt idx="24741">
                  <c:v>9.7824701090506814</c:v>
                </c:pt>
                <c:pt idx="24742">
                  <c:v>9.7769178519418976</c:v>
                </c:pt>
                <c:pt idx="24743">
                  <c:v>9.805091411708327</c:v>
                </c:pt>
                <c:pt idx="24744">
                  <c:v>9.8502329910373678</c:v>
                </c:pt>
                <c:pt idx="24745">
                  <c:v>9.8956009965994376</c:v>
                </c:pt>
                <c:pt idx="24746">
                  <c:v>9.9018856382240088</c:v>
                </c:pt>
                <c:pt idx="24747">
                  <c:v>9.8861078125791781</c:v>
                </c:pt>
                <c:pt idx="24748">
                  <c:v>9.8576941096087758</c:v>
                </c:pt>
                <c:pt idx="24749">
                  <c:v>9.8329527082785191</c:v>
                </c:pt>
                <c:pt idx="24750">
                  <c:v>9.8226651834487377</c:v>
                </c:pt>
                <c:pt idx="24751">
                  <c:v>9.8188236931088966</c:v>
                </c:pt>
                <c:pt idx="24752">
                  <c:v>9.7973304920775881</c:v>
                </c:pt>
                <c:pt idx="24753">
                  <c:v>9.8086420831859407</c:v>
                </c:pt>
                <c:pt idx="24754">
                  <c:v>9.8109228333757699</c:v>
                </c:pt>
                <c:pt idx="24755">
                  <c:v>9.8474536373742474</c:v>
                </c:pt>
                <c:pt idx="24756">
                  <c:v>9.8513540700885809</c:v>
                </c:pt>
                <c:pt idx="24757">
                  <c:v>9.8601467815345956</c:v>
                </c:pt>
                <c:pt idx="24758">
                  <c:v>9.8850308665309363</c:v>
                </c:pt>
                <c:pt idx="24759">
                  <c:v>9.8929758041908951</c:v>
                </c:pt>
                <c:pt idx="24760">
                  <c:v>9.8811950026020305</c:v>
                </c:pt>
                <c:pt idx="24761">
                  <c:v>9.8627364064727168</c:v>
                </c:pt>
                <c:pt idx="24762">
                  <c:v>9.8362126110012298</c:v>
                </c:pt>
                <c:pt idx="24763">
                  <c:v>9.8341272985601549</c:v>
                </c:pt>
                <c:pt idx="24764">
                  <c:v>9.854979503816784</c:v>
                </c:pt>
                <c:pt idx="24765">
                  <c:v>9.8618508360172132</c:v>
                </c:pt>
                <c:pt idx="24766">
                  <c:v>9.843017241585434</c:v>
                </c:pt>
                <c:pt idx="24767">
                  <c:v>9.8294955789592215</c:v>
                </c:pt>
                <c:pt idx="24768">
                  <c:v>9.8183051859782431</c:v>
                </c:pt>
                <c:pt idx="24769">
                  <c:v>9.8369428615707601</c:v>
                </c:pt>
                <c:pt idx="24770">
                  <c:v>9.8731200350968074</c:v>
                </c:pt>
                <c:pt idx="24771">
                  <c:v>9.9043315995163876</c:v>
                </c:pt>
                <c:pt idx="24772">
                  <c:v>9.8938081546702978</c:v>
                </c:pt>
                <c:pt idx="24773">
                  <c:v>9.9179061033524061</c:v>
                </c:pt>
                <c:pt idx="24774">
                  <c:v>9.899735405795866</c:v>
                </c:pt>
                <c:pt idx="24775">
                  <c:v>9.8559231504152844</c:v>
                </c:pt>
                <c:pt idx="24776">
                  <c:v>9.8279988898925232</c:v>
                </c:pt>
                <c:pt idx="24777">
                  <c:v>9.7866713242264609</c:v>
                </c:pt>
                <c:pt idx="24778">
                  <c:v>9.7371600436769015</c:v>
                </c:pt>
                <c:pt idx="24779">
                  <c:v>9.6797267970062268</c:v>
                </c:pt>
                <c:pt idx="24780">
                  <c:v>9.6462648016270904</c:v>
                </c:pt>
                <c:pt idx="24781">
                  <c:v>9.6776539557890651</c:v>
                </c:pt>
                <c:pt idx="24782">
                  <c:v>9.7424585023047481</c:v>
                </c:pt>
                <c:pt idx="24783">
                  <c:v>9.8182474671520801</c:v>
                </c:pt>
                <c:pt idx="24784">
                  <c:v>9.8697305148619598</c:v>
                </c:pt>
                <c:pt idx="24785">
                  <c:v>9.8951899647626931</c:v>
                </c:pt>
                <c:pt idx="24786">
                  <c:v>9.8675804045394173</c:v>
                </c:pt>
                <c:pt idx="24787">
                  <c:v>9.8175127882055566</c:v>
                </c:pt>
                <c:pt idx="24788">
                  <c:v>9.8460904109235496</c:v>
                </c:pt>
                <c:pt idx="24789">
                  <c:v>9.9136030571771361</c:v>
                </c:pt>
                <c:pt idx="24790">
                  <c:v>9.9533173732749791</c:v>
                </c:pt>
                <c:pt idx="24791">
                  <c:v>10.017442555532154</c:v>
                </c:pt>
                <c:pt idx="24792">
                  <c:v>9.9461261880118013</c:v>
                </c:pt>
                <c:pt idx="24793">
                  <c:v>9.8892998416847568</c:v>
                </c:pt>
                <c:pt idx="24794">
                  <c:v>9.8943719884062258</c:v>
                </c:pt>
                <c:pt idx="24795">
                  <c:v>9.8619889103860618</c:v>
                </c:pt>
                <c:pt idx="24796">
                  <c:v>9.8735904275166266</c:v>
                </c:pt>
                <c:pt idx="24797">
                  <c:v>9.8991228716561945</c:v>
                </c:pt>
                <c:pt idx="24798">
                  <c:v>9.8451366351332439</c:v>
                </c:pt>
                <c:pt idx="24799">
                  <c:v>9.89752624649031</c:v>
                </c:pt>
                <c:pt idx="24800">
                  <c:v>9.9628737649508832</c:v>
                </c:pt>
                <c:pt idx="24801">
                  <c:v>9.709226896004493</c:v>
                </c:pt>
                <c:pt idx="24802">
                  <c:v>9.4438790770404513</c:v>
                </c:pt>
                <c:pt idx="24803">
                  <c:v>10.149545662400694</c:v>
                </c:pt>
                <c:pt idx="24804">
                  <c:v>9.788819392519521</c:v>
                </c:pt>
                <c:pt idx="24805">
                  <c:v>9.871250476009882</c:v>
                </c:pt>
                <c:pt idx="24806">
                  <c:v>9.932215446165424</c:v>
                </c:pt>
                <c:pt idx="24807">
                  <c:v>9.9552657188020852</c:v>
                </c:pt>
                <c:pt idx="24808">
                  <c:v>9.960214459886874</c:v>
                </c:pt>
                <c:pt idx="24809">
                  <c:v>9.9419019291884627</c:v>
                </c:pt>
                <c:pt idx="24810">
                  <c:v>9.9090012913230794</c:v>
                </c:pt>
                <c:pt idx="24811">
                  <c:v>9.8795941102838682</c:v>
                </c:pt>
                <c:pt idx="24812">
                  <c:v>9.865330313205293</c:v>
                </c:pt>
                <c:pt idx="24813">
                  <c:v>9.8601466781380172</c:v>
                </c:pt>
                <c:pt idx="24814">
                  <c:v>9.8402337264997186</c:v>
                </c:pt>
                <c:pt idx="24815">
                  <c:v>9.8196783313929696</c:v>
                </c:pt>
                <c:pt idx="24816">
                  <c:v>9.8240391848660575</c:v>
                </c:pt>
                <c:pt idx="24817">
                  <c:v>9.8521053421674019</c:v>
                </c:pt>
                <c:pt idx="24818">
                  <c:v>9.83346652725875</c:v>
                </c:pt>
                <c:pt idx="24819">
                  <c:v>9.829780234480852</c:v>
                </c:pt>
                <c:pt idx="24820">
                  <c:v>9.8087133979942767</c:v>
                </c:pt>
                <c:pt idx="24821">
                  <c:v>9.7905559636080781</c:v>
                </c:pt>
                <c:pt idx="24822">
                  <c:v>9.802958897570015</c:v>
                </c:pt>
                <c:pt idx="24823">
                  <c:v>9.8159774833658773</c:v>
                </c:pt>
                <c:pt idx="24824">
                  <c:v>9.8461760802819853</c:v>
                </c:pt>
                <c:pt idx="24825">
                  <c:v>9.8679248664339987</c:v>
                </c:pt>
                <c:pt idx="24826">
                  <c:v>9.8891590988895608</c:v>
                </c:pt>
                <c:pt idx="24827">
                  <c:v>9.9232152806156648</c:v>
                </c:pt>
                <c:pt idx="24828">
                  <c:v>9.9203932346976824</c:v>
                </c:pt>
                <c:pt idx="24829">
                  <c:v>9.9216977472820655</c:v>
                </c:pt>
                <c:pt idx="24830">
                  <c:v>9.8810006232853738</c:v>
                </c:pt>
                <c:pt idx="24831">
                  <c:v>9.8642276965129909</c:v>
                </c:pt>
                <c:pt idx="24832">
                  <c:v>9.8552315635665799</c:v>
                </c:pt>
                <c:pt idx="24833">
                  <c:v>9.8712389233668443</c:v>
                </c:pt>
                <c:pt idx="24834">
                  <c:v>9.90612667955787</c:v>
                </c:pt>
                <c:pt idx="24835">
                  <c:v>9.9342592378589245</c:v>
                </c:pt>
                <c:pt idx="24836">
                  <c:v>9.9510214717578229</c:v>
                </c:pt>
                <c:pt idx="24837">
                  <c:v>9.9504201968294392</c:v>
                </c:pt>
                <c:pt idx="24838">
                  <c:v>9.9188011053163123</c:v>
                </c:pt>
                <c:pt idx="24839">
                  <c:v>9.8887401032279421</c:v>
                </c:pt>
                <c:pt idx="24840">
                  <c:v>9.8370957722247958</c:v>
                </c:pt>
                <c:pt idx="24841">
                  <c:v>9.6079449077240842</c:v>
                </c:pt>
                <c:pt idx="24842">
                  <c:v>9.5344696437740932</c:v>
                </c:pt>
                <c:pt idx="24843">
                  <c:v>9.6659962783689188</c:v>
                </c:pt>
                <c:pt idx="24844">
                  <c:v>9.7789649287346734</c:v>
                </c:pt>
                <c:pt idx="24845">
                  <c:v>9.9139976483808177</c:v>
                </c:pt>
                <c:pt idx="24846">
                  <c:v>9.968554807509344</c:v>
                </c:pt>
                <c:pt idx="24847">
                  <c:v>9.6838150982763622</c:v>
                </c:pt>
                <c:pt idx="24848">
                  <c:v>9.8145863175577848</c:v>
                </c:pt>
                <c:pt idx="24849">
                  <c:v>10.161486785391837</c:v>
                </c:pt>
                <c:pt idx="24850">
                  <c:v>10.364586117130077</c:v>
                </c:pt>
                <c:pt idx="24851">
                  <c:v>10.419658888606838</c:v>
                </c:pt>
                <c:pt idx="24852">
                  <c:v>10.290515817624531</c:v>
                </c:pt>
                <c:pt idx="24853">
                  <c:v>10.107455985366961</c:v>
                </c:pt>
                <c:pt idx="24854">
                  <c:v>9.9432132185615281</c:v>
                </c:pt>
                <c:pt idx="24855">
                  <c:v>9.8282359028012198</c:v>
                </c:pt>
                <c:pt idx="24856">
                  <c:v>9.7402956067326034</c:v>
                </c:pt>
                <c:pt idx="24857">
                  <c:v>9.6763171318239785</c:v>
                </c:pt>
                <c:pt idx="24858">
                  <c:v>9.6656892439160025</c:v>
                </c:pt>
                <c:pt idx="24859">
                  <c:v>9.670685920472506</c:v>
                </c:pt>
                <c:pt idx="24860">
                  <c:v>9.7401258634500145</c:v>
                </c:pt>
                <c:pt idx="24861">
                  <c:v>9.8032084995486564</c:v>
                </c:pt>
                <c:pt idx="24862">
                  <c:v>9.8838646571993305</c:v>
                </c:pt>
                <c:pt idx="24863">
                  <c:v>9.9298821180533192</c:v>
                </c:pt>
                <c:pt idx="24864">
                  <c:v>9.9572890250859665</c:v>
                </c:pt>
                <c:pt idx="24865">
                  <c:v>9.9517216368227803</c:v>
                </c:pt>
                <c:pt idx="24866">
                  <c:v>9.9617079009161831</c:v>
                </c:pt>
                <c:pt idx="24867">
                  <c:v>9.9667910459454081</c:v>
                </c:pt>
                <c:pt idx="24868">
                  <c:v>9.9146422974594905</c:v>
                </c:pt>
                <c:pt idx="24869">
                  <c:v>9.8637940643975295</c:v>
                </c:pt>
                <c:pt idx="24870">
                  <c:v>9.8303898707371271</c:v>
                </c:pt>
                <c:pt idx="24871">
                  <c:v>9.7800388721236953</c:v>
                </c:pt>
                <c:pt idx="24872">
                  <c:v>9.7609573959922606</c:v>
                </c:pt>
                <c:pt idx="24873">
                  <c:v>9.7499317651326312</c:v>
                </c:pt>
                <c:pt idx="24874">
                  <c:v>9.7206765976052587</c:v>
                </c:pt>
                <c:pt idx="24875">
                  <c:v>9.7901463153811275</c:v>
                </c:pt>
                <c:pt idx="24876">
                  <c:v>9.8564021201054999</c:v>
                </c:pt>
                <c:pt idx="24877">
                  <c:v>9.9408730298561956</c:v>
                </c:pt>
                <c:pt idx="24878">
                  <c:v>10.017559111810607</c:v>
                </c:pt>
                <c:pt idx="24879">
                  <c:v>10.007151908885168</c:v>
                </c:pt>
                <c:pt idx="24880">
                  <c:v>9.9852987953296548</c:v>
                </c:pt>
                <c:pt idx="24881">
                  <c:v>10.00307559519289</c:v>
                </c:pt>
                <c:pt idx="24882">
                  <c:v>9.9581257900986984</c:v>
                </c:pt>
                <c:pt idx="24883">
                  <c:v>9.8621258479597387</c:v>
                </c:pt>
                <c:pt idx="24884">
                  <c:v>9.7775964398609645</c:v>
                </c:pt>
                <c:pt idx="24885">
                  <c:v>9.7728157939286024</c:v>
                </c:pt>
                <c:pt idx="24886">
                  <c:v>9.8396721077460434</c:v>
                </c:pt>
                <c:pt idx="24887">
                  <c:v>9.9040530503874997</c:v>
                </c:pt>
                <c:pt idx="24888">
                  <c:v>9.9431743427818056</c:v>
                </c:pt>
                <c:pt idx="24889">
                  <c:v>9.9460660964284457</c:v>
                </c:pt>
                <c:pt idx="24890">
                  <c:v>9.9454718620461673</c:v>
                </c:pt>
                <c:pt idx="24891">
                  <c:v>9.9367466089311396</c:v>
                </c:pt>
                <c:pt idx="24892">
                  <c:v>9.9223932724496553</c:v>
                </c:pt>
                <c:pt idx="24893">
                  <c:v>9.9251540766038833</c:v>
                </c:pt>
                <c:pt idx="24894">
                  <c:v>9.9262362145764573</c:v>
                </c:pt>
                <c:pt idx="24895">
                  <c:v>9.9018191808050702</c:v>
                </c:pt>
                <c:pt idx="24896">
                  <c:v>9.8847154650463338</c:v>
                </c:pt>
                <c:pt idx="24897">
                  <c:v>9.8709601191129437</c:v>
                </c:pt>
                <c:pt idx="24898">
                  <c:v>9.8611038772157791</c:v>
                </c:pt>
                <c:pt idx="24899">
                  <c:v>9.8439325798305486</c:v>
                </c:pt>
                <c:pt idx="24900">
                  <c:v>9.8429444975935336</c:v>
                </c:pt>
                <c:pt idx="24901">
                  <c:v>9.8466523474073337</c:v>
                </c:pt>
                <c:pt idx="24902">
                  <c:v>9.8286896994481712</c:v>
                </c:pt>
                <c:pt idx="24903">
                  <c:v>9.8193738843110587</c:v>
                </c:pt>
                <c:pt idx="24904">
                  <c:v>9.8290771904066503</c:v>
                </c:pt>
                <c:pt idx="24905">
                  <c:v>9.8415437496445168</c:v>
                </c:pt>
                <c:pt idx="24906">
                  <c:v>9.8245246136077764</c:v>
                </c:pt>
                <c:pt idx="24907">
                  <c:v>9.8033774808404512</c:v>
                </c:pt>
                <c:pt idx="24908">
                  <c:v>9.8115711272425319</c:v>
                </c:pt>
                <c:pt idx="24909">
                  <c:v>9.8083210544755044</c:v>
                </c:pt>
                <c:pt idx="24910">
                  <c:v>9.7978291840332066</c:v>
                </c:pt>
                <c:pt idx="24911">
                  <c:v>9.8060351177394871</c:v>
                </c:pt>
                <c:pt idx="24912">
                  <c:v>9.8519755375090039</c:v>
                </c:pt>
                <c:pt idx="24913">
                  <c:v>9.8789236672389578</c:v>
                </c:pt>
                <c:pt idx="24914">
                  <c:v>9.8922441530169394</c:v>
                </c:pt>
                <c:pt idx="24915">
                  <c:v>9.8792710064277625</c:v>
                </c:pt>
                <c:pt idx="24916">
                  <c:v>9.8444311837177736</c:v>
                </c:pt>
                <c:pt idx="24917">
                  <c:v>9.8296450129663455</c:v>
                </c:pt>
                <c:pt idx="24918">
                  <c:v>9.8219366374166253</c:v>
                </c:pt>
                <c:pt idx="24919">
                  <c:v>9.779728623665731</c:v>
                </c:pt>
                <c:pt idx="24920">
                  <c:v>9.6469871482496359</c:v>
                </c:pt>
                <c:pt idx="24921">
                  <c:v>9.678068732495074</c:v>
                </c:pt>
                <c:pt idx="24922">
                  <c:v>9.6655685638565387</c:v>
                </c:pt>
                <c:pt idx="24923">
                  <c:v>9.7401852540941132</c:v>
                </c:pt>
                <c:pt idx="24924">
                  <c:v>9.8075623629555828</c:v>
                </c:pt>
                <c:pt idx="24925">
                  <c:v>9.8588733522526297</c:v>
                </c:pt>
                <c:pt idx="24926">
                  <c:v>9.9447882229049984</c:v>
                </c:pt>
                <c:pt idx="24927">
                  <c:v>10.016781853452381</c:v>
                </c:pt>
                <c:pt idx="24928">
                  <c:v>10.115168066665156</c:v>
                </c:pt>
                <c:pt idx="24929">
                  <c:v>10.234084312445056</c:v>
                </c:pt>
                <c:pt idx="24930">
                  <c:v>10.303486700379585</c:v>
                </c:pt>
                <c:pt idx="24931">
                  <c:v>10.279021268054249</c:v>
                </c:pt>
                <c:pt idx="24932">
                  <c:v>10.201234999903621</c:v>
                </c:pt>
                <c:pt idx="24933">
                  <c:v>10.113724719552941</c:v>
                </c:pt>
                <c:pt idx="24934">
                  <c:v>10.094450925854352</c:v>
                </c:pt>
                <c:pt idx="24935">
                  <c:v>9.8698490652444821</c:v>
                </c:pt>
                <c:pt idx="24936">
                  <c:v>9.7565260946304786</c:v>
                </c:pt>
                <c:pt idx="24937">
                  <c:v>9.778819903303134</c:v>
                </c:pt>
                <c:pt idx="24938">
                  <c:v>9.8256091150875911</c:v>
                </c:pt>
                <c:pt idx="24939">
                  <c:v>9.872967919542635</c:v>
                </c:pt>
                <c:pt idx="24940">
                  <c:v>9.8089051060122721</c:v>
                </c:pt>
                <c:pt idx="24941">
                  <c:v>9.845960559965075</c:v>
                </c:pt>
                <c:pt idx="24942">
                  <c:v>9.8613097347171887</c:v>
                </c:pt>
                <c:pt idx="24943">
                  <c:v>9.9839469361601694</c:v>
                </c:pt>
                <c:pt idx="24944">
                  <c:v>10.11367507504773</c:v>
                </c:pt>
                <c:pt idx="24945">
                  <c:v>9.9809602897984249</c:v>
                </c:pt>
                <c:pt idx="24946">
                  <c:v>9.8849333410505764</c:v>
                </c:pt>
                <c:pt idx="24947">
                  <c:v>9.835718268559992</c:v>
                </c:pt>
                <c:pt idx="24948">
                  <c:v>9.7836893445015072</c:v>
                </c:pt>
                <c:pt idx="24949">
                  <c:v>9.7089085758904723</c:v>
                </c:pt>
                <c:pt idx="24950">
                  <c:v>9.7169367761743786</c:v>
                </c:pt>
                <c:pt idx="24951">
                  <c:v>9.7491780619713246</c:v>
                </c:pt>
                <c:pt idx="24952">
                  <c:v>9.798914810725682</c:v>
                </c:pt>
                <c:pt idx="24953">
                  <c:v>9.7967436062867321</c:v>
                </c:pt>
                <c:pt idx="24954">
                  <c:v>9.7414282302647806</c:v>
                </c:pt>
                <c:pt idx="24955">
                  <c:v>9.6239116064809149</c:v>
                </c:pt>
                <c:pt idx="24956">
                  <c:v>9.7034053397509741</c:v>
                </c:pt>
                <c:pt idx="24957">
                  <c:v>9.7919592366339678</c:v>
                </c:pt>
                <c:pt idx="24958">
                  <c:v>9.7112729016249659</c:v>
                </c:pt>
                <c:pt idx="24959">
                  <c:v>9.9042452499885361</c:v>
                </c:pt>
                <c:pt idx="24960">
                  <c:v>10.061024835527684</c:v>
                </c:pt>
                <c:pt idx="24961">
                  <c:v>10.119067262247434</c:v>
                </c:pt>
                <c:pt idx="24962">
                  <c:v>10.084821100310981</c:v>
                </c:pt>
                <c:pt idx="24963">
                  <c:v>9.9734694200137586</c:v>
                </c:pt>
                <c:pt idx="24964">
                  <c:v>9.8097884358632914</c:v>
                </c:pt>
                <c:pt idx="24965">
                  <c:v>9.6914596064500724</c:v>
                </c:pt>
                <c:pt idx="24966">
                  <c:v>9.6595206564183513</c:v>
                </c:pt>
                <c:pt idx="24967">
                  <c:v>9.6846449865192294</c:v>
                </c:pt>
                <c:pt idx="24968">
                  <c:v>9.7591094740887687</c:v>
                </c:pt>
                <c:pt idx="24969">
                  <c:v>9.8329154576943036</c:v>
                </c:pt>
                <c:pt idx="24970">
                  <c:v>9.8793279378033727</c:v>
                </c:pt>
                <c:pt idx="24971">
                  <c:v>9.903130463909033</c:v>
                </c:pt>
                <c:pt idx="24972">
                  <c:v>9.8874539857006436</c:v>
                </c:pt>
                <c:pt idx="24973">
                  <c:v>9.9068529550120807</c:v>
                </c:pt>
                <c:pt idx="24974">
                  <c:v>9.9297924942454259</c:v>
                </c:pt>
                <c:pt idx="24975">
                  <c:v>9.9546419416013947</c:v>
                </c:pt>
                <c:pt idx="24976">
                  <c:v>9.9600946049535377</c:v>
                </c:pt>
                <c:pt idx="24977">
                  <c:v>9.8920991631240387</c:v>
                </c:pt>
                <c:pt idx="24978">
                  <c:v>9.870671443711764</c:v>
                </c:pt>
                <c:pt idx="24979">
                  <c:v>9.8538764531392342</c:v>
                </c:pt>
                <c:pt idx="24980">
                  <c:v>9.8444402618587397</c:v>
                </c:pt>
                <c:pt idx="24981">
                  <c:v>9.8504265751451161</c:v>
                </c:pt>
                <c:pt idx="24982">
                  <c:v>9.8419896223874943</c:v>
                </c:pt>
                <c:pt idx="24983">
                  <c:v>9.8506127184775814</c:v>
                </c:pt>
                <c:pt idx="24984">
                  <c:v>9.8655933304924073</c:v>
                </c:pt>
                <c:pt idx="24985">
                  <c:v>9.9028663879806249</c:v>
                </c:pt>
                <c:pt idx="24986">
                  <c:v>9.86356473568393</c:v>
                </c:pt>
                <c:pt idx="24987">
                  <c:v>9.7533471987982718</c:v>
                </c:pt>
                <c:pt idx="24988">
                  <c:v>9.8045799816234265</c:v>
                </c:pt>
                <c:pt idx="24989">
                  <c:v>9.8608341289450507</c:v>
                </c:pt>
                <c:pt idx="24990">
                  <c:v>9.9077332784784975</c:v>
                </c:pt>
                <c:pt idx="24991">
                  <c:v>9.865276801079581</c:v>
                </c:pt>
                <c:pt idx="24992">
                  <c:v>9.8254549789317487</c:v>
                </c:pt>
                <c:pt idx="24993">
                  <c:v>9.8212176742311499</c:v>
                </c:pt>
                <c:pt idx="24994">
                  <c:v>9.8135171971772568</c:v>
                </c:pt>
                <c:pt idx="24995">
                  <c:v>9.8455763643259981</c:v>
                </c:pt>
                <c:pt idx="24996">
                  <c:v>9.8809587033024755</c:v>
                </c:pt>
                <c:pt idx="24997">
                  <c:v>9.9005078711340833</c:v>
                </c:pt>
                <c:pt idx="24998">
                  <c:v>9.8959813379762576</c:v>
                </c:pt>
                <c:pt idx="24999">
                  <c:v>9.9030269103299418</c:v>
                </c:pt>
                <c:pt idx="25000">
                  <c:v>9.8825720578282059</c:v>
                </c:pt>
                <c:pt idx="25001">
                  <c:v>9.8477579512856899</c:v>
                </c:pt>
                <c:pt idx="25002">
                  <c:v>9.8026125699407949</c:v>
                </c:pt>
                <c:pt idx="25003">
                  <c:v>9.8014345607476407</c:v>
                </c:pt>
                <c:pt idx="25004">
                  <c:v>9.8425632802818939</c:v>
                </c:pt>
                <c:pt idx="25005">
                  <c:v>9.855971988034149</c:v>
                </c:pt>
                <c:pt idx="25006">
                  <c:v>9.8520350851591889</c:v>
                </c:pt>
                <c:pt idx="25007">
                  <c:v>9.8581204366800836</c:v>
                </c:pt>
                <c:pt idx="25008">
                  <c:v>9.8509587426548499</c:v>
                </c:pt>
                <c:pt idx="25009">
                  <c:v>9.8529496527336864</c:v>
                </c:pt>
                <c:pt idx="25010">
                  <c:v>9.856213915053333</c:v>
                </c:pt>
                <c:pt idx="25011">
                  <c:v>9.8856002202769169</c:v>
                </c:pt>
                <c:pt idx="25012">
                  <c:v>9.9139344069453497</c:v>
                </c:pt>
                <c:pt idx="25013">
                  <c:v>9.8983160181117302</c:v>
                </c:pt>
                <c:pt idx="25014">
                  <c:v>9.867349064476306</c:v>
                </c:pt>
                <c:pt idx="25015">
                  <c:v>9.8482689046468899</c:v>
                </c:pt>
                <c:pt idx="25016">
                  <c:v>9.8460966372270988</c:v>
                </c:pt>
                <c:pt idx="25017">
                  <c:v>9.8625233563674026</c:v>
                </c:pt>
                <c:pt idx="25018">
                  <c:v>9.8621045763717525</c:v>
                </c:pt>
                <c:pt idx="25019">
                  <c:v>9.8467419110254237</c:v>
                </c:pt>
                <c:pt idx="25020">
                  <c:v>9.8265674176094748</c:v>
                </c:pt>
                <c:pt idx="25021">
                  <c:v>9.8472765462585343</c:v>
                </c:pt>
                <c:pt idx="25022">
                  <c:v>9.8703774523827157</c:v>
                </c:pt>
                <c:pt idx="25023">
                  <c:v>9.8664733837645002</c:v>
                </c:pt>
                <c:pt idx="25024">
                  <c:v>9.8746501166637248</c:v>
                </c:pt>
                <c:pt idx="25025">
                  <c:v>9.8878868578075032</c:v>
                </c:pt>
                <c:pt idx="25026">
                  <c:v>9.8754725854121279</c:v>
                </c:pt>
                <c:pt idx="25027">
                  <c:v>9.8699124404583003</c:v>
                </c:pt>
                <c:pt idx="25028">
                  <c:v>9.8761343067542473</c:v>
                </c:pt>
                <c:pt idx="25029">
                  <c:v>9.8557553837804885</c:v>
                </c:pt>
                <c:pt idx="25030">
                  <c:v>9.8377954258529314</c:v>
                </c:pt>
                <c:pt idx="25031">
                  <c:v>9.8401342006554824</c:v>
                </c:pt>
                <c:pt idx="25032">
                  <c:v>9.8377570946520354</c:v>
                </c:pt>
                <c:pt idx="25033">
                  <c:v>9.8411024047090265</c:v>
                </c:pt>
                <c:pt idx="25034">
                  <c:v>9.8417160797303946</c:v>
                </c:pt>
                <c:pt idx="25035">
                  <c:v>9.8578099828236176</c:v>
                </c:pt>
                <c:pt idx="25036">
                  <c:v>9.8492956582670388</c:v>
                </c:pt>
                <c:pt idx="25037">
                  <c:v>9.826518876214859</c:v>
                </c:pt>
                <c:pt idx="25038">
                  <c:v>9.8251493379588677</c:v>
                </c:pt>
                <c:pt idx="25039">
                  <c:v>9.8437564291904529</c:v>
                </c:pt>
                <c:pt idx="25040">
                  <c:v>9.8660903752710567</c:v>
                </c:pt>
                <c:pt idx="25041">
                  <c:v>9.8637436242595857</c:v>
                </c:pt>
                <c:pt idx="25042">
                  <c:v>9.8781480509685853</c:v>
                </c:pt>
                <c:pt idx="25043">
                  <c:v>9.9051564287958875</c:v>
                </c:pt>
                <c:pt idx="25044">
                  <c:v>9.9334120351314148</c:v>
                </c:pt>
                <c:pt idx="25045">
                  <c:v>9.9182023592356536</c:v>
                </c:pt>
                <c:pt idx="25046">
                  <c:v>9.8682046408397088</c:v>
                </c:pt>
                <c:pt idx="25047">
                  <c:v>9.8265849353664585</c:v>
                </c:pt>
                <c:pt idx="25048">
                  <c:v>9.8149680484949062</c:v>
                </c:pt>
                <c:pt idx="25049">
                  <c:v>9.8295573964282639</c:v>
                </c:pt>
                <c:pt idx="25050">
                  <c:v>9.8691482159905224</c:v>
                </c:pt>
                <c:pt idx="25051">
                  <c:v>9.8970969678042433</c:v>
                </c:pt>
                <c:pt idx="25052">
                  <c:v>9.8855890923921681</c:v>
                </c:pt>
                <c:pt idx="25053">
                  <c:v>9.8479949118483017</c:v>
                </c:pt>
                <c:pt idx="25054">
                  <c:v>9.8484681128488401</c:v>
                </c:pt>
                <c:pt idx="25055">
                  <c:v>9.8620817381895787</c:v>
                </c:pt>
                <c:pt idx="25056">
                  <c:v>9.871792116245242</c:v>
                </c:pt>
                <c:pt idx="25057">
                  <c:v>9.8752230061086106</c:v>
                </c:pt>
                <c:pt idx="25058">
                  <c:v>9.8737184786250651</c:v>
                </c:pt>
                <c:pt idx="25059">
                  <c:v>9.885765700044006</c:v>
                </c:pt>
                <c:pt idx="25060">
                  <c:v>9.8868796293172565</c:v>
                </c:pt>
                <c:pt idx="25061">
                  <c:v>9.8789346756165024</c:v>
                </c:pt>
                <c:pt idx="25062">
                  <c:v>9.8684541092835278</c:v>
                </c:pt>
                <c:pt idx="25063">
                  <c:v>9.8557688620074391</c:v>
                </c:pt>
                <c:pt idx="25064">
                  <c:v>9.8506893807659939</c:v>
                </c:pt>
                <c:pt idx="25065">
                  <c:v>9.8771235741006649</c:v>
                </c:pt>
                <c:pt idx="25066">
                  <c:v>9.8862188889755789</c:v>
                </c:pt>
                <c:pt idx="25067">
                  <c:v>9.8879596348689933</c:v>
                </c:pt>
                <c:pt idx="25068">
                  <c:v>9.8826780317945531</c:v>
                </c:pt>
                <c:pt idx="25069">
                  <c:v>9.893002399876579</c:v>
                </c:pt>
                <c:pt idx="25070">
                  <c:v>9.8951121595167209</c:v>
                </c:pt>
                <c:pt idx="25071">
                  <c:v>9.9043248668661121</c:v>
                </c:pt>
                <c:pt idx="25072">
                  <c:v>9.8989436977774616</c:v>
                </c:pt>
                <c:pt idx="25073">
                  <c:v>9.8763185873076687</c:v>
                </c:pt>
                <c:pt idx="25074">
                  <c:v>9.8629486386691489</c:v>
                </c:pt>
                <c:pt idx="25075">
                  <c:v>9.8827916203045145</c:v>
                </c:pt>
                <c:pt idx="25076">
                  <c:v>9.8829525389986532</c:v>
                </c:pt>
                <c:pt idx="25077">
                  <c:v>9.8916841496472454</c:v>
                </c:pt>
                <c:pt idx="25078">
                  <c:v>9.8887758938941612</c:v>
                </c:pt>
                <c:pt idx="25079">
                  <c:v>9.8714014989877796</c:v>
                </c:pt>
                <c:pt idx="25080">
                  <c:v>9.8792844775210913</c:v>
                </c:pt>
                <c:pt idx="25081">
                  <c:v>9.8746933987959942</c:v>
                </c:pt>
                <c:pt idx="25082">
                  <c:v>9.8621321379793958</c:v>
                </c:pt>
                <c:pt idx="25083">
                  <c:v>9.8342690180509305</c:v>
                </c:pt>
                <c:pt idx="25084">
                  <c:v>9.8306481155558032</c:v>
                </c:pt>
                <c:pt idx="25085">
                  <c:v>9.8557684084518176</c:v>
                </c:pt>
                <c:pt idx="25086">
                  <c:v>9.8836727096481418</c:v>
                </c:pt>
                <c:pt idx="25087">
                  <c:v>9.9037152715714019</c:v>
                </c:pt>
                <c:pt idx="25088">
                  <c:v>9.9186071772121434</c:v>
                </c:pt>
                <c:pt idx="25089">
                  <c:v>9.9155772176663479</c:v>
                </c:pt>
                <c:pt idx="25090">
                  <c:v>9.9124711901346494</c:v>
                </c:pt>
                <c:pt idx="25091">
                  <c:v>9.919397708852113</c:v>
                </c:pt>
                <c:pt idx="25092">
                  <c:v>9.9138916543628124</c:v>
                </c:pt>
                <c:pt idx="25093">
                  <c:v>9.9051308214950797</c:v>
                </c:pt>
                <c:pt idx="25094">
                  <c:v>9.8925957991272657</c:v>
                </c:pt>
                <c:pt idx="25095">
                  <c:v>9.8507326578576375</c:v>
                </c:pt>
                <c:pt idx="25096">
                  <c:v>9.8200618015779764</c:v>
                </c:pt>
                <c:pt idx="25097">
                  <c:v>9.8084691617259523</c:v>
                </c:pt>
                <c:pt idx="25098">
                  <c:v>9.7943754743760287</c:v>
                </c:pt>
                <c:pt idx="25099">
                  <c:v>9.809244812167039</c:v>
                </c:pt>
                <c:pt idx="25100">
                  <c:v>9.857936045506424</c:v>
                </c:pt>
                <c:pt idx="25101">
                  <c:v>9.8973031837300631</c:v>
                </c:pt>
                <c:pt idx="25102">
                  <c:v>9.9091560318639118</c:v>
                </c:pt>
                <c:pt idx="25103">
                  <c:v>9.912561864554581</c:v>
                </c:pt>
                <c:pt idx="25104">
                  <c:v>9.8862921678672748</c:v>
                </c:pt>
                <c:pt idx="25105">
                  <c:v>9.8469911302087674</c:v>
                </c:pt>
                <c:pt idx="25106">
                  <c:v>9.8316345562918865</c:v>
                </c:pt>
                <c:pt idx="25107">
                  <c:v>9.8408382649447947</c:v>
                </c:pt>
                <c:pt idx="25108">
                  <c:v>9.8382385225091067</c:v>
                </c:pt>
                <c:pt idx="25109">
                  <c:v>9.8444063710001863</c:v>
                </c:pt>
                <c:pt idx="25110">
                  <c:v>9.8907335188714178</c:v>
                </c:pt>
                <c:pt idx="25111">
                  <c:v>9.8990964859444333</c:v>
                </c:pt>
                <c:pt idx="25112">
                  <c:v>9.8829377409182868</c:v>
                </c:pt>
                <c:pt idx="25113">
                  <c:v>9.879612478629646</c:v>
                </c:pt>
                <c:pt idx="25114">
                  <c:v>9.9099285960693084</c:v>
                </c:pt>
                <c:pt idx="25115">
                  <c:v>9.928864126739926</c:v>
                </c:pt>
                <c:pt idx="25116">
                  <c:v>9.8845290401894097</c:v>
                </c:pt>
                <c:pt idx="25117">
                  <c:v>9.900567157436031</c:v>
                </c:pt>
                <c:pt idx="25118">
                  <c:v>9.9342470897331623</c:v>
                </c:pt>
                <c:pt idx="25119">
                  <c:v>9.8989324321032672</c:v>
                </c:pt>
                <c:pt idx="25120">
                  <c:v>9.8697478266052432</c:v>
                </c:pt>
                <c:pt idx="25121">
                  <c:v>9.836093089127063</c:v>
                </c:pt>
                <c:pt idx="25122">
                  <c:v>9.8285870269211273</c:v>
                </c:pt>
                <c:pt idx="25123">
                  <c:v>9.8479878904046565</c:v>
                </c:pt>
                <c:pt idx="25124">
                  <c:v>9.8847101539230042</c:v>
                </c:pt>
                <c:pt idx="25125">
                  <c:v>9.9111089079473285</c:v>
                </c:pt>
                <c:pt idx="25126">
                  <c:v>9.8901559840592412</c:v>
                </c:pt>
                <c:pt idx="25127">
                  <c:v>9.8546933286209111</c:v>
                </c:pt>
                <c:pt idx="25128">
                  <c:v>9.7973685297582858</c:v>
                </c:pt>
                <c:pt idx="25129">
                  <c:v>9.7531357003308905</c:v>
                </c:pt>
                <c:pt idx="25130">
                  <c:v>9.7691700762048175</c:v>
                </c:pt>
                <c:pt idx="25131">
                  <c:v>9.7663191912986402</c:v>
                </c:pt>
                <c:pt idx="25132">
                  <c:v>9.75777092854538</c:v>
                </c:pt>
                <c:pt idx="25133">
                  <c:v>9.7924663262362355</c:v>
                </c:pt>
                <c:pt idx="25134">
                  <c:v>9.7930431516666516</c:v>
                </c:pt>
                <c:pt idx="25135">
                  <c:v>9.8073204546832571</c:v>
                </c:pt>
                <c:pt idx="25136">
                  <c:v>9.8674317675680321</c:v>
                </c:pt>
                <c:pt idx="25137">
                  <c:v>9.9145977444719602</c:v>
                </c:pt>
                <c:pt idx="25138">
                  <c:v>9.9508726152737594</c:v>
                </c:pt>
                <c:pt idx="25139">
                  <c:v>10.004231364932654</c:v>
                </c:pt>
                <c:pt idx="25140">
                  <c:v>9.9512933326494029</c:v>
                </c:pt>
                <c:pt idx="25141">
                  <c:v>9.896759969263762</c:v>
                </c:pt>
                <c:pt idx="25142">
                  <c:v>9.9147904006915919</c:v>
                </c:pt>
                <c:pt idx="25143">
                  <c:v>9.9331922471427738</c:v>
                </c:pt>
                <c:pt idx="25144">
                  <c:v>9.9003152583610579</c:v>
                </c:pt>
                <c:pt idx="25145">
                  <c:v>9.9058749218574356</c:v>
                </c:pt>
                <c:pt idx="25146">
                  <c:v>9.9078581145773956</c:v>
                </c:pt>
                <c:pt idx="25147">
                  <c:v>9.8998987062226771</c:v>
                </c:pt>
                <c:pt idx="25148">
                  <c:v>9.8917666458803879</c:v>
                </c:pt>
                <c:pt idx="25149">
                  <c:v>9.8694386772753244</c:v>
                </c:pt>
                <c:pt idx="25150">
                  <c:v>9.8916463523294631</c:v>
                </c:pt>
                <c:pt idx="25151">
                  <c:v>9.9291752136257347</c:v>
                </c:pt>
                <c:pt idx="25152">
                  <c:v>9.9103060587974667</c:v>
                </c:pt>
                <c:pt idx="25153">
                  <c:v>9.9038988590675725</c:v>
                </c:pt>
                <c:pt idx="25154">
                  <c:v>9.8867887204917508</c:v>
                </c:pt>
                <c:pt idx="25155">
                  <c:v>9.8583215573102478</c:v>
                </c:pt>
                <c:pt idx="25156">
                  <c:v>9.847005172237056</c:v>
                </c:pt>
                <c:pt idx="25157">
                  <c:v>9.8579106871743001</c:v>
                </c:pt>
                <c:pt idx="25158">
                  <c:v>9.8600520823119009</c:v>
                </c:pt>
                <c:pt idx="25159">
                  <c:v>9.8350617744828472</c:v>
                </c:pt>
                <c:pt idx="25160">
                  <c:v>9.8078895105652606</c:v>
                </c:pt>
                <c:pt idx="25161">
                  <c:v>9.7763080361044636</c:v>
                </c:pt>
                <c:pt idx="25162">
                  <c:v>9.7717925369639502</c:v>
                </c:pt>
                <c:pt idx="25163">
                  <c:v>9.7833706117878005</c:v>
                </c:pt>
                <c:pt idx="25164">
                  <c:v>9.8205113841753828</c:v>
                </c:pt>
                <c:pt idx="25165">
                  <c:v>9.8687976347685868</c:v>
                </c:pt>
                <c:pt idx="25166">
                  <c:v>9.8907315660750399</c:v>
                </c:pt>
                <c:pt idx="25167">
                  <c:v>9.9057979232391524</c:v>
                </c:pt>
                <c:pt idx="25168">
                  <c:v>9.8864831455366424</c:v>
                </c:pt>
                <c:pt idx="25169">
                  <c:v>9.8603741241303293</c:v>
                </c:pt>
                <c:pt idx="25170">
                  <c:v>9.8324332746906737</c:v>
                </c:pt>
                <c:pt idx="25171">
                  <c:v>9.8291674111260026</c:v>
                </c:pt>
                <c:pt idx="25172">
                  <c:v>9.8015420532042903</c:v>
                </c:pt>
                <c:pt idx="25173">
                  <c:v>9.7840481475721646</c:v>
                </c:pt>
                <c:pt idx="25174">
                  <c:v>9.7613837944194781</c:v>
                </c:pt>
                <c:pt idx="25175">
                  <c:v>9.7675810911953107</c:v>
                </c:pt>
                <c:pt idx="25176">
                  <c:v>9.7690581884467349</c:v>
                </c:pt>
                <c:pt idx="25177">
                  <c:v>9.7762022911429582</c:v>
                </c:pt>
                <c:pt idx="25178">
                  <c:v>9.7815361523307693</c:v>
                </c:pt>
                <c:pt idx="25179">
                  <c:v>9.783648363379772</c:v>
                </c:pt>
                <c:pt idx="25180">
                  <c:v>9.8290695923786551</c:v>
                </c:pt>
                <c:pt idx="25181">
                  <c:v>9.8604098461919403</c:v>
                </c:pt>
                <c:pt idx="25182">
                  <c:v>9.8874361293489894</c:v>
                </c:pt>
                <c:pt idx="25183">
                  <c:v>9.9033660203696776</c:v>
                </c:pt>
                <c:pt idx="25184">
                  <c:v>9.9414714518325482</c:v>
                </c:pt>
                <c:pt idx="25185">
                  <c:v>9.9744383542096369</c:v>
                </c:pt>
                <c:pt idx="25186">
                  <c:v>9.968953084359212</c:v>
                </c:pt>
                <c:pt idx="25187">
                  <c:v>9.9290248843522324</c:v>
                </c:pt>
                <c:pt idx="25188">
                  <c:v>9.8824531091118359</c:v>
                </c:pt>
                <c:pt idx="25189">
                  <c:v>9.8461768130498442</c:v>
                </c:pt>
                <c:pt idx="25190">
                  <c:v>9.8040381454621723</c:v>
                </c:pt>
                <c:pt idx="25191">
                  <c:v>9.7952818354854259</c:v>
                </c:pt>
                <c:pt idx="25192">
                  <c:v>9.8193177246007064</c:v>
                </c:pt>
                <c:pt idx="25193">
                  <c:v>9.8339159914623622</c:v>
                </c:pt>
                <c:pt idx="25194">
                  <c:v>9.8526438344741578</c:v>
                </c:pt>
                <c:pt idx="25195">
                  <c:v>9.859555831924423</c:v>
                </c:pt>
                <c:pt idx="25196">
                  <c:v>9.8573400261916966</c:v>
                </c:pt>
                <c:pt idx="25197">
                  <c:v>9.8608215995086024</c:v>
                </c:pt>
                <c:pt idx="25198">
                  <c:v>9.8784034844499828</c:v>
                </c:pt>
                <c:pt idx="25199">
                  <c:v>9.8971420410451003</c:v>
                </c:pt>
                <c:pt idx="25200">
                  <c:v>9.9377541945110117</c:v>
                </c:pt>
                <c:pt idx="25201">
                  <c:v>9.9610605909732914</c:v>
                </c:pt>
                <c:pt idx="25202">
                  <c:v>9.9452357359091543</c:v>
                </c:pt>
                <c:pt idx="25203">
                  <c:v>9.8957291795180158</c:v>
                </c:pt>
                <c:pt idx="25204">
                  <c:v>9.8608985743975168</c:v>
                </c:pt>
                <c:pt idx="25205">
                  <c:v>9.8187928402036402</c:v>
                </c:pt>
                <c:pt idx="25206">
                  <c:v>9.8059338235150317</c:v>
                </c:pt>
                <c:pt idx="25207">
                  <c:v>9.8045730387846053</c:v>
                </c:pt>
                <c:pt idx="25208">
                  <c:v>9.8073461722925224</c:v>
                </c:pt>
                <c:pt idx="25209">
                  <c:v>9.8446370450366913</c:v>
                </c:pt>
                <c:pt idx="25210">
                  <c:v>9.8744870113566314</c:v>
                </c:pt>
                <c:pt idx="25211">
                  <c:v>9.9003001671166917</c:v>
                </c:pt>
                <c:pt idx="25212">
                  <c:v>9.9433700598261812</c:v>
                </c:pt>
                <c:pt idx="25213">
                  <c:v>9.9633659330652691</c:v>
                </c:pt>
                <c:pt idx="25214">
                  <c:v>9.9446667591949183</c:v>
                </c:pt>
                <c:pt idx="25215">
                  <c:v>9.9102894792323486</c:v>
                </c:pt>
                <c:pt idx="25216">
                  <c:v>9.8709503809673631</c:v>
                </c:pt>
                <c:pt idx="25217">
                  <c:v>9.8576888180221705</c:v>
                </c:pt>
                <c:pt idx="25218">
                  <c:v>9.863339973469003</c:v>
                </c:pt>
                <c:pt idx="25219">
                  <c:v>9.8605913040859612</c:v>
                </c:pt>
                <c:pt idx="25220">
                  <c:v>9.8605238309712142</c:v>
                </c:pt>
                <c:pt idx="25221">
                  <c:v>9.8551933570223884</c:v>
                </c:pt>
                <c:pt idx="25222">
                  <c:v>9.8670496694227712</c:v>
                </c:pt>
                <c:pt idx="25223">
                  <c:v>9.8822051390886365</c:v>
                </c:pt>
                <c:pt idx="25224">
                  <c:v>9.9149713447010335</c:v>
                </c:pt>
                <c:pt idx="25225">
                  <c:v>9.9410396699511381</c:v>
                </c:pt>
                <c:pt idx="25226">
                  <c:v>9.952807991276746</c:v>
                </c:pt>
                <c:pt idx="25227">
                  <c:v>9.9437412439306172</c:v>
                </c:pt>
                <c:pt idx="25228">
                  <c:v>9.9248498194620645</c:v>
                </c:pt>
                <c:pt idx="25229">
                  <c:v>9.899497514238778</c:v>
                </c:pt>
                <c:pt idx="25230">
                  <c:v>9.842210529569499</c:v>
                </c:pt>
                <c:pt idx="25231">
                  <c:v>9.7862510006446826</c:v>
                </c:pt>
                <c:pt idx="25232">
                  <c:v>9.7859769806798997</c:v>
                </c:pt>
                <c:pt idx="25233">
                  <c:v>9.7726892247777162</c:v>
                </c:pt>
                <c:pt idx="25234">
                  <c:v>9.7755547781380159</c:v>
                </c:pt>
                <c:pt idx="25235">
                  <c:v>9.8064876579868425</c:v>
                </c:pt>
                <c:pt idx="25236">
                  <c:v>9.8438937046141977</c:v>
                </c:pt>
                <c:pt idx="25237">
                  <c:v>9.8866463124354507</c:v>
                </c:pt>
                <c:pt idx="25238">
                  <c:v>9.9525629876376396</c:v>
                </c:pt>
                <c:pt idx="25239">
                  <c:v>9.9729606056012852</c:v>
                </c:pt>
                <c:pt idx="25240">
                  <c:v>9.9753016247975417</c:v>
                </c:pt>
                <c:pt idx="25241">
                  <c:v>9.9943986436100154</c:v>
                </c:pt>
                <c:pt idx="25242">
                  <c:v>9.990028708172785</c:v>
                </c:pt>
                <c:pt idx="25243">
                  <c:v>9.9338293890673697</c:v>
                </c:pt>
                <c:pt idx="25244">
                  <c:v>9.8713127697073588</c:v>
                </c:pt>
                <c:pt idx="25245">
                  <c:v>9.8305059506850672</c:v>
                </c:pt>
                <c:pt idx="25246">
                  <c:v>9.807547381441525</c:v>
                </c:pt>
                <c:pt idx="25247">
                  <c:v>9.7915989248054007</c:v>
                </c:pt>
                <c:pt idx="25248">
                  <c:v>9.8065675418698586</c:v>
                </c:pt>
                <c:pt idx="25249">
                  <c:v>9.8588896580539629</c:v>
                </c:pt>
                <c:pt idx="25250">
                  <c:v>9.9130214762916946</c:v>
                </c:pt>
                <c:pt idx="25251">
                  <c:v>9.9572332741812897</c:v>
                </c:pt>
                <c:pt idx="25252">
                  <c:v>9.9998969135435427</c:v>
                </c:pt>
                <c:pt idx="25253">
                  <c:v>10.003231922341843</c:v>
                </c:pt>
                <c:pt idx="25254">
                  <c:v>9.9596701805760439</c:v>
                </c:pt>
                <c:pt idx="25255">
                  <c:v>9.8952371729559854</c:v>
                </c:pt>
                <c:pt idx="25256">
                  <c:v>9.8377191812474365</c:v>
                </c:pt>
                <c:pt idx="25257">
                  <c:v>9.783936562786554</c:v>
                </c:pt>
                <c:pt idx="25258">
                  <c:v>9.7614972839706944</c:v>
                </c:pt>
                <c:pt idx="25259">
                  <c:v>9.7691002468525543</c:v>
                </c:pt>
                <c:pt idx="25260">
                  <c:v>9.8214403102416998</c:v>
                </c:pt>
                <c:pt idx="25261">
                  <c:v>9.8505679236595238</c:v>
                </c:pt>
                <c:pt idx="25262">
                  <c:v>9.8914627628175076</c:v>
                </c:pt>
                <c:pt idx="25263">
                  <c:v>9.9299664913664873</c:v>
                </c:pt>
                <c:pt idx="25264">
                  <c:v>9.9309915264801898</c:v>
                </c:pt>
                <c:pt idx="25265">
                  <c:v>9.9432557583132688</c:v>
                </c:pt>
                <c:pt idx="25266">
                  <c:v>9.9402848664794572</c:v>
                </c:pt>
                <c:pt idx="25267">
                  <c:v>9.9170820961289206</c:v>
                </c:pt>
                <c:pt idx="25268">
                  <c:v>9.8808832237547222</c:v>
                </c:pt>
                <c:pt idx="25269">
                  <c:v>9.8458652520790704</c:v>
                </c:pt>
                <c:pt idx="25270">
                  <c:v>9.838241588040713</c:v>
                </c:pt>
                <c:pt idx="25271">
                  <c:v>9.8530633713325937</c:v>
                </c:pt>
                <c:pt idx="25272">
                  <c:v>9.862731393622024</c:v>
                </c:pt>
                <c:pt idx="25273">
                  <c:v>9.8649502426093729</c:v>
                </c:pt>
                <c:pt idx="25274">
                  <c:v>9.8330924314627559</c:v>
                </c:pt>
                <c:pt idx="25275">
                  <c:v>9.8636911382559518</c:v>
                </c:pt>
                <c:pt idx="25276">
                  <c:v>9.8926709752691711</c:v>
                </c:pt>
                <c:pt idx="25277">
                  <c:v>9.8967975851732675</c:v>
                </c:pt>
                <c:pt idx="25278">
                  <c:v>9.8790688992658211</c:v>
                </c:pt>
                <c:pt idx="25279">
                  <c:v>9.9085454877878654</c:v>
                </c:pt>
                <c:pt idx="25280">
                  <c:v>9.9281921416476546</c:v>
                </c:pt>
                <c:pt idx="25281">
                  <c:v>9.9060501318880068</c:v>
                </c:pt>
                <c:pt idx="25282">
                  <c:v>9.884925169398695</c:v>
                </c:pt>
                <c:pt idx="25283">
                  <c:v>9.8580183627511317</c:v>
                </c:pt>
                <c:pt idx="25284">
                  <c:v>9.8402978981390632</c:v>
                </c:pt>
                <c:pt idx="25285">
                  <c:v>9.8234602813725402</c:v>
                </c:pt>
                <c:pt idx="25286">
                  <c:v>9.8353089590426279</c:v>
                </c:pt>
                <c:pt idx="25287">
                  <c:v>9.8395833940723243</c:v>
                </c:pt>
                <c:pt idx="25288">
                  <c:v>9.8542907327870957</c:v>
                </c:pt>
                <c:pt idx="25289">
                  <c:v>9.8557168268785134</c:v>
                </c:pt>
                <c:pt idx="25290">
                  <c:v>9.8751125831646487</c:v>
                </c:pt>
                <c:pt idx="25291">
                  <c:v>9.8904377462493542</c:v>
                </c:pt>
                <c:pt idx="25292">
                  <c:v>9.9089221303542558</c:v>
                </c:pt>
                <c:pt idx="25293">
                  <c:v>9.9029860474627363</c:v>
                </c:pt>
                <c:pt idx="25294">
                  <c:v>9.8961318171233135</c:v>
                </c:pt>
                <c:pt idx="25295">
                  <c:v>9.8863695019838449</c:v>
                </c:pt>
                <c:pt idx="25296">
                  <c:v>9.8919911382075441</c:v>
                </c:pt>
                <c:pt idx="25297">
                  <c:v>9.8756925530356749</c:v>
                </c:pt>
                <c:pt idx="25298">
                  <c:v>9.8321450360269953</c:v>
                </c:pt>
                <c:pt idx="25299">
                  <c:v>9.7885050513561662</c:v>
                </c:pt>
                <c:pt idx="25300">
                  <c:v>9.8000866694997484</c:v>
                </c:pt>
                <c:pt idx="25301">
                  <c:v>9.8224512185705297</c:v>
                </c:pt>
                <c:pt idx="25302">
                  <c:v>9.8597137494250919</c:v>
                </c:pt>
                <c:pt idx="25303">
                  <c:v>9.8861539082396117</c:v>
                </c:pt>
                <c:pt idx="25304">
                  <c:v>9.878235135585383</c:v>
                </c:pt>
                <c:pt idx="25305">
                  <c:v>9.8647003845953254</c:v>
                </c:pt>
                <c:pt idx="25306">
                  <c:v>9.861710104775975</c:v>
                </c:pt>
                <c:pt idx="25307">
                  <c:v>9.8687822955269677</c:v>
                </c:pt>
                <c:pt idx="25308">
                  <c:v>9.8595127015094164</c:v>
                </c:pt>
                <c:pt idx="25309">
                  <c:v>9.8640495220334738</c:v>
                </c:pt>
                <c:pt idx="25310">
                  <c:v>9.8692615458799704</c:v>
                </c:pt>
                <c:pt idx="25311">
                  <c:v>9.8443645034517413</c:v>
                </c:pt>
                <c:pt idx="25312">
                  <c:v>9.8403753967560164</c:v>
                </c:pt>
                <c:pt idx="25313">
                  <c:v>9.8488780050484444</c:v>
                </c:pt>
                <c:pt idx="25314">
                  <c:v>9.8641878609239058</c:v>
                </c:pt>
                <c:pt idx="25315">
                  <c:v>9.8277672678857364</c:v>
                </c:pt>
                <c:pt idx="25316">
                  <c:v>9.816715615379735</c:v>
                </c:pt>
                <c:pt idx="25317">
                  <c:v>9.8153818884286377</c:v>
                </c:pt>
                <c:pt idx="25318">
                  <c:v>9.8402725569721774</c:v>
                </c:pt>
                <c:pt idx="25319">
                  <c:v>9.8429441333657195</c:v>
                </c:pt>
                <c:pt idx="25320">
                  <c:v>9.8649971741799192</c:v>
                </c:pt>
                <c:pt idx="25321">
                  <c:v>9.8936731503453181</c:v>
                </c:pt>
                <c:pt idx="25322">
                  <c:v>9.8954036373293643</c:v>
                </c:pt>
                <c:pt idx="25323">
                  <c:v>9.8988982875478726</c:v>
                </c:pt>
                <c:pt idx="25324">
                  <c:v>9.8990922633638903</c:v>
                </c:pt>
                <c:pt idx="25325">
                  <c:v>9.8934722863455011</c:v>
                </c:pt>
                <c:pt idx="25326">
                  <c:v>9.8775133026829298</c:v>
                </c:pt>
                <c:pt idx="25327">
                  <c:v>9.8480014293180016</c:v>
                </c:pt>
                <c:pt idx="25328">
                  <c:v>9.8497569300328642</c:v>
                </c:pt>
                <c:pt idx="25329">
                  <c:v>9.848926151863763</c:v>
                </c:pt>
                <c:pt idx="25330">
                  <c:v>9.8379406694454659</c:v>
                </c:pt>
                <c:pt idx="25331">
                  <c:v>9.8321590559585808</c:v>
                </c:pt>
                <c:pt idx="25332">
                  <c:v>9.8202854357875324</c:v>
                </c:pt>
                <c:pt idx="25333">
                  <c:v>9.813732295235603</c:v>
                </c:pt>
                <c:pt idx="25334">
                  <c:v>9.8466697076895464</c:v>
                </c:pt>
                <c:pt idx="25335">
                  <c:v>9.8834886977054506</c:v>
                </c:pt>
                <c:pt idx="25336">
                  <c:v>9.8928100248811184</c:v>
                </c:pt>
                <c:pt idx="25337">
                  <c:v>9.8913166276925448</c:v>
                </c:pt>
                <c:pt idx="25338">
                  <c:v>9.8775495400810449</c:v>
                </c:pt>
                <c:pt idx="25339">
                  <c:v>9.8809289560164295</c:v>
                </c:pt>
                <c:pt idx="25340">
                  <c:v>9.8946157268102652</c:v>
                </c:pt>
                <c:pt idx="25341">
                  <c:v>9.8767800500856993</c:v>
                </c:pt>
                <c:pt idx="25342">
                  <c:v>9.8484106572553909</c:v>
                </c:pt>
                <c:pt idx="25343">
                  <c:v>9.848390775746898</c:v>
                </c:pt>
                <c:pt idx="25344">
                  <c:v>9.8592854208658025</c:v>
                </c:pt>
                <c:pt idx="25345">
                  <c:v>9.8610804061702098</c:v>
                </c:pt>
                <c:pt idx="25346">
                  <c:v>9.8587103757126116</c:v>
                </c:pt>
                <c:pt idx="25347">
                  <c:v>9.8522275012671905</c:v>
                </c:pt>
                <c:pt idx="25348">
                  <c:v>9.8440893754333931</c:v>
                </c:pt>
                <c:pt idx="25349">
                  <c:v>9.9107523852793129</c:v>
                </c:pt>
                <c:pt idx="25350">
                  <c:v>9.9457522880644582</c:v>
                </c:pt>
                <c:pt idx="25351">
                  <c:v>9.9156451624287438</c:v>
                </c:pt>
                <c:pt idx="25352">
                  <c:v>9.8599882596698922</c:v>
                </c:pt>
                <c:pt idx="25353">
                  <c:v>9.8686891538503261</c:v>
                </c:pt>
                <c:pt idx="25354">
                  <c:v>9.8717216078093433</c:v>
                </c:pt>
                <c:pt idx="25355">
                  <c:v>9.852885377016543</c:v>
                </c:pt>
                <c:pt idx="25356">
                  <c:v>9.7951476074616046</c:v>
                </c:pt>
                <c:pt idx="25357">
                  <c:v>9.7556784379911896</c:v>
                </c:pt>
                <c:pt idx="25358">
                  <c:v>9.7212637009300824</c:v>
                </c:pt>
                <c:pt idx="25359">
                  <c:v>9.7023930702351997</c:v>
                </c:pt>
                <c:pt idx="25360">
                  <c:v>9.6916020781507957</c:v>
                </c:pt>
                <c:pt idx="25361">
                  <c:v>9.7786115164170493</c:v>
                </c:pt>
                <c:pt idx="25362">
                  <c:v>9.9146408239642714</c:v>
                </c:pt>
                <c:pt idx="25363">
                  <c:v>9.9750998594950993</c:v>
                </c:pt>
                <c:pt idx="25364">
                  <c:v>9.9917849311482296</c:v>
                </c:pt>
                <c:pt idx="25365">
                  <c:v>9.9831295784877749</c:v>
                </c:pt>
                <c:pt idx="25366">
                  <c:v>9.9657540061403704</c:v>
                </c:pt>
                <c:pt idx="25367">
                  <c:v>9.9597194408595655</c:v>
                </c:pt>
                <c:pt idx="25368">
                  <c:v>9.9419252432357741</c:v>
                </c:pt>
                <c:pt idx="25369">
                  <c:v>9.9265887523785334</c:v>
                </c:pt>
                <c:pt idx="25370">
                  <c:v>9.9000148685623852</c:v>
                </c:pt>
                <c:pt idx="25371">
                  <c:v>9.8733749518765173</c:v>
                </c:pt>
                <c:pt idx="25372">
                  <c:v>9.8655147285684937</c:v>
                </c:pt>
                <c:pt idx="25373">
                  <c:v>9.8616691331910129</c:v>
                </c:pt>
                <c:pt idx="25374">
                  <c:v>9.8647900126270684</c:v>
                </c:pt>
                <c:pt idx="25375">
                  <c:v>9.8673198097989889</c:v>
                </c:pt>
                <c:pt idx="25376">
                  <c:v>9.8580731462057916</c:v>
                </c:pt>
                <c:pt idx="25377">
                  <c:v>9.8241014962482875</c:v>
                </c:pt>
                <c:pt idx="25378">
                  <c:v>9.8087955401047502</c:v>
                </c:pt>
                <c:pt idx="25379">
                  <c:v>9.8431405947536721</c:v>
                </c:pt>
                <c:pt idx="25380">
                  <c:v>9.8141704372337966</c:v>
                </c:pt>
                <c:pt idx="25381">
                  <c:v>9.8169927533563435</c:v>
                </c:pt>
                <c:pt idx="25382">
                  <c:v>9.8626828961762794</c:v>
                </c:pt>
                <c:pt idx="25383">
                  <c:v>9.8932457779391534</c:v>
                </c:pt>
                <c:pt idx="25384">
                  <c:v>9.8858546112535599</c:v>
                </c:pt>
                <c:pt idx="25385">
                  <c:v>9.8738479906361434</c:v>
                </c:pt>
                <c:pt idx="25386">
                  <c:v>9.8761083054398053</c:v>
                </c:pt>
                <c:pt idx="25387">
                  <c:v>9.8847778733651825</c:v>
                </c:pt>
                <c:pt idx="25388">
                  <c:v>9.9187494776701293</c:v>
                </c:pt>
                <c:pt idx="25389">
                  <c:v>9.9226859123265498</c:v>
                </c:pt>
                <c:pt idx="25390">
                  <c:v>9.935804508995183</c:v>
                </c:pt>
                <c:pt idx="25391">
                  <c:v>9.9356564100443947</c:v>
                </c:pt>
                <c:pt idx="25392">
                  <c:v>9.9113583081606773</c:v>
                </c:pt>
                <c:pt idx="25393">
                  <c:v>9.893605122632195</c:v>
                </c:pt>
                <c:pt idx="25394">
                  <c:v>9.8955893523759109</c:v>
                </c:pt>
                <c:pt idx="25395">
                  <c:v>9.8779453027030275</c:v>
                </c:pt>
                <c:pt idx="25396">
                  <c:v>9.8780889726287011</c:v>
                </c:pt>
                <c:pt idx="25397">
                  <c:v>9.8656635193371489</c:v>
                </c:pt>
                <c:pt idx="25398">
                  <c:v>9.8388759844922866</c:v>
                </c:pt>
                <c:pt idx="25399">
                  <c:v>9.8591977995603717</c:v>
                </c:pt>
                <c:pt idx="25400">
                  <c:v>9.863180988373454</c:v>
                </c:pt>
                <c:pt idx="25401">
                  <c:v>9.8965004485340895</c:v>
                </c:pt>
                <c:pt idx="25402">
                  <c:v>9.9054013043149354</c:v>
                </c:pt>
                <c:pt idx="25403">
                  <c:v>9.9075593793972239</c:v>
                </c:pt>
                <c:pt idx="25404">
                  <c:v>9.9088712200707612</c:v>
                </c:pt>
                <c:pt idx="25405">
                  <c:v>9.8806433180988655</c:v>
                </c:pt>
                <c:pt idx="25406">
                  <c:v>9.8759704534288915</c:v>
                </c:pt>
                <c:pt idx="25407">
                  <c:v>9.9009452192092837</c:v>
                </c:pt>
                <c:pt idx="25408">
                  <c:v>9.917402365122955</c:v>
                </c:pt>
                <c:pt idx="25409">
                  <c:v>9.8830070198665645</c:v>
                </c:pt>
                <c:pt idx="25410">
                  <c:v>9.8503794740667363</c:v>
                </c:pt>
                <c:pt idx="25411">
                  <c:v>9.840867222656561</c:v>
                </c:pt>
                <c:pt idx="25412">
                  <c:v>9.8383610018242873</c:v>
                </c:pt>
                <c:pt idx="25413">
                  <c:v>9.8660737145898878</c:v>
                </c:pt>
                <c:pt idx="25414">
                  <c:v>9.8748818052992604</c:v>
                </c:pt>
                <c:pt idx="25415">
                  <c:v>9.8761659946647367</c:v>
                </c:pt>
                <c:pt idx="25416">
                  <c:v>9.8867680991453319</c:v>
                </c:pt>
                <c:pt idx="25417">
                  <c:v>9.8970926175883314</c:v>
                </c:pt>
                <c:pt idx="25418">
                  <c:v>9.9027619571169687</c:v>
                </c:pt>
                <c:pt idx="25419">
                  <c:v>9.9117312245799614</c:v>
                </c:pt>
                <c:pt idx="25420">
                  <c:v>9.9010476675542307</c:v>
                </c:pt>
                <c:pt idx="25421">
                  <c:v>9.8813602590896377</c:v>
                </c:pt>
                <c:pt idx="25422">
                  <c:v>9.867080240861851</c:v>
                </c:pt>
                <c:pt idx="25423">
                  <c:v>9.8390486926546608</c:v>
                </c:pt>
                <c:pt idx="25424">
                  <c:v>9.8761762109143394</c:v>
                </c:pt>
                <c:pt idx="25425">
                  <c:v>9.8589297082330418</c:v>
                </c:pt>
                <c:pt idx="25426">
                  <c:v>9.8489855040981595</c:v>
                </c:pt>
                <c:pt idx="25427">
                  <c:v>9.8416670302123883</c:v>
                </c:pt>
                <c:pt idx="25428">
                  <c:v>9.8721222455956283</c:v>
                </c:pt>
                <c:pt idx="25429">
                  <c:v>9.891896809533657</c:v>
                </c:pt>
                <c:pt idx="25430">
                  <c:v>9.8909626039042386</c:v>
                </c:pt>
                <c:pt idx="25431">
                  <c:v>9.8738978095654684</c:v>
                </c:pt>
                <c:pt idx="25432">
                  <c:v>9.8796444196024922</c:v>
                </c:pt>
                <c:pt idx="25433">
                  <c:v>9.9117648501980504</c:v>
                </c:pt>
                <c:pt idx="25434">
                  <c:v>9.8921895033083356</c:v>
                </c:pt>
                <c:pt idx="25435">
                  <c:v>9.8804631934068716</c:v>
                </c:pt>
                <c:pt idx="25436">
                  <c:v>9.8512912601082903</c:v>
                </c:pt>
                <c:pt idx="25437">
                  <c:v>9.8201149908027698</c:v>
                </c:pt>
                <c:pt idx="25438">
                  <c:v>9.8715299473381553</c:v>
                </c:pt>
                <c:pt idx="25439">
                  <c:v>9.9041739601867054</c:v>
                </c:pt>
                <c:pt idx="25440">
                  <c:v>9.8769375935131922</c:v>
                </c:pt>
                <c:pt idx="25441">
                  <c:v>9.8501447091429277</c:v>
                </c:pt>
                <c:pt idx="25442">
                  <c:v>9.8561410149790696</c:v>
                </c:pt>
                <c:pt idx="25443">
                  <c:v>9.8655685698637594</c:v>
                </c:pt>
                <c:pt idx="25444">
                  <c:v>9.8839537283293968</c:v>
                </c:pt>
                <c:pt idx="25445">
                  <c:v>9.874083080403194</c:v>
                </c:pt>
                <c:pt idx="25446">
                  <c:v>9.872042971616704</c:v>
                </c:pt>
                <c:pt idx="25447">
                  <c:v>9.8821565229433475</c:v>
                </c:pt>
                <c:pt idx="25448">
                  <c:v>9.8859964334888808</c:v>
                </c:pt>
                <c:pt idx="25449">
                  <c:v>9.906971956811951</c:v>
                </c:pt>
                <c:pt idx="25450">
                  <c:v>9.9003999085446388</c:v>
                </c:pt>
                <c:pt idx="25451">
                  <c:v>9.8859383245260872</c:v>
                </c:pt>
                <c:pt idx="25452">
                  <c:v>9.8491361438936487</c:v>
                </c:pt>
                <c:pt idx="25453">
                  <c:v>9.8332301474298554</c:v>
                </c:pt>
                <c:pt idx="25454">
                  <c:v>9.8529421299676265</c:v>
                </c:pt>
                <c:pt idx="25455">
                  <c:v>9.8583272360818572</c:v>
                </c:pt>
                <c:pt idx="25456">
                  <c:v>9.8670940976121813</c:v>
                </c:pt>
                <c:pt idx="25457">
                  <c:v>9.868200242692879</c:v>
                </c:pt>
                <c:pt idx="25458">
                  <c:v>9.8630550495224032</c:v>
                </c:pt>
                <c:pt idx="25459">
                  <c:v>9.8714497652023301</c:v>
                </c:pt>
                <c:pt idx="25460">
                  <c:v>9.882305074485247</c:v>
                </c:pt>
                <c:pt idx="25461">
                  <c:v>9.8698443817827801</c:v>
                </c:pt>
                <c:pt idx="25462">
                  <c:v>9.8725513551464505</c:v>
                </c:pt>
                <c:pt idx="25463">
                  <c:v>9.8701169178701118</c:v>
                </c:pt>
                <c:pt idx="25464">
                  <c:v>9.8653525817319121</c:v>
                </c:pt>
                <c:pt idx="25465">
                  <c:v>9.8801692768587692</c:v>
                </c:pt>
                <c:pt idx="25466">
                  <c:v>9.8882091068361326</c:v>
                </c:pt>
                <c:pt idx="25467">
                  <c:v>9.8839093453197062</c:v>
                </c:pt>
                <c:pt idx="25468">
                  <c:v>9.8794744974752593</c:v>
                </c:pt>
                <c:pt idx="25469">
                  <c:v>9.8532883975283418</c:v>
                </c:pt>
                <c:pt idx="25470">
                  <c:v>9.8521700732833608</c:v>
                </c:pt>
                <c:pt idx="25471">
                  <c:v>9.8523896708007701</c:v>
                </c:pt>
                <c:pt idx="25472">
                  <c:v>9.8648839849591088</c:v>
                </c:pt>
                <c:pt idx="25473">
                  <c:v>9.8780177855384519</c:v>
                </c:pt>
                <c:pt idx="25474">
                  <c:v>9.8791989920712631</c:v>
                </c:pt>
                <c:pt idx="25475">
                  <c:v>9.8664259459684729</c:v>
                </c:pt>
                <c:pt idx="25476">
                  <c:v>9.8651179777978832</c:v>
                </c:pt>
                <c:pt idx="25477">
                  <c:v>9.8780007457458865</c:v>
                </c:pt>
                <c:pt idx="25478">
                  <c:v>9.88424578795515</c:v>
                </c:pt>
                <c:pt idx="25479">
                  <c:v>9.8859768043566234</c:v>
                </c:pt>
                <c:pt idx="25480">
                  <c:v>9.8667864422909677</c:v>
                </c:pt>
                <c:pt idx="25481">
                  <c:v>9.8572238167125938</c:v>
                </c:pt>
                <c:pt idx="25482">
                  <c:v>9.8669843240024502</c:v>
                </c:pt>
                <c:pt idx="25483">
                  <c:v>9.8652584514673833</c:v>
                </c:pt>
                <c:pt idx="25484">
                  <c:v>9.8725406676083143</c:v>
                </c:pt>
                <c:pt idx="25485">
                  <c:v>9.8629041747675821</c:v>
                </c:pt>
                <c:pt idx="25486">
                  <c:v>9.8489927159327699</c:v>
                </c:pt>
                <c:pt idx="25487">
                  <c:v>9.8376876667290052</c:v>
                </c:pt>
                <c:pt idx="25488">
                  <c:v>9.844910987901704</c:v>
                </c:pt>
                <c:pt idx="25489">
                  <c:v>9.8466285187829534</c:v>
                </c:pt>
                <c:pt idx="25490">
                  <c:v>9.864004877961932</c:v>
                </c:pt>
                <c:pt idx="25491">
                  <c:v>9.8947292020564408</c:v>
                </c:pt>
                <c:pt idx="25492">
                  <c:v>9.8973079096641463</c:v>
                </c:pt>
                <c:pt idx="25493">
                  <c:v>9.8886211426015169</c:v>
                </c:pt>
                <c:pt idx="25494">
                  <c:v>9.8982266449868188</c:v>
                </c:pt>
                <c:pt idx="25495">
                  <c:v>9.8903282917690216</c:v>
                </c:pt>
                <c:pt idx="25496">
                  <c:v>9.8830283949664999</c:v>
                </c:pt>
                <c:pt idx="25497">
                  <c:v>9.8950740809172579</c:v>
                </c:pt>
                <c:pt idx="25498">
                  <c:v>9.8669019736910659</c:v>
                </c:pt>
                <c:pt idx="25499">
                  <c:v>9.8530353113459395</c:v>
                </c:pt>
                <c:pt idx="25500">
                  <c:v>9.8755239605621039</c:v>
                </c:pt>
                <c:pt idx="25501">
                  <c:v>9.8891858906336889</c:v>
                </c:pt>
                <c:pt idx="25502">
                  <c:v>9.9069481330444749</c:v>
                </c:pt>
                <c:pt idx="25503">
                  <c:v>9.8890828968315621</c:v>
                </c:pt>
                <c:pt idx="25504">
                  <c:v>9.8663876953392737</c:v>
                </c:pt>
                <c:pt idx="25505">
                  <c:v>9.8551377743016673</c:v>
                </c:pt>
                <c:pt idx="25506">
                  <c:v>9.8639989128344663</c:v>
                </c:pt>
                <c:pt idx="25507">
                  <c:v>9.8702466462633733</c:v>
                </c:pt>
                <c:pt idx="25508">
                  <c:v>9.8702766380002611</c:v>
                </c:pt>
                <c:pt idx="25509">
                  <c:v>9.8754999905926262</c:v>
                </c:pt>
                <c:pt idx="25510">
                  <c:v>9.871071520317825</c:v>
                </c:pt>
                <c:pt idx="25511">
                  <c:v>9.8732074851888392</c:v>
                </c:pt>
                <c:pt idx="25512">
                  <c:v>9.8672316183323581</c:v>
                </c:pt>
                <c:pt idx="25513">
                  <c:v>9.8624905147944215</c:v>
                </c:pt>
                <c:pt idx="25514">
                  <c:v>9.8759250600830093</c:v>
                </c:pt>
                <c:pt idx="25515">
                  <c:v>9.8772496273454582</c:v>
                </c:pt>
                <c:pt idx="25516">
                  <c:v>9.8825858985250985</c:v>
                </c:pt>
                <c:pt idx="25517">
                  <c:v>9.8822060460405474</c:v>
                </c:pt>
                <c:pt idx="25518">
                  <c:v>9.8697018189147947</c:v>
                </c:pt>
                <c:pt idx="25519">
                  <c:v>9.8626606636515266</c:v>
                </c:pt>
                <c:pt idx="25520">
                  <c:v>9.8379233962510977</c:v>
                </c:pt>
                <c:pt idx="25521">
                  <c:v>9.8374467201911706</c:v>
                </c:pt>
                <c:pt idx="25522">
                  <c:v>9.8494445996400586</c:v>
                </c:pt>
                <c:pt idx="25523">
                  <c:v>9.8560347249907529</c:v>
                </c:pt>
                <c:pt idx="25524">
                  <c:v>9.8705922568280382</c:v>
                </c:pt>
                <c:pt idx="25525">
                  <c:v>9.8826366120604625</c:v>
                </c:pt>
                <c:pt idx="25526">
                  <c:v>9.8924557487582909</c:v>
                </c:pt>
                <c:pt idx="25527">
                  <c:v>9.9066978980376845</c:v>
                </c:pt>
                <c:pt idx="25528">
                  <c:v>9.8813987431425421</c:v>
                </c:pt>
                <c:pt idx="25529">
                  <c:v>9.8831597063965404</c:v>
                </c:pt>
                <c:pt idx="25530">
                  <c:v>9.8861389053020368</c:v>
                </c:pt>
                <c:pt idx="25531">
                  <c:v>9.8820454144895447</c:v>
                </c:pt>
                <c:pt idx="25532">
                  <c:v>9.8694195748448141</c:v>
                </c:pt>
                <c:pt idx="25533">
                  <c:v>9.8561255935218242</c:v>
                </c:pt>
                <c:pt idx="25534">
                  <c:v>9.8560976525124318</c:v>
                </c:pt>
                <c:pt idx="25535">
                  <c:v>9.8588785591119059</c:v>
                </c:pt>
                <c:pt idx="25536">
                  <c:v>9.8785052853645503</c:v>
                </c:pt>
                <c:pt idx="25537">
                  <c:v>9.8905726463492076</c:v>
                </c:pt>
                <c:pt idx="25538">
                  <c:v>9.8942153000628714</c:v>
                </c:pt>
                <c:pt idx="25539">
                  <c:v>9.8737959259725354</c:v>
                </c:pt>
                <c:pt idx="25540">
                  <c:v>9.8710866914318895</c:v>
                </c:pt>
                <c:pt idx="25541">
                  <c:v>9.8807552836405588</c:v>
                </c:pt>
                <c:pt idx="25542">
                  <c:v>9.8897289422475883</c:v>
                </c:pt>
                <c:pt idx="25543">
                  <c:v>9.8893959544699204</c:v>
                </c:pt>
                <c:pt idx="25544">
                  <c:v>9.8890444959287702</c:v>
                </c:pt>
                <c:pt idx="25545">
                  <c:v>9.8901331823335266</c:v>
                </c:pt>
                <c:pt idx="25546">
                  <c:v>9.8621057953003035</c:v>
                </c:pt>
                <c:pt idx="25547">
                  <c:v>9.8441085805066297</c:v>
                </c:pt>
                <c:pt idx="25548">
                  <c:v>9.8535971860445617</c:v>
                </c:pt>
                <c:pt idx="25549">
                  <c:v>9.8338718964255598</c:v>
                </c:pt>
                <c:pt idx="25550">
                  <c:v>9.8422362208942893</c:v>
                </c:pt>
                <c:pt idx="25551">
                  <c:v>9.8743717207374058</c:v>
                </c:pt>
                <c:pt idx="25552">
                  <c:v>9.8889830242652348</c:v>
                </c:pt>
                <c:pt idx="25553">
                  <c:v>9.9070056472102248</c:v>
                </c:pt>
                <c:pt idx="25554">
                  <c:v>9.935830248097492</c:v>
                </c:pt>
                <c:pt idx="25555">
                  <c:v>9.9067423994747976</c:v>
                </c:pt>
                <c:pt idx="25556">
                  <c:v>9.882096046904616</c:v>
                </c:pt>
                <c:pt idx="25557">
                  <c:v>9.8612093672817505</c:v>
                </c:pt>
                <c:pt idx="25558">
                  <c:v>9.8517652773525537</c:v>
                </c:pt>
                <c:pt idx="25559">
                  <c:v>9.8426121466282428</c:v>
                </c:pt>
                <c:pt idx="25560">
                  <c:v>9.8477732959718818</c:v>
                </c:pt>
                <c:pt idx="25561">
                  <c:v>9.8612641875417193</c:v>
                </c:pt>
                <c:pt idx="25562">
                  <c:v>9.8488867685462207</c:v>
                </c:pt>
                <c:pt idx="25563">
                  <c:v>9.8324848268671197</c:v>
                </c:pt>
                <c:pt idx="25564">
                  <c:v>9.8591487642885358</c:v>
                </c:pt>
                <c:pt idx="25565">
                  <c:v>9.8970772033418584</c:v>
                </c:pt>
                <c:pt idx="25566">
                  <c:v>9.9007712439006443</c:v>
                </c:pt>
                <c:pt idx="25567">
                  <c:v>9.8788932322489664</c:v>
                </c:pt>
                <c:pt idx="25568">
                  <c:v>9.8824441758552286</c:v>
                </c:pt>
                <c:pt idx="25569">
                  <c:v>9.8854462137269419</c:v>
                </c:pt>
                <c:pt idx="25570">
                  <c:v>9.8687322407547491</c:v>
                </c:pt>
                <c:pt idx="25571">
                  <c:v>9.8618080360011646</c:v>
                </c:pt>
                <c:pt idx="25572">
                  <c:v>9.8727444891546927</c:v>
                </c:pt>
                <c:pt idx="25573">
                  <c:v>9.8855246809708408</c:v>
                </c:pt>
                <c:pt idx="25574">
                  <c:v>9.8874630096102365</c:v>
                </c:pt>
                <c:pt idx="25575">
                  <c:v>9.875629962513889</c:v>
                </c:pt>
                <c:pt idx="25576">
                  <c:v>9.8770333967011457</c:v>
                </c:pt>
                <c:pt idx="25577">
                  <c:v>9.8762403532020322</c:v>
                </c:pt>
                <c:pt idx="25578">
                  <c:v>9.893452067343528</c:v>
                </c:pt>
                <c:pt idx="25579">
                  <c:v>9.8964521946851889</c:v>
                </c:pt>
                <c:pt idx="25580">
                  <c:v>9.90355020145706</c:v>
                </c:pt>
                <c:pt idx="25581">
                  <c:v>9.8957294716102826</c:v>
                </c:pt>
                <c:pt idx="25582">
                  <c:v>9.8536783002365009</c:v>
                </c:pt>
                <c:pt idx="25583">
                  <c:v>9.8439009406649856</c:v>
                </c:pt>
                <c:pt idx="25584">
                  <c:v>9.8408254857733901</c:v>
                </c:pt>
                <c:pt idx="25585">
                  <c:v>9.8377538399265916</c:v>
                </c:pt>
                <c:pt idx="25586">
                  <c:v>9.8329463004680004</c:v>
                </c:pt>
                <c:pt idx="25587">
                  <c:v>9.8799560969328208</c:v>
                </c:pt>
                <c:pt idx="25588">
                  <c:v>9.8978241310825084</c:v>
                </c:pt>
                <c:pt idx="25589">
                  <c:v>9.9078489452837637</c:v>
                </c:pt>
                <c:pt idx="25590">
                  <c:v>9.9017344284780382</c:v>
                </c:pt>
                <c:pt idx="25591">
                  <c:v>9.9018968202063444</c:v>
                </c:pt>
                <c:pt idx="25592">
                  <c:v>9.8774498752904165</c:v>
                </c:pt>
                <c:pt idx="25593">
                  <c:v>9.8782607524980062</c:v>
                </c:pt>
                <c:pt idx="25594">
                  <c:v>9.8919897802579424</c:v>
                </c:pt>
                <c:pt idx="25595">
                  <c:v>9.8511811489135486</c:v>
                </c:pt>
                <c:pt idx="25596">
                  <c:v>9.809062793884971</c:v>
                </c:pt>
                <c:pt idx="25597">
                  <c:v>9.8229440913278232</c:v>
                </c:pt>
                <c:pt idx="25598">
                  <c:v>9.8367719273281651</c:v>
                </c:pt>
                <c:pt idx="25599">
                  <c:v>9.8628280981392091</c:v>
                </c:pt>
                <c:pt idx="25600">
                  <c:v>9.8767371786460476</c:v>
                </c:pt>
                <c:pt idx="25601">
                  <c:v>9.8790891953350464</c:v>
                </c:pt>
                <c:pt idx="25602">
                  <c:v>9.8985576617425384</c:v>
                </c:pt>
                <c:pt idx="25603">
                  <c:v>9.8978926629202686</c:v>
                </c:pt>
                <c:pt idx="25604">
                  <c:v>9.8922741958447737</c:v>
                </c:pt>
                <c:pt idx="25605">
                  <c:v>9.8768752604277061</c:v>
                </c:pt>
                <c:pt idx="25606">
                  <c:v>9.8611900591802879</c:v>
                </c:pt>
                <c:pt idx="25607">
                  <c:v>9.8585402086794591</c:v>
                </c:pt>
                <c:pt idx="25608">
                  <c:v>9.8547141000751832</c:v>
                </c:pt>
                <c:pt idx="25609">
                  <c:v>9.8545108389801754</c:v>
                </c:pt>
                <c:pt idx="25610">
                  <c:v>9.8614033914368893</c:v>
                </c:pt>
                <c:pt idx="25611">
                  <c:v>9.8515700705883056</c:v>
                </c:pt>
                <c:pt idx="25612">
                  <c:v>9.870131322004541</c:v>
                </c:pt>
                <c:pt idx="25613">
                  <c:v>9.8891731705402783</c:v>
                </c:pt>
                <c:pt idx="25614">
                  <c:v>9.8891225551009097</c:v>
                </c:pt>
                <c:pt idx="25615">
                  <c:v>9.8951314387898073</c:v>
                </c:pt>
                <c:pt idx="25616">
                  <c:v>9.8697467402945271</c:v>
                </c:pt>
                <c:pt idx="25617">
                  <c:v>9.8696077289954829</c:v>
                </c:pt>
                <c:pt idx="25618">
                  <c:v>9.8696804410610017</c:v>
                </c:pt>
                <c:pt idx="25619">
                  <c:v>9.8653383171162048</c:v>
                </c:pt>
                <c:pt idx="25620">
                  <c:v>9.8746810548587636</c:v>
                </c:pt>
                <c:pt idx="25621">
                  <c:v>9.8800760474930449</c:v>
                </c:pt>
                <c:pt idx="25622">
                  <c:v>9.8906365536833825</c:v>
                </c:pt>
                <c:pt idx="25623">
                  <c:v>9.8824676256366004</c:v>
                </c:pt>
                <c:pt idx="25624">
                  <c:v>9.8916857726679961</c:v>
                </c:pt>
                <c:pt idx="25625">
                  <c:v>9.8905386666314303</c:v>
                </c:pt>
                <c:pt idx="25626">
                  <c:v>9.8993819965689234</c:v>
                </c:pt>
                <c:pt idx="25627">
                  <c:v>9.8885433944350769</c:v>
                </c:pt>
                <c:pt idx="25628">
                  <c:v>9.8705922727183708</c:v>
                </c:pt>
                <c:pt idx="25629">
                  <c:v>9.8506257624592006</c:v>
                </c:pt>
                <c:pt idx="25630">
                  <c:v>9.8411967648858116</c:v>
                </c:pt>
                <c:pt idx="25631">
                  <c:v>9.8408304312293087</c:v>
                </c:pt>
                <c:pt idx="25632">
                  <c:v>9.8472798786139979</c:v>
                </c:pt>
                <c:pt idx="25633">
                  <c:v>9.851450482572325</c:v>
                </c:pt>
                <c:pt idx="25634">
                  <c:v>9.8680741783014838</c:v>
                </c:pt>
                <c:pt idx="25635">
                  <c:v>9.8740907549866108</c:v>
                </c:pt>
                <c:pt idx="25636">
                  <c:v>9.876970715993016</c:v>
                </c:pt>
                <c:pt idx="25637">
                  <c:v>9.8718780244556523</c:v>
                </c:pt>
                <c:pt idx="25638">
                  <c:v>9.8374026466747235</c:v>
                </c:pt>
                <c:pt idx="25639">
                  <c:v>9.8513272880438407</c:v>
                </c:pt>
                <c:pt idx="25640">
                  <c:v>9.874830184017549</c:v>
                </c:pt>
                <c:pt idx="25641">
                  <c:v>9.8819912627659381</c:v>
                </c:pt>
                <c:pt idx="25642">
                  <c:v>9.8969155396512463</c:v>
                </c:pt>
                <c:pt idx="25643">
                  <c:v>9.9182759496648334</c:v>
                </c:pt>
                <c:pt idx="25644">
                  <c:v>9.9346732531637709</c:v>
                </c:pt>
                <c:pt idx="25645">
                  <c:v>9.91434466844958</c:v>
                </c:pt>
                <c:pt idx="25646">
                  <c:v>9.8901086825122224</c:v>
                </c:pt>
                <c:pt idx="25647">
                  <c:v>9.8740611106838276</c:v>
                </c:pt>
                <c:pt idx="25648">
                  <c:v>9.8631997076021705</c:v>
                </c:pt>
                <c:pt idx="25649">
                  <c:v>9.8523005985940877</c:v>
                </c:pt>
                <c:pt idx="25650">
                  <c:v>9.8450763629787605</c:v>
                </c:pt>
                <c:pt idx="25651">
                  <c:v>9.8636428147667594</c:v>
                </c:pt>
                <c:pt idx="25652">
                  <c:v>9.8880698554292916</c:v>
                </c:pt>
                <c:pt idx="25653">
                  <c:v>9.8872358457036569</c:v>
                </c:pt>
                <c:pt idx="25654">
                  <c:v>9.8807317912441075</c:v>
                </c:pt>
                <c:pt idx="25655">
                  <c:v>9.8716277652571893</c:v>
                </c:pt>
                <c:pt idx="25656">
                  <c:v>9.8906041124288535</c:v>
                </c:pt>
                <c:pt idx="25657">
                  <c:v>9.8913625110605938</c:v>
                </c:pt>
                <c:pt idx="25658">
                  <c:v>9.8923754893451417</c:v>
                </c:pt>
                <c:pt idx="25659">
                  <c:v>9.8856164491280296</c:v>
                </c:pt>
                <c:pt idx="25660">
                  <c:v>9.8698165318258599</c:v>
                </c:pt>
                <c:pt idx="25661">
                  <c:v>9.8528504759269708</c:v>
                </c:pt>
                <c:pt idx="25662">
                  <c:v>9.8409030052813691</c:v>
                </c:pt>
                <c:pt idx="25663">
                  <c:v>9.8389324960070628</c:v>
                </c:pt>
                <c:pt idx="25664">
                  <c:v>9.8419341130808853</c:v>
                </c:pt>
                <c:pt idx="25665">
                  <c:v>9.847130968211566</c:v>
                </c:pt>
                <c:pt idx="25666">
                  <c:v>9.8635105245254593</c:v>
                </c:pt>
                <c:pt idx="25667">
                  <c:v>9.8901410936739929</c:v>
                </c:pt>
                <c:pt idx="25668">
                  <c:v>9.9074743437193096</c:v>
                </c:pt>
                <c:pt idx="25669">
                  <c:v>9.9046027613464336</c:v>
                </c:pt>
                <c:pt idx="25670">
                  <c:v>9.8918128408881234</c:v>
                </c:pt>
                <c:pt idx="25671">
                  <c:v>9.8763919215059399</c:v>
                </c:pt>
                <c:pt idx="25672">
                  <c:v>9.8722304595526431</c:v>
                </c:pt>
                <c:pt idx="25673">
                  <c:v>9.8733592339462994</c:v>
                </c:pt>
                <c:pt idx="25674">
                  <c:v>9.8550230746935394</c:v>
                </c:pt>
                <c:pt idx="25675">
                  <c:v>9.834013858838544</c:v>
                </c:pt>
                <c:pt idx="25676">
                  <c:v>9.7938995420188402</c:v>
                </c:pt>
                <c:pt idx="25677">
                  <c:v>9.7557414937712146</c:v>
                </c:pt>
                <c:pt idx="25678">
                  <c:v>9.7538713804436963</c:v>
                </c:pt>
                <c:pt idx="25679">
                  <c:v>9.796672721246134</c:v>
                </c:pt>
                <c:pt idx="25680">
                  <c:v>9.7746770597150405</c:v>
                </c:pt>
                <c:pt idx="25681">
                  <c:v>9.6209859995345841</c:v>
                </c:pt>
                <c:pt idx="25682">
                  <c:v>9.7940300729163265</c:v>
                </c:pt>
                <c:pt idx="25683">
                  <c:v>9.933780504526915</c:v>
                </c:pt>
                <c:pt idx="25684">
                  <c:v>9.8834519073748126</c:v>
                </c:pt>
                <c:pt idx="25685">
                  <c:v>9.7787662110630205</c:v>
                </c:pt>
                <c:pt idx="25686">
                  <c:v>9.8280371588376862</c:v>
                </c:pt>
                <c:pt idx="25687">
                  <c:v>9.8649058740411242</c:v>
                </c:pt>
                <c:pt idx="25688">
                  <c:v>9.9683935151704848</c:v>
                </c:pt>
                <c:pt idx="25689">
                  <c:v>10.014127615221838</c:v>
                </c:pt>
                <c:pt idx="25690">
                  <c:v>9.983439635418657</c:v>
                </c:pt>
                <c:pt idx="25691">
                  <c:v>9.9553456512556338</c:v>
                </c:pt>
                <c:pt idx="25692">
                  <c:v>9.9415161987977907</c:v>
                </c:pt>
                <c:pt idx="25693">
                  <c:v>9.9449134106046309</c:v>
                </c:pt>
                <c:pt idx="25694">
                  <c:v>9.9746395713008607</c:v>
                </c:pt>
                <c:pt idx="25695">
                  <c:v>9.9603064734825537</c:v>
                </c:pt>
                <c:pt idx="25696">
                  <c:v>9.9564676909858836</c:v>
                </c:pt>
                <c:pt idx="25697">
                  <c:v>9.9398133314785522</c:v>
                </c:pt>
                <c:pt idx="25698">
                  <c:v>9.8912541994663528</c:v>
                </c:pt>
                <c:pt idx="25699">
                  <c:v>9.8164987326796851</c:v>
                </c:pt>
                <c:pt idx="25700">
                  <c:v>9.801261195501402</c:v>
                </c:pt>
                <c:pt idx="25701">
                  <c:v>9.7996176967799613</c:v>
                </c:pt>
                <c:pt idx="25702">
                  <c:v>9.879500203028325</c:v>
                </c:pt>
                <c:pt idx="25703">
                  <c:v>9.9018849582305446</c:v>
                </c:pt>
                <c:pt idx="25704">
                  <c:v>9.8824053943180381</c:v>
                </c:pt>
                <c:pt idx="25705">
                  <c:v>9.8936671125154394</c:v>
                </c:pt>
                <c:pt idx="25706">
                  <c:v>9.9280052614072591</c:v>
                </c:pt>
                <c:pt idx="25707">
                  <c:v>9.9263916119331288</c:v>
                </c:pt>
                <c:pt idx="25708">
                  <c:v>9.8948866306706833</c:v>
                </c:pt>
                <c:pt idx="25709">
                  <c:v>9.9324295798894546</c:v>
                </c:pt>
                <c:pt idx="25710">
                  <c:v>9.9818380743266459</c:v>
                </c:pt>
                <c:pt idx="25711">
                  <c:v>9.8850421276477505</c:v>
                </c:pt>
                <c:pt idx="25712">
                  <c:v>9.8573282197066536</c:v>
                </c:pt>
                <c:pt idx="25713">
                  <c:v>9.8388472600439449</c:v>
                </c:pt>
                <c:pt idx="25714">
                  <c:v>9.8304088940158678</c:v>
                </c:pt>
                <c:pt idx="25715">
                  <c:v>9.8572424563293026</c:v>
                </c:pt>
                <c:pt idx="25716">
                  <c:v>9.8789211201252343</c:v>
                </c:pt>
                <c:pt idx="25717">
                  <c:v>9.9124724469485628</c:v>
                </c:pt>
                <c:pt idx="25718">
                  <c:v>9.9092090820416772</c:v>
                </c:pt>
                <c:pt idx="25719">
                  <c:v>9.8900632623019629</c:v>
                </c:pt>
                <c:pt idx="25720">
                  <c:v>9.8929866395208226</c:v>
                </c:pt>
                <c:pt idx="25721">
                  <c:v>9.8849911646449762</c:v>
                </c:pt>
                <c:pt idx="25722">
                  <c:v>9.8763408038339335</c:v>
                </c:pt>
                <c:pt idx="25723">
                  <c:v>9.8692483789557048</c:v>
                </c:pt>
                <c:pt idx="25724">
                  <c:v>9.8799096990731599</c:v>
                </c:pt>
                <c:pt idx="25725">
                  <c:v>9.8630281288663451</c:v>
                </c:pt>
                <c:pt idx="25726">
                  <c:v>9.85493884984486</c:v>
                </c:pt>
                <c:pt idx="25727">
                  <c:v>9.8594180882375344</c:v>
                </c:pt>
                <c:pt idx="25728">
                  <c:v>9.8491016447060034</c:v>
                </c:pt>
                <c:pt idx="25729">
                  <c:v>9.8677022449028389</c:v>
                </c:pt>
                <c:pt idx="25730">
                  <c:v>9.8674085897447981</c:v>
                </c:pt>
                <c:pt idx="25731">
                  <c:v>9.8732304428797999</c:v>
                </c:pt>
                <c:pt idx="25732">
                  <c:v>9.8691272410659927</c:v>
                </c:pt>
                <c:pt idx="25733">
                  <c:v>9.8435885986006326</c:v>
                </c:pt>
                <c:pt idx="25734">
                  <c:v>9.8566704984129974</c:v>
                </c:pt>
                <c:pt idx="25735">
                  <c:v>9.8910561644720918</c:v>
                </c:pt>
                <c:pt idx="25736">
                  <c:v>9.9299570322221715</c:v>
                </c:pt>
                <c:pt idx="25737">
                  <c:v>9.9297524139676536</c:v>
                </c:pt>
                <c:pt idx="25738">
                  <c:v>9.9074764639661606</c:v>
                </c:pt>
                <c:pt idx="25739">
                  <c:v>9.8587554335401872</c:v>
                </c:pt>
                <c:pt idx="25740">
                  <c:v>9.8349900629377114</c:v>
                </c:pt>
                <c:pt idx="25741">
                  <c:v>9.8222153971723518</c:v>
                </c:pt>
                <c:pt idx="25742">
                  <c:v>9.8330546949025663</c:v>
                </c:pt>
                <c:pt idx="25743">
                  <c:v>9.8646326749659821</c:v>
                </c:pt>
                <c:pt idx="25744">
                  <c:v>9.9099030768447616</c:v>
                </c:pt>
                <c:pt idx="25745">
                  <c:v>9.9179597686742564</c:v>
                </c:pt>
                <c:pt idx="25746">
                  <c:v>9.8837209714796845</c:v>
                </c:pt>
                <c:pt idx="25747">
                  <c:v>9.8396340878607589</c:v>
                </c:pt>
                <c:pt idx="25748">
                  <c:v>9.8485632510756371</c:v>
                </c:pt>
                <c:pt idx="25749">
                  <c:v>9.8626485204825212</c:v>
                </c:pt>
                <c:pt idx="25750">
                  <c:v>9.8688733327594509</c:v>
                </c:pt>
                <c:pt idx="25751">
                  <c:v>9.8575212394150409</c:v>
                </c:pt>
                <c:pt idx="25752">
                  <c:v>9.8626359626807041</c:v>
                </c:pt>
                <c:pt idx="25753">
                  <c:v>9.8680030665570051</c:v>
                </c:pt>
                <c:pt idx="25754">
                  <c:v>9.8729558503275712</c:v>
                </c:pt>
                <c:pt idx="25755">
                  <c:v>9.8711798172957774</c:v>
                </c:pt>
                <c:pt idx="25756">
                  <c:v>9.8704648915872202</c:v>
                </c:pt>
                <c:pt idx="25757">
                  <c:v>9.8550656552144886</c:v>
                </c:pt>
                <c:pt idx="25758">
                  <c:v>9.8456145706387481</c:v>
                </c:pt>
                <c:pt idx="25759">
                  <c:v>9.8531065322525961</c:v>
                </c:pt>
                <c:pt idx="25760">
                  <c:v>9.8688242672318101</c:v>
                </c:pt>
                <c:pt idx="25761">
                  <c:v>9.9010520171639449</c:v>
                </c:pt>
                <c:pt idx="25762">
                  <c:v>9.9187622908574102</c:v>
                </c:pt>
                <c:pt idx="25763">
                  <c:v>9.9056625790254529</c:v>
                </c:pt>
                <c:pt idx="25764">
                  <c:v>9.9055592453212338</c:v>
                </c:pt>
                <c:pt idx="25765">
                  <c:v>9.8830552430059448</c:v>
                </c:pt>
                <c:pt idx="25766">
                  <c:v>9.8594598009574987</c:v>
                </c:pt>
                <c:pt idx="25767">
                  <c:v>9.8499201968921071</c:v>
                </c:pt>
                <c:pt idx="25768">
                  <c:v>9.8381906627409794</c:v>
                </c:pt>
                <c:pt idx="25769">
                  <c:v>9.8235035518294485</c:v>
                </c:pt>
                <c:pt idx="25770">
                  <c:v>9.8342291590809623</c:v>
                </c:pt>
                <c:pt idx="25771">
                  <c:v>9.8609644339131624</c:v>
                </c:pt>
                <c:pt idx="25772">
                  <c:v>9.8804751003766125</c:v>
                </c:pt>
                <c:pt idx="25773">
                  <c:v>9.9014460947378709</c:v>
                </c:pt>
                <c:pt idx="25774">
                  <c:v>9.9175113287594687</c:v>
                </c:pt>
                <c:pt idx="25775">
                  <c:v>9.918549367738585</c:v>
                </c:pt>
                <c:pt idx="25776">
                  <c:v>9.9158347985598727</c:v>
                </c:pt>
                <c:pt idx="25777">
                  <c:v>9.8968089574231595</c:v>
                </c:pt>
                <c:pt idx="25778">
                  <c:v>9.8956075438510425</c:v>
                </c:pt>
                <c:pt idx="25779">
                  <c:v>9.8745408729389599</c:v>
                </c:pt>
                <c:pt idx="25780">
                  <c:v>9.8815256602033621</c:v>
                </c:pt>
                <c:pt idx="25781">
                  <c:v>9.8899356901612432</c:v>
                </c:pt>
                <c:pt idx="25782">
                  <c:v>9.8947640663907919</c:v>
                </c:pt>
                <c:pt idx="25783">
                  <c:v>9.8856845646801403</c:v>
                </c:pt>
                <c:pt idx="25784">
                  <c:v>9.8352524642980583</c:v>
                </c:pt>
                <c:pt idx="25785">
                  <c:v>9.8243889742260642</c:v>
                </c:pt>
                <c:pt idx="25786">
                  <c:v>9.8205177270876707</c:v>
                </c:pt>
                <c:pt idx="25787">
                  <c:v>9.6990030560771672</c:v>
                </c:pt>
                <c:pt idx="25788">
                  <c:v>9.6824646105951011</c:v>
                </c:pt>
                <c:pt idx="25789">
                  <c:v>9.7486945252064263</c:v>
                </c:pt>
                <c:pt idx="25790">
                  <c:v>9.6690535497373702</c:v>
                </c:pt>
                <c:pt idx="25791">
                  <c:v>9.5469934265752858</c:v>
                </c:pt>
                <c:pt idx="25792">
                  <c:v>9.3892152825960089</c:v>
                </c:pt>
                <c:pt idx="25793">
                  <c:v>9.2591675209046702</c:v>
                </c:pt>
                <c:pt idx="25794">
                  <c:v>9.2578283501266458</c:v>
                </c:pt>
                <c:pt idx="25795">
                  <c:v>9.2501017312971268</c:v>
                </c:pt>
                <c:pt idx="25796">
                  <c:v>9.2635977953833617</c:v>
                </c:pt>
                <c:pt idx="25797">
                  <c:v>9.231018001247417</c:v>
                </c:pt>
                <c:pt idx="25798">
                  <c:v>9.2961423984955296</c:v>
                </c:pt>
                <c:pt idx="25799">
                  <c:v>9.9964880895717894</c:v>
                </c:pt>
                <c:pt idx="25800">
                  <c:v>10.745259968939239</c:v>
                </c:pt>
                <c:pt idx="25801">
                  <c:v>11.142001922629575</c:v>
                </c:pt>
                <c:pt idx="25802">
                  <c:v>11.284381515893037</c:v>
                </c:pt>
                <c:pt idx="25803">
                  <c:v>11.221612151905585</c:v>
                </c:pt>
                <c:pt idx="25804">
                  <c:v>11.043570130858681</c:v>
                </c:pt>
                <c:pt idx="25805">
                  <c:v>10.756367585439152</c:v>
                </c:pt>
                <c:pt idx="25806">
                  <c:v>10.402068556734685</c:v>
                </c:pt>
                <c:pt idx="25807">
                  <c:v>10.143061080559043</c:v>
                </c:pt>
                <c:pt idx="25808">
                  <c:v>9.9608362684936811</c:v>
                </c:pt>
                <c:pt idx="25809">
                  <c:v>9.7487826765768677</c:v>
                </c:pt>
                <c:pt idx="25810">
                  <c:v>9.5300016518331869</c:v>
                </c:pt>
                <c:pt idx="25811">
                  <c:v>9.3194443411208603</c:v>
                </c:pt>
                <c:pt idx="25812">
                  <c:v>9.1768547317351459</c:v>
                </c:pt>
                <c:pt idx="25813">
                  <c:v>9.1088219936585464</c:v>
                </c:pt>
                <c:pt idx="25814">
                  <c:v>9.1455831626720379</c:v>
                </c:pt>
                <c:pt idx="25815">
                  <c:v>9.2834451452237143</c:v>
                </c:pt>
                <c:pt idx="25816">
                  <c:v>9.4596817288170403</c:v>
                </c:pt>
                <c:pt idx="25817">
                  <c:v>9.6414338850492065</c:v>
                </c:pt>
                <c:pt idx="25818">
                  <c:v>9.829164954841012</c:v>
                </c:pt>
                <c:pt idx="25819">
                  <c:v>9.982253101683817</c:v>
                </c:pt>
                <c:pt idx="25820">
                  <c:v>10.053338354396034</c:v>
                </c:pt>
                <c:pt idx="25821">
                  <c:v>10.089993390245027</c:v>
                </c:pt>
                <c:pt idx="25822">
                  <c:v>10.156460565489937</c:v>
                </c:pt>
                <c:pt idx="25823">
                  <c:v>10.230191804061803</c:v>
                </c:pt>
                <c:pt idx="25824">
                  <c:v>10.234347478489839</c:v>
                </c:pt>
                <c:pt idx="25825">
                  <c:v>10.191058424238786</c:v>
                </c:pt>
                <c:pt idx="25826">
                  <c:v>10.169726725447608</c:v>
                </c:pt>
                <c:pt idx="25827">
                  <c:v>10.142833373886116</c:v>
                </c:pt>
                <c:pt idx="25828">
                  <c:v>10.097531040479216</c:v>
                </c:pt>
                <c:pt idx="25829">
                  <c:v>9.9971938405388947</c:v>
                </c:pt>
                <c:pt idx="25830">
                  <c:v>9.8665979709067901</c:v>
                </c:pt>
                <c:pt idx="25831">
                  <c:v>9.7444448091531761</c:v>
                </c:pt>
                <c:pt idx="25832">
                  <c:v>9.6435802153827765</c:v>
                </c:pt>
                <c:pt idx="25833">
                  <c:v>9.6101970723903225</c:v>
                </c:pt>
                <c:pt idx="25834">
                  <c:v>9.6039410742093096</c:v>
                </c:pt>
                <c:pt idx="25835">
                  <c:v>9.6334232740467733</c:v>
                </c:pt>
                <c:pt idx="25836">
                  <c:v>9.6883887447017383</c:v>
                </c:pt>
                <c:pt idx="25837">
                  <c:v>9.8041607869187217</c:v>
                </c:pt>
                <c:pt idx="25838">
                  <c:v>9.905844833192603</c:v>
                </c:pt>
                <c:pt idx="25839">
                  <c:v>10.002954777653487</c:v>
                </c:pt>
                <c:pt idx="25840">
                  <c:v>10.089787660410103</c:v>
                </c:pt>
                <c:pt idx="25841">
                  <c:v>10.189622669175833</c:v>
                </c:pt>
                <c:pt idx="25842">
                  <c:v>10.262790762032578</c:v>
                </c:pt>
                <c:pt idx="25843">
                  <c:v>10.312306885461741</c:v>
                </c:pt>
                <c:pt idx="25844">
                  <c:v>10.358872763189105</c:v>
                </c:pt>
                <c:pt idx="25845">
                  <c:v>10.372015240954479</c:v>
                </c:pt>
                <c:pt idx="25846">
                  <c:v>10.376320914647184</c:v>
                </c:pt>
                <c:pt idx="25847">
                  <c:v>10.387363435329149</c:v>
                </c:pt>
                <c:pt idx="25848">
                  <c:v>10.391527497716254</c:v>
                </c:pt>
                <c:pt idx="25849">
                  <c:v>10.370458689441341</c:v>
                </c:pt>
                <c:pt idx="25850">
                  <c:v>10.29584814337789</c:v>
                </c:pt>
                <c:pt idx="25851">
                  <c:v>10.171485300875601</c:v>
                </c:pt>
                <c:pt idx="25852">
                  <c:v>10.104821114194932</c:v>
                </c:pt>
                <c:pt idx="25853">
                  <c:v>10.266132953622911</c:v>
                </c:pt>
                <c:pt idx="25854">
                  <c:v>10.616781202936897</c:v>
                </c:pt>
                <c:pt idx="25855">
                  <c:v>10.86305788947962</c:v>
                </c:pt>
                <c:pt idx="25856">
                  <c:v>10.794365059601709</c:v>
                </c:pt>
                <c:pt idx="25857">
                  <c:v>10.492154198157586</c:v>
                </c:pt>
                <c:pt idx="25858">
                  <c:v>10.202534305256552</c:v>
                </c:pt>
                <c:pt idx="25859">
                  <c:v>10.088303883673024</c:v>
                </c:pt>
                <c:pt idx="25860">
                  <c:v>9.9035476900895016</c:v>
                </c:pt>
                <c:pt idx="25861">
                  <c:v>9.6687022762176813</c:v>
                </c:pt>
                <c:pt idx="25862">
                  <c:v>9.5170078787075827</c:v>
                </c:pt>
                <c:pt idx="25863">
                  <c:v>9.5124426728739166</c:v>
                </c:pt>
                <c:pt idx="25864">
                  <c:v>9.5992916541593054</c:v>
                </c:pt>
                <c:pt idx="25865">
                  <c:v>9.6676328643782465</c:v>
                </c:pt>
                <c:pt idx="25866">
                  <c:v>9.5249039141341818</c:v>
                </c:pt>
                <c:pt idx="25867">
                  <c:v>9.2673528009952335</c:v>
                </c:pt>
                <c:pt idx="25868">
                  <c:v>8.998739170862132</c:v>
                </c:pt>
                <c:pt idx="25869">
                  <c:v>8.6428120178940837</c:v>
                </c:pt>
                <c:pt idx="25870">
                  <c:v>8.5071502026902408</c:v>
                </c:pt>
                <c:pt idx="25871">
                  <c:v>9.2649943088904791</c:v>
                </c:pt>
                <c:pt idx="25872">
                  <c:v>9.8942271882183448</c:v>
                </c:pt>
                <c:pt idx="25873">
                  <c:v>10.035738513531006</c:v>
                </c:pt>
                <c:pt idx="25874">
                  <c:v>9.9148767555568664</c:v>
                </c:pt>
                <c:pt idx="25875">
                  <c:v>9.6757018914661082</c:v>
                </c:pt>
                <c:pt idx="25876">
                  <c:v>9.4706338505416028</c:v>
                </c:pt>
                <c:pt idx="25877">
                  <c:v>9.5000131732577255</c:v>
                </c:pt>
                <c:pt idx="25878">
                  <c:v>9.456189307946639</c:v>
                </c:pt>
                <c:pt idx="25879">
                  <c:v>8.7060831384418389</c:v>
                </c:pt>
                <c:pt idx="25880">
                  <c:v>9.1704025376214702</c:v>
                </c:pt>
                <c:pt idx="25881">
                  <c:v>9.0719388904626168</c:v>
                </c:pt>
                <c:pt idx="25882">
                  <c:v>9.7483817173602176</c:v>
                </c:pt>
                <c:pt idx="25883">
                  <c:v>11.33236060457034</c:v>
                </c:pt>
                <c:pt idx="25884">
                  <c:v>11.624168000257182</c:v>
                </c:pt>
                <c:pt idx="25885">
                  <c:v>12.181359985304562</c:v>
                </c:pt>
                <c:pt idx="25886">
                  <c:v>14.472656110871595</c:v>
                </c:pt>
                <c:pt idx="25887">
                  <c:v>10.434896023674206</c:v>
                </c:pt>
                <c:pt idx="25888">
                  <c:v>10.316668070874874</c:v>
                </c:pt>
                <c:pt idx="25889">
                  <c:v>8.8602125047685956</c:v>
                </c:pt>
                <c:pt idx="25890">
                  <c:v>8.3949623908208899</c:v>
                </c:pt>
                <c:pt idx="25891">
                  <c:v>8.3528557434998572</c:v>
                </c:pt>
                <c:pt idx="25892">
                  <c:v>8.4813128262342534</c:v>
                </c:pt>
                <c:pt idx="25893">
                  <c:v>8.8415335123880112</c:v>
                </c:pt>
                <c:pt idx="25894">
                  <c:v>9.1304127625933038</c:v>
                </c:pt>
                <c:pt idx="25895">
                  <c:v>9.379843540957129</c:v>
                </c:pt>
                <c:pt idx="25896">
                  <c:v>9.6069625000987955</c:v>
                </c:pt>
                <c:pt idx="25897">
                  <c:v>9.677559636781174</c:v>
                </c:pt>
                <c:pt idx="25898">
                  <c:v>9.681833747065399</c:v>
                </c:pt>
                <c:pt idx="25899">
                  <c:v>9.6886861872620234</c:v>
                </c:pt>
                <c:pt idx="25900">
                  <c:v>9.7560361295591882</c:v>
                </c:pt>
                <c:pt idx="25901">
                  <c:v>9.7845214687379265</c:v>
                </c:pt>
                <c:pt idx="25902">
                  <c:v>9.6718899112454402</c:v>
                </c:pt>
                <c:pt idx="25903">
                  <c:v>9.5208323488091455</c:v>
                </c:pt>
                <c:pt idx="25904">
                  <c:v>9.3599877669904803</c:v>
                </c:pt>
                <c:pt idx="25905">
                  <c:v>9.2381775830245623</c:v>
                </c:pt>
                <c:pt idx="25906">
                  <c:v>9.2239070007038428</c:v>
                </c:pt>
                <c:pt idx="25907">
                  <c:v>9.5431340339258455</c:v>
                </c:pt>
                <c:pt idx="25908">
                  <c:v>10.283364992919701</c:v>
                </c:pt>
                <c:pt idx="25909">
                  <c:v>11.012823004879516</c:v>
                </c:pt>
                <c:pt idx="25910">
                  <c:v>11.354802486401468</c:v>
                </c:pt>
                <c:pt idx="25911">
                  <c:v>11.131976478087804</c:v>
                </c:pt>
                <c:pt idx="25912">
                  <c:v>10.48958195267666</c:v>
                </c:pt>
                <c:pt idx="25913">
                  <c:v>9.7822512851696697</c:v>
                </c:pt>
                <c:pt idx="25914">
                  <c:v>9.3225355922330131</c:v>
                </c:pt>
                <c:pt idx="25915">
                  <c:v>8.9684322061421486</c:v>
                </c:pt>
                <c:pt idx="25916">
                  <c:v>8.7900303218570954</c:v>
                </c:pt>
                <c:pt idx="25917">
                  <c:v>8.9109704398794456</c:v>
                </c:pt>
                <c:pt idx="25918">
                  <c:v>9.2983133453831339</c:v>
                </c:pt>
                <c:pt idx="25919">
                  <c:v>9.5386789105264658</c:v>
                </c:pt>
                <c:pt idx="25920">
                  <c:v>9.9007968398457873</c:v>
                </c:pt>
                <c:pt idx="25921">
                  <c:v>10.332858903304462</c:v>
                </c:pt>
                <c:pt idx="25922">
                  <c:v>10.780155663141118</c:v>
                </c:pt>
                <c:pt idx="25923">
                  <c:v>10.883947593705537</c:v>
                </c:pt>
                <c:pt idx="25924">
                  <c:v>10.764238125877082</c:v>
                </c:pt>
                <c:pt idx="25925">
                  <c:v>10.518180603372548</c:v>
                </c:pt>
                <c:pt idx="25926">
                  <c:v>10.198062040679609</c:v>
                </c:pt>
                <c:pt idx="25927">
                  <c:v>9.9211933456094368</c:v>
                </c:pt>
                <c:pt idx="25928">
                  <c:v>9.7223081597813099</c:v>
                </c:pt>
                <c:pt idx="25929">
                  <c:v>9.5868744473238348</c:v>
                </c:pt>
                <c:pt idx="25930">
                  <c:v>9.5154512513083969</c:v>
                </c:pt>
                <c:pt idx="25931">
                  <c:v>9.5212568317754052</c:v>
                </c:pt>
                <c:pt idx="25932">
                  <c:v>9.5433277957676736</c:v>
                </c:pt>
                <c:pt idx="25933">
                  <c:v>9.6236459932849261</c:v>
                </c:pt>
                <c:pt idx="25934">
                  <c:v>9.7283913382702814</c:v>
                </c:pt>
                <c:pt idx="25935">
                  <c:v>9.8712363810798944</c:v>
                </c:pt>
                <c:pt idx="25936">
                  <c:v>9.9811163347487817</c:v>
                </c:pt>
                <c:pt idx="25937">
                  <c:v>10.059263012640782</c:v>
                </c:pt>
                <c:pt idx="25938">
                  <c:v>10.114430891126881</c:v>
                </c:pt>
                <c:pt idx="25939">
                  <c:v>10.198728276215018</c:v>
                </c:pt>
                <c:pt idx="25940">
                  <c:v>10.277869632969304</c:v>
                </c:pt>
                <c:pt idx="25941">
                  <c:v>10.407568758796019</c:v>
                </c:pt>
                <c:pt idx="25942">
                  <c:v>10.012601851510906</c:v>
                </c:pt>
                <c:pt idx="25943">
                  <c:v>9.9166112112181608</c:v>
                </c:pt>
                <c:pt idx="25944">
                  <c:v>10.052253004245564</c:v>
                </c:pt>
                <c:pt idx="25945">
                  <c:v>9.8506617746316252</c:v>
                </c:pt>
                <c:pt idx="25946">
                  <c:v>9.6210977857459294</c:v>
                </c:pt>
                <c:pt idx="25947">
                  <c:v>9.5521510025488841</c:v>
                </c:pt>
                <c:pt idx="25948">
                  <c:v>9.6195797413003632</c:v>
                </c:pt>
                <c:pt idx="25949">
                  <c:v>9.6310682983332523</c:v>
                </c:pt>
                <c:pt idx="25950">
                  <c:v>9.6166389693555026</c:v>
                </c:pt>
                <c:pt idx="25951">
                  <c:v>9.5991887606911028</c:v>
                </c:pt>
                <c:pt idx="25952">
                  <c:v>9.5677282701239204</c:v>
                </c:pt>
                <c:pt idx="25953">
                  <c:v>9.5224567102501396</c:v>
                </c:pt>
                <c:pt idx="25954">
                  <c:v>9.6754253959967205</c:v>
                </c:pt>
                <c:pt idx="25955">
                  <c:v>9.7505135852403679</c:v>
                </c:pt>
                <c:pt idx="25956">
                  <c:v>9.7308605470490726</c:v>
                </c:pt>
                <c:pt idx="25957">
                  <c:v>9.7832836126111111</c:v>
                </c:pt>
                <c:pt idx="25958">
                  <c:v>9.882940580600664</c:v>
                </c:pt>
                <c:pt idx="25959">
                  <c:v>9.9782770810488408</c:v>
                </c:pt>
                <c:pt idx="25960">
                  <c:v>10.025310686477132</c:v>
                </c:pt>
                <c:pt idx="25961">
                  <c:v>10.025871206815538</c:v>
                </c:pt>
                <c:pt idx="25962">
                  <c:v>10.002155663807086</c:v>
                </c:pt>
                <c:pt idx="25963">
                  <c:v>9.9430928296833994</c:v>
                </c:pt>
                <c:pt idx="25964">
                  <c:v>9.8625366629042173</c:v>
                </c:pt>
                <c:pt idx="25965">
                  <c:v>9.7907514050720348</c:v>
                </c:pt>
                <c:pt idx="25966">
                  <c:v>9.7666373356722715</c:v>
                </c:pt>
                <c:pt idx="25967">
                  <c:v>9.7633016288037595</c:v>
                </c:pt>
                <c:pt idx="25968">
                  <c:v>9.7327876305828696</c:v>
                </c:pt>
                <c:pt idx="25969">
                  <c:v>9.7099217134105391</c:v>
                </c:pt>
                <c:pt idx="25970">
                  <c:v>9.7011984545731931</c:v>
                </c:pt>
                <c:pt idx="25971">
                  <c:v>9.7218171754419167</c:v>
                </c:pt>
                <c:pt idx="25972">
                  <c:v>9.7334251548027879</c:v>
                </c:pt>
                <c:pt idx="25973">
                  <c:v>9.7924943561352986</c:v>
                </c:pt>
                <c:pt idx="25974">
                  <c:v>9.8448837080983918</c:v>
                </c:pt>
                <c:pt idx="25975">
                  <c:v>9.891849533299812</c:v>
                </c:pt>
                <c:pt idx="25976">
                  <c:v>9.9317203954027828</c:v>
                </c:pt>
                <c:pt idx="25977">
                  <c:v>9.933094190707477</c:v>
                </c:pt>
                <c:pt idx="25978">
                  <c:v>9.903108933089614</c:v>
                </c:pt>
                <c:pt idx="25979">
                  <c:v>9.873540449315156</c:v>
                </c:pt>
                <c:pt idx="25980">
                  <c:v>9.8652042757360032</c:v>
                </c:pt>
                <c:pt idx="25981">
                  <c:v>9.8770101132351726</c:v>
                </c:pt>
                <c:pt idx="25982">
                  <c:v>9.8596490962423804</c:v>
                </c:pt>
                <c:pt idx="25983">
                  <c:v>9.8352167351572763</c:v>
                </c:pt>
                <c:pt idx="25984">
                  <c:v>9.8216517819446505</c:v>
                </c:pt>
                <c:pt idx="25985">
                  <c:v>9.797221017427038</c:v>
                </c:pt>
                <c:pt idx="25986">
                  <c:v>9.761114341115265</c:v>
                </c:pt>
                <c:pt idx="25987">
                  <c:v>9.7027073988241241</c:v>
                </c:pt>
                <c:pt idx="25988">
                  <c:v>9.6436737235796191</c:v>
                </c:pt>
                <c:pt idx="25989">
                  <c:v>9.6765986416237659</c:v>
                </c:pt>
                <c:pt idx="25990">
                  <c:v>9.7199418721232007</c:v>
                </c:pt>
                <c:pt idx="25991">
                  <c:v>9.7736952613626098</c:v>
                </c:pt>
                <c:pt idx="25992">
                  <c:v>9.8858041884794101</c:v>
                </c:pt>
                <c:pt idx="25993">
                  <c:v>9.93528810155874</c:v>
                </c:pt>
                <c:pt idx="25994">
                  <c:v>9.9215483830921887</c:v>
                </c:pt>
                <c:pt idx="25995">
                  <c:v>9.986995815166388</c:v>
                </c:pt>
                <c:pt idx="25996">
                  <c:v>10.014575732628096</c:v>
                </c:pt>
                <c:pt idx="25997">
                  <c:v>9.9827374875762072</c:v>
                </c:pt>
                <c:pt idx="25998">
                  <c:v>9.9337952798750297</c:v>
                </c:pt>
                <c:pt idx="25999">
                  <c:v>9.908957658178295</c:v>
                </c:pt>
                <c:pt idx="26000">
                  <c:v>9.8656537805057933</c:v>
                </c:pt>
                <c:pt idx="26001">
                  <c:v>9.771712567140856</c:v>
                </c:pt>
                <c:pt idx="26002">
                  <c:v>9.7389394147701047</c:v>
                </c:pt>
                <c:pt idx="26003">
                  <c:v>9.7378266792252965</c:v>
                </c:pt>
                <c:pt idx="26004">
                  <c:v>9.7662232920369938</c:v>
                </c:pt>
                <c:pt idx="26005">
                  <c:v>9.8727536581430133</c:v>
                </c:pt>
                <c:pt idx="26006">
                  <c:v>9.9623965472329665</c:v>
                </c:pt>
                <c:pt idx="26007">
                  <c:v>10.043681744121466</c:v>
                </c:pt>
                <c:pt idx="26008">
                  <c:v>10.127597797409232</c:v>
                </c:pt>
                <c:pt idx="26009">
                  <c:v>10.118400281282238</c:v>
                </c:pt>
                <c:pt idx="26010">
                  <c:v>10.041629608836049</c:v>
                </c:pt>
                <c:pt idx="26011">
                  <c:v>10.039698456429809</c:v>
                </c:pt>
                <c:pt idx="26012">
                  <c:v>10.003893420768826</c:v>
                </c:pt>
                <c:pt idx="26013">
                  <c:v>9.9781938134878523</c:v>
                </c:pt>
                <c:pt idx="26014">
                  <c:v>9.9254791746586069</c:v>
                </c:pt>
                <c:pt idx="26015">
                  <c:v>9.9052679362822627</c:v>
                </c:pt>
                <c:pt idx="26016">
                  <c:v>9.8632413554868599</c:v>
                </c:pt>
                <c:pt idx="26017">
                  <c:v>9.822897488045367</c:v>
                </c:pt>
                <c:pt idx="26018">
                  <c:v>9.8015457165820372</c:v>
                </c:pt>
                <c:pt idx="26019">
                  <c:v>9.8063844822432369</c:v>
                </c:pt>
                <c:pt idx="26020">
                  <c:v>9.8645870397832933</c:v>
                </c:pt>
                <c:pt idx="26021">
                  <c:v>9.9363079682561732</c:v>
                </c:pt>
                <c:pt idx="26022">
                  <c:v>9.9883144333977381</c:v>
                </c:pt>
                <c:pt idx="26023">
                  <c:v>10.021051026530898</c:v>
                </c:pt>
                <c:pt idx="26024">
                  <c:v>10.022366555907062</c:v>
                </c:pt>
                <c:pt idx="26025">
                  <c:v>9.9759751252448705</c:v>
                </c:pt>
                <c:pt idx="26026">
                  <c:v>9.9390934164938578</c:v>
                </c:pt>
                <c:pt idx="26027">
                  <c:v>9.9274884121574836</c:v>
                </c:pt>
                <c:pt idx="26028">
                  <c:v>9.8653334782031905</c:v>
                </c:pt>
                <c:pt idx="26029">
                  <c:v>9.8162134375019185</c:v>
                </c:pt>
                <c:pt idx="26030">
                  <c:v>9.7979982135055348</c:v>
                </c:pt>
                <c:pt idx="26031">
                  <c:v>9.8029400598797416</c:v>
                </c:pt>
                <c:pt idx="26032">
                  <c:v>9.8509185474770167</c:v>
                </c:pt>
                <c:pt idx="26033">
                  <c:v>9.8706222849704641</c:v>
                </c:pt>
                <c:pt idx="26034">
                  <c:v>9.8628436317953447</c:v>
                </c:pt>
                <c:pt idx="26035">
                  <c:v>9.8925763710848909</c:v>
                </c:pt>
                <c:pt idx="26036">
                  <c:v>9.9166397962774031</c:v>
                </c:pt>
                <c:pt idx="26037">
                  <c:v>9.9096550418886284</c:v>
                </c:pt>
                <c:pt idx="26038">
                  <c:v>9.8992202018883209</c:v>
                </c:pt>
                <c:pt idx="26039">
                  <c:v>9.8888340281011846</c:v>
                </c:pt>
                <c:pt idx="26040">
                  <c:v>9.8952920549148544</c:v>
                </c:pt>
                <c:pt idx="26041">
                  <c:v>9.904934200688011</c:v>
                </c:pt>
                <c:pt idx="26042">
                  <c:v>9.9067148025231724</c:v>
                </c:pt>
                <c:pt idx="26043">
                  <c:v>9.8808046606910072</c:v>
                </c:pt>
                <c:pt idx="26044">
                  <c:v>9.8502216912629077</c:v>
                </c:pt>
                <c:pt idx="26045">
                  <c:v>9.8348649421092418</c:v>
                </c:pt>
                <c:pt idx="26046">
                  <c:v>9.8490302048750262</c:v>
                </c:pt>
                <c:pt idx="26047">
                  <c:v>9.8534863740789387</c:v>
                </c:pt>
                <c:pt idx="26048">
                  <c:v>9.8577105480590124</c:v>
                </c:pt>
                <c:pt idx="26049">
                  <c:v>9.8866832574560046</c:v>
                </c:pt>
                <c:pt idx="26050">
                  <c:v>9.9332051499752705</c:v>
                </c:pt>
                <c:pt idx="26051">
                  <c:v>9.9230027115946164</c:v>
                </c:pt>
                <c:pt idx="26052">
                  <c:v>9.9022746694249353</c:v>
                </c:pt>
                <c:pt idx="26053">
                  <c:v>9.885618892519787</c:v>
                </c:pt>
                <c:pt idx="26054">
                  <c:v>9.8895717861105545</c:v>
                </c:pt>
                <c:pt idx="26055">
                  <c:v>9.8752235007468911</c:v>
                </c:pt>
                <c:pt idx="26056">
                  <c:v>9.8584065385298079</c:v>
                </c:pt>
                <c:pt idx="26057">
                  <c:v>9.8717177968349201</c:v>
                </c:pt>
                <c:pt idx="26058">
                  <c:v>9.8453405733848882</c:v>
                </c:pt>
                <c:pt idx="26059">
                  <c:v>9.8246027908515821</c:v>
                </c:pt>
                <c:pt idx="26060">
                  <c:v>9.8403122206854245</c:v>
                </c:pt>
                <c:pt idx="26061">
                  <c:v>9.8811938676623239</c:v>
                </c:pt>
                <c:pt idx="26062">
                  <c:v>9.8926611203313577</c:v>
                </c:pt>
                <c:pt idx="26063">
                  <c:v>9.8767723004586347</c:v>
                </c:pt>
                <c:pt idx="26064">
                  <c:v>9.8726601499496027</c:v>
                </c:pt>
                <c:pt idx="26065">
                  <c:v>9.8472095758003011</c:v>
                </c:pt>
                <c:pt idx="26066">
                  <c:v>9.8261191496452778</c:v>
                </c:pt>
                <c:pt idx="26067">
                  <c:v>9.8192085110599621</c:v>
                </c:pt>
                <c:pt idx="26068">
                  <c:v>9.8337757638889567</c:v>
                </c:pt>
                <c:pt idx="26069">
                  <c:v>9.8621894375222325</c:v>
                </c:pt>
                <c:pt idx="26070">
                  <c:v>9.8893951252122623</c:v>
                </c:pt>
                <c:pt idx="26071">
                  <c:v>9.9215624980117454</c:v>
                </c:pt>
                <c:pt idx="26072">
                  <c:v>9.922566032005685</c:v>
                </c:pt>
                <c:pt idx="26073">
                  <c:v>9.9166796007956002</c:v>
                </c:pt>
                <c:pt idx="26074">
                  <c:v>9.8967849563684069</c:v>
                </c:pt>
                <c:pt idx="26075">
                  <c:v>9.8619610984543744</c:v>
                </c:pt>
                <c:pt idx="26076">
                  <c:v>9.8246134860650329</c:v>
                </c:pt>
                <c:pt idx="26077">
                  <c:v>9.8107551411214597</c:v>
                </c:pt>
                <c:pt idx="26078">
                  <c:v>9.8380760251915547</c:v>
                </c:pt>
                <c:pt idx="26079">
                  <c:v>9.8742048462014615</c:v>
                </c:pt>
                <c:pt idx="26080">
                  <c:v>9.9046637288656996</c:v>
                </c:pt>
                <c:pt idx="26081">
                  <c:v>9.8908141608696436</c:v>
                </c:pt>
                <c:pt idx="26082">
                  <c:v>9.8607555424839877</c:v>
                </c:pt>
                <c:pt idx="26083">
                  <c:v>9.8468108655133815</c:v>
                </c:pt>
                <c:pt idx="26084">
                  <c:v>9.8532655377747567</c:v>
                </c:pt>
                <c:pt idx="26085">
                  <c:v>9.8668758072515086</c:v>
                </c:pt>
                <c:pt idx="26086">
                  <c:v>9.8842783316869323</c:v>
                </c:pt>
                <c:pt idx="26087">
                  <c:v>9.8671396315015638</c:v>
                </c:pt>
                <c:pt idx="26088">
                  <c:v>9.8698623539590304</c:v>
                </c:pt>
                <c:pt idx="26089">
                  <c:v>9.8620512705363126</c:v>
                </c:pt>
                <c:pt idx="26090">
                  <c:v>9.8661851982209452</c:v>
                </c:pt>
                <c:pt idx="26091">
                  <c:v>9.8682358115422737</c:v>
                </c:pt>
                <c:pt idx="26092">
                  <c:v>9.8612877865285657</c:v>
                </c:pt>
                <c:pt idx="26093">
                  <c:v>9.8718633255319279</c:v>
                </c:pt>
                <c:pt idx="26094">
                  <c:v>9.8852362552258608</c:v>
                </c:pt>
                <c:pt idx="26095">
                  <c:v>9.9061473884034204</c:v>
                </c:pt>
                <c:pt idx="26096">
                  <c:v>9.9353674381015544</c:v>
                </c:pt>
                <c:pt idx="26097">
                  <c:v>9.9352800051520731</c:v>
                </c:pt>
                <c:pt idx="26098">
                  <c:v>9.882791466131831</c:v>
                </c:pt>
                <c:pt idx="26099">
                  <c:v>9.8796145833101257</c:v>
                </c:pt>
                <c:pt idx="26100">
                  <c:v>9.8654468837119005</c:v>
                </c:pt>
                <c:pt idx="26101">
                  <c:v>9.8445504746248353</c:v>
                </c:pt>
                <c:pt idx="26102">
                  <c:v>9.8297458417405572</c:v>
                </c:pt>
                <c:pt idx="26103">
                  <c:v>9.8338746944526303</c:v>
                </c:pt>
                <c:pt idx="26104">
                  <c:v>9.8428794645036088</c:v>
                </c:pt>
                <c:pt idx="26105">
                  <c:v>9.846288713116266</c:v>
                </c:pt>
                <c:pt idx="26106">
                  <c:v>9.874687648883036</c:v>
                </c:pt>
                <c:pt idx="26107">
                  <c:v>9.8838538685443282</c:v>
                </c:pt>
                <c:pt idx="26108">
                  <c:v>9.9047019074626999</c:v>
                </c:pt>
                <c:pt idx="26109">
                  <c:v>9.9271124898105185</c:v>
                </c:pt>
                <c:pt idx="26110">
                  <c:v>9.942519442816792</c:v>
                </c:pt>
                <c:pt idx="26111">
                  <c:v>9.9427459983112136</c:v>
                </c:pt>
                <c:pt idx="26112">
                  <c:v>9.9232870173141201</c:v>
                </c:pt>
                <c:pt idx="26113">
                  <c:v>9.8952310002167252</c:v>
                </c:pt>
                <c:pt idx="26114">
                  <c:v>9.85918702709386</c:v>
                </c:pt>
                <c:pt idx="26115">
                  <c:v>9.8280342417349917</c:v>
                </c:pt>
                <c:pt idx="26116">
                  <c:v>9.8025607189448767</c:v>
                </c:pt>
                <c:pt idx="26117">
                  <c:v>9.7912987650458234</c:v>
                </c:pt>
                <c:pt idx="26118">
                  <c:v>9.7841782992057524</c:v>
                </c:pt>
                <c:pt idx="26119">
                  <c:v>9.8051773158810249</c:v>
                </c:pt>
                <c:pt idx="26120">
                  <c:v>9.83472843832023</c:v>
                </c:pt>
                <c:pt idx="26121">
                  <c:v>9.8529032368571041</c:v>
                </c:pt>
                <c:pt idx="26122">
                  <c:v>9.8819039380225391</c:v>
                </c:pt>
                <c:pt idx="26123">
                  <c:v>9.9037857072105577</c:v>
                </c:pt>
                <c:pt idx="26124">
                  <c:v>9.9007780378087133</c:v>
                </c:pt>
                <c:pt idx="26125">
                  <c:v>9.9019469698218554</c:v>
                </c:pt>
                <c:pt idx="26126">
                  <c:v>9.8992405924507114</c:v>
                </c:pt>
                <c:pt idx="26127">
                  <c:v>9.8850747730270125</c:v>
                </c:pt>
                <c:pt idx="26128">
                  <c:v>9.8847526802318626</c:v>
                </c:pt>
                <c:pt idx="26129">
                  <c:v>9.8778721649097179</c:v>
                </c:pt>
                <c:pt idx="26130">
                  <c:v>9.8697928215580948</c:v>
                </c:pt>
                <c:pt idx="26131">
                  <c:v>9.8649995329610096</c:v>
                </c:pt>
                <c:pt idx="26132">
                  <c:v>9.8462737632181057</c:v>
                </c:pt>
                <c:pt idx="26133">
                  <c:v>9.8432610372004525</c:v>
                </c:pt>
                <c:pt idx="26134">
                  <c:v>9.8642715252426392</c:v>
                </c:pt>
                <c:pt idx="26135">
                  <c:v>9.885824548916732</c:v>
                </c:pt>
                <c:pt idx="26136">
                  <c:v>9.8854845764750934</c:v>
                </c:pt>
                <c:pt idx="26137">
                  <c:v>9.8998973991509516</c:v>
                </c:pt>
                <c:pt idx="26138">
                  <c:v>9.9333796343258491</c:v>
                </c:pt>
                <c:pt idx="26139">
                  <c:v>9.9634783318277407</c:v>
                </c:pt>
                <c:pt idx="26140">
                  <c:v>9.9737844714418369</c:v>
                </c:pt>
                <c:pt idx="26141">
                  <c:v>9.9611709530438564</c:v>
                </c:pt>
                <c:pt idx="26142">
                  <c:v>9.9658455740045184</c:v>
                </c:pt>
                <c:pt idx="26143">
                  <c:v>10.029735905391561</c:v>
                </c:pt>
                <c:pt idx="26144">
                  <c:v>10.121256362008554</c:v>
                </c:pt>
                <c:pt idx="26145">
                  <c:v>9.9252735147931244</c:v>
                </c:pt>
                <c:pt idx="26146">
                  <c:v>9.8297120518045844</c:v>
                </c:pt>
                <c:pt idx="26147">
                  <c:v>9.7471476668093597</c:v>
                </c:pt>
                <c:pt idx="26148">
                  <c:v>9.6473839812273692</c:v>
                </c:pt>
                <c:pt idx="26149">
                  <c:v>9.5577394869097851</c:v>
                </c:pt>
                <c:pt idx="26150">
                  <c:v>9.5396784992206971</c:v>
                </c:pt>
                <c:pt idx="26151">
                  <c:v>9.609135806056619</c:v>
                </c:pt>
                <c:pt idx="26152">
                  <c:v>9.6881042250771294</c:v>
                </c:pt>
                <c:pt idx="26153">
                  <c:v>9.7038736907030749</c:v>
                </c:pt>
                <c:pt idx="26154">
                  <c:v>9.6546128834999685</c:v>
                </c:pt>
                <c:pt idx="26155">
                  <c:v>9.6264065789352227</c:v>
                </c:pt>
                <c:pt idx="26156">
                  <c:v>9.6374322802770003</c:v>
                </c:pt>
                <c:pt idx="26157">
                  <c:v>9.7237552178383062</c:v>
                </c:pt>
                <c:pt idx="26158">
                  <c:v>9.8222065231912978</c:v>
                </c:pt>
                <c:pt idx="26159">
                  <c:v>9.9490823531282633</c:v>
                </c:pt>
                <c:pt idx="26160">
                  <c:v>10.07656698328859</c:v>
                </c:pt>
                <c:pt idx="26161">
                  <c:v>10.167539627741336</c:v>
                </c:pt>
                <c:pt idx="26162">
                  <c:v>10.232138323828361</c:v>
                </c:pt>
                <c:pt idx="26163">
                  <c:v>10.247992373688295</c:v>
                </c:pt>
                <c:pt idx="26164">
                  <c:v>10.219293278017089</c:v>
                </c:pt>
                <c:pt idx="26165">
                  <c:v>10.134221490768535</c:v>
                </c:pt>
                <c:pt idx="26166">
                  <c:v>10.022796945728512</c:v>
                </c:pt>
                <c:pt idx="26167">
                  <c:v>9.9271673332316741</c:v>
                </c:pt>
                <c:pt idx="26168">
                  <c:v>9.862218004241722</c:v>
                </c:pt>
                <c:pt idx="26169">
                  <c:v>9.8249681935951472</c:v>
                </c:pt>
                <c:pt idx="26170">
                  <c:v>9.794541078180675</c:v>
                </c:pt>
                <c:pt idx="26171">
                  <c:v>9.7892014266861676</c:v>
                </c:pt>
                <c:pt idx="26172">
                  <c:v>9.8110800057913696</c:v>
                </c:pt>
                <c:pt idx="26173">
                  <c:v>9.8788451951946623</c:v>
                </c:pt>
                <c:pt idx="26174">
                  <c:v>9.9815937798795122</c:v>
                </c:pt>
                <c:pt idx="26175">
                  <c:v>9.9998358454716509</c:v>
                </c:pt>
                <c:pt idx="26176">
                  <c:v>9.9859851371560016</c:v>
                </c:pt>
                <c:pt idx="26177">
                  <c:v>9.9968458905495243</c:v>
                </c:pt>
                <c:pt idx="26178">
                  <c:v>9.9678731370086258</c:v>
                </c:pt>
                <c:pt idx="26179">
                  <c:v>9.8567103064155344</c:v>
                </c:pt>
                <c:pt idx="26180">
                  <c:v>9.7849752455444694</c:v>
                </c:pt>
                <c:pt idx="26181">
                  <c:v>9.7122098949364677</c:v>
                </c:pt>
                <c:pt idx="26182">
                  <c:v>9.6122538209925601</c:v>
                </c:pt>
                <c:pt idx="26183">
                  <c:v>9.5329620893361611</c:v>
                </c:pt>
                <c:pt idx="26184">
                  <c:v>9.5294301378232564</c:v>
                </c:pt>
                <c:pt idx="26185">
                  <c:v>9.6109673270202478</c:v>
                </c:pt>
                <c:pt idx="26186">
                  <c:v>9.7220771611033712</c:v>
                </c:pt>
                <c:pt idx="26187">
                  <c:v>9.7649591561215008</c:v>
                </c:pt>
                <c:pt idx="26188">
                  <c:v>9.7809841270879119</c:v>
                </c:pt>
                <c:pt idx="26189">
                  <c:v>9.8136851253528334</c:v>
                </c:pt>
                <c:pt idx="26190">
                  <c:v>9.9210815959065677</c:v>
                </c:pt>
                <c:pt idx="26191">
                  <c:v>9.9981933701423014</c:v>
                </c:pt>
                <c:pt idx="26192">
                  <c:v>9.9895997035976638</c:v>
                </c:pt>
                <c:pt idx="26193">
                  <c:v>10.030180372213959</c:v>
                </c:pt>
                <c:pt idx="26194">
                  <c:v>9.9332594770323048</c:v>
                </c:pt>
                <c:pt idx="26195">
                  <c:v>9.8796855729222468</c:v>
                </c:pt>
                <c:pt idx="26196">
                  <c:v>9.8849039468731767</c:v>
                </c:pt>
                <c:pt idx="26197">
                  <c:v>9.8471044283949087</c:v>
                </c:pt>
                <c:pt idx="26198">
                  <c:v>9.8281596296321041</c:v>
                </c:pt>
                <c:pt idx="26199">
                  <c:v>9.7847362137996896</c:v>
                </c:pt>
                <c:pt idx="26200">
                  <c:v>9.6907363354211888</c:v>
                </c:pt>
                <c:pt idx="26201">
                  <c:v>9.6548699920433805</c:v>
                </c:pt>
                <c:pt idx="26202">
                  <c:v>9.6757653827605417</c:v>
                </c:pt>
                <c:pt idx="26203">
                  <c:v>9.7371066463826619</c:v>
                </c:pt>
                <c:pt idx="26204">
                  <c:v>9.7989474709289937</c:v>
                </c:pt>
                <c:pt idx="26205">
                  <c:v>9.8416546801408877</c:v>
                </c:pt>
                <c:pt idx="26206">
                  <c:v>9.8864920558793372</c:v>
                </c:pt>
                <c:pt idx="26207">
                  <c:v>9.9553269826264756</c:v>
                </c:pt>
                <c:pt idx="26208">
                  <c:v>9.9718608468654502</c:v>
                </c:pt>
                <c:pt idx="26209">
                  <c:v>9.9406096455128328</c:v>
                </c:pt>
                <c:pt idx="26210">
                  <c:v>9.9141632530781898</c:v>
                </c:pt>
                <c:pt idx="26211">
                  <c:v>9.9057860976025953</c:v>
                </c:pt>
                <c:pt idx="26212">
                  <c:v>9.8882824162986882</c:v>
                </c:pt>
                <c:pt idx="26213">
                  <c:v>9.8683606296016126</c:v>
                </c:pt>
                <c:pt idx="26214">
                  <c:v>9.8830981437181329</c:v>
                </c:pt>
                <c:pt idx="26215">
                  <c:v>9.9203725273572285</c:v>
                </c:pt>
                <c:pt idx="26216">
                  <c:v>9.9075204485261157</c:v>
                </c:pt>
                <c:pt idx="26217">
                  <c:v>9.8609831414437732</c:v>
                </c:pt>
                <c:pt idx="26218">
                  <c:v>9.817803516187869</c:v>
                </c:pt>
                <c:pt idx="26219">
                  <c:v>9.8455112757939141</c:v>
                </c:pt>
                <c:pt idx="26220">
                  <c:v>9.8949507003572261</c:v>
                </c:pt>
                <c:pt idx="26221">
                  <c:v>9.9504016112847431</c:v>
                </c:pt>
                <c:pt idx="26222">
                  <c:v>10.004116547083054</c:v>
                </c:pt>
                <c:pt idx="26223">
                  <c:v>10.025772830972079</c:v>
                </c:pt>
                <c:pt idx="26224">
                  <c:v>10.050200715137583</c:v>
                </c:pt>
                <c:pt idx="26225">
                  <c:v>10.029945266278615</c:v>
                </c:pt>
                <c:pt idx="26226">
                  <c:v>9.9908154724191913</c:v>
                </c:pt>
                <c:pt idx="26227">
                  <c:v>9.9305078555384796</c:v>
                </c:pt>
                <c:pt idx="26228">
                  <c:v>9.8721659734555445</c:v>
                </c:pt>
                <c:pt idx="26229">
                  <c:v>9.8277900946117835</c:v>
                </c:pt>
                <c:pt idx="26230">
                  <c:v>9.8359554155228537</c:v>
                </c:pt>
                <c:pt idx="26231">
                  <c:v>9.8359244933410288</c:v>
                </c:pt>
                <c:pt idx="26232">
                  <c:v>9.8662925359510698</c:v>
                </c:pt>
                <c:pt idx="26233">
                  <c:v>9.9075903493907358</c:v>
                </c:pt>
                <c:pt idx="26234">
                  <c:v>9.8616377213379227</c:v>
                </c:pt>
                <c:pt idx="26235">
                  <c:v>9.8598535012981046</c:v>
                </c:pt>
                <c:pt idx="26236">
                  <c:v>9.9511670971254436</c:v>
                </c:pt>
                <c:pt idx="26237">
                  <c:v>10.070491399560602</c:v>
                </c:pt>
                <c:pt idx="26238">
                  <c:v>10.228075525439184</c:v>
                </c:pt>
                <c:pt idx="26239">
                  <c:v>10.392412898548265</c:v>
                </c:pt>
                <c:pt idx="26240">
                  <c:v>10.497901638217037</c:v>
                </c:pt>
                <c:pt idx="26241">
                  <c:v>10.632990776945944</c:v>
                </c:pt>
                <c:pt idx="26242">
                  <c:v>10.674031279054265</c:v>
                </c:pt>
                <c:pt idx="26243">
                  <c:v>10.532561509349478</c:v>
                </c:pt>
                <c:pt idx="26244">
                  <c:v>10.309265821202565</c:v>
                </c:pt>
                <c:pt idx="26245">
                  <c:v>10.061980489438843</c:v>
                </c:pt>
                <c:pt idx="26246">
                  <c:v>9.9135341660802752</c:v>
                </c:pt>
                <c:pt idx="26247">
                  <c:v>9.6950447317552584</c:v>
                </c:pt>
                <c:pt idx="26248">
                  <c:v>9.5257541001450541</c:v>
                </c:pt>
                <c:pt idx="26249">
                  <c:v>9.3387055808233619</c:v>
                </c:pt>
                <c:pt idx="26250">
                  <c:v>9.2093998089394624</c:v>
                </c:pt>
                <c:pt idx="26251">
                  <c:v>9.1861677546599569</c:v>
                </c:pt>
                <c:pt idx="26252">
                  <c:v>9.2827035391647215</c:v>
                </c:pt>
                <c:pt idx="26253">
                  <c:v>9.4805428825521947</c:v>
                </c:pt>
                <c:pt idx="26254">
                  <c:v>9.6121632263601207</c:v>
                </c:pt>
                <c:pt idx="26255">
                  <c:v>9.7287458701541993</c:v>
                </c:pt>
                <c:pt idx="26256">
                  <c:v>9.8073927329540673</c:v>
                </c:pt>
                <c:pt idx="26257">
                  <c:v>9.8958477660044526</c:v>
                </c:pt>
                <c:pt idx="26258">
                  <c:v>9.9388938187450453</c:v>
                </c:pt>
                <c:pt idx="26259">
                  <c:v>9.908347990607874</c:v>
                </c:pt>
                <c:pt idx="26260">
                  <c:v>9.8504373287584315</c:v>
                </c:pt>
                <c:pt idx="26261">
                  <c:v>9.8452903402589076</c:v>
                </c:pt>
                <c:pt idx="26262">
                  <c:v>9.8701886761308479</c:v>
                </c:pt>
                <c:pt idx="26263">
                  <c:v>9.9253754648265851</c:v>
                </c:pt>
                <c:pt idx="26264">
                  <c:v>9.9742319920367617</c:v>
                </c:pt>
                <c:pt idx="26265">
                  <c:v>9.9822296539914355</c:v>
                </c:pt>
                <c:pt idx="26266">
                  <c:v>9.9067783331848407</c:v>
                </c:pt>
                <c:pt idx="26267">
                  <c:v>9.824864900621094</c:v>
                </c:pt>
                <c:pt idx="26268">
                  <c:v>9.7753984384788826</c:v>
                </c:pt>
                <c:pt idx="26269">
                  <c:v>9.7120736651708004</c:v>
                </c:pt>
                <c:pt idx="26270">
                  <c:v>9.6958586191355138</c:v>
                </c:pt>
                <c:pt idx="26271">
                  <c:v>9.7279634787382783</c:v>
                </c:pt>
                <c:pt idx="26272">
                  <c:v>9.7628787246474733</c:v>
                </c:pt>
                <c:pt idx="26273">
                  <c:v>9.7824535212612904</c:v>
                </c:pt>
                <c:pt idx="26274">
                  <c:v>9.7702577131674353</c:v>
                </c:pt>
                <c:pt idx="26275">
                  <c:v>9.7627640381843968</c:v>
                </c:pt>
                <c:pt idx="26276">
                  <c:v>9.7570105867162518</c:v>
                </c:pt>
                <c:pt idx="26277">
                  <c:v>9.7964631279285523</c:v>
                </c:pt>
                <c:pt idx="26278">
                  <c:v>9.8404590335532287</c:v>
                </c:pt>
                <c:pt idx="26279">
                  <c:v>9.8740378905559734</c:v>
                </c:pt>
                <c:pt idx="26280">
                  <c:v>9.872478767493007</c:v>
                </c:pt>
                <c:pt idx="26281">
                  <c:v>9.882688455569248</c:v>
                </c:pt>
                <c:pt idx="26282">
                  <c:v>9.8674646415166869</c:v>
                </c:pt>
                <c:pt idx="26283">
                  <c:v>9.8600559602882107</c:v>
                </c:pt>
                <c:pt idx="26284">
                  <c:v>9.8479730318211622</c:v>
                </c:pt>
                <c:pt idx="26285">
                  <c:v>9.8492000414071335</c:v>
                </c:pt>
                <c:pt idx="26286">
                  <c:v>9.8488312890125815</c:v>
                </c:pt>
                <c:pt idx="26287">
                  <c:v>9.8667079043744259</c:v>
                </c:pt>
                <c:pt idx="26288">
                  <c:v>9.9084506722201731</c:v>
                </c:pt>
                <c:pt idx="26289">
                  <c:v>9.9100484800366537</c:v>
                </c:pt>
                <c:pt idx="26290">
                  <c:v>9.9014336506371201</c:v>
                </c:pt>
                <c:pt idx="26291">
                  <c:v>9.8779673375049697</c:v>
                </c:pt>
                <c:pt idx="26292">
                  <c:v>9.8679525639191912</c:v>
                </c:pt>
                <c:pt idx="26293">
                  <c:v>9.8431575571730594</c:v>
                </c:pt>
                <c:pt idx="26294">
                  <c:v>9.866905306231109</c:v>
                </c:pt>
                <c:pt idx="26295">
                  <c:v>9.8859241814083383</c:v>
                </c:pt>
                <c:pt idx="26296">
                  <c:v>9.8976165620414172</c:v>
                </c:pt>
                <c:pt idx="26297">
                  <c:v>9.9322263390780368</c:v>
                </c:pt>
                <c:pt idx="26298">
                  <c:v>9.9548610849506858</c:v>
                </c:pt>
                <c:pt idx="26299">
                  <c:v>9.9524995195978931</c:v>
                </c:pt>
                <c:pt idx="26300">
                  <c:v>9.9377670249067069</c:v>
                </c:pt>
                <c:pt idx="26301">
                  <c:v>9.9376470649643682</c:v>
                </c:pt>
                <c:pt idx="26302">
                  <c:v>9.9396085261359204</c:v>
                </c:pt>
                <c:pt idx="26303">
                  <c:v>9.946423843705805</c:v>
                </c:pt>
                <c:pt idx="26304">
                  <c:v>9.919527485084318</c:v>
                </c:pt>
                <c:pt idx="26305">
                  <c:v>9.906787841601556</c:v>
                </c:pt>
                <c:pt idx="26306">
                  <c:v>9.9038191912542537</c:v>
                </c:pt>
                <c:pt idx="26307">
                  <c:v>9.8848284079131652</c:v>
                </c:pt>
                <c:pt idx="26308">
                  <c:v>9.8895408084027849</c:v>
                </c:pt>
                <c:pt idx="26309">
                  <c:v>9.8848449780475942</c:v>
                </c:pt>
                <c:pt idx="26310">
                  <c:v>9.8588629612533101</c:v>
                </c:pt>
                <c:pt idx="26311">
                  <c:v>9.8651517827400923</c:v>
                </c:pt>
                <c:pt idx="26312">
                  <c:v>9.9103879546141886</c:v>
                </c:pt>
                <c:pt idx="26313">
                  <c:v>9.942065384423433</c:v>
                </c:pt>
                <c:pt idx="26314">
                  <c:v>9.9594698736860305</c:v>
                </c:pt>
                <c:pt idx="26315">
                  <c:v>9.9409397682743741</c:v>
                </c:pt>
                <c:pt idx="26316">
                  <c:v>9.901941114671601</c:v>
                </c:pt>
                <c:pt idx="26317">
                  <c:v>9.8365630574482168</c:v>
                </c:pt>
                <c:pt idx="26318">
                  <c:v>9.7844227307543363</c:v>
                </c:pt>
                <c:pt idx="26319">
                  <c:v>9.7685490625518341</c:v>
                </c:pt>
                <c:pt idx="26320">
                  <c:v>9.7807110053642106</c:v>
                </c:pt>
                <c:pt idx="26321">
                  <c:v>9.8224553178380294</c:v>
                </c:pt>
                <c:pt idx="26322">
                  <c:v>9.8676951364353442</c:v>
                </c:pt>
                <c:pt idx="26323">
                  <c:v>9.876795296370263</c:v>
                </c:pt>
                <c:pt idx="26324">
                  <c:v>9.8851627282363115</c:v>
                </c:pt>
                <c:pt idx="26325">
                  <c:v>9.9161302373325526</c:v>
                </c:pt>
                <c:pt idx="26326">
                  <c:v>9.9346063474727462</c:v>
                </c:pt>
                <c:pt idx="26327">
                  <c:v>9.9391653880204327</c:v>
                </c:pt>
                <c:pt idx="26328">
                  <c:v>9.9435309828980643</c:v>
                </c:pt>
                <c:pt idx="26329">
                  <c:v>9.921934622153616</c:v>
                </c:pt>
                <c:pt idx="26330">
                  <c:v>9.8944018220928687</c:v>
                </c:pt>
                <c:pt idx="26331">
                  <c:v>9.8663960742450545</c:v>
                </c:pt>
                <c:pt idx="26332">
                  <c:v>9.8061551190796035</c:v>
                </c:pt>
                <c:pt idx="26333">
                  <c:v>9.7837026792460549</c:v>
                </c:pt>
                <c:pt idx="26334">
                  <c:v>9.8084473374465198</c:v>
                </c:pt>
                <c:pt idx="26335">
                  <c:v>9.8145080753676126</c:v>
                </c:pt>
                <c:pt idx="26336">
                  <c:v>9.8339628797464194</c:v>
                </c:pt>
                <c:pt idx="26337">
                  <c:v>9.8637940700765583</c:v>
                </c:pt>
                <c:pt idx="26338">
                  <c:v>9.8711143993396622</c:v>
                </c:pt>
                <c:pt idx="26339">
                  <c:v>9.8733804120699258</c:v>
                </c:pt>
                <c:pt idx="26340">
                  <c:v>9.8825823694836572</c:v>
                </c:pt>
                <c:pt idx="26341">
                  <c:v>9.8578767812560155</c:v>
                </c:pt>
                <c:pt idx="26342">
                  <c:v>9.8404276291360944</c:v>
                </c:pt>
                <c:pt idx="26343">
                  <c:v>9.8367144922548331</c:v>
                </c:pt>
                <c:pt idx="26344">
                  <c:v>9.8713724231555116</c:v>
                </c:pt>
                <c:pt idx="26345">
                  <c:v>9.9221617786454726</c:v>
                </c:pt>
                <c:pt idx="26346">
                  <c:v>9.95067161563151</c:v>
                </c:pt>
                <c:pt idx="26347">
                  <c:v>9.9239340083246166</c:v>
                </c:pt>
                <c:pt idx="26348">
                  <c:v>9.9253629796158016</c:v>
                </c:pt>
                <c:pt idx="26349">
                  <c:v>9.9099960900485744</c:v>
                </c:pt>
                <c:pt idx="26350">
                  <c:v>9.9062867521193088</c:v>
                </c:pt>
                <c:pt idx="26351">
                  <c:v>9.9113533628549355</c:v>
                </c:pt>
                <c:pt idx="26352">
                  <c:v>9.9005759758923233</c:v>
                </c:pt>
                <c:pt idx="26353">
                  <c:v>9.8892461409215375</c:v>
                </c:pt>
                <c:pt idx="26354">
                  <c:v>9.8886674950550866</c:v>
                </c:pt>
                <c:pt idx="26355">
                  <c:v>9.8747482746713438</c:v>
                </c:pt>
                <c:pt idx="26356">
                  <c:v>9.8516226097966602</c:v>
                </c:pt>
                <c:pt idx="26357">
                  <c:v>9.8336571807903468</c:v>
                </c:pt>
                <c:pt idx="26358">
                  <c:v>9.8409159665035535</c:v>
                </c:pt>
                <c:pt idx="26359">
                  <c:v>9.866783767143211</c:v>
                </c:pt>
                <c:pt idx="26360">
                  <c:v>9.9076291601244151</c:v>
                </c:pt>
                <c:pt idx="26361">
                  <c:v>9.9172940634106901</c:v>
                </c:pt>
                <c:pt idx="26362">
                  <c:v>9.9250215925821994</c:v>
                </c:pt>
                <c:pt idx="26363">
                  <c:v>9.915352445820858</c:v>
                </c:pt>
                <c:pt idx="26364">
                  <c:v>9.9040361402276673</c:v>
                </c:pt>
                <c:pt idx="26365">
                  <c:v>9.9037820771261806</c:v>
                </c:pt>
                <c:pt idx="26366">
                  <c:v>9.9004298847545424</c:v>
                </c:pt>
                <c:pt idx="26367">
                  <c:v>9.9156929511524332</c:v>
                </c:pt>
                <c:pt idx="26368">
                  <c:v>9.9505056772777607</c:v>
                </c:pt>
                <c:pt idx="26369">
                  <c:v>9.94951719444256</c:v>
                </c:pt>
                <c:pt idx="26370">
                  <c:v>9.9233943289825177</c:v>
                </c:pt>
                <c:pt idx="26371">
                  <c:v>9.8994615948420392</c:v>
                </c:pt>
                <c:pt idx="26372">
                  <c:v>9.8694647381617209</c:v>
                </c:pt>
                <c:pt idx="26373">
                  <c:v>9.8088546497435409</c:v>
                </c:pt>
                <c:pt idx="26374">
                  <c:v>9.762711672590461</c:v>
                </c:pt>
                <c:pt idx="26375">
                  <c:v>9.7070581389665573</c:v>
                </c:pt>
                <c:pt idx="26376">
                  <c:v>9.6810837259270155</c:v>
                </c:pt>
                <c:pt idx="26377">
                  <c:v>9.7030090382792142</c:v>
                </c:pt>
                <c:pt idx="26378">
                  <c:v>9.7404743863725312</c:v>
                </c:pt>
                <c:pt idx="26379">
                  <c:v>9.7974050029800868</c:v>
                </c:pt>
                <c:pt idx="26380">
                  <c:v>9.8347516236728882</c:v>
                </c:pt>
                <c:pt idx="26381">
                  <c:v>9.8633552121321557</c:v>
                </c:pt>
                <c:pt idx="26382">
                  <c:v>9.9236671928371845</c:v>
                </c:pt>
                <c:pt idx="26383">
                  <c:v>9.9703100351582794</c:v>
                </c:pt>
                <c:pt idx="26384">
                  <c:v>10.002917445586537</c:v>
                </c:pt>
                <c:pt idx="26385">
                  <c:v>9.9948494390225626</c:v>
                </c:pt>
                <c:pt idx="26386">
                  <c:v>9.9574996965539881</c:v>
                </c:pt>
                <c:pt idx="26387">
                  <c:v>9.896001875593841</c:v>
                </c:pt>
                <c:pt idx="26388">
                  <c:v>9.8773307151687462</c:v>
                </c:pt>
                <c:pt idx="26389">
                  <c:v>9.8824535693783933</c:v>
                </c:pt>
                <c:pt idx="26390">
                  <c:v>9.9040386842759016</c:v>
                </c:pt>
                <c:pt idx="26391">
                  <c:v>9.8662770667720032</c:v>
                </c:pt>
                <c:pt idx="26392">
                  <c:v>9.8459378789110499</c:v>
                </c:pt>
                <c:pt idx="26393">
                  <c:v>9.8221650058564656</c:v>
                </c:pt>
                <c:pt idx="26394">
                  <c:v>9.8267403934029183</c:v>
                </c:pt>
                <c:pt idx="26395">
                  <c:v>9.8310767106256538</c:v>
                </c:pt>
                <c:pt idx="26396">
                  <c:v>9.8260375833382998</c:v>
                </c:pt>
                <c:pt idx="26397">
                  <c:v>9.8342310330986891</c:v>
                </c:pt>
                <c:pt idx="26398">
                  <c:v>9.8352622879095009</c:v>
                </c:pt>
                <c:pt idx="26399">
                  <c:v>9.916145947347017</c:v>
                </c:pt>
                <c:pt idx="26400">
                  <c:v>9.9289906943390793</c:v>
                </c:pt>
                <c:pt idx="26401">
                  <c:v>9.9326482432866676</c:v>
                </c:pt>
                <c:pt idx="26402">
                  <c:v>9.9547127315530268</c:v>
                </c:pt>
                <c:pt idx="26403">
                  <c:v>9.9454391975061665</c:v>
                </c:pt>
                <c:pt idx="26404">
                  <c:v>9.9409657837166066</c:v>
                </c:pt>
                <c:pt idx="26405">
                  <c:v>9.9214571392509399</c:v>
                </c:pt>
                <c:pt idx="26406">
                  <c:v>9.9209759271386115</c:v>
                </c:pt>
                <c:pt idx="26407">
                  <c:v>9.9011845231930593</c:v>
                </c:pt>
                <c:pt idx="26408">
                  <c:v>9.8738491400360058</c:v>
                </c:pt>
                <c:pt idx="26409">
                  <c:v>9.8585981961686269</c:v>
                </c:pt>
                <c:pt idx="26410">
                  <c:v>9.8294831178543891</c:v>
                </c:pt>
                <c:pt idx="26411">
                  <c:v>9.7929725807588017</c:v>
                </c:pt>
                <c:pt idx="26412">
                  <c:v>9.7814378011264864</c:v>
                </c:pt>
                <c:pt idx="26413">
                  <c:v>9.8176132634387496</c:v>
                </c:pt>
                <c:pt idx="26414">
                  <c:v>9.8618608830597534</c:v>
                </c:pt>
                <c:pt idx="26415">
                  <c:v>9.8851681343178921</c:v>
                </c:pt>
                <c:pt idx="26416">
                  <c:v>9.9187790302044316</c:v>
                </c:pt>
                <c:pt idx="26417">
                  <c:v>9.9293807701121644</c:v>
                </c:pt>
                <c:pt idx="26418">
                  <c:v>9.9532245172777998</c:v>
                </c:pt>
                <c:pt idx="26419">
                  <c:v>9.9706963280723908</c:v>
                </c:pt>
                <c:pt idx="26420">
                  <c:v>10.005635485745682</c:v>
                </c:pt>
                <c:pt idx="26421">
                  <c:v>9.9932939166968282</c:v>
                </c:pt>
                <c:pt idx="26422">
                  <c:v>9.948152982715408</c:v>
                </c:pt>
                <c:pt idx="26423">
                  <c:v>9.8820695216326691</c:v>
                </c:pt>
                <c:pt idx="26424">
                  <c:v>9.8110915618995147</c:v>
                </c:pt>
                <c:pt idx="26425">
                  <c:v>9.7636279576461149</c:v>
                </c:pt>
                <c:pt idx="26426">
                  <c:v>9.7661756437558669</c:v>
                </c:pt>
                <c:pt idx="26427">
                  <c:v>9.7969946508219898</c:v>
                </c:pt>
                <c:pt idx="26428">
                  <c:v>9.8362147807786364</c:v>
                </c:pt>
                <c:pt idx="26429">
                  <c:v>9.8676293138948772</c:v>
                </c:pt>
                <c:pt idx="26430">
                  <c:v>9.8785647944438484</c:v>
                </c:pt>
                <c:pt idx="26431">
                  <c:v>9.9010587610919849</c:v>
                </c:pt>
                <c:pt idx="26432">
                  <c:v>9.922143661825368</c:v>
                </c:pt>
                <c:pt idx="26433">
                  <c:v>9.9349968387631193</c:v>
                </c:pt>
                <c:pt idx="26434">
                  <c:v>9.9367778498725592</c:v>
                </c:pt>
                <c:pt idx="26435">
                  <c:v>9.9626796905336636</c:v>
                </c:pt>
                <c:pt idx="26436">
                  <c:v>9.9909177393150053</c:v>
                </c:pt>
                <c:pt idx="26437">
                  <c:v>9.9791614637990413</c:v>
                </c:pt>
                <c:pt idx="26438">
                  <c:v>9.9421127114760868</c:v>
                </c:pt>
                <c:pt idx="26439">
                  <c:v>9.8594963558316451</c:v>
                </c:pt>
                <c:pt idx="26440">
                  <c:v>9.7762697113517838</c:v>
                </c:pt>
                <c:pt idx="26441">
                  <c:v>9.7219112748102585</c:v>
                </c:pt>
                <c:pt idx="26442">
                  <c:v>9.6801961975227986</c:v>
                </c:pt>
                <c:pt idx="26443">
                  <c:v>9.6722200261390956</c:v>
                </c:pt>
                <c:pt idx="26444">
                  <c:v>9.6935517333793051</c:v>
                </c:pt>
                <c:pt idx="26445">
                  <c:v>9.7327726628919269</c:v>
                </c:pt>
                <c:pt idx="26446">
                  <c:v>9.7723756934803685</c:v>
                </c:pt>
                <c:pt idx="26447">
                  <c:v>9.8201694552117047</c:v>
                </c:pt>
                <c:pt idx="26448">
                  <c:v>9.85545986757284</c:v>
                </c:pt>
                <c:pt idx="26449">
                  <c:v>9.8912990897920618</c:v>
                </c:pt>
                <c:pt idx="26450">
                  <c:v>9.9169524517046792</c:v>
                </c:pt>
                <c:pt idx="26451">
                  <c:v>9.9326430987853005</c:v>
                </c:pt>
                <c:pt idx="26452">
                  <c:v>9.940190854083248</c:v>
                </c:pt>
                <c:pt idx="26453">
                  <c:v>9.942573771939653</c:v>
                </c:pt>
                <c:pt idx="26454">
                  <c:v>9.9569707141650099</c:v>
                </c:pt>
                <c:pt idx="26455">
                  <c:v>9.9654062355238189</c:v>
                </c:pt>
                <c:pt idx="26456">
                  <c:v>9.9400142305935777</c:v>
                </c:pt>
                <c:pt idx="26457">
                  <c:v>9.911590738138262</c:v>
                </c:pt>
                <c:pt idx="26458">
                  <c:v>9.8817961497120343</c:v>
                </c:pt>
                <c:pt idx="26459">
                  <c:v>9.8634617639872051</c:v>
                </c:pt>
                <c:pt idx="26460">
                  <c:v>9.8582608361840371</c:v>
                </c:pt>
                <c:pt idx="26461">
                  <c:v>9.8847920453245024</c:v>
                </c:pt>
                <c:pt idx="26462">
                  <c:v>9.9112814109205782</c:v>
                </c:pt>
                <c:pt idx="26463">
                  <c:v>9.9722191820680823</c:v>
                </c:pt>
                <c:pt idx="26464">
                  <c:v>10.067570667139165</c:v>
                </c:pt>
                <c:pt idx="26465">
                  <c:v>10.355066696979664</c:v>
                </c:pt>
                <c:pt idx="26466">
                  <c:v>10.777990783799762</c:v>
                </c:pt>
                <c:pt idx="26467">
                  <c:v>11.130126764287796</c:v>
                </c:pt>
                <c:pt idx="26468">
                  <c:v>11.482006177919972</c:v>
                </c:pt>
                <c:pt idx="26469">
                  <c:v>11.762810227626101</c:v>
                </c:pt>
                <c:pt idx="26470">
                  <c:v>11.548653935680358</c:v>
                </c:pt>
                <c:pt idx="26471">
                  <c:v>11.080072545324049</c:v>
                </c:pt>
                <c:pt idx="26472">
                  <c:v>10.39257670857404</c:v>
                </c:pt>
                <c:pt idx="26473">
                  <c:v>9.6689620238686356</c:v>
                </c:pt>
                <c:pt idx="26474">
                  <c:v>9.0047061526275378</c:v>
                </c:pt>
                <c:pt idx="26475">
                  <c:v>8.3558859318674159</c:v>
                </c:pt>
                <c:pt idx="26476">
                  <c:v>7.7324946370762797</c:v>
                </c:pt>
                <c:pt idx="26477">
                  <c:v>7.1376468315393709</c:v>
                </c:pt>
                <c:pt idx="26478">
                  <c:v>6.6730552932603953</c:v>
                </c:pt>
                <c:pt idx="26479">
                  <c:v>6.4636599487924578</c:v>
                </c:pt>
                <c:pt idx="26480">
                  <c:v>6.4529890276257751</c:v>
                </c:pt>
                <c:pt idx="26481">
                  <c:v>6.7610816253690329</c:v>
                </c:pt>
                <c:pt idx="26482">
                  <c:v>7.5106743913737937</c:v>
                </c:pt>
                <c:pt idx="26483">
                  <c:v>8.4306506642186481</c:v>
                </c:pt>
                <c:pt idx="26484">
                  <c:v>9.4651772159618375</c:v>
                </c:pt>
                <c:pt idx="26485">
                  <c:v>10.735000804361444</c:v>
                </c:pt>
                <c:pt idx="26486">
                  <c:v>12.108095900233058</c:v>
                </c:pt>
                <c:pt idx="26487">
                  <c:v>13.689964559304753</c:v>
                </c:pt>
                <c:pt idx="26488">
                  <c:v>15.320628136944077</c:v>
                </c:pt>
                <c:pt idx="26489">
                  <c:v>15.643602983728428</c:v>
                </c:pt>
                <c:pt idx="26490">
                  <c:v>14.630037267213726</c:v>
                </c:pt>
                <c:pt idx="26491">
                  <c:v>13.248296578978575</c:v>
                </c:pt>
                <c:pt idx="26492">
                  <c:v>11.756764115379887</c:v>
                </c:pt>
                <c:pt idx="26493">
                  <c:v>10.181020487724107</c:v>
                </c:pt>
                <c:pt idx="26494">
                  <c:v>9.122167823392207</c:v>
                </c:pt>
                <c:pt idx="26495">
                  <c:v>8.601424419753938</c:v>
                </c:pt>
                <c:pt idx="26496">
                  <c:v>8.4741944046319837</c:v>
                </c:pt>
                <c:pt idx="26497">
                  <c:v>8.5413488144341763</c:v>
                </c:pt>
                <c:pt idx="26498">
                  <c:v>8.6808984920948919</c:v>
                </c:pt>
                <c:pt idx="26499">
                  <c:v>8.74135549225986</c:v>
                </c:pt>
                <c:pt idx="26500">
                  <c:v>8.869541748064286</c:v>
                </c:pt>
                <c:pt idx="26501">
                  <c:v>9.0078229279193796</c:v>
                </c:pt>
                <c:pt idx="26502">
                  <c:v>9.2125034675897393</c:v>
                </c:pt>
                <c:pt idx="26503">
                  <c:v>9.5087303368267992</c:v>
                </c:pt>
                <c:pt idx="26504">
                  <c:v>9.7515229057041477</c:v>
                </c:pt>
                <c:pt idx="26505">
                  <c:v>9.9244577989313338</c:v>
                </c:pt>
                <c:pt idx="26506">
                  <c:v>9.8980327144601628</c:v>
                </c:pt>
                <c:pt idx="26507">
                  <c:v>9.7964848553961428</c:v>
                </c:pt>
                <c:pt idx="26508">
                  <c:v>9.7638113805848867</c:v>
                </c:pt>
                <c:pt idx="26509">
                  <c:v>9.7420025771925012</c:v>
                </c:pt>
                <c:pt idx="26510">
                  <c:v>9.7214884450981671</c:v>
                </c:pt>
                <c:pt idx="26511">
                  <c:v>9.6991048063384842</c:v>
                </c:pt>
                <c:pt idx="26512">
                  <c:v>9.7741151918593072</c:v>
                </c:pt>
                <c:pt idx="26513">
                  <c:v>9.9060573010473139</c:v>
                </c:pt>
                <c:pt idx="26514">
                  <c:v>9.9924556444399943</c:v>
                </c:pt>
                <c:pt idx="26515">
                  <c:v>10.017187373753043</c:v>
                </c:pt>
                <c:pt idx="26516">
                  <c:v>10.013134338521255</c:v>
                </c:pt>
                <c:pt idx="26517">
                  <c:v>9.9814379399390596</c:v>
                </c:pt>
                <c:pt idx="26518">
                  <c:v>9.9550640032038711</c:v>
                </c:pt>
                <c:pt idx="26519">
                  <c:v>9.935303053958167</c:v>
                </c:pt>
                <c:pt idx="26520">
                  <c:v>9.9263037861570638</c:v>
                </c:pt>
                <c:pt idx="26521">
                  <c:v>9.9079312526484333</c:v>
                </c:pt>
                <c:pt idx="26522">
                  <c:v>9.8764790374880498</c:v>
                </c:pt>
                <c:pt idx="26523">
                  <c:v>9.8587263920040922</c:v>
                </c:pt>
                <c:pt idx="26524">
                  <c:v>9.8316772449444816</c:v>
                </c:pt>
                <c:pt idx="26525">
                  <c:v>9.8370323860348421</c:v>
                </c:pt>
                <c:pt idx="26526">
                  <c:v>9.8427724417026088</c:v>
                </c:pt>
                <c:pt idx="26527">
                  <c:v>9.8575284404587364</c:v>
                </c:pt>
                <c:pt idx="26528">
                  <c:v>9.8973498735958962</c:v>
                </c:pt>
                <c:pt idx="26529">
                  <c:v>9.909208260095097</c:v>
                </c:pt>
                <c:pt idx="26530">
                  <c:v>9.9128962463635215</c:v>
                </c:pt>
                <c:pt idx="26531">
                  <c:v>9.9224782322103646</c:v>
                </c:pt>
                <c:pt idx="26532">
                  <c:v>9.9128788404468775</c:v>
                </c:pt>
                <c:pt idx="26533">
                  <c:v>9.8845595246982807</c:v>
                </c:pt>
                <c:pt idx="26534">
                  <c:v>9.8691888954337603</c:v>
                </c:pt>
                <c:pt idx="26535">
                  <c:v>9.8399228130574095</c:v>
                </c:pt>
                <c:pt idx="26536">
                  <c:v>9.7967754858045648</c:v>
                </c:pt>
                <c:pt idx="26537">
                  <c:v>9.7792176829888362</c:v>
                </c:pt>
                <c:pt idx="26538">
                  <c:v>9.793766678058196</c:v>
                </c:pt>
                <c:pt idx="26539">
                  <c:v>9.8715712752150964</c:v>
                </c:pt>
                <c:pt idx="26540">
                  <c:v>9.9485015805563002</c:v>
                </c:pt>
                <c:pt idx="26541">
                  <c:v>9.972997522946045</c:v>
                </c:pt>
                <c:pt idx="26542">
                  <c:v>9.9798895134038652</c:v>
                </c:pt>
                <c:pt idx="26543">
                  <c:v>9.9513972542204261</c:v>
                </c:pt>
                <c:pt idx="26544">
                  <c:v>9.9360856769126666</c:v>
                </c:pt>
                <c:pt idx="26545">
                  <c:v>9.9243714450257876</c:v>
                </c:pt>
                <c:pt idx="26546">
                  <c:v>9.9005067361451093</c:v>
                </c:pt>
                <c:pt idx="26547">
                  <c:v>9.8446195514359456</c:v>
                </c:pt>
                <c:pt idx="26548">
                  <c:v>9.8099258782673431</c:v>
                </c:pt>
                <c:pt idx="26549">
                  <c:v>9.7979640739606957</c:v>
                </c:pt>
                <c:pt idx="26550">
                  <c:v>9.7998197002401639</c:v>
                </c:pt>
                <c:pt idx="26551">
                  <c:v>9.8199110831389866</c:v>
                </c:pt>
                <c:pt idx="26552">
                  <c:v>9.8680193345661067</c:v>
                </c:pt>
                <c:pt idx="26553">
                  <c:v>9.9092732298441284</c:v>
                </c:pt>
                <c:pt idx="26554">
                  <c:v>9.9518028169420365</c:v>
                </c:pt>
                <c:pt idx="26555">
                  <c:v>9.9757982234032774</c:v>
                </c:pt>
                <c:pt idx="26556">
                  <c:v>9.994722865847379</c:v>
                </c:pt>
                <c:pt idx="26557">
                  <c:v>10.00670296529025</c:v>
                </c:pt>
                <c:pt idx="26558">
                  <c:v>10.086307078843076</c:v>
                </c:pt>
                <c:pt idx="26559">
                  <c:v>10.169615318398252</c:v>
                </c:pt>
                <c:pt idx="26560">
                  <c:v>10.205235376730666</c:v>
                </c:pt>
                <c:pt idx="26561">
                  <c:v>10.203581483189689</c:v>
                </c:pt>
                <c:pt idx="26562">
                  <c:v>10.186488659469026</c:v>
                </c:pt>
                <c:pt idx="26563">
                  <c:v>10.217805992377638</c:v>
                </c:pt>
                <c:pt idx="26564">
                  <c:v>10.33210953341298</c:v>
                </c:pt>
                <c:pt idx="26565">
                  <c:v>10.49981000719362</c:v>
                </c:pt>
                <c:pt idx="26566">
                  <c:v>10.74542741544605</c:v>
                </c:pt>
                <c:pt idx="26567">
                  <c:v>10.947995889487798</c:v>
                </c:pt>
                <c:pt idx="26568">
                  <c:v>10.943869556140321</c:v>
                </c:pt>
                <c:pt idx="26569">
                  <c:v>10.675027233678776</c:v>
                </c:pt>
                <c:pt idx="26570">
                  <c:v>10.261507990920979</c:v>
                </c:pt>
                <c:pt idx="26571">
                  <c:v>9.6713875646468441</c:v>
                </c:pt>
                <c:pt idx="26572">
                  <c:v>9.0248145920173481</c:v>
                </c:pt>
                <c:pt idx="26573">
                  <c:v>8.3849331116191337</c:v>
                </c:pt>
                <c:pt idx="26574">
                  <c:v>7.659789006808805</c:v>
                </c:pt>
                <c:pt idx="26575">
                  <c:v>7.0945063784749829</c:v>
                </c:pt>
                <c:pt idx="26576">
                  <c:v>6.8301709540784765</c:v>
                </c:pt>
                <c:pt idx="26577">
                  <c:v>6.9442779279964899</c:v>
                </c:pt>
                <c:pt idx="26578">
                  <c:v>7.5865699306701941</c:v>
                </c:pt>
                <c:pt idx="26579">
                  <c:v>8.711717312982806</c:v>
                </c:pt>
                <c:pt idx="26580">
                  <c:v>10.123077135345108</c:v>
                </c:pt>
                <c:pt idx="26581">
                  <c:v>11.541660729882254</c:v>
                </c:pt>
                <c:pt idx="26582">
                  <c:v>12.701412495947057</c:v>
                </c:pt>
                <c:pt idx="26583">
                  <c:v>13.514213288756913</c:v>
                </c:pt>
                <c:pt idx="26584">
                  <c:v>14.021247024797729</c:v>
                </c:pt>
                <c:pt idx="26585">
                  <c:v>14.078144638384373</c:v>
                </c:pt>
                <c:pt idx="26586">
                  <c:v>13.658348595236136</c:v>
                </c:pt>
                <c:pt idx="26587">
                  <c:v>12.721671642360047</c:v>
                </c:pt>
                <c:pt idx="26588">
                  <c:v>11.414082064517522</c:v>
                </c:pt>
                <c:pt idx="26589">
                  <c:v>10.035853403854713</c:v>
                </c:pt>
                <c:pt idx="26590">
                  <c:v>8.7774305593047242</c:v>
                </c:pt>
                <c:pt idx="26591">
                  <c:v>7.7348279302518899</c:v>
                </c:pt>
                <c:pt idx="26592">
                  <c:v>6.9189140594315761</c:v>
                </c:pt>
                <c:pt idx="26593">
                  <c:v>6.4302003840515987</c:v>
                </c:pt>
                <c:pt idx="26594">
                  <c:v>6.0987338149222987</c:v>
                </c:pt>
                <c:pt idx="26595">
                  <c:v>5.9991619486369423</c:v>
                </c:pt>
                <c:pt idx="26596">
                  <c:v>6.5238956349789392</c:v>
                </c:pt>
                <c:pt idx="26597">
                  <c:v>7.755213315506027</c:v>
                </c:pt>
                <c:pt idx="26598">
                  <c:v>9.2535306634619925</c:v>
                </c:pt>
                <c:pt idx="26599">
                  <c:v>10.920724668506791</c:v>
                </c:pt>
                <c:pt idx="26600">
                  <c:v>12.574909671213883</c:v>
                </c:pt>
                <c:pt idx="26601">
                  <c:v>13.513694592471923</c:v>
                </c:pt>
                <c:pt idx="26602">
                  <c:v>13.700435245928759</c:v>
                </c:pt>
                <c:pt idx="26603">
                  <c:v>13.294918113136609</c:v>
                </c:pt>
                <c:pt idx="26604">
                  <c:v>12.446096162809607</c:v>
                </c:pt>
                <c:pt idx="26605">
                  <c:v>11.411737268735804</c:v>
                </c:pt>
                <c:pt idx="26606">
                  <c:v>10.421705746515638</c:v>
                </c:pt>
                <c:pt idx="26607">
                  <c:v>9.5861735442333202</c:v>
                </c:pt>
                <c:pt idx="26608">
                  <c:v>8.9809711374766881</c:v>
                </c:pt>
                <c:pt idx="26609">
                  <c:v>8.6518775843263338</c:v>
                </c:pt>
                <c:pt idx="26610">
                  <c:v>8.6142151788728949</c:v>
                </c:pt>
                <c:pt idx="26611">
                  <c:v>8.7904599477657897</c:v>
                </c:pt>
                <c:pt idx="26612">
                  <c:v>9.1097667520614429</c:v>
                </c:pt>
                <c:pt idx="26613">
                  <c:v>9.490025536350883</c:v>
                </c:pt>
                <c:pt idx="26614">
                  <c:v>9.8164297045042339</c:v>
                </c:pt>
                <c:pt idx="26615">
                  <c:v>10.138088521712714</c:v>
                </c:pt>
                <c:pt idx="26616">
                  <c:v>10.405220471002627</c:v>
                </c:pt>
                <c:pt idx="26617">
                  <c:v>10.562787011654898</c:v>
                </c:pt>
                <c:pt idx="26618">
                  <c:v>10.559033180570278</c:v>
                </c:pt>
                <c:pt idx="26619">
                  <c:v>10.450244698973355</c:v>
                </c:pt>
                <c:pt idx="26620">
                  <c:v>10.252818701319452</c:v>
                </c:pt>
                <c:pt idx="26621">
                  <c:v>10.090863599825287</c:v>
                </c:pt>
                <c:pt idx="26622">
                  <c:v>9.9028524455261948</c:v>
                </c:pt>
                <c:pt idx="26623">
                  <c:v>9.7795503577161984</c:v>
                </c:pt>
                <c:pt idx="26624">
                  <c:v>9.7091024068884391</c:v>
                </c:pt>
                <c:pt idx="26625">
                  <c:v>9.6466626491627263</c:v>
                </c:pt>
                <c:pt idx="26626">
                  <c:v>9.6567183346620542</c:v>
                </c:pt>
                <c:pt idx="26627">
                  <c:v>9.7219892389087725</c:v>
                </c:pt>
                <c:pt idx="26628">
                  <c:v>9.7937350175326081</c:v>
                </c:pt>
                <c:pt idx="26629">
                  <c:v>9.8450775316691868</c:v>
                </c:pt>
                <c:pt idx="26630">
                  <c:v>9.9069678348417582</c:v>
                </c:pt>
                <c:pt idx="26631">
                  <c:v>9.9557492458771204</c:v>
                </c:pt>
                <c:pt idx="26632">
                  <c:v>9.9739563183823368</c:v>
                </c:pt>
                <c:pt idx="26633">
                  <c:v>9.9822141209311166</c:v>
                </c:pt>
                <c:pt idx="26634">
                  <c:v>9.9805998292080087</c:v>
                </c:pt>
                <c:pt idx="26635">
                  <c:v>9.9432908953011214</c:v>
                </c:pt>
                <c:pt idx="26636">
                  <c:v>9.8932677514849452</c:v>
                </c:pt>
                <c:pt idx="26637">
                  <c:v>9.8581131542436626</c:v>
                </c:pt>
                <c:pt idx="26638">
                  <c:v>9.8456382094119252</c:v>
                </c:pt>
                <c:pt idx="26639">
                  <c:v>9.8344811115799224</c:v>
                </c:pt>
                <c:pt idx="26640">
                  <c:v>9.816249280321804</c:v>
                </c:pt>
                <c:pt idx="26641">
                  <c:v>9.8041151410823257</c:v>
                </c:pt>
                <c:pt idx="26642">
                  <c:v>9.8058584976819372</c:v>
                </c:pt>
                <c:pt idx="26643">
                  <c:v>9.8238528926874888</c:v>
                </c:pt>
                <c:pt idx="26644">
                  <c:v>9.8305765473193158</c:v>
                </c:pt>
                <c:pt idx="26645">
                  <c:v>9.8562714297328178</c:v>
                </c:pt>
                <c:pt idx="26646">
                  <c:v>9.8766782790304077</c:v>
                </c:pt>
                <c:pt idx="26647">
                  <c:v>9.8774375631539115</c:v>
                </c:pt>
                <c:pt idx="26648">
                  <c:v>9.8793272744015876</c:v>
                </c:pt>
                <c:pt idx="26649">
                  <c:v>9.8690815052002954</c:v>
                </c:pt>
                <c:pt idx="26650">
                  <c:v>9.8789463145213396</c:v>
                </c:pt>
                <c:pt idx="26651">
                  <c:v>9.9029855994635909</c:v>
                </c:pt>
                <c:pt idx="26652">
                  <c:v>9.8901410245743975</c:v>
                </c:pt>
                <c:pt idx="26653">
                  <c:v>9.8636481985683186</c:v>
                </c:pt>
                <c:pt idx="26654">
                  <c:v>9.8369171860328102</c:v>
                </c:pt>
                <c:pt idx="26655">
                  <c:v>9.8188979815778481</c:v>
                </c:pt>
                <c:pt idx="26656">
                  <c:v>9.8379685914180346</c:v>
                </c:pt>
                <c:pt idx="26657">
                  <c:v>9.865919673495652</c:v>
                </c:pt>
                <c:pt idx="26658">
                  <c:v>9.8940840413761872</c:v>
                </c:pt>
                <c:pt idx="26659">
                  <c:v>10.005396349805872</c:v>
                </c:pt>
                <c:pt idx="26660">
                  <c:v>10.200997961726532</c:v>
                </c:pt>
                <c:pt idx="26661">
                  <c:v>10.413945565169307</c:v>
                </c:pt>
                <c:pt idx="26662">
                  <c:v>10.863062296335713</c:v>
                </c:pt>
                <c:pt idx="26663">
                  <c:v>11.56378521118725</c:v>
                </c:pt>
                <c:pt idx="26664">
                  <c:v>12.425152354905002</c:v>
                </c:pt>
                <c:pt idx="26665">
                  <c:v>13.192759230325933</c:v>
                </c:pt>
                <c:pt idx="26666">
                  <c:v>13.401266319869855</c:v>
                </c:pt>
                <c:pt idx="26667">
                  <c:v>12.849295727064868</c:v>
                </c:pt>
                <c:pt idx="26668">
                  <c:v>12.153242966033869</c:v>
                </c:pt>
                <c:pt idx="26669">
                  <c:v>11.49053897302765</c:v>
                </c:pt>
                <c:pt idx="26670">
                  <c:v>10.55421864951049</c:v>
                </c:pt>
                <c:pt idx="26671">
                  <c:v>10.147436619995052</c:v>
                </c:pt>
                <c:pt idx="26672">
                  <c:v>11.004714466044273</c:v>
                </c:pt>
                <c:pt idx="26673">
                  <c:v>9.5265068281442886</c:v>
                </c:pt>
                <c:pt idx="26674">
                  <c:v>8.9680325122676372</c:v>
                </c:pt>
                <c:pt idx="26675">
                  <c:v>8.9694887264194865</c:v>
                </c:pt>
                <c:pt idx="26676">
                  <c:v>8.6579092622859886</c:v>
                </c:pt>
                <c:pt idx="26677">
                  <c:v>8.4542879997965166</c:v>
                </c:pt>
                <c:pt idx="26678">
                  <c:v>8.4749095735068689</c:v>
                </c:pt>
                <c:pt idx="26679">
                  <c:v>8.2933417711547506</c:v>
                </c:pt>
                <c:pt idx="26680">
                  <c:v>8.2942404504890579</c:v>
                </c:pt>
                <c:pt idx="26681">
                  <c:v>8.1126753038954273</c:v>
                </c:pt>
                <c:pt idx="26682">
                  <c:v>8.0044074688685214</c:v>
                </c:pt>
                <c:pt idx="26683">
                  <c:v>7.9400592949162325</c:v>
                </c:pt>
                <c:pt idx="26684">
                  <c:v>8.1444926071156374</c:v>
                </c:pt>
                <c:pt idx="26685">
                  <c:v>7.9449603006941345</c:v>
                </c:pt>
                <c:pt idx="26686">
                  <c:v>8.1121849358327562</c:v>
                </c:pt>
                <c:pt idx="26687">
                  <c:v>8.0645831117421416</c:v>
                </c:pt>
                <c:pt idx="26688">
                  <c:v>7.849211462940759</c:v>
                </c:pt>
                <c:pt idx="26689">
                  <c:v>7.6047744288599164</c:v>
                </c:pt>
                <c:pt idx="26690">
                  <c:v>7.5149380219710853</c:v>
                </c:pt>
                <c:pt idx="26691">
                  <c:v>7.5203928896156667</c:v>
                </c:pt>
                <c:pt idx="26692">
                  <c:v>7.4881297302321093</c:v>
                </c:pt>
                <c:pt idx="26693">
                  <c:v>7.4053309150896798</c:v>
                </c:pt>
                <c:pt idx="26694">
                  <c:v>7.77355316060346</c:v>
                </c:pt>
                <c:pt idx="26695">
                  <c:v>8.4536512588342756</c:v>
                </c:pt>
                <c:pt idx="26696">
                  <c:v>10.083107418419875</c:v>
                </c:pt>
                <c:pt idx="26697">
                  <c:v>9.8215668340364548</c:v>
                </c:pt>
                <c:pt idx="26698">
                  <c:v>10.317306319842265</c:v>
                </c:pt>
                <c:pt idx="26699">
                  <c:v>11.227956673192988</c:v>
                </c:pt>
                <c:pt idx="26700">
                  <c:v>11.614092428117591</c:v>
                </c:pt>
                <c:pt idx="26701">
                  <c:v>11.581970709126265</c:v>
                </c:pt>
                <c:pt idx="26702">
                  <c:v>12.008690779977607</c:v>
                </c:pt>
                <c:pt idx="26703">
                  <c:v>12.847788198878646</c:v>
                </c:pt>
                <c:pt idx="26704">
                  <c:v>13.629825854557806</c:v>
                </c:pt>
                <c:pt idx="26705">
                  <c:v>14.218209215067477</c:v>
                </c:pt>
                <c:pt idx="26706">
                  <c:v>14.189533561273739</c:v>
                </c:pt>
                <c:pt idx="26707">
                  <c:v>13.437705527615995</c:v>
                </c:pt>
                <c:pt idx="26708">
                  <c:v>12.357266919455082</c:v>
                </c:pt>
                <c:pt idx="26709">
                  <c:v>11.164218824700313</c:v>
                </c:pt>
                <c:pt idx="26710">
                  <c:v>10.024776118258801</c:v>
                </c:pt>
                <c:pt idx="26711">
                  <c:v>9.0807680050019677</c:v>
                </c:pt>
                <c:pt idx="26712">
                  <c:v>8.4178187764255661</c:v>
                </c:pt>
                <c:pt idx="26713">
                  <c:v>7.9942560157492055</c:v>
                </c:pt>
                <c:pt idx="26714">
                  <c:v>7.6628598789675557</c:v>
                </c:pt>
                <c:pt idx="26715">
                  <c:v>7.6334420464411377</c:v>
                </c:pt>
                <c:pt idx="26716">
                  <c:v>7.8760446088141585</c:v>
                </c:pt>
                <c:pt idx="26717">
                  <c:v>8.4788143709516621</c:v>
                </c:pt>
                <c:pt idx="26718">
                  <c:v>9.7761227596352995</c:v>
                </c:pt>
                <c:pt idx="26719">
                  <c:v>11.008362041918481</c:v>
                </c:pt>
                <c:pt idx="26720">
                  <c:v>11.900049821056973</c:v>
                </c:pt>
                <c:pt idx="26721">
                  <c:v>12.464603262569376</c:v>
                </c:pt>
                <c:pt idx="26722">
                  <c:v>12.699070206187001</c:v>
                </c:pt>
                <c:pt idx="26723">
                  <c:v>12.493934429422954</c:v>
                </c:pt>
                <c:pt idx="26724">
                  <c:v>12.066492055106695</c:v>
                </c:pt>
                <c:pt idx="26725">
                  <c:v>11.445562645807668</c:v>
                </c:pt>
                <c:pt idx="26726">
                  <c:v>10.695427773974485</c:v>
                </c:pt>
                <c:pt idx="26727">
                  <c:v>10.002658960993092</c:v>
                </c:pt>
                <c:pt idx="26728">
                  <c:v>9.4351768191992758</c:v>
                </c:pt>
                <c:pt idx="26729">
                  <c:v>8.9335641191757045</c:v>
                </c:pt>
                <c:pt idx="26730">
                  <c:v>8.6378411325493758</c:v>
                </c:pt>
                <c:pt idx="26731">
                  <c:v>8.5399761725894336</c:v>
                </c:pt>
                <c:pt idx="26732">
                  <c:v>8.5948629483729349</c:v>
                </c:pt>
                <c:pt idx="26733">
                  <c:v>8.7360801396293546</c:v>
                </c:pt>
                <c:pt idx="26734">
                  <c:v>9.2460533885048815</c:v>
                </c:pt>
                <c:pt idx="26735">
                  <c:v>9.6792712319885936</c:v>
                </c:pt>
                <c:pt idx="26736">
                  <c:v>9.9924656891001327</c:v>
                </c:pt>
                <c:pt idx="26737">
                  <c:v>10.246991083069299</c:v>
                </c:pt>
                <c:pt idx="26738">
                  <c:v>10.464289503114859</c:v>
                </c:pt>
                <c:pt idx="26739">
                  <c:v>10.595435049269305</c:v>
                </c:pt>
                <c:pt idx="26740">
                  <c:v>10.508080547486719</c:v>
                </c:pt>
                <c:pt idx="26741">
                  <c:v>10.292799097842078</c:v>
                </c:pt>
                <c:pt idx="26742">
                  <c:v>10.189552429313173</c:v>
                </c:pt>
                <c:pt idx="26743">
                  <c:v>10.094371948406557</c:v>
                </c:pt>
                <c:pt idx="26744">
                  <c:v>9.8715362847066519</c:v>
                </c:pt>
                <c:pt idx="26745">
                  <c:v>9.7057071408383653</c:v>
                </c:pt>
                <c:pt idx="26746">
                  <c:v>9.4744602653734731</c:v>
                </c:pt>
                <c:pt idx="26747">
                  <c:v>9.3333606494930592</c:v>
                </c:pt>
                <c:pt idx="26748">
                  <c:v>9.3139158185007851</c:v>
                </c:pt>
                <c:pt idx="26749">
                  <c:v>9.3564570001824681</c:v>
                </c:pt>
                <c:pt idx="26750">
                  <c:v>9.2606520829470558</c:v>
                </c:pt>
                <c:pt idx="26751">
                  <c:v>9.1371204512630317</c:v>
                </c:pt>
                <c:pt idx="26752">
                  <c:v>9.150349058567997</c:v>
                </c:pt>
                <c:pt idx="26753">
                  <c:v>9.2378026703858485</c:v>
                </c:pt>
                <c:pt idx="26754">
                  <c:v>9.5029346049282601</c:v>
                </c:pt>
                <c:pt idx="26755">
                  <c:v>9.8598119334130772</c:v>
                </c:pt>
                <c:pt idx="26756">
                  <c:v>10.22060468897023</c:v>
                </c:pt>
                <c:pt idx="26757">
                  <c:v>10.436066058602238</c:v>
                </c:pt>
                <c:pt idx="26758">
                  <c:v>11.204743552577764</c:v>
                </c:pt>
                <c:pt idx="26759">
                  <c:v>10.939500091532844</c:v>
                </c:pt>
                <c:pt idx="26760">
                  <c:v>9.8188931540082649</c:v>
                </c:pt>
                <c:pt idx="26761">
                  <c:v>9.7770449335633636</c:v>
                </c:pt>
                <c:pt idx="26762">
                  <c:v>9.8380702083263412</c:v>
                </c:pt>
                <c:pt idx="26763">
                  <c:v>10.24671843868439</c:v>
                </c:pt>
                <c:pt idx="26764">
                  <c:v>10.65572978341077</c:v>
                </c:pt>
                <c:pt idx="26765">
                  <c:v>11.119441730123528</c:v>
                </c:pt>
                <c:pt idx="26766">
                  <c:v>11.77722797415861</c:v>
                </c:pt>
                <c:pt idx="26767">
                  <c:v>11.678661599047354</c:v>
                </c:pt>
                <c:pt idx="26768">
                  <c:v>11.006603409884312</c:v>
                </c:pt>
                <c:pt idx="26769">
                  <c:v>10.457379843440155</c:v>
                </c:pt>
                <c:pt idx="26770">
                  <c:v>11.332467774026336</c:v>
                </c:pt>
                <c:pt idx="26771">
                  <c:v>10.775812737663129</c:v>
                </c:pt>
                <c:pt idx="26772">
                  <c:v>9.3199317226782501</c:v>
                </c:pt>
                <c:pt idx="26773">
                  <c:v>10.091831960122263</c:v>
                </c:pt>
                <c:pt idx="26774">
                  <c:v>10.49881618311217</c:v>
                </c:pt>
                <c:pt idx="26775">
                  <c:v>9.6404337139514737</c:v>
                </c:pt>
                <c:pt idx="26776">
                  <c:v>8.7528592398576066</c:v>
                </c:pt>
                <c:pt idx="26777">
                  <c:v>8.1149159833129385</c:v>
                </c:pt>
                <c:pt idx="26778">
                  <c:v>7.916950757783944</c:v>
                </c:pt>
                <c:pt idx="26779">
                  <c:v>7.8390047630644268</c:v>
                </c:pt>
                <c:pt idx="26780">
                  <c:v>8.5999237656981595</c:v>
                </c:pt>
                <c:pt idx="26781">
                  <c:v>10.088621269050819</c:v>
                </c:pt>
                <c:pt idx="26782">
                  <c:v>11.010174143002132</c:v>
                </c:pt>
                <c:pt idx="26783">
                  <c:v>10.140662716576596</c:v>
                </c:pt>
                <c:pt idx="26784">
                  <c:v>9.0929011195308327</c:v>
                </c:pt>
                <c:pt idx="26785">
                  <c:v>8.2288860268947985</c:v>
                </c:pt>
                <c:pt idx="26786">
                  <c:v>7.5706617312579301</c:v>
                </c:pt>
                <c:pt idx="26787">
                  <c:v>7.9152961868092726</c:v>
                </c:pt>
                <c:pt idx="26788">
                  <c:v>8.5958551215445524</c:v>
                </c:pt>
                <c:pt idx="26789">
                  <c:v>11.9250378563755</c:v>
                </c:pt>
                <c:pt idx="26790">
                  <c:v>16.500987143821405</c:v>
                </c:pt>
                <c:pt idx="26791">
                  <c:v>13.149190734866249</c:v>
                </c:pt>
                <c:pt idx="26792">
                  <c:v>8.9800880781142993</c:v>
                </c:pt>
                <c:pt idx="26793">
                  <c:v>7.3494064188518635</c:v>
                </c:pt>
                <c:pt idx="26794">
                  <c:v>7.147404547471008</c:v>
                </c:pt>
                <c:pt idx="26795">
                  <c:v>8.6188293544772741</c:v>
                </c:pt>
                <c:pt idx="26796">
                  <c:v>10.760899951972259</c:v>
                </c:pt>
                <c:pt idx="26797">
                  <c:v>11.148383108588394</c:v>
                </c:pt>
                <c:pt idx="26798">
                  <c:v>14.019620078441521</c:v>
                </c:pt>
                <c:pt idx="26799">
                  <c:v>14.067287186108688</c:v>
                </c:pt>
                <c:pt idx="26800">
                  <c:v>12.283313571862621</c:v>
                </c:pt>
                <c:pt idx="26801">
                  <c:v>12.339885960869395</c:v>
                </c:pt>
                <c:pt idx="26802">
                  <c:v>11.967842386865012</c:v>
                </c:pt>
                <c:pt idx="26803">
                  <c:v>13.084414123600727</c:v>
                </c:pt>
                <c:pt idx="26804">
                  <c:v>15.528512150706282</c:v>
                </c:pt>
                <c:pt idx="26805">
                  <c:v>15.197314197119638</c:v>
                </c:pt>
                <c:pt idx="26806">
                  <c:v>14.462074252855816</c:v>
                </c:pt>
                <c:pt idx="26807">
                  <c:v>13.955300554152251</c:v>
                </c:pt>
                <c:pt idx="26808">
                  <c:v>12.958213456145618</c:v>
                </c:pt>
                <c:pt idx="26809">
                  <c:v>11.497361478271271</c:v>
                </c:pt>
                <c:pt idx="26810">
                  <c:v>10.140200447532058</c:v>
                </c:pt>
                <c:pt idx="26811">
                  <c:v>9.0505837301324288</c:v>
                </c:pt>
                <c:pt idx="26812">
                  <c:v>8.329014775413313</c:v>
                </c:pt>
                <c:pt idx="26813">
                  <c:v>7.9970960037666892</c:v>
                </c:pt>
                <c:pt idx="26814">
                  <c:v>8.067086968686807</c:v>
                </c:pt>
                <c:pt idx="26815">
                  <c:v>8.4786301312079875</c:v>
                </c:pt>
                <c:pt idx="26816">
                  <c:v>9.7634682243980802</c:v>
                </c:pt>
                <c:pt idx="26817">
                  <c:v>11.757939289172096</c:v>
                </c:pt>
                <c:pt idx="26818">
                  <c:v>13.937911017801682</c:v>
                </c:pt>
                <c:pt idx="26819">
                  <c:v>16.137837509346539</c:v>
                </c:pt>
                <c:pt idx="26820">
                  <c:v>18.016024481264683</c:v>
                </c:pt>
                <c:pt idx="26821">
                  <c:v>18.713111888875233</c:v>
                </c:pt>
                <c:pt idx="26822">
                  <c:v>18.316007802289878</c:v>
                </c:pt>
                <c:pt idx="26823">
                  <c:v>17.601050358485239</c:v>
                </c:pt>
                <c:pt idx="26824">
                  <c:v>15.89364258777668</c:v>
                </c:pt>
                <c:pt idx="26825">
                  <c:v>13.300828602198948</c:v>
                </c:pt>
                <c:pt idx="26826">
                  <c:v>10.435095938442489</c:v>
                </c:pt>
                <c:pt idx="26827">
                  <c:v>7.642429566666217</c:v>
                </c:pt>
                <c:pt idx="26828">
                  <c:v>5.4540634778984041</c:v>
                </c:pt>
                <c:pt idx="26829">
                  <c:v>5.1141951499742415</c:v>
                </c:pt>
                <c:pt idx="26830">
                  <c:v>7.3042924204199338</c:v>
                </c:pt>
                <c:pt idx="26831">
                  <c:v>10.019889418195902</c:v>
                </c:pt>
                <c:pt idx="26832">
                  <c:v>12.336117611918789</c:v>
                </c:pt>
                <c:pt idx="26833">
                  <c:v>14.327215013287695</c:v>
                </c:pt>
                <c:pt idx="26834">
                  <c:v>16.259279890524404</c:v>
                </c:pt>
                <c:pt idx="26835">
                  <c:v>18.027757374037016</c:v>
                </c:pt>
                <c:pt idx="26836">
                  <c:v>19.586359428517113</c:v>
                </c:pt>
                <c:pt idx="26837">
                  <c:v>21.540571533878158</c:v>
                </c:pt>
                <c:pt idx="26838">
                  <c:v>23.77944656734573</c:v>
                </c:pt>
                <c:pt idx="26839">
                  <c:v>25.283730920910802</c:v>
                </c:pt>
                <c:pt idx="26840">
                  <c:v>24.982414155019512</c:v>
                </c:pt>
                <c:pt idx="26841">
                  <c:v>23.038203880586028</c:v>
                </c:pt>
                <c:pt idx="26842">
                  <c:v>20.283093035794419</c:v>
                </c:pt>
                <c:pt idx="26843">
                  <c:v>17.614565269364117</c:v>
                </c:pt>
                <c:pt idx="26844">
                  <c:v>15.454737220880661</c:v>
                </c:pt>
                <c:pt idx="26845">
                  <c:v>13.674450298414261</c:v>
                </c:pt>
                <c:pt idx="26846">
                  <c:v>11.75511591367753</c:v>
                </c:pt>
                <c:pt idx="26847">
                  <c:v>9.3545888685581158</c:v>
                </c:pt>
                <c:pt idx="26848">
                  <c:v>7.3735010918503878</c:v>
                </c:pt>
                <c:pt idx="26849">
                  <c:v>6.4070612875764743</c:v>
                </c:pt>
                <c:pt idx="26850">
                  <c:v>6.2555901439767538</c:v>
                </c:pt>
                <c:pt idx="26851">
                  <c:v>7.0271827241281271</c:v>
                </c:pt>
                <c:pt idx="26852">
                  <c:v>8.5384272949533706</c:v>
                </c:pt>
                <c:pt idx="26853">
                  <c:v>9.7005966751831831</c:v>
                </c:pt>
                <c:pt idx="26854">
                  <c:v>10.994256183171091</c:v>
                </c:pt>
                <c:pt idx="26855">
                  <c:v>12.673465468308645</c:v>
                </c:pt>
                <c:pt idx="26856">
                  <c:v>13.700542527732477</c:v>
                </c:pt>
                <c:pt idx="26857">
                  <c:v>15.030590720526558</c:v>
                </c:pt>
                <c:pt idx="26858">
                  <c:v>16.662581242540437</c:v>
                </c:pt>
                <c:pt idx="26859">
                  <c:v>17.77778647698138</c:v>
                </c:pt>
                <c:pt idx="26860">
                  <c:v>18.654903728952732</c:v>
                </c:pt>
                <c:pt idx="26861">
                  <c:v>19.098689565926666</c:v>
                </c:pt>
                <c:pt idx="26862">
                  <c:v>18.535958519179225</c:v>
                </c:pt>
                <c:pt idx="26863">
                  <c:v>16.870288210317721</c:v>
                </c:pt>
                <c:pt idx="26864">
                  <c:v>14.666734376509435</c:v>
                </c:pt>
                <c:pt idx="26865">
                  <c:v>12.484340534505998</c:v>
                </c:pt>
                <c:pt idx="26866">
                  <c:v>10.212868286087637</c:v>
                </c:pt>
                <c:pt idx="26867">
                  <c:v>8.0342325142511175</c:v>
                </c:pt>
                <c:pt idx="26868">
                  <c:v>7.1123952669185648</c:v>
                </c:pt>
                <c:pt idx="26869">
                  <c:v>7.4062045637736693</c:v>
                </c:pt>
                <c:pt idx="26870">
                  <c:v>8.8352497396606946</c:v>
                </c:pt>
                <c:pt idx="26871">
                  <c:v>10.486480920306187</c:v>
                </c:pt>
                <c:pt idx="26872">
                  <c:v>11.940710494097539</c:v>
                </c:pt>
                <c:pt idx="26873">
                  <c:v>13.532094023738635</c:v>
                </c:pt>
                <c:pt idx="26874">
                  <c:v>14.538482863057835</c:v>
                </c:pt>
                <c:pt idx="26875">
                  <c:v>14.017381778457198</c:v>
                </c:pt>
                <c:pt idx="26876">
                  <c:v>12.984425834967306</c:v>
                </c:pt>
                <c:pt idx="26877">
                  <c:v>12.139190866052511</c:v>
                </c:pt>
                <c:pt idx="26878">
                  <c:v>11.37411288822303</c:v>
                </c:pt>
                <c:pt idx="26879">
                  <c:v>11.223835419544725</c:v>
                </c:pt>
                <c:pt idx="26880">
                  <c:v>11.215495289328437</c:v>
                </c:pt>
                <c:pt idx="26881">
                  <c:v>11.025088609613597</c:v>
                </c:pt>
                <c:pt idx="26882">
                  <c:v>11.004988375267166</c:v>
                </c:pt>
                <c:pt idx="26883">
                  <c:v>10.931623056969267</c:v>
                </c:pt>
                <c:pt idx="26884">
                  <c:v>10.883745662813199</c:v>
                </c:pt>
                <c:pt idx="26885">
                  <c:v>11.048337559334366</c:v>
                </c:pt>
                <c:pt idx="26886">
                  <c:v>11.281671756719755</c:v>
                </c:pt>
                <c:pt idx="26887">
                  <c:v>11.411547891522387</c:v>
                </c:pt>
                <c:pt idx="26888">
                  <c:v>11.419315150479674</c:v>
                </c:pt>
                <c:pt idx="26889">
                  <c:v>11.313667120097325</c:v>
                </c:pt>
                <c:pt idx="26890">
                  <c:v>11.494942253751725</c:v>
                </c:pt>
                <c:pt idx="26891">
                  <c:v>11.808961928613961</c:v>
                </c:pt>
                <c:pt idx="26892">
                  <c:v>11.047728113963014</c:v>
                </c:pt>
                <c:pt idx="26893">
                  <c:v>10.612197668729785</c:v>
                </c:pt>
                <c:pt idx="26894">
                  <c:v>10.505614237786835</c:v>
                </c:pt>
                <c:pt idx="26895">
                  <c:v>10.523435232193398</c:v>
                </c:pt>
                <c:pt idx="26896">
                  <c:v>10.347579241768779</c:v>
                </c:pt>
                <c:pt idx="26897">
                  <c:v>10.452004068112089</c:v>
                </c:pt>
                <c:pt idx="26898">
                  <c:v>10.199933767246364</c:v>
                </c:pt>
                <c:pt idx="26899">
                  <c:v>9.8698249327932235</c:v>
                </c:pt>
                <c:pt idx="26900">
                  <c:v>9.7355303582951684</c:v>
                </c:pt>
                <c:pt idx="26901">
                  <c:v>9.7113445023067904</c:v>
                </c:pt>
                <c:pt idx="26902">
                  <c:v>9.5874869346298208</c:v>
                </c:pt>
                <c:pt idx="26903">
                  <c:v>9.4659367730417898</c:v>
                </c:pt>
                <c:pt idx="26904">
                  <c:v>9.2922034456328042</c:v>
                </c:pt>
                <c:pt idx="26905">
                  <c:v>9.2543791154409778</c:v>
                </c:pt>
                <c:pt idx="26906">
                  <c:v>9.2951267398297563</c:v>
                </c:pt>
                <c:pt idx="26907">
                  <c:v>9.3937832593749668</c:v>
                </c:pt>
                <c:pt idx="26908">
                  <c:v>9.5507915726334804</c:v>
                </c:pt>
                <c:pt idx="26909">
                  <c:v>9.7152110515182013</c:v>
                </c:pt>
                <c:pt idx="26910">
                  <c:v>9.8156761139202171</c:v>
                </c:pt>
                <c:pt idx="26911">
                  <c:v>9.830563074439949</c:v>
                </c:pt>
                <c:pt idx="26912">
                  <c:v>9.8904610071668362</c:v>
                </c:pt>
                <c:pt idx="26913">
                  <c:v>9.9273672717044903</c:v>
                </c:pt>
                <c:pt idx="26914">
                  <c:v>9.8585006648959403</c:v>
                </c:pt>
                <c:pt idx="26915">
                  <c:v>9.7828167031248121</c:v>
                </c:pt>
                <c:pt idx="26916">
                  <c:v>9.7355392779095773</c:v>
                </c:pt>
                <c:pt idx="26917">
                  <c:v>9.7686628152128225</c:v>
                </c:pt>
                <c:pt idx="26918">
                  <c:v>9.889579917671961</c:v>
                </c:pt>
                <c:pt idx="26919">
                  <c:v>10.045746196177189</c:v>
                </c:pt>
                <c:pt idx="26920">
                  <c:v>10.066527107421619</c:v>
                </c:pt>
                <c:pt idx="26921">
                  <c:v>9.9971897378379353</c:v>
                </c:pt>
                <c:pt idx="26922">
                  <c:v>9.9344089951061285</c:v>
                </c:pt>
                <c:pt idx="26923">
                  <c:v>9.9871755923280574</c:v>
                </c:pt>
                <c:pt idx="26924">
                  <c:v>9.9530822425827843</c:v>
                </c:pt>
                <c:pt idx="26925">
                  <c:v>9.8640628537701058</c:v>
                </c:pt>
                <c:pt idx="26926">
                  <c:v>9.7579723137677288</c:v>
                </c:pt>
                <c:pt idx="26927">
                  <c:v>9.680462673252114</c:v>
                </c:pt>
                <c:pt idx="26928">
                  <c:v>9.6382280313559328</c:v>
                </c:pt>
                <c:pt idx="26929">
                  <c:v>9.6707750331403464</c:v>
                </c:pt>
                <c:pt idx="26930">
                  <c:v>9.7531661394933451</c:v>
                </c:pt>
                <c:pt idx="26931">
                  <c:v>9.6835862241195656</c:v>
                </c:pt>
                <c:pt idx="26932">
                  <c:v>9.6628946496566694</c:v>
                </c:pt>
                <c:pt idx="26933">
                  <c:v>9.7144336085391298</c:v>
                </c:pt>
                <c:pt idx="26934">
                  <c:v>9.6774504152540857</c:v>
                </c:pt>
                <c:pt idx="26935">
                  <c:v>9.6664378575713226</c:v>
                </c:pt>
                <c:pt idx="26936">
                  <c:v>9.8083170738038561</c:v>
                </c:pt>
                <c:pt idx="26937">
                  <c:v>10.044507554445552</c:v>
                </c:pt>
                <c:pt idx="26938">
                  <c:v>10.171588085229464</c:v>
                </c:pt>
                <c:pt idx="26939">
                  <c:v>10.152785910240533</c:v>
                </c:pt>
                <c:pt idx="26940">
                  <c:v>10.160814190414266</c:v>
                </c:pt>
                <c:pt idx="26941">
                  <c:v>10.2167199833737</c:v>
                </c:pt>
                <c:pt idx="26942">
                  <c:v>10.227651342162801</c:v>
                </c:pt>
                <c:pt idx="26943">
                  <c:v>10.186461065918133</c:v>
                </c:pt>
                <c:pt idx="26944">
                  <c:v>10.113255578332618</c:v>
                </c:pt>
                <c:pt idx="26945">
                  <c:v>10.003607502947412</c:v>
                </c:pt>
                <c:pt idx="26946">
                  <c:v>9.9196630760766471</c:v>
                </c:pt>
                <c:pt idx="26947">
                  <c:v>9.8486766449312029</c:v>
                </c:pt>
                <c:pt idx="26948">
                  <c:v>9.7167836821860565</c:v>
                </c:pt>
                <c:pt idx="26949">
                  <c:v>9.6335731944877363</c:v>
                </c:pt>
                <c:pt idx="26950">
                  <c:v>9.5265518707556733</c:v>
                </c:pt>
                <c:pt idx="26951">
                  <c:v>9.4640726869516225</c:v>
                </c:pt>
                <c:pt idx="26952">
                  <c:v>9.5256438919045632</c:v>
                </c:pt>
                <c:pt idx="26953">
                  <c:v>9.6265953420614672</c:v>
                </c:pt>
                <c:pt idx="26954">
                  <c:v>9.7277678503216141</c:v>
                </c:pt>
                <c:pt idx="26955">
                  <c:v>9.8179303572935446</c:v>
                </c:pt>
                <c:pt idx="26956">
                  <c:v>9.8857985957548156</c:v>
                </c:pt>
                <c:pt idx="26957">
                  <c:v>9.9329913442694622</c:v>
                </c:pt>
                <c:pt idx="26958">
                  <c:v>9.9766869976652277</c:v>
                </c:pt>
                <c:pt idx="26959">
                  <c:v>10.03511598396984</c:v>
                </c:pt>
                <c:pt idx="26960">
                  <c:v>10.101322950656643</c:v>
                </c:pt>
                <c:pt idx="26961">
                  <c:v>10.106892301192689</c:v>
                </c:pt>
                <c:pt idx="26962">
                  <c:v>10.10258428560234</c:v>
                </c:pt>
                <c:pt idx="26963">
                  <c:v>10.130618414186399</c:v>
                </c:pt>
                <c:pt idx="26964">
                  <c:v>10.118489094817013</c:v>
                </c:pt>
                <c:pt idx="26965">
                  <c:v>10.057785997611045</c:v>
                </c:pt>
                <c:pt idx="26966">
                  <c:v>9.9575730483152221</c:v>
                </c:pt>
                <c:pt idx="26967">
                  <c:v>9.9001345477985421</c:v>
                </c:pt>
                <c:pt idx="26968">
                  <c:v>9.8191360368036413</c:v>
                </c:pt>
                <c:pt idx="26969">
                  <c:v>9.7176299170982325</c:v>
                </c:pt>
                <c:pt idx="26970">
                  <c:v>9.6872336952207352</c:v>
                </c:pt>
                <c:pt idx="26971">
                  <c:v>9.6745845216985558</c:v>
                </c:pt>
                <c:pt idx="26972">
                  <c:v>9.6804228846383999</c:v>
                </c:pt>
                <c:pt idx="26973">
                  <c:v>9.7158394860572717</c:v>
                </c:pt>
                <c:pt idx="26974">
                  <c:v>9.7754502559081669</c:v>
                </c:pt>
                <c:pt idx="26975">
                  <c:v>9.8489274884503963</c:v>
                </c:pt>
                <c:pt idx="26976">
                  <c:v>9.955270609658541</c:v>
                </c:pt>
                <c:pt idx="26977">
                  <c:v>9.9850905302818944</c:v>
                </c:pt>
                <c:pt idx="26978">
                  <c:v>9.9588338591924099</c:v>
                </c:pt>
                <c:pt idx="26979">
                  <c:v>9.9390564092872307</c:v>
                </c:pt>
                <c:pt idx="26980">
                  <c:v>9.9181806024616517</c:v>
                </c:pt>
                <c:pt idx="26981">
                  <c:v>9.8667865592435042</c:v>
                </c:pt>
                <c:pt idx="26982">
                  <c:v>9.8696649851378666</c:v>
                </c:pt>
                <c:pt idx="26983">
                  <c:v>9.8588494133919458</c:v>
                </c:pt>
                <c:pt idx="26984">
                  <c:v>9.8074849454639637</c:v>
                </c:pt>
                <c:pt idx="26985">
                  <c:v>9.7956029152452331</c:v>
                </c:pt>
                <c:pt idx="26986">
                  <c:v>9.7657653009397727</c:v>
                </c:pt>
                <c:pt idx="26987">
                  <c:v>9.7675347353242596</c:v>
                </c:pt>
                <c:pt idx="26988">
                  <c:v>9.8091154442711694</c:v>
                </c:pt>
                <c:pt idx="26989">
                  <c:v>9.8543208378891691</c:v>
                </c:pt>
                <c:pt idx="26990">
                  <c:v>9.891167463934238</c:v>
                </c:pt>
                <c:pt idx="26991">
                  <c:v>9.9140971864618557</c:v>
                </c:pt>
                <c:pt idx="26992">
                  <c:v>9.9443527196564165</c:v>
                </c:pt>
                <c:pt idx="26993">
                  <c:v>9.9529237454708621</c:v>
                </c:pt>
                <c:pt idx="26994">
                  <c:v>9.937991527657779</c:v>
                </c:pt>
                <c:pt idx="26995">
                  <c:v>9.9544410855970096</c:v>
                </c:pt>
                <c:pt idx="26996">
                  <c:v>9.9483133475503784</c:v>
                </c:pt>
                <c:pt idx="26997">
                  <c:v>9.9218368722502071</c:v>
                </c:pt>
                <c:pt idx="26998">
                  <c:v>9.8732263987352642</c:v>
                </c:pt>
                <c:pt idx="26999">
                  <c:v>9.8300948889596889</c:v>
                </c:pt>
                <c:pt idx="27000">
                  <c:v>9.8395140507680701</c:v>
                </c:pt>
                <c:pt idx="27001">
                  <c:v>9.8556092034556428</c:v>
                </c:pt>
                <c:pt idx="27002">
                  <c:v>9.8479533428267807</c:v>
                </c:pt>
                <c:pt idx="27003">
                  <c:v>9.8958772080557029</c:v>
                </c:pt>
                <c:pt idx="27004">
                  <c:v>9.9364831862418956</c:v>
                </c:pt>
                <c:pt idx="27005">
                  <c:v>9.9243618191196852</c:v>
                </c:pt>
                <c:pt idx="27006">
                  <c:v>9.898374877256817</c:v>
                </c:pt>
                <c:pt idx="27007">
                  <c:v>9.869236270001398</c:v>
                </c:pt>
                <c:pt idx="27008">
                  <c:v>9.8612831217227228</c:v>
                </c:pt>
                <c:pt idx="27009">
                  <c:v>9.8551264085322625</c:v>
                </c:pt>
                <c:pt idx="27010">
                  <c:v>9.8388334716868364</c:v>
                </c:pt>
                <c:pt idx="27011">
                  <c:v>9.843440009086132</c:v>
                </c:pt>
                <c:pt idx="27012">
                  <c:v>9.802047470951857</c:v>
                </c:pt>
                <c:pt idx="27013">
                  <c:v>9.7645659207905684</c:v>
                </c:pt>
                <c:pt idx="27014">
                  <c:v>9.7450598367501957</c:v>
                </c:pt>
                <c:pt idx="27015">
                  <c:v>9.757537675078229</c:v>
                </c:pt>
                <c:pt idx="27016">
                  <c:v>9.7686922827678533</c:v>
                </c:pt>
                <c:pt idx="27017">
                  <c:v>9.8238435298028719</c:v>
                </c:pt>
                <c:pt idx="27018">
                  <c:v>9.9790352900324351</c:v>
                </c:pt>
                <c:pt idx="27019">
                  <c:v>10.193742886749842</c:v>
                </c:pt>
                <c:pt idx="27020">
                  <c:v>10.325808937794294</c:v>
                </c:pt>
                <c:pt idx="27021">
                  <c:v>10.327429154583717</c:v>
                </c:pt>
                <c:pt idx="27022">
                  <c:v>10.188795632358707</c:v>
                </c:pt>
                <c:pt idx="27023">
                  <c:v>9.9642495063611314</c:v>
                </c:pt>
                <c:pt idx="27024">
                  <c:v>9.7782119522052096</c:v>
                </c:pt>
                <c:pt idx="27025">
                  <c:v>9.6193806007758393</c:v>
                </c:pt>
                <c:pt idx="27026">
                  <c:v>9.5722955111772912</c:v>
                </c:pt>
                <c:pt idx="27027">
                  <c:v>9.5849216204972709</c:v>
                </c:pt>
                <c:pt idx="27028">
                  <c:v>9.5626054938266787</c:v>
                </c:pt>
                <c:pt idx="27029">
                  <c:v>9.5088832435418222</c:v>
                </c:pt>
                <c:pt idx="27030">
                  <c:v>9.4757330612924164</c:v>
                </c:pt>
                <c:pt idx="27031">
                  <c:v>9.5169214829324229</c:v>
                </c:pt>
                <c:pt idx="27032">
                  <c:v>9.6265924430546637</c:v>
                </c:pt>
                <c:pt idx="27033">
                  <c:v>9.7329202368961916</c:v>
                </c:pt>
                <c:pt idx="27034">
                  <c:v>9.8225373518735619</c:v>
                </c:pt>
                <c:pt idx="27035">
                  <c:v>9.9258298555363318</c:v>
                </c:pt>
                <c:pt idx="27036">
                  <c:v>10.007649395471146</c:v>
                </c:pt>
                <c:pt idx="27037">
                  <c:v>10.082388011150947</c:v>
                </c:pt>
                <c:pt idx="27038">
                  <c:v>10.13242788344844</c:v>
                </c:pt>
                <c:pt idx="27039">
                  <c:v>10.10612803827614</c:v>
                </c:pt>
                <c:pt idx="27040">
                  <c:v>9.9881202599435941</c:v>
                </c:pt>
                <c:pt idx="27041">
                  <c:v>9.9522456827912951</c:v>
                </c:pt>
                <c:pt idx="27042">
                  <c:v>9.974449868195455</c:v>
                </c:pt>
                <c:pt idx="27043">
                  <c:v>9.9361970041745611</c:v>
                </c:pt>
                <c:pt idx="27044">
                  <c:v>10.030472327994566</c:v>
                </c:pt>
                <c:pt idx="27045">
                  <c:v>10.095611048453367</c:v>
                </c:pt>
                <c:pt idx="27046">
                  <c:v>10.028535729259474</c:v>
                </c:pt>
                <c:pt idx="27047">
                  <c:v>10.003998164432987</c:v>
                </c:pt>
                <c:pt idx="27048">
                  <c:v>9.9853586115425852</c:v>
                </c:pt>
                <c:pt idx="27049">
                  <c:v>9.9511691731620662</c:v>
                </c:pt>
                <c:pt idx="27050">
                  <c:v>9.8921417335484794</c:v>
                </c:pt>
                <c:pt idx="27051">
                  <c:v>9.8896848343791088</c:v>
                </c:pt>
                <c:pt idx="27052">
                  <c:v>9.8929139492687721</c:v>
                </c:pt>
                <c:pt idx="27053">
                  <c:v>9.8157964973116325</c:v>
                </c:pt>
                <c:pt idx="27054">
                  <c:v>9.7560800022210969</c:v>
                </c:pt>
                <c:pt idx="27055">
                  <c:v>9.7647721441150335</c:v>
                </c:pt>
                <c:pt idx="27056">
                  <c:v>9.7453624840697337</c:v>
                </c:pt>
                <c:pt idx="27057">
                  <c:v>9.7012127930874303</c:v>
                </c:pt>
                <c:pt idx="27058">
                  <c:v>9.6985046979400753</c:v>
                </c:pt>
                <c:pt idx="27059">
                  <c:v>9.713195306051178</c:v>
                </c:pt>
                <c:pt idx="27060">
                  <c:v>9.7308503854733228</c:v>
                </c:pt>
                <c:pt idx="27061">
                  <c:v>9.7175844354886145</c:v>
                </c:pt>
                <c:pt idx="27062">
                  <c:v>9.680332792567059</c:v>
                </c:pt>
                <c:pt idx="27063">
                  <c:v>9.6330960687943143</c:v>
                </c:pt>
                <c:pt idx="27064">
                  <c:v>9.6108959763670434</c:v>
                </c:pt>
                <c:pt idx="27065">
                  <c:v>9.64339074378276</c:v>
                </c:pt>
                <c:pt idx="27066">
                  <c:v>9.6545002680592855</c:v>
                </c:pt>
                <c:pt idx="27067">
                  <c:v>9.5704864179910007</c:v>
                </c:pt>
                <c:pt idx="27068">
                  <c:v>9.4780190062383163</c:v>
                </c:pt>
                <c:pt idx="27069">
                  <c:v>9.4892876877562031</c:v>
                </c:pt>
                <c:pt idx="27070">
                  <c:v>9.5184640152829463</c:v>
                </c:pt>
                <c:pt idx="27071">
                  <c:v>9.5038217651137842</c:v>
                </c:pt>
                <c:pt idx="27072">
                  <c:v>9.213765707365102</c:v>
                </c:pt>
                <c:pt idx="27073">
                  <c:v>9.6286326193845113</c:v>
                </c:pt>
                <c:pt idx="27074">
                  <c:v>9.9350759340579344</c:v>
                </c:pt>
                <c:pt idx="27075">
                  <c:v>10.237109822677125</c:v>
                </c:pt>
                <c:pt idx="27076">
                  <c:v>10.194786865406146</c:v>
                </c:pt>
                <c:pt idx="27077">
                  <c:v>10.393169637797641</c:v>
                </c:pt>
                <c:pt idx="27078">
                  <c:v>10.39771208020816</c:v>
                </c:pt>
                <c:pt idx="27079">
                  <c:v>10.317614180688128</c:v>
                </c:pt>
                <c:pt idx="27080">
                  <c:v>10.419570105710163</c:v>
                </c:pt>
                <c:pt idx="27081">
                  <c:v>10.441884763432416</c:v>
                </c:pt>
                <c:pt idx="27082">
                  <c:v>10.341370834416537</c:v>
                </c:pt>
                <c:pt idx="27083">
                  <c:v>10.158391551809123</c:v>
                </c:pt>
                <c:pt idx="27084">
                  <c:v>10.075232246166282</c:v>
                </c:pt>
                <c:pt idx="27085">
                  <c:v>9.9903341651134063</c:v>
                </c:pt>
                <c:pt idx="27086">
                  <c:v>9.9794015607081121</c:v>
                </c:pt>
                <c:pt idx="27087">
                  <c:v>9.9824481995675249</c:v>
                </c:pt>
                <c:pt idx="27088">
                  <c:v>9.9556803594651484</c:v>
                </c:pt>
                <c:pt idx="27089">
                  <c:v>9.890933686384038</c:v>
                </c:pt>
                <c:pt idx="27090">
                  <c:v>9.8448329924079889</c:v>
                </c:pt>
                <c:pt idx="27091">
                  <c:v>9.8500298967977091</c:v>
                </c:pt>
                <c:pt idx="27092">
                  <c:v>9.8410865054532763</c:v>
                </c:pt>
                <c:pt idx="27093">
                  <c:v>9.806033101233723</c:v>
                </c:pt>
                <c:pt idx="27094">
                  <c:v>9.795265521017539</c:v>
                </c:pt>
                <c:pt idx="27095">
                  <c:v>9.8162652335016976</c:v>
                </c:pt>
                <c:pt idx="27096">
                  <c:v>9.8422993777853289</c:v>
                </c:pt>
                <c:pt idx="27097">
                  <c:v>9.817903341433615</c:v>
                </c:pt>
                <c:pt idx="27098">
                  <c:v>9.7408006645011707</c:v>
                </c:pt>
                <c:pt idx="27099">
                  <c:v>9.5005796515380077</c:v>
                </c:pt>
                <c:pt idx="27100">
                  <c:v>9.7555815728253297</c:v>
                </c:pt>
                <c:pt idx="27101">
                  <c:v>9.7878536638813944</c:v>
                </c:pt>
                <c:pt idx="27102">
                  <c:v>9.9621271328199423</c:v>
                </c:pt>
                <c:pt idx="27103">
                  <c:v>9.968157270016933</c:v>
                </c:pt>
                <c:pt idx="27104">
                  <c:v>10.058139301194023</c:v>
                </c:pt>
                <c:pt idx="27105">
                  <c:v>10.339109235859366</c:v>
                </c:pt>
                <c:pt idx="27106">
                  <c:v>10.472017431563041</c:v>
                </c:pt>
                <c:pt idx="27107">
                  <c:v>10.525721264120186</c:v>
                </c:pt>
                <c:pt idx="27108">
                  <c:v>10.407964679522156</c:v>
                </c:pt>
                <c:pt idx="27109">
                  <c:v>10.122113406727022</c:v>
                </c:pt>
                <c:pt idx="27110">
                  <c:v>9.9229164409945021</c:v>
                </c:pt>
                <c:pt idx="27111">
                  <c:v>9.8914699414168457</c:v>
                </c:pt>
                <c:pt idx="27112">
                  <c:v>10.086285016009489</c:v>
                </c:pt>
                <c:pt idx="27113">
                  <c:v>10.603230771951479</c:v>
                </c:pt>
                <c:pt idx="27114">
                  <c:v>11.181967192234595</c:v>
                </c:pt>
                <c:pt idx="27115">
                  <c:v>11.213087616308414</c:v>
                </c:pt>
                <c:pt idx="27116">
                  <c:v>10.869258168418902</c:v>
                </c:pt>
                <c:pt idx="27117">
                  <c:v>10.363478774089682</c:v>
                </c:pt>
                <c:pt idx="27118">
                  <c:v>9.4244364828094032</c:v>
                </c:pt>
                <c:pt idx="27119">
                  <c:v>8.1384408681097256</c:v>
                </c:pt>
                <c:pt idx="27120">
                  <c:v>7.5704475423257014</c:v>
                </c:pt>
                <c:pt idx="27121">
                  <c:v>8.0205863426377846</c:v>
                </c:pt>
                <c:pt idx="27122">
                  <c:v>8.3729295278998599</c:v>
                </c:pt>
                <c:pt idx="27123">
                  <c:v>8.3861116860823035</c:v>
                </c:pt>
                <c:pt idx="27124">
                  <c:v>8.5451456496905553</c:v>
                </c:pt>
                <c:pt idx="27125">
                  <c:v>8.9540546394853404</c:v>
                </c:pt>
                <c:pt idx="27126">
                  <c:v>9.4610120750705082</c:v>
                </c:pt>
                <c:pt idx="27127">
                  <c:v>9.7766872841102419</c:v>
                </c:pt>
                <c:pt idx="27128">
                  <c:v>10.04116117389561</c:v>
                </c:pt>
                <c:pt idx="27129">
                  <c:v>10.142041416232546</c:v>
                </c:pt>
                <c:pt idx="27130">
                  <c:v>10.367178987538916</c:v>
                </c:pt>
                <c:pt idx="27131">
                  <c:v>10.939216532692939</c:v>
                </c:pt>
                <c:pt idx="27132">
                  <c:v>11.278359485962348</c:v>
                </c:pt>
                <c:pt idx="27133">
                  <c:v>11.118568677813135</c:v>
                </c:pt>
                <c:pt idx="27134">
                  <c:v>10.799793295596185</c:v>
                </c:pt>
                <c:pt idx="27135">
                  <c:v>10.288537748471697</c:v>
                </c:pt>
                <c:pt idx="27136">
                  <c:v>9.8259838127582277</c:v>
                </c:pt>
                <c:pt idx="27137">
                  <c:v>9.4862499879837738</c:v>
                </c:pt>
                <c:pt idx="27138">
                  <c:v>9.2639967205213303</c:v>
                </c:pt>
                <c:pt idx="27139">
                  <c:v>9.2280230682988513</c:v>
                </c:pt>
                <c:pt idx="27140">
                  <c:v>9.3025427876375275</c:v>
                </c:pt>
                <c:pt idx="27141">
                  <c:v>9.4530074124121075</c:v>
                </c:pt>
                <c:pt idx="27142">
                  <c:v>9.7086756844041506</c:v>
                </c:pt>
                <c:pt idx="27143">
                  <c:v>10.015582061308592</c:v>
                </c:pt>
                <c:pt idx="27144">
                  <c:v>10.318220490398263</c:v>
                </c:pt>
                <c:pt idx="27145">
                  <c:v>10.766719663551596</c:v>
                </c:pt>
                <c:pt idx="27146">
                  <c:v>11.379983488168737</c:v>
                </c:pt>
                <c:pt idx="27147">
                  <c:v>11.961252758769945</c:v>
                </c:pt>
                <c:pt idx="27148">
                  <c:v>12.076870113895712</c:v>
                </c:pt>
                <c:pt idx="27149">
                  <c:v>11.841623580865317</c:v>
                </c:pt>
                <c:pt idx="27150">
                  <c:v>11.315109189374917</c:v>
                </c:pt>
                <c:pt idx="27151">
                  <c:v>10.690543877266796</c:v>
                </c:pt>
                <c:pt idx="27152">
                  <c:v>10.055319118620146</c:v>
                </c:pt>
                <c:pt idx="27153">
                  <c:v>9.2492510918408133</c:v>
                </c:pt>
                <c:pt idx="27154">
                  <c:v>8.6046212343038349</c:v>
                </c:pt>
                <c:pt idx="27155">
                  <c:v>8.2886307944950381</c:v>
                </c:pt>
                <c:pt idx="27156">
                  <c:v>8.2006025381182237</c:v>
                </c:pt>
                <c:pt idx="27157">
                  <c:v>8.2819888479553825</c:v>
                </c:pt>
                <c:pt idx="27158">
                  <c:v>8.6258795765168959</c:v>
                </c:pt>
                <c:pt idx="27159">
                  <c:v>9.0666544404123428</c:v>
                </c:pt>
                <c:pt idx="27160">
                  <c:v>9.4979965807283939</c:v>
                </c:pt>
                <c:pt idx="27161">
                  <c:v>9.8900269450144975</c:v>
                </c:pt>
                <c:pt idx="27162">
                  <c:v>10.164504723757176</c:v>
                </c:pt>
                <c:pt idx="27163">
                  <c:v>10.268044383384268</c:v>
                </c:pt>
                <c:pt idx="27164">
                  <c:v>10.202196287208395</c:v>
                </c:pt>
                <c:pt idx="27165">
                  <c:v>10.091888549401729</c:v>
                </c:pt>
                <c:pt idx="27166">
                  <c:v>9.9632677406737553</c:v>
                </c:pt>
                <c:pt idx="27167">
                  <c:v>9.7947469460526069</c:v>
                </c:pt>
                <c:pt idx="27168">
                  <c:v>9.6348977560993809</c:v>
                </c:pt>
                <c:pt idx="27169">
                  <c:v>9.5988321584390111</c:v>
                </c:pt>
                <c:pt idx="27170">
                  <c:v>9.582219394518356</c:v>
                </c:pt>
                <c:pt idx="27171">
                  <c:v>9.6279525446434757</c:v>
                </c:pt>
                <c:pt idx="27172">
                  <c:v>9.7501771586366512</c:v>
                </c:pt>
                <c:pt idx="27173">
                  <c:v>9.8731787948084246</c:v>
                </c:pt>
                <c:pt idx="27174">
                  <c:v>10.011716397578656</c:v>
                </c:pt>
                <c:pt idx="27175">
                  <c:v>10.106061759947575</c:v>
                </c:pt>
                <c:pt idx="27176">
                  <c:v>10.18220893462817</c:v>
                </c:pt>
                <c:pt idx="27177">
                  <c:v>10.225882525516447</c:v>
                </c:pt>
                <c:pt idx="27178">
                  <c:v>10.186485769128089</c:v>
                </c:pt>
                <c:pt idx="27179">
                  <c:v>10.14574147587718</c:v>
                </c:pt>
                <c:pt idx="27180">
                  <c:v>10.114740993679623</c:v>
                </c:pt>
                <c:pt idx="27181">
                  <c:v>9.9887389764967729</c:v>
                </c:pt>
                <c:pt idx="27182">
                  <c:v>9.8338507220792533</c:v>
                </c:pt>
                <c:pt idx="27183">
                  <c:v>9.7594520017819413</c:v>
                </c:pt>
                <c:pt idx="27184">
                  <c:v>9.8308331131411624</c:v>
                </c:pt>
                <c:pt idx="27185">
                  <c:v>9.7448481296753275</c:v>
                </c:pt>
                <c:pt idx="27186">
                  <c:v>9.6945382228314969</c:v>
                </c:pt>
                <c:pt idx="27187">
                  <c:v>9.7083766016908193</c:v>
                </c:pt>
                <c:pt idx="27188">
                  <c:v>9.6659682038602277</c:v>
                </c:pt>
                <c:pt idx="27189">
                  <c:v>9.7056138851582041</c:v>
                </c:pt>
                <c:pt idx="27190">
                  <c:v>9.7326317884307691</c:v>
                </c:pt>
                <c:pt idx="27191">
                  <c:v>9.647483037117178</c:v>
                </c:pt>
                <c:pt idx="27192">
                  <c:v>9.6380777857782807</c:v>
                </c:pt>
                <c:pt idx="27193">
                  <c:v>9.6117978076083066</c:v>
                </c:pt>
                <c:pt idx="27194">
                  <c:v>9.5616475058645989</c:v>
                </c:pt>
                <c:pt idx="27195">
                  <c:v>9.5799226684939196</c:v>
                </c:pt>
                <c:pt idx="27196">
                  <c:v>9.5855638832531724</c:v>
                </c:pt>
                <c:pt idx="27197">
                  <c:v>9.5901152891150865</c:v>
                </c:pt>
                <c:pt idx="27198">
                  <c:v>9.601242646905165</c:v>
                </c:pt>
                <c:pt idx="27199">
                  <c:v>9.6814214634237601</c:v>
                </c:pt>
                <c:pt idx="27200">
                  <c:v>9.7574348210588138</c:v>
                </c:pt>
                <c:pt idx="27201">
                  <c:v>9.857022395220719</c:v>
                </c:pt>
                <c:pt idx="27202">
                  <c:v>9.9089681017944145</c:v>
                </c:pt>
                <c:pt idx="27203">
                  <c:v>9.9265213272022113</c:v>
                </c:pt>
                <c:pt idx="27204">
                  <c:v>9.998494072103048</c:v>
                </c:pt>
                <c:pt idx="27205">
                  <c:v>10.018180922942074</c:v>
                </c:pt>
                <c:pt idx="27206">
                  <c:v>10.013250108046101</c:v>
                </c:pt>
                <c:pt idx="27207">
                  <c:v>10.023855656959144</c:v>
                </c:pt>
                <c:pt idx="27208">
                  <c:v>9.9661302032341936</c:v>
                </c:pt>
                <c:pt idx="27209">
                  <c:v>9.979900309377264</c:v>
                </c:pt>
                <c:pt idx="27210">
                  <c:v>10.011682232581471</c:v>
                </c:pt>
                <c:pt idx="27211">
                  <c:v>9.9649009826122565</c:v>
                </c:pt>
                <c:pt idx="27212">
                  <c:v>9.9484182124275424</c:v>
                </c:pt>
                <c:pt idx="27213">
                  <c:v>9.9765913069614385</c:v>
                </c:pt>
                <c:pt idx="27214">
                  <c:v>10.047958479583112</c:v>
                </c:pt>
                <c:pt idx="27215">
                  <c:v>10.144866760142117</c:v>
                </c:pt>
                <c:pt idx="27216">
                  <c:v>10.106263802898599</c:v>
                </c:pt>
                <c:pt idx="27217">
                  <c:v>10.078224064450097</c:v>
                </c:pt>
                <c:pt idx="27218">
                  <c:v>10.125131010184445</c:v>
                </c:pt>
                <c:pt idx="27219">
                  <c:v>10.132716366858718</c:v>
                </c:pt>
                <c:pt idx="27220">
                  <c:v>10.119256279192793</c:v>
                </c:pt>
                <c:pt idx="27221">
                  <c:v>10.069321939643032</c:v>
                </c:pt>
                <c:pt idx="27222">
                  <c:v>10.03946088734247</c:v>
                </c:pt>
                <c:pt idx="27223">
                  <c:v>9.9767093039905461</c:v>
                </c:pt>
                <c:pt idx="27224">
                  <c:v>9.9044964903304589</c:v>
                </c:pt>
                <c:pt idx="27225">
                  <c:v>9.8503342095965003</c:v>
                </c:pt>
                <c:pt idx="27226">
                  <c:v>9.8038996594686481</c:v>
                </c:pt>
                <c:pt idx="27227">
                  <c:v>9.7591834077853719</c:v>
                </c:pt>
                <c:pt idx="27228">
                  <c:v>9.7623948301981276</c:v>
                </c:pt>
                <c:pt idx="27229">
                  <c:v>9.7869293626985527</c:v>
                </c:pt>
                <c:pt idx="27230">
                  <c:v>9.8205295550110048</c:v>
                </c:pt>
                <c:pt idx="27231">
                  <c:v>9.8616238182948379</c:v>
                </c:pt>
                <c:pt idx="27232">
                  <c:v>9.8794222277234844</c:v>
                </c:pt>
                <c:pt idx="27233">
                  <c:v>9.8839032063117678</c:v>
                </c:pt>
                <c:pt idx="27234">
                  <c:v>9.8480922104308384</c:v>
                </c:pt>
                <c:pt idx="27235">
                  <c:v>9.8074418819196492</c:v>
                </c:pt>
                <c:pt idx="27236">
                  <c:v>9.8072774064095878</c:v>
                </c:pt>
                <c:pt idx="27237">
                  <c:v>9.7916554780516556</c:v>
                </c:pt>
                <c:pt idx="27238">
                  <c:v>9.803274155795993</c:v>
                </c:pt>
                <c:pt idx="27239">
                  <c:v>9.8326844790458594</c:v>
                </c:pt>
                <c:pt idx="27240">
                  <c:v>9.868592202518915</c:v>
                </c:pt>
                <c:pt idx="27241">
                  <c:v>9.8613677206899073</c:v>
                </c:pt>
                <c:pt idx="27242">
                  <c:v>9.9046194092491451</c:v>
                </c:pt>
                <c:pt idx="27243">
                  <c:v>9.9497976021558436</c:v>
                </c:pt>
                <c:pt idx="27244">
                  <c:v>9.9987979023380014</c:v>
                </c:pt>
                <c:pt idx="27245">
                  <c:v>10.007402592016708</c:v>
                </c:pt>
                <c:pt idx="27246">
                  <c:v>10.003524297280213</c:v>
                </c:pt>
                <c:pt idx="27247">
                  <c:v>9.9976250159457116</c:v>
                </c:pt>
                <c:pt idx="27248">
                  <c:v>9.97067191946498</c:v>
                </c:pt>
                <c:pt idx="27249">
                  <c:v>9.9040486975710049</c:v>
                </c:pt>
                <c:pt idx="27250">
                  <c:v>9.8388779555516113</c:v>
                </c:pt>
                <c:pt idx="27251">
                  <c:v>9.7984421230986278</c:v>
                </c:pt>
                <c:pt idx="27252">
                  <c:v>9.8084031975872819</c:v>
                </c:pt>
                <c:pt idx="27253">
                  <c:v>9.8148973304600666</c:v>
                </c:pt>
                <c:pt idx="27254">
                  <c:v>9.8404864804581109</c:v>
                </c:pt>
                <c:pt idx="27255">
                  <c:v>9.8514627612276904</c:v>
                </c:pt>
                <c:pt idx="27256">
                  <c:v>9.8811587252839335</c:v>
                </c:pt>
                <c:pt idx="27257">
                  <c:v>9.8874747891764656</c:v>
                </c:pt>
                <c:pt idx="27258">
                  <c:v>9.9094246705103561</c:v>
                </c:pt>
                <c:pt idx="27259">
                  <c:v>9.9159198619667777</c:v>
                </c:pt>
                <c:pt idx="27260">
                  <c:v>9.899581032924587</c:v>
                </c:pt>
                <c:pt idx="27261">
                  <c:v>9.9048965161428359</c:v>
                </c:pt>
                <c:pt idx="27262">
                  <c:v>9.9377190796591446</c:v>
                </c:pt>
                <c:pt idx="27263">
                  <c:v>9.9312071012266951</c:v>
                </c:pt>
                <c:pt idx="27264">
                  <c:v>9.8766631199083186</c:v>
                </c:pt>
                <c:pt idx="27265">
                  <c:v>9.878217294325415</c:v>
                </c:pt>
                <c:pt idx="27266">
                  <c:v>9.9128778865732805</c:v>
                </c:pt>
                <c:pt idx="27267">
                  <c:v>9.8623408116797133</c:v>
                </c:pt>
                <c:pt idx="27268">
                  <c:v>9.797889323755836</c:v>
                </c:pt>
                <c:pt idx="27269">
                  <c:v>9.7329003865248662</c:v>
                </c:pt>
                <c:pt idx="27270">
                  <c:v>9.7256128580697769</c:v>
                </c:pt>
                <c:pt idx="27271">
                  <c:v>9.8033295377346903</c:v>
                </c:pt>
                <c:pt idx="27272">
                  <c:v>9.897199398252793</c:v>
                </c:pt>
                <c:pt idx="27273">
                  <c:v>9.9417741117049747</c:v>
                </c:pt>
                <c:pt idx="27274">
                  <c:v>10.011100916270093</c:v>
                </c:pt>
                <c:pt idx="27275">
                  <c:v>10.018687822093472</c:v>
                </c:pt>
                <c:pt idx="27276">
                  <c:v>9.9801399877558552</c:v>
                </c:pt>
                <c:pt idx="27277">
                  <c:v>9.94310060311245</c:v>
                </c:pt>
                <c:pt idx="27278">
                  <c:v>9.8916998395917375</c:v>
                </c:pt>
                <c:pt idx="27279">
                  <c:v>9.8691913190537317</c:v>
                </c:pt>
                <c:pt idx="27280">
                  <c:v>9.8521071013437833</c:v>
                </c:pt>
                <c:pt idx="27281">
                  <c:v>9.8240806657705253</c:v>
                </c:pt>
                <c:pt idx="27282">
                  <c:v>9.8015294571180966</c:v>
                </c:pt>
                <c:pt idx="27283">
                  <c:v>9.8212252327044904</c:v>
                </c:pt>
                <c:pt idx="27284">
                  <c:v>9.8675295398241971</c:v>
                </c:pt>
                <c:pt idx="27285">
                  <c:v>9.9267027729177499</c:v>
                </c:pt>
                <c:pt idx="27286">
                  <c:v>9.9148518513351984</c:v>
                </c:pt>
                <c:pt idx="27287">
                  <c:v>9.8821726701554109</c:v>
                </c:pt>
                <c:pt idx="27288">
                  <c:v>9.8634428408034704</c:v>
                </c:pt>
                <c:pt idx="27289">
                  <c:v>9.8638420566278064</c:v>
                </c:pt>
                <c:pt idx="27290">
                  <c:v>9.837824894733993</c:v>
                </c:pt>
                <c:pt idx="27291">
                  <c:v>9.8260250072514683</c:v>
                </c:pt>
                <c:pt idx="27292">
                  <c:v>9.8311584584814184</c:v>
                </c:pt>
                <c:pt idx="27293">
                  <c:v>9.8609403058498479</c:v>
                </c:pt>
                <c:pt idx="27294">
                  <c:v>9.8667822603852198</c:v>
                </c:pt>
                <c:pt idx="27295">
                  <c:v>9.8434947496176921</c:v>
                </c:pt>
                <c:pt idx="27296">
                  <c:v>9.8075317145115708</c:v>
                </c:pt>
                <c:pt idx="27297">
                  <c:v>9.7905284213551997</c:v>
                </c:pt>
                <c:pt idx="27298">
                  <c:v>9.8323852795583075</c:v>
                </c:pt>
                <c:pt idx="27299">
                  <c:v>9.8809516655988521</c:v>
                </c:pt>
                <c:pt idx="27300">
                  <c:v>9.9366871743163543</c:v>
                </c:pt>
                <c:pt idx="27301">
                  <c:v>9.9780849533694642</c:v>
                </c:pt>
                <c:pt idx="27302">
                  <c:v>9.9724105329963404</c:v>
                </c:pt>
                <c:pt idx="27303">
                  <c:v>9.9423821374952475</c:v>
                </c:pt>
                <c:pt idx="27304">
                  <c:v>9.8848581479978268</c:v>
                </c:pt>
                <c:pt idx="27305">
                  <c:v>9.8650186303224245</c:v>
                </c:pt>
                <c:pt idx="27306">
                  <c:v>9.838717525289054</c:v>
                </c:pt>
                <c:pt idx="27307">
                  <c:v>9.8185517962618718</c:v>
                </c:pt>
                <c:pt idx="27308">
                  <c:v>9.81986958690322</c:v>
                </c:pt>
                <c:pt idx="27309">
                  <c:v>9.8645638439189014</c:v>
                </c:pt>
                <c:pt idx="27310">
                  <c:v>9.907023227418879</c:v>
                </c:pt>
                <c:pt idx="27311">
                  <c:v>9.9206050702501614</c:v>
                </c:pt>
                <c:pt idx="27312">
                  <c:v>9.9124041538005159</c:v>
                </c:pt>
                <c:pt idx="27313">
                  <c:v>9.9242388196052964</c:v>
                </c:pt>
                <c:pt idx="27314">
                  <c:v>9.9042132311203446</c:v>
                </c:pt>
                <c:pt idx="27315">
                  <c:v>9.8955788233141568</c:v>
                </c:pt>
                <c:pt idx="27316">
                  <c:v>9.8939822263737334</c:v>
                </c:pt>
                <c:pt idx="27317">
                  <c:v>9.8870197654712069</c:v>
                </c:pt>
                <c:pt idx="27318">
                  <c:v>9.8433707441677765</c:v>
                </c:pt>
                <c:pt idx="27319">
                  <c:v>9.8327267996733365</c:v>
                </c:pt>
                <c:pt idx="27320">
                  <c:v>9.8400805150754032</c:v>
                </c:pt>
                <c:pt idx="27321">
                  <c:v>9.8330873476714462</c:v>
                </c:pt>
                <c:pt idx="27322">
                  <c:v>9.8434455200291744</c:v>
                </c:pt>
                <c:pt idx="27323">
                  <c:v>9.8678380677611486</c:v>
                </c:pt>
                <c:pt idx="27324">
                  <c:v>9.8819975288038648</c:v>
                </c:pt>
                <c:pt idx="27325">
                  <c:v>9.8972364159449793</c:v>
                </c:pt>
                <c:pt idx="27326">
                  <c:v>9.897545504082041</c:v>
                </c:pt>
                <c:pt idx="27327">
                  <c:v>9.8801731718853709</c:v>
                </c:pt>
                <c:pt idx="27328">
                  <c:v>9.8821159637692819</c:v>
                </c:pt>
                <c:pt idx="27329">
                  <c:v>9.9083189236928231</c:v>
                </c:pt>
                <c:pt idx="27330">
                  <c:v>9.9205226862169642</c:v>
                </c:pt>
                <c:pt idx="27331">
                  <c:v>9.8756557971903636</c:v>
                </c:pt>
                <c:pt idx="27332">
                  <c:v>9.8544364631367767</c:v>
                </c:pt>
                <c:pt idx="27333">
                  <c:v>9.8612509485898912</c:v>
                </c:pt>
                <c:pt idx="27334">
                  <c:v>9.8678799753619941</c:v>
                </c:pt>
                <c:pt idx="27335">
                  <c:v>9.8599650893466375</c:v>
                </c:pt>
                <c:pt idx="27336">
                  <c:v>9.8532918733887396</c:v>
                </c:pt>
                <c:pt idx="27337">
                  <c:v>9.8737832507281507</c:v>
                </c:pt>
                <c:pt idx="27338">
                  <c:v>9.9048628683388156</c:v>
                </c:pt>
                <c:pt idx="27339">
                  <c:v>9.9213906808118537</c:v>
                </c:pt>
                <c:pt idx="27340">
                  <c:v>9.937144893418651</c:v>
                </c:pt>
                <c:pt idx="27341">
                  <c:v>9.9302670356416929</c:v>
                </c:pt>
                <c:pt idx="27342">
                  <c:v>9.8735881184444185</c:v>
                </c:pt>
                <c:pt idx="27343">
                  <c:v>9.8228118871130405</c:v>
                </c:pt>
                <c:pt idx="27344">
                  <c:v>9.8152207020165889</c:v>
                </c:pt>
                <c:pt idx="27345">
                  <c:v>9.8526963975209192</c:v>
                </c:pt>
                <c:pt idx="27346">
                  <c:v>9.8790785262102645</c:v>
                </c:pt>
                <c:pt idx="27347">
                  <c:v>9.8628053002536866</c:v>
                </c:pt>
                <c:pt idx="27348">
                  <c:v>9.859252320787359</c:v>
                </c:pt>
                <c:pt idx="27349">
                  <c:v>9.8697609270262898</c:v>
                </c:pt>
                <c:pt idx="27350">
                  <c:v>9.8789954692654671</c:v>
                </c:pt>
                <c:pt idx="27351">
                  <c:v>9.8721411793787439</c:v>
                </c:pt>
                <c:pt idx="27352">
                  <c:v>9.8739098867062811</c:v>
                </c:pt>
                <c:pt idx="27353">
                  <c:v>9.8671228590497861</c:v>
                </c:pt>
                <c:pt idx="27354">
                  <c:v>9.8744928442104261</c:v>
                </c:pt>
                <c:pt idx="27355">
                  <c:v>9.8935677289890656</c:v>
                </c:pt>
                <c:pt idx="27356">
                  <c:v>9.8795900744142084</c:v>
                </c:pt>
                <c:pt idx="27357">
                  <c:v>9.8906285079450189</c:v>
                </c:pt>
                <c:pt idx="27358">
                  <c:v>9.9118843660855891</c:v>
                </c:pt>
                <c:pt idx="27359">
                  <c:v>9.9098745209659906</c:v>
                </c:pt>
                <c:pt idx="27360">
                  <c:v>9.9026861855616133</c:v>
                </c:pt>
                <c:pt idx="27361">
                  <c:v>9.8746359573782438</c:v>
                </c:pt>
                <c:pt idx="27362">
                  <c:v>9.8737281697886914</c:v>
                </c:pt>
                <c:pt idx="27363">
                  <c:v>9.8622611978005317</c:v>
                </c:pt>
                <c:pt idx="27364">
                  <c:v>9.8778059326896912</c:v>
                </c:pt>
                <c:pt idx="27365">
                  <c:v>9.8874310621685098</c:v>
                </c:pt>
                <c:pt idx="27366">
                  <c:v>9.860887812878131</c:v>
                </c:pt>
                <c:pt idx="27367">
                  <c:v>9.850663968522035</c:v>
                </c:pt>
                <c:pt idx="27368">
                  <c:v>9.8420831260161101</c:v>
                </c:pt>
                <c:pt idx="27369">
                  <c:v>9.8752533242128955</c:v>
                </c:pt>
                <c:pt idx="27370">
                  <c:v>9.9394144528222235</c:v>
                </c:pt>
                <c:pt idx="27371">
                  <c:v>9.9558637910585066</c:v>
                </c:pt>
                <c:pt idx="27372">
                  <c:v>9.9427116109672564</c:v>
                </c:pt>
                <c:pt idx="27373">
                  <c:v>9.9352650358034289</c:v>
                </c:pt>
                <c:pt idx="27374">
                  <c:v>9.8775812744913036</c:v>
                </c:pt>
                <c:pt idx="27375">
                  <c:v>9.8451452790619349</c:v>
                </c:pt>
                <c:pt idx="27376">
                  <c:v>9.8390333252525011</c:v>
                </c:pt>
                <c:pt idx="27377">
                  <c:v>9.8676543259442973</c:v>
                </c:pt>
                <c:pt idx="27378">
                  <c:v>9.8981793095689188</c:v>
                </c:pt>
                <c:pt idx="27379">
                  <c:v>9.9419968021109497</c:v>
                </c:pt>
                <c:pt idx="27380">
                  <c:v>9.9394974850589026</c:v>
                </c:pt>
                <c:pt idx="27381">
                  <c:v>9.9248757348490599</c:v>
                </c:pt>
                <c:pt idx="27382">
                  <c:v>9.8646178312322981</c:v>
                </c:pt>
                <c:pt idx="27383">
                  <c:v>9.8157515379006703</c:v>
                </c:pt>
                <c:pt idx="27384">
                  <c:v>9.8088984483489767</c:v>
                </c:pt>
                <c:pt idx="27385">
                  <c:v>9.8365455939075979</c:v>
                </c:pt>
                <c:pt idx="27386">
                  <c:v>9.8652620616580471</c:v>
                </c:pt>
                <c:pt idx="27387">
                  <c:v>9.8971676203405998</c:v>
                </c:pt>
                <c:pt idx="27388">
                  <c:v>9.8841713592942657</c:v>
                </c:pt>
                <c:pt idx="27389">
                  <c:v>9.8606342525406454</c:v>
                </c:pt>
                <c:pt idx="27390">
                  <c:v>9.8594418189095254</c:v>
                </c:pt>
                <c:pt idx="27391">
                  <c:v>9.8715399618312087</c:v>
                </c:pt>
                <c:pt idx="27392">
                  <c:v>9.9036052624651383</c:v>
                </c:pt>
                <c:pt idx="27393">
                  <c:v>9.8983568979942937</c:v>
                </c:pt>
                <c:pt idx="27394">
                  <c:v>9.8764012754112045</c:v>
                </c:pt>
                <c:pt idx="27395">
                  <c:v>9.8610982057237546</c:v>
                </c:pt>
                <c:pt idx="27396">
                  <c:v>9.8597703710341538</c:v>
                </c:pt>
                <c:pt idx="27397">
                  <c:v>9.84332090845351</c:v>
                </c:pt>
                <c:pt idx="27398">
                  <c:v>9.8370141409044631</c:v>
                </c:pt>
                <c:pt idx="27399">
                  <c:v>9.84053747015572</c:v>
                </c:pt>
                <c:pt idx="27400">
                  <c:v>9.8565171116964514</c:v>
                </c:pt>
                <c:pt idx="27401">
                  <c:v>9.8871669612515483</c:v>
                </c:pt>
                <c:pt idx="27402">
                  <c:v>9.910585437142176</c:v>
                </c:pt>
                <c:pt idx="27403">
                  <c:v>9.9316126344900972</c:v>
                </c:pt>
                <c:pt idx="27404">
                  <c:v>9.9031939066986929</c:v>
                </c:pt>
                <c:pt idx="27405">
                  <c:v>9.9017150783336394</c:v>
                </c:pt>
                <c:pt idx="27406">
                  <c:v>9.8819250411477579</c:v>
                </c:pt>
                <c:pt idx="27407">
                  <c:v>9.8640117778335448</c:v>
                </c:pt>
                <c:pt idx="27408">
                  <c:v>9.8306814430027654</c:v>
                </c:pt>
                <c:pt idx="27409">
                  <c:v>9.8068077790961645</c:v>
                </c:pt>
                <c:pt idx="27410">
                  <c:v>9.7971163055259129</c:v>
                </c:pt>
                <c:pt idx="27411">
                  <c:v>9.8146100972702897</c:v>
                </c:pt>
                <c:pt idx="27412">
                  <c:v>9.8443934815181198</c:v>
                </c:pt>
                <c:pt idx="27413">
                  <c:v>9.8624934421529336</c:v>
                </c:pt>
                <c:pt idx="27414">
                  <c:v>9.9005795732046504</c:v>
                </c:pt>
                <c:pt idx="27415">
                  <c:v>9.9268004026760881</c:v>
                </c:pt>
                <c:pt idx="27416">
                  <c:v>9.9343878162659554</c:v>
                </c:pt>
                <c:pt idx="27417">
                  <c:v>9.914243492055089</c:v>
                </c:pt>
                <c:pt idx="27418">
                  <c:v>9.8911949570180084</c:v>
                </c:pt>
                <c:pt idx="27419">
                  <c:v>9.8953587814745063</c:v>
                </c:pt>
                <c:pt idx="27420">
                  <c:v>9.8927165273323361</c:v>
                </c:pt>
                <c:pt idx="27421">
                  <c:v>9.8861596741483826</c:v>
                </c:pt>
                <c:pt idx="27422">
                  <c:v>9.8787883869201174</c:v>
                </c:pt>
                <c:pt idx="27423">
                  <c:v>9.8801875738321172</c:v>
                </c:pt>
                <c:pt idx="27424">
                  <c:v>9.8889847904763055</c:v>
                </c:pt>
                <c:pt idx="27425">
                  <c:v>9.8968284575297787</c:v>
                </c:pt>
                <c:pt idx="27426">
                  <c:v>9.8861380701049768</c:v>
                </c:pt>
                <c:pt idx="27427">
                  <c:v>9.8580555707566173</c:v>
                </c:pt>
                <c:pt idx="27428">
                  <c:v>9.8346949537125781</c:v>
                </c:pt>
                <c:pt idx="27429">
                  <c:v>9.8190216388894758</c:v>
                </c:pt>
                <c:pt idx="27430">
                  <c:v>9.8238431660072969</c:v>
                </c:pt>
                <c:pt idx="27431">
                  <c:v>9.849138799947303</c:v>
                </c:pt>
                <c:pt idx="27432">
                  <c:v>9.8616289123684631</c:v>
                </c:pt>
                <c:pt idx="27433">
                  <c:v>9.8883402939529805</c:v>
                </c:pt>
                <c:pt idx="27434">
                  <c:v>9.9154146443599984</c:v>
                </c:pt>
                <c:pt idx="27435">
                  <c:v>9.9279581040814353</c:v>
                </c:pt>
                <c:pt idx="27436">
                  <c:v>9.9335513952861714</c:v>
                </c:pt>
                <c:pt idx="27437">
                  <c:v>9.9377357735466632</c:v>
                </c:pt>
                <c:pt idx="27438">
                  <c:v>9.9284863325508006</c:v>
                </c:pt>
                <c:pt idx="27439">
                  <c:v>9.8920186278694935</c:v>
                </c:pt>
                <c:pt idx="27440">
                  <c:v>9.8438755757684167</c:v>
                </c:pt>
                <c:pt idx="27441">
                  <c:v>9.8123363982005163</c:v>
                </c:pt>
                <c:pt idx="27442">
                  <c:v>9.8055522915850304</c:v>
                </c:pt>
                <c:pt idx="27443">
                  <c:v>9.8146172887042553</c:v>
                </c:pt>
                <c:pt idx="27444">
                  <c:v>9.8277688125445088</c:v>
                </c:pt>
                <c:pt idx="27445">
                  <c:v>9.8303649804102839</c:v>
                </c:pt>
                <c:pt idx="27446">
                  <c:v>9.8174084673346655</c:v>
                </c:pt>
                <c:pt idx="27447">
                  <c:v>9.8470764128654515</c:v>
                </c:pt>
                <c:pt idx="27448">
                  <c:v>9.8672009349563172</c:v>
                </c:pt>
                <c:pt idx="27449">
                  <c:v>9.8747599695649999</c:v>
                </c:pt>
                <c:pt idx="27450">
                  <c:v>9.8926617658516012</c:v>
                </c:pt>
                <c:pt idx="27451">
                  <c:v>9.8664999555073578</c:v>
                </c:pt>
                <c:pt idx="27452">
                  <c:v>9.8390412298572905</c:v>
                </c:pt>
                <c:pt idx="27453">
                  <c:v>9.8371825016285062</c:v>
                </c:pt>
                <c:pt idx="27454">
                  <c:v>9.8910729416467191</c:v>
                </c:pt>
                <c:pt idx="27455">
                  <c:v>9.9295795966621885</c:v>
                </c:pt>
                <c:pt idx="27456">
                  <c:v>9.9206128285500732</c:v>
                </c:pt>
                <c:pt idx="27457">
                  <c:v>9.8819905961418044</c:v>
                </c:pt>
                <c:pt idx="27458">
                  <c:v>9.8864413383235874</c:v>
                </c:pt>
                <c:pt idx="27459">
                  <c:v>9.8700558663542868</c:v>
                </c:pt>
                <c:pt idx="27460">
                  <c:v>9.8881564753736129</c:v>
                </c:pt>
                <c:pt idx="27461">
                  <c:v>9.9204342065550257</c:v>
                </c:pt>
                <c:pt idx="27462">
                  <c:v>9.9307108754295701</c:v>
                </c:pt>
                <c:pt idx="27463">
                  <c:v>9.9241487576212712</c:v>
                </c:pt>
                <c:pt idx="27464">
                  <c:v>9.9441352735195068</c:v>
                </c:pt>
                <c:pt idx="27465">
                  <c:v>9.9541152845711025</c:v>
                </c:pt>
                <c:pt idx="27466">
                  <c:v>9.9271568376625421</c:v>
                </c:pt>
                <c:pt idx="27467">
                  <c:v>9.8811824184830517</c:v>
                </c:pt>
                <c:pt idx="27468">
                  <c:v>9.8535441298024811</c:v>
                </c:pt>
                <c:pt idx="27469">
                  <c:v>9.8689799147188459</c:v>
                </c:pt>
                <c:pt idx="27470">
                  <c:v>9.8863707315192269</c:v>
                </c:pt>
                <c:pt idx="27471">
                  <c:v>9.881889562385485</c:v>
                </c:pt>
                <c:pt idx="27472">
                  <c:v>9.8757186019565477</c:v>
                </c:pt>
                <c:pt idx="27473">
                  <c:v>9.8498146757768037</c:v>
                </c:pt>
                <c:pt idx="27474">
                  <c:v>9.855931078985682</c:v>
                </c:pt>
                <c:pt idx="27475">
                  <c:v>9.88581121252904</c:v>
                </c:pt>
                <c:pt idx="27476">
                  <c:v>9.8876583394288211</c:v>
                </c:pt>
                <c:pt idx="27477">
                  <c:v>9.8814733468804175</c:v>
                </c:pt>
                <c:pt idx="27478">
                  <c:v>9.8735745363232521</c:v>
                </c:pt>
                <c:pt idx="27479">
                  <c:v>9.883027548170622</c:v>
                </c:pt>
                <c:pt idx="27480">
                  <c:v>9.8823595192440639</c:v>
                </c:pt>
                <c:pt idx="27481">
                  <c:v>9.8743529205747169</c:v>
                </c:pt>
                <c:pt idx="27482">
                  <c:v>9.8503198754630219</c:v>
                </c:pt>
                <c:pt idx="27483">
                  <c:v>9.8702460764614859</c:v>
                </c:pt>
                <c:pt idx="27484">
                  <c:v>9.9051234005683693</c:v>
                </c:pt>
                <c:pt idx="27485">
                  <c:v>9.8859486564687895</c:v>
                </c:pt>
                <c:pt idx="27486">
                  <c:v>9.8499149284269425</c:v>
                </c:pt>
                <c:pt idx="27487">
                  <c:v>9.8293147700053503</c:v>
                </c:pt>
                <c:pt idx="27488">
                  <c:v>9.8412068603363263</c:v>
                </c:pt>
                <c:pt idx="27489">
                  <c:v>9.8718328596957594</c:v>
                </c:pt>
                <c:pt idx="27490">
                  <c:v>9.8842700812852691</c:v>
                </c:pt>
                <c:pt idx="27491">
                  <c:v>9.8815771025201879</c:v>
                </c:pt>
                <c:pt idx="27492">
                  <c:v>9.9102404141383555</c:v>
                </c:pt>
                <c:pt idx="27493">
                  <c:v>9.9082389782123172</c:v>
                </c:pt>
                <c:pt idx="27494">
                  <c:v>9.869945148365904</c:v>
                </c:pt>
                <c:pt idx="27495">
                  <c:v>9.8305239286801864</c:v>
                </c:pt>
                <c:pt idx="27496">
                  <c:v>9.8552648169742643</c:v>
                </c:pt>
                <c:pt idx="27497">
                  <c:v>9.8559915803038756</c:v>
                </c:pt>
                <c:pt idx="27498">
                  <c:v>9.859435946471212</c:v>
                </c:pt>
                <c:pt idx="27499">
                  <c:v>9.8636751277544139</c:v>
                </c:pt>
                <c:pt idx="27500">
                  <c:v>9.8583668907948674</c:v>
                </c:pt>
                <c:pt idx="27501">
                  <c:v>9.8588460349465166</c:v>
                </c:pt>
                <c:pt idx="27502">
                  <c:v>9.8761186442630571</c:v>
                </c:pt>
                <c:pt idx="27503">
                  <c:v>9.9033146595587382</c:v>
                </c:pt>
                <c:pt idx="27504">
                  <c:v>9.9297456726033833</c:v>
                </c:pt>
                <c:pt idx="27505">
                  <c:v>9.9110722506645867</c:v>
                </c:pt>
                <c:pt idx="27506">
                  <c:v>9.8963845834302422</c:v>
                </c:pt>
                <c:pt idx="27507">
                  <c:v>9.9028233319346377</c:v>
                </c:pt>
                <c:pt idx="27508">
                  <c:v>9.8985769478866619</c:v>
                </c:pt>
                <c:pt idx="27509">
                  <c:v>9.8882944350830506</c:v>
                </c:pt>
                <c:pt idx="27510">
                  <c:v>9.8833764638710431</c:v>
                </c:pt>
                <c:pt idx="27511">
                  <c:v>9.8684613034847484</c:v>
                </c:pt>
                <c:pt idx="27512">
                  <c:v>9.8403350342500087</c:v>
                </c:pt>
                <c:pt idx="27513">
                  <c:v>9.8467190246960161</c:v>
                </c:pt>
                <c:pt idx="27514">
                  <c:v>9.8523725241423339</c:v>
                </c:pt>
                <c:pt idx="27515">
                  <c:v>9.8849488184354044</c:v>
                </c:pt>
                <c:pt idx="27516">
                  <c:v>9.8994908948670073</c:v>
                </c:pt>
                <c:pt idx="27517">
                  <c:v>9.8773912907070773</c:v>
                </c:pt>
                <c:pt idx="27518">
                  <c:v>9.8823344389814949</c:v>
                </c:pt>
                <c:pt idx="27519">
                  <c:v>9.9001667281018459</c:v>
                </c:pt>
                <c:pt idx="27520">
                  <c:v>9.8867754114674558</c:v>
                </c:pt>
                <c:pt idx="27521">
                  <c:v>9.8628718694773205</c:v>
                </c:pt>
                <c:pt idx="27522">
                  <c:v>9.8534944637891311</c:v>
                </c:pt>
                <c:pt idx="27523">
                  <c:v>9.8468796363395921</c:v>
                </c:pt>
                <c:pt idx="27524">
                  <c:v>9.8561386699915854</c:v>
                </c:pt>
                <c:pt idx="27525">
                  <c:v>9.8615212909832373</c:v>
                </c:pt>
                <c:pt idx="27526">
                  <c:v>9.8581744104126621</c:v>
                </c:pt>
                <c:pt idx="27527">
                  <c:v>9.8819599710631234</c:v>
                </c:pt>
                <c:pt idx="27528">
                  <c:v>9.8951038819173682</c:v>
                </c:pt>
                <c:pt idx="27529">
                  <c:v>9.881012427563082</c:v>
                </c:pt>
                <c:pt idx="27530">
                  <c:v>9.8798520906739267</c:v>
                </c:pt>
                <c:pt idx="27531">
                  <c:v>9.8939921173628562</c:v>
                </c:pt>
                <c:pt idx="27532">
                  <c:v>9.9048664459966655</c:v>
                </c:pt>
                <c:pt idx="27533">
                  <c:v>9.8986644084941329</c:v>
                </c:pt>
                <c:pt idx="27534">
                  <c:v>9.8598548704912368</c:v>
                </c:pt>
                <c:pt idx="27535">
                  <c:v>9.8616274309521401</c:v>
                </c:pt>
                <c:pt idx="27536">
                  <c:v>9.8597337319553855</c:v>
                </c:pt>
                <c:pt idx="27537">
                  <c:v>9.8565607678440212</c:v>
                </c:pt>
                <c:pt idx="27538">
                  <c:v>9.8481968205788277</c:v>
                </c:pt>
                <c:pt idx="27539">
                  <c:v>9.8566851233801049</c:v>
                </c:pt>
                <c:pt idx="27540">
                  <c:v>9.861291397036787</c:v>
                </c:pt>
                <c:pt idx="27541">
                  <c:v>9.877254726971362</c:v>
                </c:pt>
                <c:pt idx="27542">
                  <c:v>9.9018568747991047</c:v>
                </c:pt>
                <c:pt idx="27543">
                  <c:v>9.9320134259851844</c:v>
                </c:pt>
                <c:pt idx="27544">
                  <c:v>9.9381672593225314</c:v>
                </c:pt>
                <c:pt idx="27545">
                  <c:v>9.9283426223259301</c:v>
                </c:pt>
                <c:pt idx="27546">
                  <c:v>9.889663385304992</c:v>
                </c:pt>
                <c:pt idx="27547">
                  <c:v>9.827675870392909</c:v>
                </c:pt>
                <c:pt idx="27548">
                  <c:v>9.8034917790381009</c:v>
                </c:pt>
                <c:pt idx="27549">
                  <c:v>9.8155296642836358</c:v>
                </c:pt>
                <c:pt idx="27550">
                  <c:v>9.8421719287117</c:v>
                </c:pt>
                <c:pt idx="27551">
                  <c:v>9.8569040986093981</c:v>
                </c:pt>
                <c:pt idx="27552">
                  <c:v>9.8699971186982207</c:v>
                </c:pt>
                <c:pt idx="27553">
                  <c:v>9.8649621762528827</c:v>
                </c:pt>
                <c:pt idx="27554">
                  <c:v>9.8922159232988314</c:v>
                </c:pt>
                <c:pt idx="27555">
                  <c:v>9.9067866790601347</c:v>
                </c:pt>
                <c:pt idx="27556">
                  <c:v>9.9177286040338473</c:v>
                </c:pt>
                <c:pt idx="27557">
                  <c:v>9.9052276436634106</c:v>
                </c:pt>
                <c:pt idx="27558">
                  <c:v>9.9044230791746681</c:v>
                </c:pt>
                <c:pt idx="27559">
                  <c:v>9.8800539697686691</c:v>
                </c:pt>
                <c:pt idx="27560">
                  <c:v>9.8525166556659194</c:v>
                </c:pt>
                <c:pt idx="27561">
                  <c:v>9.8517809831098138</c:v>
                </c:pt>
                <c:pt idx="27562">
                  <c:v>9.8621812152173334</c:v>
                </c:pt>
                <c:pt idx="27563">
                  <c:v>9.8797653956537292</c:v>
                </c:pt>
                <c:pt idx="27564">
                  <c:v>9.8718309201837666</c:v>
                </c:pt>
                <c:pt idx="27565">
                  <c:v>9.86574636374365</c:v>
                </c:pt>
                <c:pt idx="27566">
                  <c:v>9.885040715475391</c:v>
                </c:pt>
                <c:pt idx="27567">
                  <c:v>9.8983434562529897</c:v>
                </c:pt>
                <c:pt idx="27568">
                  <c:v>9.888736608105134</c:v>
                </c:pt>
                <c:pt idx="27569">
                  <c:v>9.8628224015125632</c:v>
                </c:pt>
                <c:pt idx="27570">
                  <c:v>9.8663505278400088</c:v>
                </c:pt>
                <c:pt idx="27571">
                  <c:v>9.8909804289704386</c:v>
                </c:pt>
                <c:pt idx="27572">
                  <c:v>9.9258786121855458</c:v>
                </c:pt>
                <c:pt idx="27573">
                  <c:v>9.9467670856202215</c:v>
                </c:pt>
                <c:pt idx="27574">
                  <c:v>9.9282495948110263</c:v>
                </c:pt>
                <c:pt idx="27575">
                  <c:v>9.882165111816855</c:v>
                </c:pt>
                <c:pt idx="27576">
                  <c:v>9.856788852385316</c:v>
                </c:pt>
                <c:pt idx="27577">
                  <c:v>9.8437086349463936</c:v>
                </c:pt>
                <c:pt idx="27578">
                  <c:v>9.8568695379546014</c:v>
                </c:pt>
                <c:pt idx="27579">
                  <c:v>9.8706818188750969</c:v>
                </c:pt>
                <c:pt idx="27580">
                  <c:v>9.8596989925970391</c:v>
                </c:pt>
                <c:pt idx="27581">
                  <c:v>9.8695144373231862</c:v>
                </c:pt>
                <c:pt idx="27582">
                  <c:v>9.8718048871067321</c:v>
                </c:pt>
                <c:pt idx="27583">
                  <c:v>9.8648371527904288</c:v>
                </c:pt>
                <c:pt idx="27584">
                  <c:v>9.8600214504495192</c:v>
                </c:pt>
                <c:pt idx="27585">
                  <c:v>9.8560487245803632</c:v>
                </c:pt>
                <c:pt idx="27586">
                  <c:v>9.8544920884669924</c:v>
                </c:pt>
                <c:pt idx="27587">
                  <c:v>9.845035556591851</c:v>
                </c:pt>
                <c:pt idx="27588">
                  <c:v>9.8714158376917513</c:v>
                </c:pt>
                <c:pt idx="27589">
                  <c:v>9.9001347548880716</c:v>
                </c:pt>
                <c:pt idx="27590">
                  <c:v>9.9120789083470413</c:v>
                </c:pt>
                <c:pt idx="27591">
                  <c:v>9.8907429826790363</c:v>
                </c:pt>
                <c:pt idx="27592">
                  <c:v>9.9489716655272211</c:v>
                </c:pt>
                <c:pt idx="27593">
                  <c:v>9.9974005311117775</c:v>
                </c:pt>
                <c:pt idx="27594">
                  <c:v>9.9985450515615515</c:v>
                </c:pt>
                <c:pt idx="27595">
                  <c:v>9.9610234887981886</c:v>
                </c:pt>
                <c:pt idx="27596">
                  <c:v>9.927192978487458</c:v>
                </c:pt>
                <c:pt idx="27597">
                  <c:v>9.904875720980959</c:v>
                </c:pt>
                <c:pt idx="27598">
                  <c:v>9.9195331931936828</c:v>
                </c:pt>
                <c:pt idx="27599">
                  <c:v>9.9626403216995048</c:v>
                </c:pt>
                <c:pt idx="27600">
                  <c:v>9.9834758687543772</c:v>
                </c:pt>
                <c:pt idx="27601">
                  <c:v>10.017612906472621</c:v>
                </c:pt>
                <c:pt idx="27602">
                  <c:v>10.012201749289435</c:v>
                </c:pt>
                <c:pt idx="27603">
                  <c:v>9.9766435729551155</c:v>
                </c:pt>
                <c:pt idx="27604">
                  <c:v>9.8905511550238412</c:v>
                </c:pt>
                <c:pt idx="27605">
                  <c:v>9.8161105945319314</c:v>
                </c:pt>
                <c:pt idx="27606">
                  <c:v>9.7159450543026384</c:v>
                </c:pt>
                <c:pt idx="27607">
                  <c:v>9.4952126519118707</c:v>
                </c:pt>
                <c:pt idx="27608">
                  <c:v>9.5173035167596183</c:v>
                </c:pt>
                <c:pt idx="27609">
                  <c:v>9.5671453861086011</c:v>
                </c:pt>
                <c:pt idx="27610">
                  <c:v>9.6447879696934482</c:v>
                </c:pt>
                <c:pt idx="27611">
                  <c:v>9.7355044429196216</c:v>
                </c:pt>
                <c:pt idx="27612">
                  <c:v>9.8223095658141233</c:v>
                </c:pt>
                <c:pt idx="27613">
                  <c:v>9.9181623947804987</c:v>
                </c:pt>
                <c:pt idx="27614">
                  <c:v>9.978441303454348</c:v>
                </c:pt>
                <c:pt idx="27615">
                  <c:v>9.9880046870735981</c:v>
                </c:pt>
                <c:pt idx="27616">
                  <c:v>9.9871961555509277</c:v>
                </c:pt>
                <c:pt idx="27617">
                  <c:v>9.9362152949434197</c:v>
                </c:pt>
                <c:pt idx="27618">
                  <c:v>9.8673113158666901</c:v>
                </c:pt>
                <c:pt idx="27619">
                  <c:v>9.8224665446211468</c:v>
                </c:pt>
                <c:pt idx="27620">
                  <c:v>9.8113784767447889</c:v>
                </c:pt>
                <c:pt idx="27621">
                  <c:v>9.809547576102748</c:v>
                </c:pt>
                <c:pt idx="27622">
                  <c:v>9.8120347410847923</c:v>
                </c:pt>
                <c:pt idx="27623">
                  <c:v>9.8310808347862153</c:v>
                </c:pt>
                <c:pt idx="27624">
                  <c:v>9.8552207378825383</c:v>
                </c:pt>
                <c:pt idx="27625">
                  <c:v>9.8655629009383876</c:v>
                </c:pt>
                <c:pt idx="27626">
                  <c:v>9.8768125242691731</c:v>
                </c:pt>
                <c:pt idx="27627">
                  <c:v>9.8704631356826784</c:v>
                </c:pt>
                <c:pt idx="27628">
                  <c:v>9.8900393592888047</c:v>
                </c:pt>
                <c:pt idx="27629">
                  <c:v>9.9000420485062435</c:v>
                </c:pt>
                <c:pt idx="27630">
                  <c:v>9.8865538342611394</c:v>
                </c:pt>
                <c:pt idx="27631">
                  <c:v>9.8674517321978339</c:v>
                </c:pt>
                <c:pt idx="27632">
                  <c:v>9.8612827649888199</c:v>
                </c:pt>
                <c:pt idx="27633">
                  <c:v>9.881230181133061</c:v>
                </c:pt>
                <c:pt idx="27634">
                  <c:v>9.9048737449575928</c:v>
                </c:pt>
                <c:pt idx="27635">
                  <c:v>9.8911033006488847</c:v>
                </c:pt>
                <c:pt idx="27636">
                  <c:v>9.8715955611494515</c:v>
                </c:pt>
                <c:pt idx="27637">
                  <c:v>9.8590563940918781</c:v>
                </c:pt>
                <c:pt idx="27638">
                  <c:v>9.8495712789655983</c:v>
                </c:pt>
                <c:pt idx="27639">
                  <c:v>9.8525761727552759</c:v>
                </c:pt>
                <c:pt idx="27640">
                  <c:v>9.8803646907740053</c:v>
                </c:pt>
                <c:pt idx="27641">
                  <c:v>9.9146835190774958</c:v>
                </c:pt>
                <c:pt idx="27642">
                  <c:v>9.9295654795995798</c:v>
                </c:pt>
                <c:pt idx="27643">
                  <c:v>9.9666606475179904</c:v>
                </c:pt>
                <c:pt idx="27644">
                  <c:v>9.9678365142671925</c:v>
                </c:pt>
                <c:pt idx="27645">
                  <c:v>9.9250371677415057</c:v>
                </c:pt>
                <c:pt idx="27646">
                  <c:v>9.9153773499150901</c:v>
                </c:pt>
                <c:pt idx="27647">
                  <c:v>9.9395099728038279</c:v>
                </c:pt>
                <c:pt idx="27648">
                  <c:v>9.9511729908616875</c:v>
                </c:pt>
                <c:pt idx="27649">
                  <c:v>9.9295096542731951</c:v>
                </c:pt>
                <c:pt idx="27650">
                  <c:v>9.9206753690343099</c:v>
                </c:pt>
                <c:pt idx="27651">
                  <c:v>9.9159382839146595</c:v>
                </c:pt>
                <c:pt idx="27652">
                  <c:v>9.9209044729849154</c:v>
                </c:pt>
                <c:pt idx="27653">
                  <c:v>9.8832488246883852</c:v>
                </c:pt>
                <c:pt idx="27654">
                  <c:v>9.8308736514122366</c:v>
                </c:pt>
                <c:pt idx="27655">
                  <c:v>9.7944530664062839</c:v>
                </c:pt>
                <c:pt idx="27656">
                  <c:v>9.8069125348867789</c:v>
                </c:pt>
                <c:pt idx="27657">
                  <c:v>9.8258928159847354</c:v>
                </c:pt>
                <c:pt idx="27658">
                  <c:v>9.8388587550712945</c:v>
                </c:pt>
                <c:pt idx="27659">
                  <c:v>9.8531935766752241</c:v>
                </c:pt>
                <c:pt idx="27660">
                  <c:v>9.9072358158785825</c:v>
                </c:pt>
                <c:pt idx="27661">
                  <c:v>9.9331531550671794</c:v>
                </c:pt>
                <c:pt idx="27662">
                  <c:v>9.9281210610374657</c:v>
                </c:pt>
                <c:pt idx="27663">
                  <c:v>9.9237004077158311</c:v>
                </c:pt>
                <c:pt idx="27664">
                  <c:v>9.9178825487163955</c:v>
                </c:pt>
                <c:pt idx="27665">
                  <c:v>9.9321813979816103</c:v>
                </c:pt>
                <c:pt idx="27666">
                  <c:v>9.9067171683346036</c:v>
                </c:pt>
                <c:pt idx="27667">
                  <c:v>9.8367958618316038</c:v>
                </c:pt>
                <c:pt idx="27668">
                  <c:v>9.8055237642971225</c:v>
                </c:pt>
                <c:pt idx="27669">
                  <c:v>9.8094558146952711</c:v>
                </c:pt>
                <c:pt idx="27670">
                  <c:v>9.8567437048680588</c:v>
                </c:pt>
                <c:pt idx="27671">
                  <c:v>9.9191158047295893</c:v>
                </c:pt>
                <c:pt idx="27672">
                  <c:v>9.9683352605203126</c:v>
                </c:pt>
                <c:pt idx="27673">
                  <c:v>9.9632483481129839</c:v>
                </c:pt>
                <c:pt idx="27674">
                  <c:v>9.9788778372236422</c:v>
                </c:pt>
                <c:pt idx="27675">
                  <c:v>9.9866188750190616</c:v>
                </c:pt>
                <c:pt idx="27676">
                  <c:v>9.9321200162052445</c:v>
                </c:pt>
                <c:pt idx="27677">
                  <c:v>9.8963043739932939</c:v>
                </c:pt>
                <c:pt idx="27678">
                  <c:v>9.9587751728811806</c:v>
                </c:pt>
                <c:pt idx="27679">
                  <c:v>10.045865101710245</c:v>
                </c:pt>
                <c:pt idx="27680">
                  <c:v>10.096880672094763</c:v>
                </c:pt>
                <c:pt idx="27681">
                  <c:v>10.140184778598666</c:v>
                </c:pt>
                <c:pt idx="27682">
                  <c:v>10.289276483064608</c:v>
                </c:pt>
                <c:pt idx="27683">
                  <c:v>10.15504092218687</c:v>
                </c:pt>
                <c:pt idx="27684">
                  <c:v>10.014519037613843</c:v>
                </c:pt>
                <c:pt idx="27685">
                  <c:v>9.9467089746321893</c:v>
                </c:pt>
                <c:pt idx="27686">
                  <c:v>9.866191359608802</c:v>
                </c:pt>
                <c:pt idx="27687">
                  <c:v>9.7766868933495932</c:v>
                </c:pt>
                <c:pt idx="27688">
                  <c:v>9.722649097482142</c:v>
                </c:pt>
                <c:pt idx="27689">
                  <c:v>9.7242217695235791</c:v>
                </c:pt>
                <c:pt idx="27690">
                  <c:v>9.7810882648855149</c:v>
                </c:pt>
                <c:pt idx="27691">
                  <c:v>9.8971527156009351</c:v>
                </c:pt>
                <c:pt idx="27692">
                  <c:v>10.060970365443215</c:v>
                </c:pt>
                <c:pt idx="27693">
                  <c:v>10.10884596664936</c:v>
                </c:pt>
                <c:pt idx="27694">
                  <c:v>10.06637259125816</c:v>
                </c:pt>
                <c:pt idx="27695">
                  <c:v>10.02573407194774</c:v>
                </c:pt>
                <c:pt idx="27696">
                  <c:v>9.9476895938967438</c:v>
                </c:pt>
                <c:pt idx="27697">
                  <c:v>9.8568436063020624</c:v>
                </c:pt>
                <c:pt idx="27698">
                  <c:v>9.7493406206603996</c:v>
                </c:pt>
                <c:pt idx="27699">
                  <c:v>9.6736529127707627</c:v>
                </c:pt>
                <c:pt idx="27700">
                  <c:v>9.6410877338207079</c:v>
                </c:pt>
                <c:pt idx="27701">
                  <c:v>9.6474910197009027</c:v>
                </c:pt>
                <c:pt idx="27702">
                  <c:v>9.6783386665846631</c:v>
                </c:pt>
                <c:pt idx="27703">
                  <c:v>9.7322732148079112</c:v>
                </c:pt>
                <c:pt idx="27704">
                  <c:v>9.7310026640822187</c:v>
                </c:pt>
                <c:pt idx="27705">
                  <c:v>9.7659598320793499</c:v>
                </c:pt>
                <c:pt idx="27706">
                  <c:v>9.7464522306432357</c:v>
                </c:pt>
                <c:pt idx="27707">
                  <c:v>9.7467426391105931</c:v>
                </c:pt>
                <c:pt idx="27708">
                  <c:v>9.7210844734847104</c:v>
                </c:pt>
                <c:pt idx="27709">
                  <c:v>9.720665424987823</c:v>
                </c:pt>
                <c:pt idx="27710">
                  <c:v>9.7165963805786095</c:v>
                </c:pt>
                <c:pt idx="27711">
                  <c:v>9.7288377882397885</c:v>
                </c:pt>
                <c:pt idx="27712">
                  <c:v>9.7497492680871982</c:v>
                </c:pt>
                <c:pt idx="27713">
                  <c:v>9.7629657748358962</c:v>
                </c:pt>
                <c:pt idx="27714">
                  <c:v>9.8819949711452946</c:v>
                </c:pt>
                <c:pt idx="27715">
                  <c:v>9.9611603448416925</c:v>
                </c:pt>
                <c:pt idx="27716">
                  <c:v>10.038885540908936</c:v>
                </c:pt>
                <c:pt idx="27717">
                  <c:v>10.097696508779304</c:v>
                </c:pt>
                <c:pt idx="27718">
                  <c:v>10.03042290586111</c:v>
                </c:pt>
                <c:pt idx="27719">
                  <c:v>9.9967916658587654</c:v>
                </c:pt>
                <c:pt idx="27720">
                  <c:v>9.9466263585212111</c:v>
                </c:pt>
                <c:pt idx="27721">
                  <c:v>9.9581676383728475</c:v>
                </c:pt>
                <c:pt idx="27722">
                  <c:v>9.9673545503190155</c:v>
                </c:pt>
                <c:pt idx="27723">
                  <c:v>10.012855396842072</c:v>
                </c:pt>
                <c:pt idx="27724">
                  <c:v>10.052653485008392</c:v>
                </c:pt>
                <c:pt idx="27725">
                  <c:v>10.062482621409659</c:v>
                </c:pt>
                <c:pt idx="27726">
                  <c:v>9.962519634545048</c:v>
                </c:pt>
                <c:pt idx="27727">
                  <c:v>9.8984970131389201</c:v>
                </c:pt>
                <c:pt idx="27728">
                  <c:v>9.7744884341301308</c:v>
                </c:pt>
                <c:pt idx="27729">
                  <c:v>9.707954334207173</c:v>
                </c:pt>
                <c:pt idx="27730">
                  <c:v>9.662721587230573</c:v>
                </c:pt>
                <c:pt idx="27731">
                  <c:v>9.6530622764261143</c:v>
                </c:pt>
                <c:pt idx="27732">
                  <c:v>9.6900534764680373</c:v>
                </c:pt>
                <c:pt idx="27733">
                  <c:v>9.7557619074586661</c:v>
                </c:pt>
                <c:pt idx="27734">
                  <c:v>9.8298595928536674</c:v>
                </c:pt>
                <c:pt idx="27735">
                  <c:v>9.8843573091839563</c:v>
                </c:pt>
                <c:pt idx="27736">
                  <c:v>9.9257186625719047</c:v>
                </c:pt>
                <c:pt idx="27737">
                  <c:v>9.9512311872385428</c:v>
                </c:pt>
                <c:pt idx="27738">
                  <c:v>9.984293582957589</c:v>
                </c:pt>
                <c:pt idx="27739">
                  <c:v>10.088691816286923</c:v>
                </c:pt>
                <c:pt idx="27740">
                  <c:v>10.223739217475002</c:v>
                </c:pt>
                <c:pt idx="27741">
                  <c:v>10.1462116855693</c:v>
                </c:pt>
                <c:pt idx="27742">
                  <c:v>9.9949192301842906</c:v>
                </c:pt>
                <c:pt idx="27743">
                  <c:v>9.9906058331679279</c:v>
                </c:pt>
                <c:pt idx="27744">
                  <c:v>10.02010086208665</c:v>
                </c:pt>
                <c:pt idx="27745">
                  <c:v>9.9254305255362532</c:v>
                </c:pt>
                <c:pt idx="27746">
                  <c:v>9.8474661189711536</c:v>
                </c:pt>
                <c:pt idx="27747">
                  <c:v>9.8754314565111319</c:v>
                </c:pt>
                <c:pt idx="27748">
                  <c:v>9.806427790345543</c:v>
                </c:pt>
                <c:pt idx="27749">
                  <c:v>9.8019840147027786</c:v>
                </c:pt>
                <c:pt idx="27750">
                  <c:v>9.8238899780620432</c:v>
                </c:pt>
                <c:pt idx="27751">
                  <c:v>9.6665435538926321</c:v>
                </c:pt>
                <c:pt idx="27752">
                  <c:v>9.5768366719767748</c:v>
                </c:pt>
                <c:pt idx="27753">
                  <c:v>9.5091583007196476</c:v>
                </c:pt>
                <c:pt idx="27754">
                  <c:v>9.4243719592838069</c:v>
                </c:pt>
                <c:pt idx="27755">
                  <c:v>9.4061093996943992</c:v>
                </c:pt>
                <c:pt idx="27756">
                  <c:v>9.5099011411984016</c:v>
                </c:pt>
                <c:pt idx="27757">
                  <c:v>9.7286075929476947</c:v>
                </c:pt>
                <c:pt idx="27758">
                  <c:v>9.970566751538632</c:v>
                </c:pt>
                <c:pt idx="27759">
                  <c:v>10.154351701529698</c:v>
                </c:pt>
                <c:pt idx="27760">
                  <c:v>10.236850424578451</c:v>
                </c:pt>
                <c:pt idx="27761">
                  <c:v>10.234004739840204</c:v>
                </c:pt>
                <c:pt idx="27762">
                  <c:v>10.154145807107538</c:v>
                </c:pt>
                <c:pt idx="27763">
                  <c:v>9.9929500811035439</c:v>
                </c:pt>
                <c:pt idx="27764">
                  <c:v>9.7549281534080912</c:v>
                </c:pt>
                <c:pt idx="27765">
                  <c:v>9.5801794613890721</c:v>
                </c:pt>
                <c:pt idx="27766">
                  <c:v>9.500837091371988</c:v>
                </c:pt>
                <c:pt idx="27767">
                  <c:v>9.5092816396469715</c:v>
                </c:pt>
                <c:pt idx="27768">
                  <c:v>9.5545284243664934</c:v>
                </c:pt>
                <c:pt idx="27769">
                  <c:v>9.6012240353861369</c:v>
                </c:pt>
                <c:pt idx="27770">
                  <c:v>9.6269863333860428</c:v>
                </c:pt>
                <c:pt idx="27771">
                  <c:v>9.6493735648969956</c:v>
                </c:pt>
                <c:pt idx="27772">
                  <c:v>9.7256565166305808</c:v>
                </c:pt>
                <c:pt idx="27773">
                  <c:v>9.7239226580243798</c:v>
                </c:pt>
                <c:pt idx="27774">
                  <c:v>9.6988698913165781</c:v>
                </c:pt>
                <c:pt idx="27775">
                  <c:v>9.7020025623522592</c:v>
                </c:pt>
                <c:pt idx="27776">
                  <c:v>9.7470801888401866</c:v>
                </c:pt>
                <c:pt idx="27777">
                  <c:v>9.7794052470265971</c:v>
                </c:pt>
                <c:pt idx="27778">
                  <c:v>9.8085756861741498</c:v>
                </c:pt>
                <c:pt idx="27779">
                  <c:v>9.9048571438573507</c:v>
                </c:pt>
                <c:pt idx="27780">
                  <c:v>10.034157809443306</c:v>
                </c:pt>
                <c:pt idx="27781">
                  <c:v>10.160552746360109</c:v>
                </c:pt>
                <c:pt idx="27782">
                  <c:v>10.230247226085504</c:v>
                </c:pt>
                <c:pt idx="27783">
                  <c:v>10.283944802419052</c:v>
                </c:pt>
                <c:pt idx="27784">
                  <c:v>10.297964896297295</c:v>
                </c:pt>
                <c:pt idx="27785">
                  <c:v>10.244610406605741</c:v>
                </c:pt>
                <c:pt idx="27786">
                  <c:v>10.147378053975975</c:v>
                </c:pt>
                <c:pt idx="27787">
                  <c:v>10.028432083103123</c:v>
                </c:pt>
                <c:pt idx="27788">
                  <c:v>9.987330928811291</c:v>
                </c:pt>
                <c:pt idx="27789">
                  <c:v>9.9359753609476567</c:v>
                </c:pt>
                <c:pt idx="27790">
                  <c:v>9.908560984823735</c:v>
                </c:pt>
                <c:pt idx="27791">
                  <c:v>9.907945809865538</c:v>
                </c:pt>
                <c:pt idx="27792">
                  <c:v>9.8788808289174739</c:v>
                </c:pt>
                <c:pt idx="27793">
                  <c:v>9.8147389932222406</c:v>
                </c:pt>
                <c:pt idx="27794">
                  <c:v>9.9540802353145228</c:v>
                </c:pt>
                <c:pt idx="27795">
                  <c:v>10.00889574613733</c:v>
                </c:pt>
                <c:pt idx="27796">
                  <c:v>9.9701059708940782</c:v>
                </c:pt>
                <c:pt idx="27797">
                  <c:v>9.9358051663709048</c:v>
                </c:pt>
                <c:pt idx="27798">
                  <c:v>9.8311777993537266</c:v>
                </c:pt>
                <c:pt idx="27799">
                  <c:v>9.7409445514787141</c:v>
                </c:pt>
                <c:pt idx="27800">
                  <c:v>9.9654161646720585</c:v>
                </c:pt>
                <c:pt idx="27801">
                  <c:v>9.7285501158241292</c:v>
                </c:pt>
                <c:pt idx="27802">
                  <c:v>9.6253956477659042</c:v>
                </c:pt>
                <c:pt idx="27803">
                  <c:v>9.801506034298443</c:v>
                </c:pt>
                <c:pt idx="27804">
                  <c:v>9.8416597060037283</c:v>
                </c:pt>
                <c:pt idx="27805">
                  <c:v>9.8732049218490339</c:v>
                </c:pt>
                <c:pt idx="27806">
                  <c:v>9.9212923902973156</c:v>
                </c:pt>
                <c:pt idx="27807">
                  <c:v>9.9920703396204011</c:v>
                </c:pt>
                <c:pt idx="27808">
                  <c:v>10.108911956306747</c:v>
                </c:pt>
                <c:pt idx="27809">
                  <c:v>10.143223970413297</c:v>
                </c:pt>
                <c:pt idx="27810">
                  <c:v>10.115437793102771</c:v>
                </c:pt>
                <c:pt idx="27811">
                  <c:v>10.067520643697403</c:v>
                </c:pt>
                <c:pt idx="27812">
                  <c:v>9.9930733907536364</c:v>
                </c:pt>
                <c:pt idx="27813">
                  <c:v>9.9133702404122648</c:v>
                </c:pt>
                <c:pt idx="27814">
                  <c:v>9.8276792401739961</c:v>
                </c:pt>
                <c:pt idx="27815">
                  <c:v>9.7663341614924359</c:v>
                </c:pt>
                <c:pt idx="27816">
                  <c:v>9.7103775814625237</c:v>
                </c:pt>
                <c:pt idx="27817">
                  <c:v>9.6604904026336289</c:v>
                </c:pt>
                <c:pt idx="27818">
                  <c:v>9.6143045677236056</c:v>
                </c:pt>
                <c:pt idx="27819">
                  <c:v>9.6244163007141328</c:v>
                </c:pt>
                <c:pt idx="27820">
                  <c:v>9.6801018963413288</c:v>
                </c:pt>
                <c:pt idx="27821">
                  <c:v>9.7504766206370466</c:v>
                </c:pt>
                <c:pt idx="27822">
                  <c:v>9.8687233132417091</c:v>
                </c:pt>
                <c:pt idx="27823">
                  <c:v>9.9668703632802647</c:v>
                </c:pt>
                <c:pt idx="27824">
                  <c:v>10.004129660806653</c:v>
                </c:pt>
                <c:pt idx="27825">
                  <c:v>10.029057447167965</c:v>
                </c:pt>
                <c:pt idx="27826">
                  <c:v>10.00748536353878</c:v>
                </c:pt>
                <c:pt idx="27827">
                  <c:v>9.9947413286219682</c:v>
                </c:pt>
                <c:pt idx="27828">
                  <c:v>9.9840682552679638</c:v>
                </c:pt>
                <c:pt idx="27829">
                  <c:v>9.9444367595208139</c:v>
                </c:pt>
                <c:pt idx="27830">
                  <c:v>9.8906343301468826</c:v>
                </c:pt>
                <c:pt idx="27831">
                  <c:v>9.8722462008418574</c:v>
                </c:pt>
                <c:pt idx="27832">
                  <c:v>9.8405781517458699</c:v>
                </c:pt>
                <c:pt idx="27833">
                  <c:v>9.8073259710721459</c:v>
                </c:pt>
                <c:pt idx="27834">
                  <c:v>9.7839466623567191</c:v>
                </c:pt>
                <c:pt idx="27835">
                  <c:v>9.7892588246565886</c:v>
                </c:pt>
                <c:pt idx="27836">
                  <c:v>9.7893128358703105</c:v>
                </c:pt>
                <c:pt idx="27837">
                  <c:v>9.8380373101764249</c:v>
                </c:pt>
                <c:pt idx="27838">
                  <c:v>9.8732451000530528</c:v>
                </c:pt>
                <c:pt idx="27839">
                  <c:v>9.8952550401386574</c:v>
                </c:pt>
                <c:pt idx="27840">
                  <c:v>9.9459706743301872</c:v>
                </c:pt>
                <c:pt idx="27841">
                  <c:v>9.9107526136250446</c:v>
                </c:pt>
                <c:pt idx="27842">
                  <c:v>9.8251424940354681</c:v>
                </c:pt>
                <c:pt idx="27843">
                  <c:v>9.9516990155607861</c:v>
                </c:pt>
                <c:pt idx="27844">
                  <c:v>10.022200771714955</c:v>
                </c:pt>
                <c:pt idx="27845">
                  <c:v>9.9983178062439375</c:v>
                </c:pt>
                <c:pt idx="27846">
                  <c:v>10.022091364517625</c:v>
                </c:pt>
                <c:pt idx="27847">
                  <c:v>10.029399731009397</c:v>
                </c:pt>
                <c:pt idx="27848">
                  <c:v>9.9466378742901718</c:v>
                </c:pt>
                <c:pt idx="27849">
                  <c:v>9.8663767638031725</c:v>
                </c:pt>
                <c:pt idx="27850">
                  <c:v>9.8289729307249853</c:v>
                </c:pt>
                <c:pt idx="27851">
                  <c:v>9.8335836361297311</c:v>
                </c:pt>
                <c:pt idx="27852">
                  <c:v>9.8728556069603481</c:v>
                </c:pt>
                <c:pt idx="27853">
                  <c:v>9.9173906267521037</c:v>
                </c:pt>
                <c:pt idx="27854">
                  <c:v>9.9356273068785654</c:v>
                </c:pt>
                <c:pt idx="27855">
                  <c:v>9.9540769083243106</c:v>
                </c:pt>
                <c:pt idx="27856">
                  <c:v>9.9651357849701245</c:v>
                </c:pt>
                <c:pt idx="27857">
                  <c:v>9.9125494773567784</c:v>
                </c:pt>
                <c:pt idx="27858">
                  <c:v>9.8192240521087815</c:v>
                </c:pt>
                <c:pt idx="27859">
                  <c:v>9.7415921902356519</c:v>
                </c:pt>
                <c:pt idx="27860">
                  <c:v>9.6394989707204761</c:v>
                </c:pt>
                <c:pt idx="27861">
                  <c:v>9.6131377754997942</c:v>
                </c:pt>
                <c:pt idx="27862">
                  <c:v>9.7079553393749691</c:v>
                </c:pt>
                <c:pt idx="27863">
                  <c:v>9.8246679494828495</c:v>
                </c:pt>
                <c:pt idx="27864">
                  <c:v>9.890995299969191</c:v>
                </c:pt>
                <c:pt idx="27865">
                  <c:v>9.9484735442580217</c:v>
                </c:pt>
                <c:pt idx="27866">
                  <c:v>9.9669244674952946</c:v>
                </c:pt>
                <c:pt idx="27867">
                  <c:v>9.9327905489963602</c:v>
                </c:pt>
                <c:pt idx="27868">
                  <c:v>9.8750099009260239</c:v>
                </c:pt>
                <c:pt idx="27869">
                  <c:v>9.7858864235893428</c:v>
                </c:pt>
                <c:pt idx="27870">
                  <c:v>9.7252161436747926</c:v>
                </c:pt>
                <c:pt idx="27871">
                  <c:v>9.7170655611463967</c:v>
                </c:pt>
                <c:pt idx="27872">
                  <c:v>9.7590954261294591</c:v>
                </c:pt>
                <c:pt idx="27873">
                  <c:v>9.8082882461542127</c:v>
                </c:pt>
                <c:pt idx="27874">
                  <c:v>9.8837720702520304</c:v>
                </c:pt>
                <c:pt idx="27875">
                  <c:v>9.9497825792074419</c:v>
                </c:pt>
                <c:pt idx="27876">
                  <c:v>10.006533009693843</c:v>
                </c:pt>
                <c:pt idx="27877">
                  <c:v>9.9970188057838296</c:v>
                </c:pt>
                <c:pt idx="27878">
                  <c:v>9.9573704152205789</c:v>
                </c:pt>
                <c:pt idx="27879">
                  <c:v>9.8935425514440816</c:v>
                </c:pt>
                <c:pt idx="27880">
                  <c:v>9.8525518524474212</c:v>
                </c:pt>
                <c:pt idx="27881">
                  <c:v>9.831126447727117</c:v>
                </c:pt>
                <c:pt idx="27882">
                  <c:v>9.7572105362905752</c:v>
                </c:pt>
                <c:pt idx="27883">
                  <c:v>9.7341619919630098</c:v>
                </c:pt>
                <c:pt idx="27884">
                  <c:v>9.7590275968283358</c:v>
                </c:pt>
                <c:pt idx="27885">
                  <c:v>9.8001960835596549</c:v>
                </c:pt>
                <c:pt idx="27886">
                  <c:v>9.8422121425359048</c:v>
                </c:pt>
                <c:pt idx="27887">
                  <c:v>9.8660963289141357</c:v>
                </c:pt>
                <c:pt idx="27888">
                  <c:v>9.9133531947085256</c:v>
                </c:pt>
                <c:pt idx="27889">
                  <c:v>9.936154471410747</c:v>
                </c:pt>
                <c:pt idx="27890">
                  <c:v>9.9508809016495476</c:v>
                </c:pt>
                <c:pt idx="27891">
                  <c:v>9.9631299026690296</c:v>
                </c:pt>
                <c:pt idx="27892">
                  <c:v>9.9944749842988934</c:v>
                </c:pt>
                <c:pt idx="27893">
                  <c:v>9.998834279462109</c:v>
                </c:pt>
                <c:pt idx="27894">
                  <c:v>9.949838581292811</c:v>
                </c:pt>
                <c:pt idx="27895">
                  <c:v>9.9227306322290367</c:v>
                </c:pt>
                <c:pt idx="27896">
                  <c:v>9.9274472245241796</c:v>
                </c:pt>
                <c:pt idx="27897">
                  <c:v>9.9371574968620759</c:v>
                </c:pt>
                <c:pt idx="27898">
                  <c:v>9.9342635402225916</c:v>
                </c:pt>
                <c:pt idx="27899">
                  <c:v>9.8941559836265043</c:v>
                </c:pt>
                <c:pt idx="27900">
                  <c:v>9.8859877108200021</c:v>
                </c:pt>
                <c:pt idx="27901">
                  <c:v>9.9028158923087979</c:v>
                </c:pt>
                <c:pt idx="27902">
                  <c:v>9.9478934231273168</c:v>
                </c:pt>
                <c:pt idx="27903">
                  <c:v>9.9908983948167283</c:v>
                </c:pt>
                <c:pt idx="27904">
                  <c:v>10.000861471403073</c:v>
                </c:pt>
                <c:pt idx="27905">
                  <c:v>10.009703285970257</c:v>
                </c:pt>
                <c:pt idx="27906">
                  <c:v>9.9810496640509037</c:v>
                </c:pt>
                <c:pt idx="27907">
                  <c:v>9.8808814322848146</c:v>
                </c:pt>
                <c:pt idx="27908">
                  <c:v>9.7464379402914769</c:v>
                </c:pt>
                <c:pt idx="27909">
                  <c:v>9.6068185142767621</c:v>
                </c:pt>
                <c:pt idx="27910">
                  <c:v>9.5300579999555008</c:v>
                </c:pt>
                <c:pt idx="27911">
                  <c:v>9.5312023771308603</c:v>
                </c:pt>
                <c:pt idx="27912">
                  <c:v>9.5805984031376941</c:v>
                </c:pt>
                <c:pt idx="27913">
                  <c:v>9.7123482175779952</c:v>
                </c:pt>
                <c:pt idx="27914">
                  <c:v>9.8766353753877763</c:v>
                </c:pt>
                <c:pt idx="27915">
                  <c:v>10.074879340721196</c:v>
                </c:pt>
                <c:pt idx="27916">
                  <c:v>10.215350823019001</c:v>
                </c:pt>
                <c:pt idx="27917">
                  <c:v>10.266531385607843</c:v>
                </c:pt>
                <c:pt idx="27918">
                  <c:v>10.161692496894617</c:v>
                </c:pt>
                <c:pt idx="27919">
                  <c:v>9.9635032044605065</c:v>
                </c:pt>
                <c:pt idx="27920">
                  <c:v>9.7447735583647397</c:v>
                </c:pt>
                <c:pt idx="27921">
                  <c:v>9.5951622169944208</c:v>
                </c:pt>
                <c:pt idx="27922">
                  <c:v>9.598519051448779</c:v>
                </c:pt>
                <c:pt idx="27923">
                  <c:v>9.6948272199536554</c:v>
                </c:pt>
                <c:pt idx="27924">
                  <c:v>9.8436229247654357</c:v>
                </c:pt>
                <c:pt idx="27925">
                  <c:v>9.9714515316258243</c:v>
                </c:pt>
                <c:pt idx="27926">
                  <c:v>10.025415713720658</c:v>
                </c:pt>
                <c:pt idx="27927">
                  <c:v>10.048526446396467</c:v>
                </c:pt>
                <c:pt idx="27928">
                  <c:v>10.090142211790972</c:v>
                </c:pt>
                <c:pt idx="27929">
                  <c:v>10.074318427764743</c:v>
                </c:pt>
                <c:pt idx="27930">
                  <c:v>9.9941941508638958</c:v>
                </c:pt>
                <c:pt idx="27931">
                  <c:v>9.9253521446389392</c:v>
                </c:pt>
                <c:pt idx="27932">
                  <c:v>9.8499189559822806</c:v>
                </c:pt>
                <c:pt idx="27933">
                  <c:v>9.7758467791396928</c:v>
                </c:pt>
                <c:pt idx="27934">
                  <c:v>9.7235650018370787</c:v>
                </c:pt>
                <c:pt idx="27935">
                  <c:v>9.7259220463109237</c:v>
                </c:pt>
                <c:pt idx="27936">
                  <c:v>9.747691257356129</c:v>
                </c:pt>
                <c:pt idx="27937">
                  <c:v>9.8044608180141442</c:v>
                </c:pt>
                <c:pt idx="27938">
                  <c:v>9.8584230530689911</c:v>
                </c:pt>
                <c:pt idx="27939">
                  <c:v>9.8870717242387318</c:v>
                </c:pt>
                <c:pt idx="27940">
                  <c:v>9.940635804951345</c:v>
                </c:pt>
                <c:pt idx="27941">
                  <c:v>9.97617348921254</c:v>
                </c:pt>
                <c:pt idx="27942">
                  <c:v>10.005411794249278</c:v>
                </c:pt>
                <c:pt idx="27943">
                  <c:v>10.00763116921172</c:v>
                </c:pt>
                <c:pt idx="27944">
                  <c:v>9.989745672752111</c:v>
                </c:pt>
                <c:pt idx="27945">
                  <c:v>9.9318567956752997</c:v>
                </c:pt>
                <c:pt idx="27946">
                  <c:v>9.8688162286855867</c:v>
                </c:pt>
                <c:pt idx="27947">
                  <c:v>9.8408272856737256</c:v>
                </c:pt>
                <c:pt idx="27948">
                  <c:v>9.8000751530015737</c:v>
                </c:pt>
                <c:pt idx="27949">
                  <c:v>9.792161899203558</c:v>
                </c:pt>
                <c:pt idx="27950">
                  <c:v>9.8238890885347239</c:v>
                </c:pt>
                <c:pt idx="27951">
                  <c:v>9.8651384479324324</c:v>
                </c:pt>
                <c:pt idx="27952">
                  <c:v>9.9222864151481023</c:v>
                </c:pt>
                <c:pt idx="27953">
                  <c:v>9.9760947107748255</c:v>
                </c:pt>
                <c:pt idx="27954">
                  <c:v>10.024152679902674</c:v>
                </c:pt>
                <c:pt idx="27955">
                  <c:v>10.014669807450906</c:v>
                </c:pt>
                <c:pt idx="27956">
                  <c:v>9.9687882145284981</c:v>
                </c:pt>
                <c:pt idx="27957">
                  <c:v>9.9294616240224425</c:v>
                </c:pt>
                <c:pt idx="27958">
                  <c:v>9.8523985699035972</c:v>
                </c:pt>
                <c:pt idx="27959">
                  <c:v>9.8042772002658278</c:v>
                </c:pt>
                <c:pt idx="27960">
                  <c:v>9.7935362151877463</c:v>
                </c:pt>
                <c:pt idx="27961">
                  <c:v>9.8119569375541555</c:v>
                </c:pt>
                <c:pt idx="27962">
                  <c:v>9.8363991121573768</c:v>
                </c:pt>
                <c:pt idx="27963">
                  <c:v>9.8255722083755792</c:v>
                </c:pt>
                <c:pt idx="27964">
                  <c:v>9.8316005517792977</c:v>
                </c:pt>
                <c:pt idx="27965">
                  <c:v>9.8545454761194318</c:v>
                </c:pt>
                <c:pt idx="27966">
                  <c:v>9.8752595502811644</c:v>
                </c:pt>
                <c:pt idx="27967">
                  <c:v>9.8847632933627967</c:v>
                </c:pt>
                <c:pt idx="27968">
                  <c:v>9.8807287048794592</c:v>
                </c:pt>
                <c:pt idx="27969">
                  <c:v>9.8526136673931823</c:v>
                </c:pt>
                <c:pt idx="27970">
                  <c:v>9.8322382903018362</c:v>
                </c:pt>
                <c:pt idx="27971">
                  <c:v>9.8274201786128543</c:v>
                </c:pt>
                <c:pt idx="27972">
                  <c:v>9.8212146216374894</c:v>
                </c:pt>
                <c:pt idx="27973">
                  <c:v>9.8274074834541167</c:v>
                </c:pt>
                <c:pt idx="27974">
                  <c:v>9.8604805264088355</c:v>
                </c:pt>
                <c:pt idx="27975">
                  <c:v>9.8920179947654994</c:v>
                </c:pt>
                <c:pt idx="27976">
                  <c:v>9.8948600162724478</c:v>
                </c:pt>
                <c:pt idx="27977">
                  <c:v>9.8526322713849463</c:v>
                </c:pt>
                <c:pt idx="27978">
                  <c:v>9.8039236033737627</c:v>
                </c:pt>
                <c:pt idx="27979">
                  <c:v>9.7597100872293456</c:v>
                </c:pt>
                <c:pt idx="27980">
                  <c:v>9.7238369715652642</c:v>
                </c:pt>
                <c:pt idx="27981">
                  <c:v>9.7166903448735003</c:v>
                </c:pt>
                <c:pt idx="27982">
                  <c:v>9.7469581165162591</c:v>
                </c:pt>
                <c:pt idx="27983">
                  <c:v>9.7885808758349491</c:v>
                </c:pt>
                <c:pt idx="27984">
                  <c:v>9.8347981947054564</c:v>
                </c:pt>
                <c:pt idx="27985">
                  <c:v>9.882546266172346</c:v>
                </c:pt>
                <c:pt idx="27986">
                  <c:v>9.9152311729141243</c:v>
                </c:pt>
                <c:pt idx="27987">
                  <c:v>9.8818099223378297</c:v>
                </c:pt>
                <c:pt idx="27988">
                  <c:v>9.8394638653219015</c:v>
                </c:pt>
                <c:pt idx="27989">
                  <c:v>9.8042955977333399</c:v>
                </c:pt>
                <c:pt idx="27990">
                  <c:v>9.7294804570278544</c:v>
                </c:pt>
                <c:pt idx="27991">
                  <c:v>9.6994817274198848</c:v>
                </c:pt>
                <c:pt idx="27992">
                  <c:v>9.6833883501497411</c:v>
                </c:pt>
                <c:pt idx="27993">
                  <c:v>9.7200011498097165</c:v>
                </c:pt>
                <c:pt idx="27994">
                  <c:v>9.792660927589754</c:v>
                </c:pt>
                <c:pt idx="27995">
                  <c:v>9.8997121938304744</c:v>
                </c:pt>
                <c:pt idx="27996">
                  <c:v>10.044714306485215</c:v>
                </c:pt>
                <c:pt idx="27997">
                  <c:v>10.157246526974822</c:v>
                </c:pt>
                <c:pt idx="27998">
                  <c:v>10.222852177952424</c:v>
                </c:pt>
                <c:pt idx="27999">
                  <c:v>10.225638215187049</c:v>
                </c:pt>
                <c:pt idx="28000">
                  <c:v>10.140444733700985</c:v>
                </c:pt>
                <c:pt idx="28001">
                  <c:v>9.9851685342528747</c:v>
                </c:pt>
                <c:pt idx="28002">
                  <c:v>9.7831977601142039</c:v>
                </c:pt>
                <c:pt idx="28003">
                  <c:v>9.6164621316541261</c:v>
                </c:pt>
                <c:pt idx="28004">
                  <c:v>9.5207541024722762</c:v>
                </c:pt>
                <c:pt idx="28005">
                  <c:v>9.5341076055878649</c:v>
                </c:pt>
                <c:pt idx="28006">
                  <c:v>9.6371598553800624</c:v>
                </c:pt>
                <c:pt idx="28007">
                  <c:v>9.7961128572092484</c:v>
                </c:pt>
                <c:pt idx="28008">
                  <c:v>9.9570955900496916</c:v>
                </c:pt>
                <c:pt idx="28009">
                  <c:v>10.055763114219996</c:v>
                </c:pt>
                <c:pt idx="28010">
                  <c:v>10.111706690488537</c:v>
                </c:pt>
                <c:pt idx="28011">
                  <c:v>10.122753680682342</c:v>
                </c:pt>
                <c:pt idx="28012">
                  <c:v>10.112638375725522</c:v>
                </c:pt>
                <c:pt idx="28013">
                  <c:v>10.039145920613247</c:v>
                </c:pt>
                <c:pt idx="28014">
                  <c:v>9.9445579860782427</c:v>
                </c:pt>
                <c:pt idx="28015">
                  <c:v>9.834067421461576</c:v>
                </c:pt>
                <c:pt idx="28016">
                  <c:v>9.7515619136424885</c:v>
                </c:pt>
                <c:pt idx="28017">
                  <c:v>9.7148278352181503</c:v>
                </c:pt>
                <c:pt idx="28018">
                  <c:v>9.7331820945547545</c:v>
                </c:pt>
                <c:pt idx="28019">
                  <c:v>9.8508692753780931</c:v>
                </c:pt>
                <c:pt idx="28020">
                  <c:v>9.958488778675493</c:v>
                </c:pt>
                <c:pt idx="28021">
                  <c:v>10.025423262399656</c:v>
                </c:pt>
                <c:pt idx="28022">
                  <c:v>10.051194412875713</c:v>
                </c:pt>
                <c:pt idx="28023">
                  <c:v>9.999974212720506</c:v>
                </c:pt>
                <c:pt idx="28024">
                  <c:v>9.9337194089453043</c:v>
                </c:pt>
                <c:pt idx="28025">
                  <c:v>9.8344672077387507</c:v>
                </c:pt>
                <c:pt idx="28026">
                  <c:v>9.7276974369949532</c:v>
                </c:pt>
                <c:pt idx="28027">
                  <c:v>9.699135984526583</c:v>
                </c:pt>
                <c:pt idx="28028">
                  <c:v>9.7315311127577093</c:v>
                </c:pt>
                <c:pt idx="28029">
                  <c:v>9.8209600392878507</c:v>
                </c:pt>
                <c:pt idx="28030">
                  <c:v>9.9316077240868292</c:v>
                </c:pt>
                <c:pt idx="28031">
                  <c:v>9.9937613499102298</c:v>
                </c:pt>
                <c:pt idx="28032">
                  <c:v>10.091766074148222</c:v>
                </c:pt>
                <c:pt idx="28033">
                  <c:v>10.115630792983584</c:v>
                </c:pt>
                <c:pt idx="28034">
                  <c:v>10.052461402454334</c:v>
                </c:pt>
                <c:pt idx="28035">
                  <c:v>9.9935907885801516</c:v>
                </c:pt>
                <c:pt idx="28036">
                  <c:v>9.9375606249961699</c:v>
                </c:pt>
                <c:pt idx="28037">
                  <c:v>9.8703970830260044</c:v>
                </c:pt>
                <c:pt idx="28038">
                  <c:v>9.8344326183597808</c:v>
                </c:pt>
                <c:pt idx="28039">
                  <c:v>9.8478887682916021</c:v>
                </c:pt>
                <c:pt idx="28040">
                  <c:v>9.8527569459917075</c:v>
                </c:pt>
                <c:pt idx="28041">
                  <c:v>9.8318122242826291</c:v>
                </c:pt>
                <c:pt idx="28042">
                  <c:v>9.8141163208121966</c:v>
                </c:pt>
                <c:pt idx="28043">
                  <c:v>9.7996970730497903</c:v>
                </c:pt>
                <c:pt idx="28044">
                  <c:v>9.8383487637545777</c:v>
                </c:pt>
                <c:pt idx="28045">
                  <c:v>9.8974434122709809</c:v>
                </c:pt>
                <c:pt idx="28046">
                  <c:v>9.9479541287119062</c:v>
                </c:pt>
                <c:pt idx="28047">
                  <c:v>9.9436317103165131</c:v>
                </c:pt>
                <c:pt idx="28048">
                  <c:v>9.9545768391611347</c:v>
                </c:pt>
                <c:pt idx="28049">
                  <c:v>9.9345829733966795</c:v>
                </c:pt>
                <c:pt idx="28050">
                  <c:v>9.8924235728164653</c:v>
                </c:pt>
                <c:pt idx="28051">
                  <c:v>9.8681081763371044</c:v>
                </c:pt>
                <c:pt idx="28052">
                  <c:v>9.8180925935286414</c:v>
                </c:pt>
                <c:pt idx="28053">
                  <c:v>9.8114852744832159</c:v>
                </c:pt>
                <c:pt idx="28054">
                  <c:v>9.8575588084386823</c:v>
                </c:pt>
                <c:pt idx="28055">
                  <c:v>9.8613456215306421</c:v>
                </c:pt>
                <c:pt idx="28056">
                  <c:v>9.8987200716327841</c:v>
                </c:pt>
                <c:pt idx="28057">
                  <c:v>9.9742781802704528</c:v>
                </c:pt>
                <c:pt idx="28058">
                  <c:v>10.047589545467797</c:v>
                </c:pt>
                <c:pt idx="28059">
                  <c:v>10.097560786517684</c:v>
                </c:pt>
                <c:pt idx="28060">
                  <c:v>10.086410673437033</c:v>
                </c:pt>
                <c:pt idx="28061">
                  <c:v>10.031639493228171</c:v>
                </c:pt>
                <c:pt idx="28062">
                  <c:v>9.9852690144345075</c:v>
                </c:pt>
                <c:pt idx="28063">
                  <c:v>9.9505071657283715</c:v>
                </c:pt>
                <c:pt idx="28064">
                  <c:v>9.9278347552834258</c:v>
                </c:pt>
                <c:pt idx="28065">
                  <c:v>9.871521491075967</c:v>
                </c:pt>
                <c:pt idx="28066">
                  <c:v>9.8107031732868748</c:v>
                </c:pt>
                <c:pt idx="28067">
                  <c:v>9.8114325420390607</c:v>
                </c:pt>
                <c:pt idx="28068">
                  <c:v>9.8324556462080963</c:v>
                </c:pt>
                <c:pt idx="28069">
                  <c:v>9.8490804177891249</c:v>
                </c:pt>
                <c:pt idx="28070">
                  <c:v>9.8758174617620487</c:v>
                </c:pt>
                <c:pt idx="28071">
                  <c:v>9.8662466529530555</c:v>
                </c:pt>
                <c:pt idx="28072">
                  <c:v>9.8544187561440211</c:v>
                </c:pt>
                <c:pt idx="28073">
                  <c:v>9.8347840874035768</c:v>
                </c:pt>
                <c:pt idx="28074">
                  <c:v>9.8036796877453281</c:v>
                </c:pt>
                <c:pt idx="28075">
                  <c:v>9.8027357686722958</c:v>
                </c:pt>
                <c:pt idx="28076">
                  <c:v>9.8180676195358796</c:v>
                </c:pt>
                <c:pt idx="28077">
                  <c:v>9.8003217544631234</c:v>
                </c:pt>
                <c:pt idx="28078">
                  <c:v>9.7245517772799381</c:v>
                </c:pt>
                <c:pt idx="28079">
                  <c:v>9.6423701382260756</c:v>
                </c:pt>
                <c:pt idx="28080">
                  <c:v>9.5331487270283475</c:v>
                </c:pt>
                <c:pt idx="28081">
                  <c:v>9.3940709209654099</c:v>
                </c:pt>
                <c:pt idx="28082">
                  <c:v>9.3296308455152701</c:v>
                </c:pt>
                <c:pt idx="28083">
                  <c:v>9.4450465925017344</c:v>
                </c:pt>
                <c:pt idx="28084">
                  <c:v>9.5956243134519408</c:v>
                </c:pt>
                <c:pt idx="28085">
                  <c:v>9.6931267997256949</c:v>
                </c:pt>
                <c:pt idx="28086">
                  <c:v>9.7247165920545999</c:v>
                </c:pt>
                <c:pt idx="28087">
                  <c:v>9.8509501413577762</c:v>
                </c:pt>
                <c:pt idx="28088">
                  <c:v>9.9900463833919044</c:v>
                </c:pt>
                <c:pt idx="28089">
                  <c:v>10.042977924699676</c:v>
                </c:pt>
                <c:pt idx="28090">
                  <c:v>10.080909588856116</c:v>
                </c:pt>
                <c:pt idx="28091">
                  <c:v>10.376526715010646</c:v>
                </c:pt>
                <c:pt idx="28092">
                  <c:v>10.556997320975944</c:v>
                </c:pt>
                <c:pt idx="28093">
                  <c:v>10.790309905614148</c:v>
                </c:pt>
                <c:pt idx="28094">
                  <c:v>10.875244823590837</c:v>
                </c:pt>
                <c:pt idx="28095">
                  <c:v>10.576057484317868</c:v>
                </c:pt>
                <c:pt idx="28096">
                  <c:v>10.140859089830986</c:v>
                </c:pt>
                <c:pt idx="28097">
                  <c:v>9.7717561607559045</c:v>
                </c:pt>
                <c:pt idx="28098">
                  <c:v>9.5044710641236314</c:v>
                </c:pt>
                <c:pt idx="28099">
                  <c:v>9.1842387769488667</c:v>
                </c:pt>
                <c:pt idx="28100">
                  <c:v>8.9102609191017592</c:v>
                </c:pt>
                <c:pt idx="28101">
                  <c:v>8.7147906231160146</c:v>
                </c:pt>
                <c:pt idx="28102">
                  <c:v>8.5913571888288462</c:v>
                </c:pt>
                <c:pt idx="28103">
                  <c:v>8.9102529487280986</c:v>
                </c:pt>
                <c:pt idx="28104">
                  <c:v>10.027737755709607</c:v>
                </c:pt>
                <c:pt idx="28105">
                  <c:v>10.755209283910961</c:v>
                </c:pt>
                <c:pt idx="28106">
                  <c:v>10.381317250799791</c:v>
                </c:pt>
                <c:pt idx="28107">
                  <c:v>9.9941563903628783</c:v>
                </c:pt>
                <c:pt idx="28108">
                  <c:v>9.9239826455915683</c:v>
                </c:pt>
                <c:pt idx="28109">
                  <c:v>10.156227765070625</c:v>
                </c:pt>
                <c:pt idx="28110">
                  <c:v>10.371371333514963</c:v>
                </c:pt>
                <c:pt idx="28111">
                  <c:v>10.389177687978751</c:v>
                </c:pt>
                <c:pt idx="28112">
                  <c:v>10.672074815122242</c:v>
                </c:pt>
                <c:pt idx="28113">
                  <c:v>10.716786751922667</c:v>
                </c:pt>
                <c:pt idx="28114">
                  <c:v>10.303294138907951</c:v>
                </c:pt>
                <c:pt idx="28115">
                  <c:v>10.313485457194862</c:v>
                </c:pt>
                <c:pt idx="28116">
                  <c:v>9.8725825926955757</c:v>
                </c:pt>
                <c:pt idx="28117">
                  <c:v>9.9030913346192175</c:v>
                </c:pt>
                <c:pt idx="28118">
                  <c:v>9.7598366146320092</c:v>
                </c:pt>
                <c:pt idx="28119">
                  <c:v>9.8060152211502984</c:v>
                </c:pt>
                <c:pt idx="28120">
                  <c:v>9.6976520078660275</c:v>
                </c:pt>
                <c:pt idx="28121">
                  <c:v>9.7783944748658413</c:v>
                </c:pt>
                <c:pt idx="28122">
                  <c:v>9.7916117224559294</c:v>
                </c:pt>
                <c:pt idx="28123">
                  <c:v>9.7253149655252749</c:v>
                </c:pt>
                <c:pt idx="28124">
                  <c:v>9.71857367068265</c:v>
                </c:pt>
                <c:pt idx="28125">
                  <c:v>9.7363048244893626</c:v>
                </c:pt>
                <c:pt idx="28126">
                  <c:v>9.7678588444514585</c:v>
                </c:pt>
                <c:pt idx="28127">
                  <c:v>9.80961838523986</c:v>
                </c:pt>
                <c:pt idx="28128">
                  <c:v>9.9297775594980688</c:v>
                </c:pt>
                <c:pt idx="28129">
                  <c:v>10.142247676785829</c:v>
                </c:pt>
                <c:pt idx="28130">
                  <c:v>10.512603151719492</c:v>
                </c:pt>
                <c:pt idx="28131">
                  <c:v>10.92460604942063</c:v>
                </c:pt>
                <c:pt idx="28132">
                  <c:v>10.985780803152249</c:v>
                </c:pt>
                <c:pt idx="28133">
                  <c:v>10.674576305684024</c:v>
                </c:pt>
                <c:pt idx="28134">
                  <c:v>10.33781817032323</c:v>
                </c:pt>
                <c:pt idx="28135">
                  <c:v>10.014009827514951</c:v>
                </c:pt>
                <c:pt idx="28136">
                  <c:v>9.7255234207649011</c:v>
                </c:pt>
                <c:pt idx="28137">
                  <c:v>9.4667367584486097</c:v>
                </c:pt>
                <c:pt idx="28138">
                  <c:v>9.2685897192201008</c:v>
                </c:pt>
                <c:pt idx="28139">
                  <c:v>9.1912114983793529</c:v>
                </c:pt>
                <c:pt idx="28140">
                  <c:v>9.2290163997012069</c:v>
                </c:pt>
                <c:pt idx="28141">
                  <c:v>9.1901041179249141</c:v>
                </c:pt>
                <c:pt idx="28142">
                  <c:v>9.3022493630017262</c:v>
                </c:pt>
                <c:pt idx="28143">
                  <c:v>9.412800127115144</c:v>
                </c:pt>
                <c:pt idx="28144">
                  <c:v>9.5170667440693641</c:v>
                </c:pt>
                <c:pt idx="28145">
                  <c:v>9.6659914451362994</c:v>
                </c:pt>
                <c:pt idx="28146">
                  <c:v>9.7644211702762558</c:v>
                </c:pt>
                <c:pt idx="28147">
                  <c:v>9.8251983536294638</c:v>
                </c:pt>
                <c:pt idx="28148">
                  <c:v>9.8227054121211417</c:v>
                </c:pt>
                <c:pt idx="28149">
                  <c:v>9.8795169170451445</c:v>
                </c:pt>
                <c:pt idx="28150">
                  <c:v>9.9946161563726346</c:v>
                </c:pt>
                <c:pt idx="28151">
                  <c:v>10.127382615319144</c:v>
                </c:pt>
                <c:pt idx="28152">
                  <c:v>10.222035145452516</c:v>
                </c:pt>
                <c:pt idx="28153">
                  <c:v>10.093507605512535</c:v>
                </c:pt>
                <c:pt idx="28154">
                  <c:v>10.093460586526582</c:v>
                </c:pt>
                <c:pt idx="28155">
                  <c:v>10.127314401870068</c:v>
                </c:pt>
                <c:pt idx="28156">
                  <c:v>10.152395144179552</c:v>
                </c:pt>
                <c:pt idx="28157">
                  <c:v>10.134112288031327</c:v>
                </c:pt>
                <c:pt idx="28158">
                  <c:v>10.074355023728076</c:v>
                </c:pt>
                <c:pt idx="28159">
                  <c:v>9.9954171899858864</c:v>
                </c:pt>
                <c:pt idx="28160">
                  <c:v>9.9797527682612621</c:v>
                </c:pt>
                <c:pt idx="28161">
                  <c:v>9.9936586883580052</c:v>
                </c:pt>
                <c:pt idx="28162">
                  <c:v>9.9894899707483251</c:v>
                </c:pt>
                <c:pt idx="28163">
                  <c:v>9.9797301083803998</c:v>
                </c:pt>
                <c:pt idx="28164">
                  <c:v>9.9699621133201539</c:v>
                </c:pt>
                <c:pt idx="28165">
                  <c:v>10.05942662793918</c:v>
                </c:pt>
                <c:pt idx="28166">
                  <c:v>9.9948645522809567</c:v>
                </c:pt>
                <c:pt idx="28167">
                  <c:v>9.9260152834820357</c:v>
                </c:pt>
                <c:pt idx="28168">
                  <c:v>9.8845534484322819</c:v>
                </c:pt>
                <c:pt idx="28169">
                  <c:v>9.8352031945923226</c:v>
                </c:pt>
                <c:pt idx="28170">
                  <c:v>9.7764896213998647</c:v>
                </c:pt>
                <c:pt idx="28171">
                  <c:v>9.745905258000068</c:v>
                </c:pt>
                <c:pt idx="28172">
                  <c:v>9.7325007022812375</c:v>
                </c:pt>
                <c:pt idx="28173">
                  <c:v>9.7614864633659195</c:v>
                </c:pt>
                <c:pt idx="28174">
                  <c:v>9.8472568240155969</c:v>
                </c:pt>
                <c:pt idx="28175">
                  <c:v>9.7100593025322262</c:v>
                </c:pt>
                <c:pt idx="28176">
                  <c:v>9.6774012462945063</c:v>
                </c:pt>
                <c:pt idx="28177">
                  <c:v>9.8327401100729155</c:v>
                </c:pt>
                <c:pt idx="28178">
                  <c:v>9.7895175800003891</c:v>
                </c:pt>
                <c:pt idx="28179">
                  <c:v>9.7190584604728727</c:v>
                </c:pt>
                <c:pt idx="28180">
                  <c:v>9.6458531951942312</c:v>
                </c:pt>
                <c:pt idx="28181">
                  <c:v>9.6400754333297982</c:v>
                </c:pt>
                <c:pt idx="28182">
                  <c:v>9.5118246360032099</c:v>
                </c:pt>
                <c:pt idx="28183">
                  <c:v>9.4043313870766898</c:v>
                </c:pt>
                <c:pt idx="28184">
                  <c:v>9.3856423985940829</c:v>
                </c:pt>
                <c:pt idx="28185">
                  <c:v>9.4178245664804798</c:v>
                </c:pt>
                <c:pt idx="28186">
                  <c:v>9.5599463828247337</c:v>
                </c:pt>
                <c:pt idx="28187">
                  <c:v>9.6831129997621996</c:v>
                </c:pt>
                <c:pt idx="28188">
                  <c:v>9.8375552757227229</c:v>
                </c:pt>
                <c:pt idx="28189">
                  <c:v>9.9956558843277055</c:v>
                </c:pt>
                <c:pt idx="28190">
                  <c:v>10.12439245094256</c:v>
                </c:pt>
                <c:pt idx="28191">
                  <c:v>10.234851304452125</c:v>
                </c:pt>
                <c:pt idx="28192">
                  <c:v>10.307813143161319</c:v>
                </c:pt>
                <c:pt idx="28193">
                  <c:v>10.251644722743558</c:v>
                </c:pt>
                <c:pt idx="28194">
                  <c:v>10.155555007125422</c:v>
                </c:pt>
                <c:pt idx="28195">
                  <c:v>10.06383342239711</c:v>
                </c:pt>
                <c:pt idx="28196">
                  <c:v>9.9875123387979254</c:v>
                </c:pt>
                <c:pt idx="28197">
                  <c:v>9.8929018319099082</c:v>
                </c:pt>
                <c:pt idx="28198">
                  <c:v>9.8316342064588547</c:v>
                </c:pt>
                <c:pt idx="28199">
                  <c:v>9.8536700401312896</c:v>
                </c:pt>
                <c:pt idx="28200">
                  <c:v>9.6984689559669945</c:v>
                </c:pt>
                <c:pt idx="28201">
                  <c:v>9.720034322980144</c:v>
                </c:pt>
                <c:pt idx="28202">
                  <c:v>9.7848924019731189</c:v>
                </c:pt>
                <c:pt idx="28203">
                  <c:v>9.8267570580666135</c:v>
                </c:pt>
                <c:pt idx="28204">
                  <c:v>9.8801337849881214</c:v>
                </c:pt>
                <c:pt idx="28205">
                  <c:v>9.9168369701609542</c:v>
                </c:pt>
                <c:pt idx="28206">
                  <c:v>9.9129777139200446</c:v>
                </c:pt>
                <c:pt idx="28207">
                  <c:v>9.8707687503068797</c:v>
                </c:pt>
                <c:pt idx="28208">
                  <c:v>9.7906668161298942</c:v>
                </c:pt>
                <c:pt idx="28209">
                  <c:v>9.7621917665673497</c:v>
                </c:pt>
                <c:pt idx="28210">
                  <c:v>9.7716453883606942</c:v>
                </c:pt>
                <c:pt idx="28211">
                  <c:v>9.7621510716229256</c:v>
                </c:pt>
                <c:pt idx="28212">
                  <c:v>9.805544224019755</c:v>
                </c:pt>
                <c:pt idx="28213">
                  <c:v>9.8597629716442583</c:v>
                </c:pt>
                <c:pt idx="28214">
                  <c:v>9.9008028009078632</c:v>
                </c:pt>
                <c:pt idx="28215">
                  <c:v>9.9045698737950172</c:v>
                </c:pt>
                <c:pt idx="28216">
                  <c:v>9.9058147297335353</c:v>
                </c:pt>
                <c:pt idx="28217">
                  <c:v>9.9207575745019536</c:v>
                </c:pt>
                <c:pt idx="28218">
                  <c:v>9.980080550003489</c:v>
                </c:pt>
                <c:pt idx="28219">
                  <c:v>9.9955539259424722</c:v>
                </c:pt>
                <c:pt idx="28220">
                  <c:v>9.9751013959399266</c:v>
                </c:pt>
                <c:pt idx="28221">
                  <c:v>9.9267144889908909</c:v>
                </c:pt>
                <c:pt idx="28222">
                  <c:v>9.8793036686091931</c:v>
                </c:pt>
                <c:pt idx="28223">
                  <c:v>9.8399315196327848</c:v>
                </c:pt>
                <c:pt idx="28224">
                  <c:v>9.8175816455809759</c:v>
                </c:pt>
                <c:pt idx="28225">
                  <c:v>9.841176880187712</c:v>
                </c:pt>
                <c:pt idx="28226">
                  <c:v>9.8652876634252209</c:v>
                </c:pt>
                <c:pt idx="28227">
                  <c:v>9.8891595622426802</c:v>
                </c:pt>
                <c:pt idx="28228">
                  <c:v>9.8900466318101792</c:v>
                </c:pt>
                <c:pt idx="28229">
                  <c:v>9.8827501352960976</c:v>
                </c:pt>
                <c:pt idx="28230">
                  <c:v>9.9047820330605081</c:v>
                </c:pt>
                <c:pt idx="28231">
                  <c:v>9.9569620199168956</c:v>
                </c:pt>
                <c:pt idx="28232">
                  <c:v>9.9777440800733981</c:v>
                </c:pt>
                <c:pt idx="28233">
                  <c:v>9.9865654047685624</c:v>
                </c:pt>
                <c:pt idx="28234">
                  <c:v>9.9804699726513242</c:v>
                </c:pt>
                <c:pt idx="28235">
                  <c:v>9.9460205960853614</c:v>
                </c:pt>
                <c:pt idx="28236">
                  <c:v>9.9179654855931094</c:v>
                </c:pt>
                <c:pt idx="28237">
                  <c:v>9.8929206194721306</c:v>
                </c:pt>
                <c:pt idx="28238">
                  <c:v>9.8826359738208733</c:v>
                </c:pt>
                <c:pt idx="28239">
                  <c:v>9.8741218083960796</c:v>
                </c:pt>
                <c:pt idx="28240">
                  <c:v>9.8556189681270219</c:v>
                </c:pt>
                <c:pt idx="28241">
                  <c:v>9.8264815259931986</c:v>
                </c:pt>
                <c:pt idx="28242">
                  <c:v>9.8531218697462517</c:v>
                </c:pt>
                <c:pt idx="28243">
                  <c:v>9.8803277153233147</c:v>
                </c:pt>
                <c:pt idx="28244">
                  <c:v>9.9088315243855174</c:v>
                </c:pt>
                <c:pt idx="28245">
                  <c:v>9.8967913964269698</c:v>
                </c:pt>
                <c:pt idx="28246">
                  <c:v>9.8949909238659615</c:v>
                </c:pt>
                <c:pt idx="28247">
                  <c:v>9.90378177395921</c:v>
                </c:pt>
                <c:pt idx="28248">
                  <c:v>9.921375086377509</c:v>
                </c:pt>
                <c:pt idx="28249">
                  <c:v>9.9147308005595089</c:v>
                </c:pt>
                <c:pt idx="28250">
                  <c:v>9.8738387977017226</c:v>
                </c:pt>
                <c:pt idx="28251">
                  <c:v>9.8445447788019624</c:v>
                </c:pt>
                <c:pt idx="28252">
                  <c:v>9.8323121207706414</c:v>
                </c:pt>
                <c:pt idx="28253">
                  <c:v>9.8310843959900627</c:v>
                </c:pt>
                <c:pt idx="28254">
                  <c:v>9.830611699572426</c:v>
                </c:pt>
                <c:pt idx="28255">
                  <c:v>9.8535161234864646</c:v>
                </c:pt>
                <c:pt idx="28256">
                  <c:v>9.8761400059119691</c:v>
                </c:pt>
                <c:pt idx="28257">
                  <c:v>9.8867757865453552</c:v>
                </c:pt>
                <c:pt idx="28258">
                  <c:v>9.8773632646704801</c:v>
                </c:pt>
                <c:pt idx="28259">
                  <c:v>9.896153367651042</c:v>
                </c:pt>
                <c:pt idx="28260">
                  <c:v>9.9180855740154374</c:v>
                </c:pt>
                <c:pt idx="28261">
                  <c:v>9.9118210964725915</c:v>
                </c:pt>
                <c:pt idx="28262">
                  <c:v>9.9220289283477303</c:v>
                </c:pt>
                <c:pt idx="28263">
                  <c:v>9.888055905707537</c:v>
                </c:pt>
                <c:pt idx="28264">
                  <c:v>9.8745627235959059</c:v>
                </c:pt>
                <c:pt idx="28265">
                  <c:v>9.8646414630817958</c:v>
                </c:pt>
                <c:pt idx="28266">
                  <c:v>9.8604848757343397</c:v>
                </c:pt>
                <c:pt idx="28267">
                  <c:v>9.8473819625984671</c:v>
                </c:pt>
                <c:pt idx="28268">
                  <c:v>9.8634350170900067</c:v>
                </c:pt>
                <c:pt idx="28269">
                  <c:v>9.8667468645640657</c:v>
                </c:pt>
                <c:pt idx="28270">
                  <c:v>9.8606942955324044</c:v>
                </c:pt>
                <c:pt idx="28271">
                  <c:v>9.8279116610825206</c:v>
                </c:pt>
                <c:pt idx="28272">
                  <c:v>9.8593369099083557</c:v>
                </c:pt>
                <c:pt idx="28273">
                  <c:v>9.8726431360883957</c:v>
                </c:pt>
                <c:pt idx="28274">
                  <c:v>9.8449566585295223</c:v>
                </c:pt>
                <c:pt idx="28275">
                  <c:v>9.8357200978711266</c:v>
                </c:pt>
                <c:pt idx="28276">
                  <c:v>9.8568490108664371</c:v>
                </c:pt>
                <c:pt idx="28277">
                  <c:v>9.8810780067528761</c:v>
                </c:pt>
                <c:pt idx="28278">
                  <c:v>9.8809136322060986</c:v>
                </c:pt>
                <c:pt idx="28279">
                  <c:v>9.8720478912203475</c:v>
                </c:pt>
                <c:pt idx="28280">
                  <c:v>9.8634458530678</c:v>
                </c:pt>
                <c:pt idx="28281">
                  <c:v>9.8679750569992546</c:v>
                </c:pt>
                <c:pt idx="28282">
                  <c:v>9.8318853936269672</c:v>
                </c:pt>
                <c:pt idx="28283">
                  <c:v>9.8336315126235672</c:v>
                </c:pt>
                <c:pt idx="28284">
                  <c:v>9.8338886355878614</c:v>
                </c:pt>
                <c:pt idx="28285">
                  <c:v>9.8456698668905887</c:v>
                </c:pt>
                <c:pt idx="28286">
                  <c:v>9.8750267178421023</c:v>
                </c:pt>
                <c:pt idx="28287">
                  <c:v>9.9099636364249548</c:v>
                </c:pt>
                <c:pt idx="28288">
                  <c:v>9.9244111316112438</c:v>
                </c:pt>
                <c:pt idx="28289">
                  <c:v>9.9235295419968494</c:v>
                </c:pt>
                <c:pt idx="28290">
                  <c:v>9.9192765362280824</c:v>
                </c:pt>
                <c:pt idx="28291">
                  <c:v>9.9088862620810101</c:v>
                </c:pt>
                <c:pt idx="28292">
                  <c:v>9.9162264312644748</c:v>
                </c:pt>
                <c:pt idx="28293">
                  <c:v>9.904756974510585</c:v>
                </c:pt>
                <c:pt idx="28294">
                  <c:v>9.8793250403815662</c:v>
                </c:pt>
                <c:pt idx="28295">
                  <c:v>9.8806220421553945</c:v>
                </c:pt>
                <c:pt idx="28296">
                  <c:v>9.8713101423188352</c:v>
                </c:pt>
                <c:pt idx="28297">
                  <c:v>9.8425214914012358</c:v>
                </c:pt>
                <c:pt idx="28298">
                  <c:v>9.8390813209767405</c:v>
                </c:pt>
                <c:pt idx="28299">
                  <c:v>9.8396955376321333</c:v>
                </c:pt>
                <c:pt idx="28300">
                  <c:v>9.8593471606410219</c:v>
                </c:pt>
                <c:pt idx="28301">
                  <c:v>9.8903460069682598</c:v>
                </c:pt>
                <c:pt idx="28302">
                  <c:v>9.8985117426855886</c:v>
                </c:pt>
                <c:pt idx="28303">
                  <c:v>9.9035065137519229</c:v>
                </c:pt>
                <c:pt idx="28304">
                  <c:v>9.9176517030933162</c:v>
                </c:pt>
                <c:pt idx="28305">
                  <c:v>9.8962064026251966</c:v>
                </c:pt>
                <c:pt idx="28306">
                  <c:v>9.8852971619876371</c:v>
                </c:pt>
                <c:pt idx="28307">
                  <c:v>9.8841251115708211</c:v>
                </c:pt>
                <c:pt idx="28308">
                  <c:v>9.8861494432843617</c:v>
                </c:pt>
                <c:pt idx="28309">
                  <c:v>9.8899249647692198</c:v>
                </c:pt>
                <c:pt idx="28310">
                  <c:v>9.8979506224693896</c:v>
                </c:pt>
                <c:pt idx="28311">
                  <c:v>9.89633522637906</c:v>
                </c:pt>
                <c:pt idx="28312">
                  <c:v>9.8929960139741588</c:v>
                </c:pt>
                <c:pt idx="28313">
                  <c:v>9.8722935074013574</c:v>
                </c:pt>
                <c:pt idx="28314">
                  <c:v>9.874155895666469</c:v>
                </c:pt>
                <c:pt idx="28315">
                  <c:v>9.8506421990570097</c:v>
                </c:pt>
                <c:pt idx="28316">
                  <c:v>9.8474732454541698</c:v>
                </c:pt>
                <c:pt idx="28317">
                  <c:v>9.867448297657651</c:v>
                </c:pt>
                <c:pt idx="28318">
                  <c:v>9.8933635301630236</c:v>
                </c:pt>
                <c:pt idx="28319">
                  <c:v>9.920460961267235</c:v>
                </c:pt>
                <c:pt idx="28320">
                  <c:v>9.9382151911349172</c:v>
                </c:pt>
                <c:pt idx="28321">
                  <c:v>9.9469684637599052</c:v>
                </c:pt>
                <c:pt idx="28322">
                  <c:v>9.9172168043787181</c:v>
                </c:pt>
                <c:pt idx="28323">
                  <c:v>9.8733704992976126</c:v>
                </c:pt>
                <c:pt idx="28324">
                  <c:v>9.8412962082648896</c:v>
                </c:pt>
                <c:pt idx="28325">
                  <c:v>9.8252345582032259</c:v>
                </c:pt>
                <c:pt idx="28326">
                  <c:v>9.8514493555781844</c:v>
                </c:pt>
                <c:pt idx="28327">
                  <c:v>9.8558623997353347</c:v>
                </c:pt>
                <c:pt idx="28328">
                  <c:v>9.8710603874042242</c:v>
                </c:pt>
                <c:pt idx="28329">
                  <c:v>9.8904200334799324</c:v>
                </c:pt>
                <c:pt idx="28330">
                  <c:v>9.9163872073363191</c:v>
                </c:pt>
                <c:pt idx="28331">
                  <c:v>9.9266584354519107</c:v>
                </c:pt>
                <c:pt idx="28332">
                  <c:v>9.941171205721643</c:v>
                </c:pt>
                <c:pt idx="28333">
                  <c:v>9.9408747733238982</c:v>
                </c:pt>
                <c:pt idx="28334">
                  <c:v>9.9266615481662974</c:v>
                </c:pt>
                <c:pt idx="28335">
                  <c:v>9.8759720597471432</c:v>
                </c:pt>
                <c:pt idx="28336">
                  <c:v>9.8479218576459697</c:v>
                </c:pt>
                <c:pt idx="28337">
                  <c:v>9.8398691320168545</c:v>
                </c:pt>
                <c:pt idx="28338">
                  <c:v>9.8334943593980242</c:v>
                </c:pt>
                <c:pt idx="28339">
                  <c:v>9.8862837854259968</c:v>
                </c:pt>
                <c:pt idx="28340">
                  <c:v>9.9090384718297937</c:v>
                </c:pt>
                <c:pt idx="28341">
                  <c:v>9.911667673670042</c:v>
                </c:pt>
                <c:pt idx="28342">
                  <c:v>9.9072731715032543</c:v>
                </c:pt>
                <c:pt idx="28343">
                  <c:v>9.9198206228605681</c:v>
                </c:pt>
                <c:pt idx="28344">
                  <c:v>9.9195446184379392</c:v>
                </c:pt>
                <c:pt idx="28345">
                  <c:v>9.9062419613767752</c:v>
                </c:pt>
                <c:pt idx="28346">
                  <c:v>9.8898329499885875</c:v>
                </c:pt>
                <c:pt idx="28347">
                  <c:v>9.8847132447115111</c:v>
                </c:pt>
                <c:pt idx="28348">
                  <c:v>9.8719723707786873</c:v>
                </c:pt>
                <c:pt idx="28349">
                  <c:v>9.8631634913146833</c:v>
                </c:pt>
                <c:pt idx="28350">
                  <c:v>9.8648924241974267</c:v>
                </c:pt>
                <c:pt idx="28351">
                  <c:v>9.896212852116939</c:v>
                </c:pt>
                <c:pt idx="28352">
                  <c:v>9.9163871790917657</c:v>
                </c:pt>
                <c:pt idx="28353">
                  <c:v>9.8974485784642905</c:v>
                </c:pt>
                <c:pt idx="28354">
                  <c:v>9.88895014707788</c:v>
                </c:pt>
                <c:pt idx="28355">
                  <c:v>9.8953408091859476</c:v>
                </c:pt>
                <c:pt idx="28356">
                  <c:v>9.894752369098752</c:v>
                </c:pt>
                <c:pt idx="28357">
                  <c:v>9.8740582786594313</c:v>
                </c:pt>
                <c:pt idx="28358">
                  <c:v>9.888940528610604</c:v>
                </c:pt>
                <c:pt idx="28359">
                  <c:v>9.8994891192132695</c:v>
                </c:pt>
                <c:pt idx="28360">
                  <c:v>9.9109618009738458</c:v>
                </c:pt>
                <c:pt idx="28361">
                  <c:v>9.9078633318779392</c:v>
                </c:pt>
                <c:pt idx="28362">
                  <c:v>9.8890540463206396</c:v>
                </c:pt>
                <c:pt idx="28363">
                  <c:v>9.8868720961070284</c:v>
                </c:pt>
                <c:pt idx="28364">
                  <c:v>9.8733183345309747</c:v>
                </c:pt>
                <c:pt idx="28365">
                  <c:v>9.8413897253120268</c:v>
                </c:pt>
                <c:pt idx="28366">
                  <c:v>9.8358539134499328</c:v>
                </c:pt>
                <c:pt idx="28367">
                  <c:v>9.8534365451834844</c:v>
                </c:pt>
                <c:pt idx="28368">
                  <c:v>9.8567758086033272</c:v>
                </c:pt>
                <c:pt idx="28369">
                  <c:v>9.874145770365006</c:v>
                </c:pt>
                <c:pt idx="28370">
                  <c:v>9.8854804659449176</c:v>
                </c:pt>
                <c:pt idx="28371">
                  <c:v>9.9023940045633907</c:v>
                </c:pt>
                <c:pt idx="28372">
                  <c:v>9.91300684967681</c:v>
                </c:pt>
                <c:pt idx="28373">
                  <c:v>9.9168123691116836</c:v>
                </c:pt>
                <c:pt idx="28374">
                  <c:v>9.9159040849337288</c:v>
                </c:pt>
                <c:pt idx="28375">
                  <c:v>9.9009104728223782</c:v>
                </c:pt>
                <c:pt idx="28376">
                  <c:v>9.8964740467740526</c:v>
                </c:pt>
                <c:pt idx="28377">
                  <c:v>9.8813706082908013</c:v>
                </c:pt>
                <c:pt idx="28378">
                  <c:v>9.8466364400462378</c:v>
                </c:pt>
                <c:pt idx="28379">
                  <c:v>9.8245830287941782</c:v>
                </c:pt>
                <c:pt idx="28380">
                  <c:v>9.793219374796962</c:v>
                </c:pt>
                <c:pt idx="28381">
                  <c:v>9.8135887859365294</c:v>
                </c:pt>
                <c:pt idx="28382">
                  <c:v>9.8281782673743532</c:v>
                </c:pt>
                <c:pt idx="28383">
                  <c:v>9.8457683183701814</c:v>
                </c:pt>
                <c:pt idx="28384">
                  <c:v>9.8901088150479453</c:v>
                </c:pt>
                <c:pt idx="28385">
                  <c:v>9.9243356709708745</c:v>
                </c:pt>
                <c:pt idx="28386">
                  <c:v>9.9865319255575926</c:v>
                </c:pt>
                <c:pt idx="28387">
                  <c:v>10.015452292533727</c:v>
                </c:pt>
                <c:pt idx="28388">
                  <c:v>10.014857636742153</c:v>
                </c:pt>
                <c:pt idx="28389">
                  <c:v>9.9965128341221714</c:v>
                </c:pt>
                <c:pt idx="28390">
                  <c:v>9.9304455292824567</c:v>
                </c:pt>
                <c:pt idx="28391">
                  <c:v>9.8679917292294785</c:v>
                </c:pt>
                <c:pt idx="28392">
                  <c:v>9.8090183792531409</c:v>
                </c:pt>
                <c:pt idx="28393">
                  <c:v>9.784340972572771</c:v>
                </c:pt>
                <c:pt idx="28394">
                  <c:v>9.7823155600172988</c:v>
                </c:pt>
                <c:pt idx="28395">
                  <c:v>9.8054895412680931</c:v>
                </c:pt>
                <c:pt idx="28396">
                  <c:v>9.8499979337234862</c:v>
                </c:pt>
                <c:pt idx="28397">
                  <c:v>9.9168656359098382</c:v>
                </c:pt>
                <c:pt idx="28398">
                  <c:v>9.9473775024911095</c:v>
                </c:pt>
                <c:pt idx="28399">
                  <c:v>9.9622328228049195</c:v>
                </c:pt>
                <c:pt idx="28400">
                  <c:v>9.9288821071778433</c:v>
                </c:pt>
                <c:pt idx="28401">
                  <c:v>9.8675019172220075</c:v>
                </c:pt>
                <c:pt idx="28402">
                  <c:v>9.8476760841138926</c:v>
                </c:pt>
                <c:pt idx="28403">
                  <c:v>9.8481739581074432</c:v>
                </c:pt>
                <c:pt idx="28404">
                  <c:v>9.8708375948358604</c:v>
                </c:pt>
                <c:pt idx="28405">
                  <c:v>9.8772615415919027</c:v>
                </c:pt>
                <c:pt idx="28406">
                  <c:v>9.859616440536886</c:v>
                </c:pt>
                <c:pt idx="28407">
                  <c:v>9.851841241538807</c:v>
                </c:pt>
                <c:pt idx="28408">
                  <c:v>9.8682384318022667</c:v>
                </c:pt>
                <c:pt idx="28409">
                  <c:v>9.8781655793272414</c:v>
                </c:pt>
                <c:pt idx="28410">
                  <c:v>9.8811682424804719</c:v>
                </c:pt>
                <c:pt idx="28411">
                  <c:v>9.9009382522895582</c:v>
                </c:pt>
                <c:pt idx="28412">
                  <c:v>9.920918259074897</c:v>
                </c:pt>
                <c:pt idx="28413">
                  <c:v>9.947915654367824</c:v>
                </c:pt>
                <c:pt idx="28414">
                  <c:v>9.9345557819480206</c:v>
                </c:pt>
                <c:pt idx="28415">
                  <c:v>9.8850428110665636</c:v>
                </c:pt>
                <c:pt idx="28416">
                  <c:v>9.8458466079918079</c:v>
                </c:pt>
                <c:pt idx="28417">
                  <c:v>9.8367660413561797</c:v>
                </c:pt>
                <c:pt idx="28418">
                  <c:v>9.8448128339694154</c:v>
                </c:pt>
                <c:pt idx="28419">
                  <c:v>9.8429141323296427</c:v>
                </c:pt>
                <c:pt idx="28420">
                  <c:v>9.8284063448798555</c:v>
                </c:pt>
                <c:pt idx="28421">
                  <c:v>9.8379686836598292</c:v>
                </c:pt>
                <c:pt idx="28422">
                  <c:v>9.8608608283620711</c:v>
                </c:pt>
                <c:pt idx="28423">
                  <c:v>9.8961894360380249</c:v>
                </c:pt>
                <c:pt idx="28424">
                  <c:v>9.9137342382438902</c:v>
                </c:pt>
                <c:pt idx="28425">
                  <c:v>9.9128045340969404</c:v>
                </c:pt>
                <c:pt idx="28426">
                  <c:v>9.907639792850313</c:v>
                </c:pt>
                <c:pt idx="28427">
                  <c:v>9.9134495071266056</c:v>
                </c:pt>
                <c:pt idx="28428">
                  <c:v>9.8855821327829663</c:v>
                </c:pt>
                <c:pt idx="28429">
                  <c:v>9.8626788590661167</c:v>
                </c:pt>
                <c:pt idx="28430">
                  <c:v>9.8481619699923151</c:v>
                </c:pt>
                <c:pt idx="28431">
                  <c:v>9.8374863486053172</c:v>
                </c:pt>
                <c:pt idx="28432">
                  <c:v>9.8484661755609402</c:v>
                </c:pt>
                <c:pt idx="28433">
                  <c:v>9.8584020439611297</c:v>
                </c:pt>
                <c:pt idx="28434">
                  <c:v>9.8706045286971005</c:v>
                </c:pt>
                <c:pt idx="28435">
                  <c:v>9.892450141673919</c:v>
                </c:pt>
                <c:pt idx="28436">
                  <c:v>9.9022168539821589</c:v>
                </c:pt>
                <c:pt idx="28437">
                  <c:v>9.9082847255502013</c:v>
                </c:pt>
                <c:pt idx="28438">
                  <c:v>9.9133597856119682</c:v>
                </c:pt>
                <c:pt idx="28439">
                  <c:v>9.882668101140899</c:v>
                </c:pt>
                <c:pt idx="28440">
                  <c:v>9.8562075382791363</c:v>
                </c:pt>
                <c:pt idx="28441">
                  <c:v>9.8493514582268844</c:v>
                </c:pt>
                <c:pt idx="28442">
                  <c:v>9.8527254352262474</c:v>
                </c:pt>
                <c:pt idx="28443">
                  <c:v>9.8510092800990847</c:v>
                </c:pt>
                <c:pt idx="28444">
                  <c:v>9.8419331750979513</c:v>
                </c:pt>
                <c:pt idx="28445">
                  <c:v>9.8603931077407623</c:v>
                </c:pt>
                <c:pt idx="28446">
                  <c:v>9.8779964585729996</c:v>
                </c:pt>
                <c:pt idx="28447">
                  <c:v>9.8948378809551976</c:v>
                </c:pt>
                <c:pt idx="28448">
                  <c:v>9.8758701283535952</c:v>
                </c:pt>
                <c:pt idx="28449">
                  <c:v>9.8959814862828921</c:v>
                </c:pt>
                <c:pt idx="28450">
                  <c:v>9.9160438255940804</c:v>
                </c:pt>
                <c:pt idx="28451">
                  <c:v>9.8949912261700437</c:v>
                </c:pt>
                <c:pt idx="28452">
                  <c:v>9.8821569809563261</c:v>
                </c:pt>
                <c:pt idx="28453">
                  <c:v>9.8521702700096299</c:v>
                </c:pt>
                <c:pt idx="28454">
                  <c:v>9.8422403233043205</c:v>
                </c:pt>
                <c:pt idx="28455">
                  <c:v>9.8413207578849402</c:v>
                </c:pt>
                <c:pt idx="28456">
                  <c:v>9.8332274175795806</c:v>
                </c:pt>
                <c:pt idx="28457">
                  <c:v>9.8393223903104889</c:v>
                </c:pt>
                <c:pt idx="28458">
                  <c:v>9.866786075536881</c:v>
                </c:pt>
                <c:pt idx="28459">
                  <c:v>9.8757961913039445</c:v>
                </c:pt>
                <c:pt idx="28460">
                  <c:v>9.8861848534971326</c:v>
                </c:pt>
                <c:pt idx="28461">
                  <c:v>9.8826875667997616</c:v>
                </c:pt>
                <c:pt idx="28462">
                  <c:v>9.9119475267870687</c:v>
                </c:pt>
                <c:pt idx="28463">
                  <c:v>9.9006953473475026</c:v>
                </c:pt>
                <c:pt idx="28464">
                  <c:v>9.8779763337873714</c:v>
                </c:pt>
                <c:pt idx="28465">
                  <c:v>9.8567427501085323</c:v>
                </c:pt>
                <c:pt idx="28466">
                  <c:v>9.8423672808942193</c:v>
                </c:pt>
                <c:pt idx="28467">
                  <c:v>9.8422226046143333</c:v>
                </c:pt>
                <c:pt idx="28468">
                  <c:v>9.8465179742833229</c:v>
                </c:pt>
                <c:pt idx="28469">
                  <c:v>9.8145564273180383</c:v>
                </c:pt>
                <c:pt idx="28470">
                  <c:v>9.7833572697197759</c:v>
                </c:pt>
                <c:pt idx="28471">
                  <c:v>9.8698574275904729</c:v>
                </c:pt>
                <c:pt idx="28472">
                  <c:v>9.9077730780711502</c:v>
                </c:pt>
                <c:pt idx="28473">
                  <c:v>9.91590951492946</c:v>
                </c:pt>
                <c:pt idx="28474">
                  <c:v>9.952704121582757</c:v>
                </c:pt>
                <c:pt idx="28475">
                  <c:v>9.9263514818066572</c:v>
                </c:pt>
                <c:pt idx="28476">
                  <c:v>9.9002031666212194</c:v>
                </c:pt>
                <c:pt idx="28477">
                  <c:v>9.8398397705908067</c:v>
                </c:pt>
                <c:pt idx="28478">
                  <c:v>9.8231811383796401</c:v>
                </c:pt>
                <c:pt idx="28479">
                  <c:v>9.8301618472308512</c:v>
                </c:pt>
                <c:pt idx="28480">
                  <c:v>9.8407158745240313</c:v>
                </c:pt>
                <c:pt idx="28481">
                  <c:v>9.8691451543831121</c:v>
                </c:pt>
                <c:pt idx="28482">
                  <c:v>9.9255665314040957</c:v>
                </c:pt>
                <c:pt idx="28483">
                  <c:v>9.9530659886629653</c:v>
                </c:pt>
                <c:pt idx="28484">
                  <c:v>9.9740331850856698</c:v>
                </c:pt>
                <c:pt idx="28485">
                  <c:v>9.979931033551253</c:v>
                </c:pt>
                <c:pt idx="28486">
                  <c:v>9.988631831842449</c:v>
                </c:pt>
                <c:pt idx="28487">
                  <c:v>9.9353259685229993</c:v>
                </c:pt>
                <c:pt idx="28488">
                  <c:v>9.8723980381382823</c:v>
                </c:pt>
                <c:pt idx="28489">
                  <c:v>9.8573935791301217</c:v>
                </c:pt>
                <c:pt idx="28490">
                  <c:v>9.7931118516200204</c:v>
                </c:pt>
                <c:pt idx="28491">
                  <c:v>9.7654390997354277</c:v>
                </c:pt>
                <c:pt idx="28492">
                  <c:v>9.7961747732582438</c:v>
                </c:pt>
                <c:pt idx="28493">
                  <c:v>9.7789780854706922</c:v>
                </c:pt>
                <c:pt idx="28494">
                  <c:v>9.7820036795568495</c:v>
                </c:pt>
                <c:pt idx="28495">
                  <c:v>9.8261146494292966</c:v>
                </c:pt>
                <c:pt idx="28496">
                  <c:v>9.8084826512468659</c:v>
                </c:pt>
                <c:pt idx="28497">
                  <c:v>9.829916304366721</c:v>
                </c:pt>
                <c:pt idx="28498">
                  <c:v>9.9104782377389586</c:v>
                </c:pt>
                <c:pt idx="28499">
                  <c:v>9.9278507232534459</c:v>
                </c:pt>
                <c:pt idx="28500">
                  <c:v>9.9572783036092876</c:v>
                </c:pt>
                <c:pt idx="28501">
                  <c:v>9.9764650524016147</c:v>
                </c:pt>
                <c:pt idx="28502">
                  <c:v>9.9596550532826083</c:v>
                </c:pt>
                <c:pt idx="28503">
                  <c:v>9.9139642699081474</c:v>
                </c:pt>
                <c:pt idx="28504">
                  <c:v>9.8881978980451368</c:v>
                </c:pt>
                <c:pt idx="28505">
                  <c:v>9.8730847323508044</c:v>
                </c:pt>
                <c:pt idx="28506">
                  <c:v>9.8699325317418189</c:v>
                </c:pt>
                <c:pt idx="28507">
                  <c:v>9.8744659808324169</c:v>
                </c:pt>
                <c:pt idx="28508">
                  <c:v>9.9060204689979852</c:v>
                </c:pt>
                <c:pt idx="28509">
                  <c:v>9.9292282358268871</c:v>
                </c:pt>
                <c:pt idx="28510">
                  <c:v>9.9390768793134701</c:v>
                </c:pt>
                <c:pt idx="28511">
                  <c:v>9.9352458344092991</c:v>
                </c:pt>
                <c:pt idx="28512">
                  <c:v>9.9218422210869566</c:v>
                </c:pt>
                <c:pt idx="28513">
                  <c:v>9.9117839953526108</c:v>
                </c:pt>
                <c:pt idx="28514">
                  <c:v>9.8889334331440022</c:v>
                </c:pt>
                <c:pt idx="28515">
                  <c:v>9.8640021668505629</c:v>
                </c:pt>
                <c:pt idx="28516">
                  <c:v>9.8419040383893712</c:v>
                </c:pt>
                <c:pt idx="28517">
                  <c:v>9.8409334757954827</c:v>
                </c:pt>
                <c:pt idx="28518">
                  <c:v>9.8563162645564049</c:v>
                </c:pt>
                <c:pt idx="28519">
                  <c:v>9.8729507859280261</c:v>
                </c:pt>
                <c:pt idx="28520">
                  <c:v>9.8788486303088323</c:v>
                </c:pt>
                <c:pt idx="28521">
                  <c:v>9.894075473040262</c:v>
                </c:pt>
                <c:pt idx="28522">
                  <c:v>9.890904811821617</c:v>
                </c:pt>
                <c:pt idx="28523">
                  <c:v>9.8914631094019434</c:v>
                </c:pt>
                <c:pt idx="28524">
                  <c:v>9.8799288016325733</c:v>
                </c:pt>
                <c:pt idx="28525">
                  <c:v>9.861225223868491</c:v>
                </c:pt>
                <c:pt idx="28526">
                  <c:v>9.8222259923302353</c:v>
                </c:pt>
                <c:pt idx="28527">
                  <c:v>9.7985842455203347</c:v>
                </c:pt>
                <c:pt idx="28528">
                  <c:v>9.8083977446263901</c:v>
                </c:pt>
                <c:pt idx="28529">
                  <c:v>9.8107832672210726</c:v>
                </c:pt>
                <c:pt idx="28530">
                  <c:v>9.8340782146092316</c:v>
                </c:pt>
                <c:pt idx="28531">
                  <c:v>9.891057538407324</c:v>
                </c:pt>
                <c:pt idx="28532">
                  <c:v>9.9405043511324997</c:v>
                </c:pt>
                <c:pt idx="28533">
                  <c:v>9.9433071798472916</c:v>
                </c:pt>
                <c:pt idx="28534">
                  <c:v>9.9320566611783168</c:v>
                </c:pt>
                <c:pt idx="28535">
                  <c:v>9.9278497696898782</c:v>
                </c:pt>
                <c:pt idx="28536">
                  <c:v>9.9453368132985496</c:v>
                </c:pt>
                <c:pt idx="28537">
                  <c:v>9.9190642600437382</c:v>
                </c:pt>
                <c:pt idx="28538">
                  <c:v>9.8748702296757589</c:v>
                </c:pt>
                <c:pt idx="28539">
                  <c:v>9.8503645019432646</c:v>
                </c:pt>
                <c:pt idx="28540">
                  <c:v>9.8399632091338951</c:v>
                </c:pt>
                <c:pt idx="28541">
                  <c:v>9.8566570623375913</c:v>
                </c:pt>
                <c:pt idx="28542">
                  <c:v>9.8710824897835714</c:v>
                </c:pt>
                <c:pt idx="28543">
                  <c:v>9.8924310689561512</c:v>
                </c:pt>
                <c:pt idx="28544">
                  <c:v>9.938664525275124</c:v>
                </c:pt>
                <c:pt idx="28545">
                  <c:v>10.103571499628677</c:v>
                </c:pt>
                <c:pt idx="28546">
                  <c:v>10.077251793920773</c:v>
                </c:pt>
                <c:pt idx="28547">
                  <c:v>9.9491129348722733</c:v>
                </c:pt>
                <c:pt idx="28548">
                  <c:v>9.9115989228457888</c:v>
                </c:pt>
                <c:pt idx="28549">
                  <c:v>9.8779456372857801</c:v>
                </c:pt>
                <c:pt idx="28550">
                  <c:v>9.8965974026823673</c:v>
                </c:pt>
                <c:pt idx="28551">
                  <c:v>9.8612407327831111</c:v>
                </c:pt>
                <c:pt idx="28552">
                  <c:v>9.7789003557584095</c:v>
                </c:pt>
                <c:pt idx="28553">
                  <c:v>9.7619008651398147</c:v>
                </c:pt>
                <c:pt idx="28554">
                  <c:v>9.7519325829464485</c:v>
                </c:pt>
                <c:pt idx="28555">
                  <c:v>9.7689106098780982</c:v>
                </c:pt>
                <c:pt idx="28556">
                  <c:v>9.7667157422647346</c:v>
                </c:pt>
                <c:pt idx="28557">
                  <c:v>9.7847040443046449</c:v>
                </c:pt>
                <c:pt idx="28558">
                  <c:v>9.8052079911083272</c:v>
                </c:pt>
                <c:pt idx="28559">
                  <c:v>9.8301432975867939</c:v>
                </c:pt>
                <c:pt idx="28560">
                  <c:v>9.8702658764901958</c:v>
                </c:pt>
                <c:pt idx="28561">
                  <c:v>9.8828022457440223</c:v>
                </c:pt>
                <c:pt idx="28562">
                  <c:v>9.9356336992085019</c:v>
                </c:pt>
                <c:pt idx="28563">
                  <c:v>9.9318862392713267</c:v>
                </c:pt>
                <c:pt idx="28564">
                  <c:v>9.9354787700284977</c:v>
                </c:pt>
                <c:pt idx="28565">
                  <c:v>9.9355597840482446</c:v>
                </c:pt>
                <c:pt idx="28566">
                  <c:v>9.9333253169488192</c:v>
                </c:pt>
                <c:pt idx="28567">
                  <c:v>9.9423394058244732</c:v>
                </c:pt>
                <c:pt idx="28568">
                  <c:v>9.8914689990702431</c:v>
                </c:pt>
                <c:pt idx="28569">
                  <c:v>9.7802247067282426</c:v>
                </c:pt>
                <c:pt idx="28570">
                  <c:v>9.6711962595832208</c:v>
                </c:pt>
                <c:pt idx="28571">
                  <c:v>9.7596264058720124</c:v>
                </c:pt>
                <c:pt idx="28572">
                  <c:v>9.8545186879687368</c:v>
                </c:pt>
                <c:pt idx="28573">
                  <c:v>9.9016693017743691</c:v>
                </c:pt>
                <c:pt idx="28574">
                  <c:v>9.8713921028920932</c:v>
                </c:pt>
                <c:pt idx="28575">
                  <c:v>9.8564909677002586</c:v>
                </c:pt>
                <c:pt idx="28576">
                  <c:v>9.9128188377763635</c:v>
                </c:pt>
                <c:pt idx="28577">
                  <c:v>10.016197277323784</c:v>
                </c:pt>
                <c:pt idx="28578">
                  <c:v>10.067871640495873</c:v>
                </c:pt>
                <c:pt idx="28579">
                  <c:v>10.074871374285536</c:v>
                </c:pt>
                <c:pt idx="28580">
                  <c:v>10.03960564166159</c:v>
                </c:pt>
                <c:pt idx="28581">
                  <c:v>10.004707123546652</c:v>
                </c:pt>
                <c:pt idx="28582">
                  <c:v>9.9794585091175758</c:v>
                </c:pt>
                <c:pt idx="28583">
                  <c:v>9.9137820260083522</c:v>
                </c:pt>
                <c:pt idx="28584">
                  <c:v>9.8792507050619065</c:v>
                </c:pt>
                <c:pt idx="28585">
                  <c:v>9.8347520166831117</c:v>
                </c:pt>
                <c:pt idx="28586">
                  <c:v>9.7516990646044146</c:v>
                </c:pt>
                <c:pt idx="28587">
                  <c:v>9.7203135789337392</c:v>
                </c:pt>
                <c:pt idx="28588">
                  <c:v>9.7630238480271672</c:v>
                </c:pt>
                <c:pt idx="28589">
                  <c:v>9.8492457160339093</c:v>
                </c:pt>
                <c:pt idx="28590">
                  <c:v>9.9111601910650737</c:v>
                </c:pt>
                <c:pt idx="28591">
                  <c:v>9.889321475072979</c:v>
                </c:pt>
                <c:pt idx="28592">
                  <c:v>9.8874381847743198</c:v>
                </c:pt>
                <c:pt idx="28593">
                  <c:v>9.9041273205897529</c:v>
                </c:pt>
                <c:pt idx="28594">
                  <c:v>9.9205703983675981</c:v>
                </c:pt>
                <c:pt idx="28595">
                  <c:v>9.9449083974941939</c:v>
                </c:pt>
                <c:pt idx="28596">
                  <c:v>9.9453504134444</c:v>
                </c:pt>
                <c:pt idx="28597">
                  <c:v>9.9780219642999803</c:v>
                </c:pt>
                <c:pt idx="28598">
                  <c:v>9.9545090408296417</c:v>
                </c:pt>
                <c:pt idx="28599">
                  <c:v>9.9427494000804693</c:v>
                </c:pt>
                <c:pt idx="28600">
                  <c:v>9.9885395497724669</c:v>
                </c:pt>
                <c:pt idx="28601">
                  <c:v>9.9967588081418537</c:v>
                </c:pt>
                <c:pt idx="28602">
                  <c:v>9.9550843424057174</c:v>
                </c:pt>
                <c:pt idx="28603">
                  <c:v>9.9029307838999419</c:v>
                </c:pt>
                <c:pt idx="28604">
                  <c:v>9.8666948282865548</c:v>
                </c:pt>
                <c:pt idx="28605">
                  <c:v>9.8538823732317322</c:v>
                </c:pt>
                <c:pt idx="28606">
                  <c:v>9.8254534589944562</c:v>
                </c:pt>
                <c:pt idx="28607">
                  <c:v>9.7836943371602452</c:v>
                </c:pt>
                <c:pt idx="28608">
                  <c:v>9.7273182576684061</c:v>
                </c:pt>
                <c:pt idx="28609">
                  <c:v>9.7253452717360247</c:v>
                </c:pt>
                <c:pt idx="28610">
                  <c:v>9.7718656971246318</c:v>
                </c:pt>
                <c:pt idx="28611">
                  <c:v>9.8238287955010914</c:v>
                </c:pt>
                <c:pt idx="28612">
                  <c:v>9.8783026374303891</c:v>
                </c:pt>
                <c:pt idx="28613">
                  <c:v>9.9247779823057432</c:v>
                </c:pt>
                <c:pt idx="28614">
                  <c:v>9.9460113132869257</c:v>
                </c:pt>
                <c:pt idx="28615">
                  <c:v>9.9635847765900536</c:v>
                </c:pt>
                <c:pt idx="28616">
                  <c:v>9.9581855794010057</c:v>
                </c:pt>
                <c:pt idx="28617">
                  <c:v>9.9274906782228207</c:v>
                </c:pt>
                <c:pt idx="28618">
                  <c:v>9.9031277420142061</c:v>
                </c:pt>
                <c:pt idx="28619">
                  <c:v>9.8733874177251248</c:v>
                </c:pt>
                <c:pt idx="28620">
                  <c:v>9.8416326186786236</c:v>
                </c:pt>
                <c:pt idx="28621">
                  <c:v>9.80061075873218</c:v>
                </c:pt>
                <c:pt idx="28622">
                  <c:v>9.7737078944670266</c:v>
                </c:pt>
                <c:pt idx="28623">
                  <c:v>9.7740642923623522</c:v>
                </c:pt>
                <c:pt idx="28624">
                  <c:v>9.826051168458438</c:v>
                </c:pt>
                <c:pt idx="28625">
                  <c:v>9.8934145496897106</c:v>
                </c:pt>
                <c:pt idx="28626">
                  <c:v>9.940117866588551</c:v>
                </c:pt>
                <c:pt idx="28627">
                  <c:v>9.9884721490909119</c:v>
                </c:pt>
                <c:pt idx="28628">
                  <c:v>10.018071231406379</c:v>
                </c:pt>
                <c:pt idx="28629">
                  <c:v>10.032575010402754</c:v>
                </c:pt>
                <c:pt idx="28630">
                  <c:v>9.9786428799385334</c:v>
                </c:pt>
                <c:pt idx="28631">
                  <c:v>9.9460212967160775</c:v>
                </c:pt>
                <c:pt idx="28632">
                  <c:v>9.899347445010795</c:v>
                </c:pt>
                <c:pt idx="28633">
                  <c:v>9.8482405636637065</c:v>
                </c:pt>
                <c:pt idx="28634">
                  <c:v>9.8035156005181303</c:v>
                </c:pt>
                <c:pt idx="28635">
                  <c:v>9.7841038192567638</c:v>
                </c:pt>
                <c:pt idx="28636">
                  <c:v>9.7876882948981994</c:v>
                </c:pt>
                <c:pt idx="28637">
                  <c:v>9.7859015859499934</c:v>
                </c:pt>
                <c:pt idx="28638">
                  <c:v>9.8068953475562655</c:v>
                </c:pt>
                <c:pt idx="28639">
                  <c:v>9.8510739456317911</c:v>
                </c:pt>
                <c:pt idx="28640">
                  <c:v>9.8904347365420335</c:v>
                </c:pt>
                <c:pt idx="28641">
                  <c:v>9.9219954797866574</c:v>
                </c:pt>
                <c:pt idx="28642">
                  <c:v>9.9154999271790238</c:v>
                </c:pt>
                <c:pt idx="28643">
                  <c:v>9.8976501190238739</c:v>
                </c:pt>
                <c:pt idx="28644">
                  <c:v>9.8860695689739053</c:v>
                </c:pt>
                <c:pt idx="28645">
                  <c:v>9.9121233618899609</c:v>
                </c:pt>
                <c:pt idx="28646">
                  <c:v>9.9326568877574228</c:v>
                </c:pt>
                <c:pt idx="28647">
                  <c:v>9.9143990819046</c:v>
                </c:pt>
                <c:pt idx="28648">
                  <c:v>9.891911629321358</c:v>
                </c:pt>
                <c:pt idx="28649">
                  <c:v>9.8564725869551904</c:v>
                </c:pt>
                <c:pt idx="28650">
                  <c:v>9.8334273258378104</c:v>
                </c:pt>
                <c:pt idx="28651">
                  <c:v>9.8786063718793145</c:v>
                </c:pt>
                <c:pt idx="28652">
                  <c:v>9.8969276385118636</c:v>
                </c:pt>
                <c:pt idx="28653">
                  <c:v>9.901288468306058</c:v>
                </c:pt>
                <c:pt idx="28654">
                  <c:v>9.9033011578013781</c:v>
                </c:pt>
                <c:pt idx="28655">
                  <c:v>9.9011177996860216</c:v>
                </c:pt>
                <c:pt idx="28656">
                  <c:v>9.90022110292389</c:v>
                </c:pt>
                <c:pt idx="28657">
                  <c:v>9.9088132983945627</c:v>
                </c:pt>
                <c:pt idx="28658">
                  <c:v>9.8833044522232854</c:v>
                </c:pt>
                <c:pt idx="28659">
                  <c:v>9.8804396005333857</c:v>
                </c:pt>
                <c:pt idx="28660">
                  <c:v>9.8783728561893955</c:v>
                </c:pt>
                <c:pt idx="28661">
                  <c:v>9.8776735156883611</c:v>
                </c:pt>
                <c:pt idx="28662">
                  <c:v>9.8720285339560601</c:v>
                </c:pt>
                <c:pt idx="28663">
                  <c:v>9.8716567779178011</c:v>
                </c:pt>
                <c:pt idx="28664">
                  <c:v>9.8627968353751552</c:v>
                </c:pt>
                <c:pt idx="28665">
                  <c:v>9.8755811302189418</c:v>
                </c:pt>
                <c:pt idx="28666">
                  <c:v>9.8856192325093151</c:v>
                </c:pt>
                <c:pt idx="28667">
                  <c:v>9.9060969071943639</c:v>
                </c:pt>
                <c:pt idx="28668">
                  <c:v>9.8958481192280736</c:v>
                </c:pt>
                <c:pt idx="28669">
                  <c:v>9.8891024257678239</c:v>
                </c:pt>
                <c:pt idx="28670">
                  <c:v>9.8971916419748709</c:v>
                </c:pt>
                <c:pt idx="28671">
                  <c:v>9.9212185478391728</c:v>
                </c:pt>
                <c:pt idx="28672">
                  <c:v>9.9085684031759005</c:v>
                </c:pt>
                <c:pt idx="28673">
                  <c:v>9.8902768632523639</c:v>
                </c:pt>
                <c:pt idx="28674">
                  <c:v>9.8559875518199433</c:v>
                </c:pt>
                <c:pt idx="28675">
                  <c:v>9.8388185423438781</c:v>
                </c:pt>
                <c:pt idx="28676">
                  <c:v>9.8301508161460518</c:v>
                </c:pt>
                <c:pt idx="28677">
                  <c:v>9.8458297730959874</c:v>
                </c:pt>
                <c:pt idx="28678">
                  <c:v>9.87378511610396</c:v>
                </c:pt>
                <c:pt idx="28679">
                  <c:v>9.8938798430150996</c:v>
                </c:pt>
                <c:pt idx="28680">
                  <c:v>9.8973554428138648</c:v>
                </c:pt>
                <c:pt idx="28681">
                  <c:v>9.8988942957656167</c:v>
                </c:pt>
                <c:pt idx="28682">
                  <c:v>9.893362592526433</c:v>
                </c:pt>
                <c:pt idx="28683">
                  <c:v>9.9036926017433498</c:v>
                </c:pt>
                <c:pt idx="28684">
                  <c:v>9.9089400712259792</c:v>
                </c:pt>
                <c:pt idx="28685">
                  <c:v>9.9052882137317955</c:v>
                </c:pt>
                <c:pt idx="28686">
                  <c:v>9.8911406934148403</c:v>
                </c:pt>
                <c:pt idx="28687">
                  <c:v>9.8768589990649254</c:v>
                </c:pt>
                <c:pt idx="28688">
                  <c:v>9.8673287272278642</c:v>
                </c:pt>
                <c:pt idx="28689">
                  <c:v>9.8662048315278597</c:v>
                </c:pt>
                <c:pt idx="28690">
                  <c:v>9.8813912295633379</c:v>
                </c:pt>
                <c:pt idx="28691">
                  <c:v>9.8653855046269818</c:v>
                </c:pt>
                <c:pt idx="28692">
                  <c:v>9.8752392792412671</c:v>
                </c:pt>
                <c:pt idx="28693">
                  <c:v>9.8881904836716057</c:v>
                </c:pt>
                <c:pt idx="28694">
                  <c:v>9.8868071400611655</c:v>
                </c:pt>
                <c:pt idx="28695">
                  <c:v>9.8945044729299827</c:v>
                </c:pt>
                <c:pt idx="28696">
                  <c:v>9.9200682489204013</c:v>
                </c:pt>
                <c:pt idx="28697">
                  <c:v>9.9096312573575815</c:v>
                </c:pt>
                <c:pt idx="28698">
                  <c:v>9.8807507300726378</c:v>
                </c:pt>
                <c:pt idx="28699">
                  <c:v>9.8697741852113268</c:v>
                </c:pt>
                <c:pt idx="28700">
                  <c:v>9.8828600205920409</c:v>
                </c:pt>
                <c:pt idx="28701">
                  <c:v>9.8669821382825731</c:v>
                </c:pt>
                <c:pt idx="28702">
                  <c:v>9.8489983090822548</c:v>
                </c:pt>
                <c:pt idx="28703">
                  <c:v>9.8539488276461071</c:v>
                </c:pt>
                <c:pt idx="28704">
                  <c:v>9.8947804579750063</c:v>
                </c:pt>
                <c:pt idx="28705">
                  <c:v>9.928643572326779</c:v>
                </c:pt>
                <c:pt idx="28706">
                  <c:v>9.9142227131084812</c:v>
                </c:pt>
                <c:pt idx="28707">
                  <c:v>9.9164842754778793</c:v>
                </c:pt>
                <c:pt idx="28708">
                  <c:v>9.9149493062602314</c:v>
                </c:pt>
                <c:pt idx="28709">
                  <c:v>9.900928579838709</c:v>
                </c:pt>
                <c:pt idx="28710">
                  <c:v>9.8815767964044436</c:v>
                </c:pt>
                <c:pt idx="28711">
                  <c:v>9.8450931047119248</c:v>
                </c:pt>
                <c:pt idx="28712">
                  <c:v>9.8356549463922214</c:v>
                </c:pt>
                <c:pt idx="28713">
                  <c:v>9.8712156523372094</c:v>
                </c:pt>
                <c:pt idx="28714">
                  <c:v>9.9125193332270936</c:v>
                </c:pt>
                <c:pt idx="28715">
                  <c:v>9.9058634163808073</c:v>
                </c:pt>
                <c:pt idx="28716">
                  <c:v>9.9030675037787486</c:v>
                </c:pt>
                <c:pt idx="28717">
                  <c:v>9.9300803117853089</c:v>
                </c:pt>
                <c:pt idx="28718">
                  <c:v>9.9644161748966482</c:v>
                </c:pt>
                <c:pt idx="28719">
                  <c:v>9.9757050510686511</c:v>
                </c:pt>
                <c:pt idx="28720">
                  <c:v>9.977596233097012</c:v>
                </c:pt>
                <c:pt idx="28721">
                  <c:v>9.9470856543575632</c:v>
                </c:pt>
                <c:pt idx="28722">
                  <c:v>9.9187078471218477</c:v>
                </c:pt>
                <c:pt idx="28723">
                  <c:v>9.8730868531744083</c:v>
                </c:pt>
                <c:pt idx="28724">
                  <c:v>9.7322008137858234</c:v>
                </c:pt>
                <c:pt idx="28725">
                  <c:v>9.4573493533637958</c:v>
                </c:pt>
                <c:pt idx="28726">
                  <c:v>9.3590179129553022</c:v>
                </c:pt>
                <c:pt idx="28727">
                  <c:v>9.0766582287672097</c:v>
                </c:pt>
                <c:pt idx="28728">
                  <c:v>9.155075242731904</c:v>
                </c:pt>
                <c:pt idx="28729">
                  <c:v>9.2137236747668148</c:v>
                </c:pt>
                <c:pt idx="28730">
                  <c:v>9.368599573563829</c:v>
                </c:pt>
                <c:pt idx="28731">
                  <c:v>10.141297143111181</c:v>
                </c:pt>
                <c:pt idx="28732">
                  <c:v>11.434527780816865</c:v>
                </c:pt>
                <c:pt idx="28733">
                  <c:v>12.051389779369458</c:v>
                </c:pt>
                <c:pt idx="28734">
                  <c:v>12.244510223777395</c:v>
                </c:pt>
                <c:pt idx="28735">
                  <c:v>11.721119071024781</c:v>
                </c:pt>
                <c:pt idx="28736">
                  <c:v>10.710072695824193</c:v>
                </c:pt>
                <c:pt idx="28737">
                  <c:v>9.7169712984022922</c:v>
                </c:pt>
                <c:pt idx="28738">
                  <c:v>8.9627664020301712</c:v>
                </c:pt>
                <c:pt idx="28739">
                  <c:v>9.426446108030877</c:v>
                </c:pt>
                <c:pt idx="28740">
                  <c:v>10.234864526457249</c:v>
                </c:pt>
                <c:pt idx="28741">
                  <c:v>11.31955728097924</c:v>
                </c:pt>
                <c:pt idx="28742">
                  <c:v>11.034930986264337</c:v>
                </c:pt>
                <c:pt idx="28743">
                  <c:v>9.4688318693503373</c:v>
                </c:pt>
                <c:pt idx="28744">
                  <c:v>9.1883367598074024</c:v>
                </c:pt>
                <c:pt idx="28745">
                  <c:v>8.7410852342777954</c:v>
                </c:pt>
                <c:pt idx="28746">
                  <c:v>8.9328795487588728</c:v>
                </c:pt>
                <c:pt idx="28747">
                  <c:v>9.2807560332475134</c:v>
                </c:pt>
                <c:pt idx="28748">
                  <c:v>9.4281231999848707</c:v>
                </c:pt>
                <c:pt idx="28749">
                  <c:v>9.5281012064669905</c:v>
                </c:pt>
                <c:pt idx="28750">
                  <c:v>9.6115279898030419</c:v>
                </c:pt>
                <c:pt idx="28751">
                  <c:v>9.6619770489511403</c:v>
                </c:pt>
                <c:pt idx="28752">
                  <c:v>9.7444480869965808</c:v>
                </c:pt>
                <c:pt idx="28753">
                  <c:v>9.7724122324677847</c:v>
                </c:pt>
                <c:pt idx="28754">
                  <c:v>9.6838297575425685</c:v>
                </c:pt>
                <c:pt idx="28755">
                  <c:v>9.5751031495030468</c:v>
                </c:pt>
                <c:pt idx="28756">
                  <c:v>9.5297093432466813</c:v>
                </c:pt>
                <c:pt idx="28757">
                  <c:v>9.6470719169965466</c:v>
                </c:pt>
                <c:pt idx="28758">
                  <c:v>9.7834855845958977</c:v>
                </c:pt>
                <c:pt idx="28759">
                  <c:v>9.883734858175302</c:v>
                </c:pt>
                <c:pt idx="28760">
                  <c:v>10.004635306607309</c:v>
                </c:pt>
                <c:pt idx="28761">
                  <c:v>10.118211673528842</c:v>
                </c:pt>
                <c:pt idx="28762">
                  <c:v>10.217572553510029</c:v>
                </c:pt>
                <c:pt idx="28763">
                  <c:v>10.256617944178602</c:v>
                </c:pt>
                <c:pt idx="28764">
                  <c:v>10.333798329032575</c:v>
                </c:pt>
                <c:pt idx="28765">
                  <c:v>10.392041977675076</c:v>
                </c:pt>
                <c:pt idx="28766">
                  <c:v>10.393050212767529</c:v>
                </c:pt>
                <c:pt idx="28767">
                  <c:v>10.3301809803986</c:v>
                </c:pt>
                <c:pt idx="28768">
                  <c:v>10.228182228726922</c:v>
                </c:pt>
                <c:pt idx="28769">
                  <c:v>10.053181894816374</c:v>
                </c:pt>
                <c:pt idx="28770">
                  <c:v>9.8249839649948161</c:v>
                </c:pt>
                <c:pt idx="28771">
                  <c:v>9.5892407670970741</c:v>
                </c:pt>
                <c:pt idx="28772">
                  <c:v>9.4418801428186985</c:v>
                </c:pt>
                <c:pt idx="28773">
                  <c:v>9.3684322762898962</c:v>
                </c:pt>
                <c:pt idx="28774">
                  <c:v>9.3195514651651123</c:v>
                </c:pt>
                <c:pt idx="28775">
                  <c:v>9.2747212497461433</c:v>
                </c:pt>
                <c:pt idx="28776">
                  <c:v>9.3649731687460704</c:v>
                </c:pt>
                <c:pt idx="28777">
                  <c:v>9.5375694156234996</c:v>
                </c:pt>
                <c:pt idx="28778">
                  <c:v>9.7459330309674304</c:v>
                </c:pt>
                <c:pt idx="28779">
                  <c:v>9.9643715836122944</c:v>
                </c:pt>
                <c:pt idx="28780">
                  <c:v>10.214616728358362</c:v>
                </c:pt>
                <c:pt idx="28781">
                  <c:v>10.401772746876402</c:v>
                </c:pt>
                <c:pt idx="28782">
                  <c:v>10.478946165905523</c:v>
                </c:pt>
                <c:pt idx="28783">
                  <c:v>10.458863709558543</c:v>
                </c:pt>
                <c:pt idx="28784">
                  <c:v>10.358834395016988</c:v>
                </c:pt>
                <c:pt idx="28785">
                  <c:v>10.173745439126993</c:v>
                </c:pt>
                <c:pt idx="28786">
                  <c:v>9.9498045708955285</c:v>
                </c:pt>
                <c:pt idx="28787">
                  <c:v>9.7360220503490442</c:v>
                </c:pt>
                <c:pt idx="28788">
                  <c:v>9.6082603835515119</c:v>
                </c:pt>
                <c:pt idx="28789">
                  <c:v>9.5811636107839782</c:v>
                </c:pt>
                <c:pt idx="28790">
                  <c:v>9.5854110262819461</c:v>
                </c:pt>
                <c:pt idx="28791">
                  <c:v>9.6660304099629908</c:v>
                </c:pt>
                <c:pt idx="28792">
                  <c:v>9.7614242217013416</c:v>
                </c:pt>
                <c:pt idx="28793">
                  <c:v>9.8329202510345617</c:v>
                </c:pt>
                <c:pt idx="28794">
                  <c:v>9.8935055890069723</c:v>
                </c:pt>
                <c:pt idx="28795">
                  <c:v>9.9922015220548435</c:v>
                </c:pt>
                <c:pt idx="28796">
                  <c:v>10.05165788626239</c:v>
                </c:pt>
                <c:pt idx="28797">
                  <c:v>10.068327843376307</c:v>
                </c:pt>
                <c:pt idx="28798">
                  <c:v>10.040844448478072</c:v>
                </c:pt>
                <c:pt idx="28799">
                  <c:v>9.9708291861209108</c:v>
                </c:pt>
                <c:pt idx="28800">
                  <c:v>9.8706474506082191</c:v>
                </c:pt>
                <c:pt idx="28801">
                  <c:v>9.788294517432016</c:v>
                </c:pt>
                <c:pt idx="28802">
                  <c:v>9.7497098369236923</c:v>
                </c:pt>
                <c:pt idx="28803">
                  <c:v>9.7803489297516162</c:v>
                </c:pt>
                <c:pt idx="28804">
                  <c:v>9.8383344884546258</c:v>
                </c:pt>
                <c:pt idx="28805">
                  <c:v>9.9130019210158267</c:v>
                </c:pt>
                <c:pt idx="28806">
                  <c:v>9.9710482557282578</c:v>
                </c:pt>
                <c:pt idx="28807">
                  <c:v>9.9990987418594042</c:v>
                </c:pt>
                <c:pt idx="28808">
                  <c:v>10.008449782223565</c:v>
                </c:pt>
                <c:pt idx="28809">
                  <c:v>10.022555883025539</c:v>
                </c:pt>
                <c:pt idx="28810">
                  <c:v>9.9602040925005575</c:v>
                </c:pt>
                <c:pt idx="28811">
                  <c:v>9.9048908052539399</c:v>
                </c:pt>
                <c:pt idx="28812">
                  <c:v>9.8367190798749888</c:v>
                </c:pt>
                <c:pt idx="28813">
                  <c:v>9.7703422334186474</c:v>
                </c:pt>
                <c:pt idx="28814">
                  <c:v>9.7060998797571365</c:v>
                </c:pt>
                <c:pt idx="28815">
                  <c:v>9.6790412155932817</c:v>
                </c:pt>
                <c:pt idx="28816">
                  <c:v>9.7248327179681144</c:v>
                </c:pt>
                <c:pt idx="28817">
                  <c:v>9.7869637765482285</c:v>
                </c:pt>
                <c:pt idx="28818">
                  <c:v>9.8428008211950626</c:v>
                </c:pt>
                <c:pt idx="28819">
                  <c:v>9.853138147543488</c:v>
                </c:pt>
                <c:pt idx="28820">
                  <c:v>9.8473497235693017</c:v>
                </c:pt>
                <c:pt idx="28821">
                  <c:v>9.8349650019913746</c:v>
                </c:pt>
                <c:pt idx="28822">
                  <c:v>9.8276863103266408</c:v>
                </c:pt>
                <c:pt idx="28823">
                  <c:v>9.8122340500870582</c:v>
                </c:pt>
                <c:pt idx="28824">
                  <c:v>9.8382021277889642</c:v>
                </c:pt>
                <c:pt idx="28825">
                  <c:v>9.8659885314213618</c:v>
                </c:pt>
                <c:pt idx="28826">
                  <c:v>9.8525303918977407</c:v>
                </c:pt>
                <c:pt idx="28827">
                  <c:v>9.8401304241276346</c:v>
                </c:pt>
                <c:pt idx="28828">
                  <c:v>9.8725865576682228</c:v>
                </c:pt>
                <c:pt idx="28829">
                  <c:v>9.9594055058687623</c:v>
                </c:pt>
                <c:pt idx="28830">
                  <c:v>10.071217257631679</c:v>
                </c:pt>
                <c:pt idx="28831">
                  <c:v>10.178191471268011</c:v>
                </c:pt>
                <c:pt idx="28832">
                  <c:v>10.212343783564636</c:v>
                </c:pt>
                <c:pt idx="28833">
                  <c:v>10.244258082320394</c:v>
                </c:pt>
                <c:pt idx="28834">
                  <c:v>10.272532188955882</c:v>
                </c:pt>
                <c:pt idx="28835">
                  <c:v>10.242274052551972</c:v>
                </c:pt>
                <c:pt idx="28836">
                  <c:v>10.158764217024919</c:v>
                </c:pt>
                <c:pt idx="28837">
                  <c:v>10.058865426888786</c:v>
                </c:pt>
                <c:pt idx="28838">
                  <c:v>10.021224194885695</c:v>
                </c:pt>
                <c:pt idx="28839">
                  <c:v>9.9626399089944595</c:v>
                </c:pt>
                <c:pt idx="28840">
                  <c:v>9.9152695571415972</c:v>
                </c:pt>
                <c:pt idx="28841">
                  <c:v>9.8280350830097145</c:v>
                </c:pt>
                <c:pt idx="28842">
                  <c:v>9.7279361565958098</c:v>
                </c:pt>
                <c:pt idx="28843">
                  <c:v>9.6487086649481792</c:v>
                </c:pt>
                <c:pt idx="28844">
                  <c:v>9.6197501558788723</c:v>
                </c:pt>
                <c:pt idx="28845">
                  <c:v>9.6214939841492111</c:v>
                </c:pt>
                <c:pt idx="28846">
                  <c:v>9.6123759804323807</c:v>
                </c:pt>
                <c:pt idx="28847">
                  <c:v>9.6468996670230194</c:v>
                </c:pt>
                <c:pt idx="28848">
                  <c:v>9.7429454935211268</c:v>
                </c:pt>
                <c:pt idx="28849">
                  <c:v>9.8499858102030782</c:v>
                </c:pt>
                <c:pt idx="28850">
                  <c:v>9.9712886345080829</c:v>
                </c:pt>
                <c:pt idx="28851">
                  <c:v>10.08803716766873</c:v>
                </c:pt>
                <c:pt idx="28852">
                  <c:v>10.128072356002273</c:v>
                </c:pt>
                <c:pt idx="28853">
                  <c:v>10.139616297696064</c:v>
                </c:pt>
                <c:pt idx="28854">
                  <c:v>10.079431308727212</c:v>
                </c:pt>
                <c:pt idx="28855">
                  <c:v>9.9597790192451363</c:v>
                </c:pt>
                <c:pt idx="28856">
                  <c:v>9.8616374157392954</c:v>
                </c:pt>
                <c:pt idx="28857">
                  <c:v>9.7942928327087593</c:v>
                </c:pt>
                <c:pt idx="28858">
                  <c:v>9.7513823503742945</c:v>
                </c:pt>
                <c:pt idx="28859">
                  <c:v>9.7695240330439042</c:v>
                </c:pt>
                <c:pt idx="28860">
                  <c:v>9.8113798138789825</c:v>
                </c:pt>
                <c:pt idx="28861">
                  <c:v>9.8472337511597612</c:v>
                </c:pt>
                <c:pt idx="28862">
                  <c:v>9.9102414417471874</c:v>
                </c:pt>
                <c:pt idx="28863">
                  <c:v>9.9684280892730648</c:v>
                </c:pt>
                <c:pt idx="28864">
                  <c:v>9.9914641613460429</c:v>
                </c:pt>
                <c:pt idx="28865">
                  <c:v>9.9786028386909873</c:v>
                </c:pt>
                <c:pt idx="28866">
                  <c:v>9.9457408061899901</c:v>
                </c:pt>
                <c:pt idx="28867">
                  <c:v>9.916211800338548</c:v>
                </c:pt>
                <c:pt idx="28868">
                  <c:v>9.8886627253383903</c:v>
                </c:pt>
                <c:pt idx="28869">
                  <c:v>9.8810190876593733</c:v>
                </c:pt>
                <c:pt idx="28870">
                  <c:v>9.898337242440844</c:v>
                </c:pt>
                <c:pt idx="28871">
                  <c:v>9.8807378040964924</c:v>
                </c:pt>
                <c:pt idx="28872">
                  <c:v>9.8840055116559302</c:v>
                </c:pt>
                <c:pt idx="28873">
                  <c:v>9.9057317454110958</c:v>
                </c:pt>
                <c:pt idx="28874">
                  <c:v>9.9454934138024136</c:v>
                </c:pt>
                <c:pt idx="28875">
                  <c:v>9.9836554276356271</c:v>
                </c:pt>
                <c:pt idx="28876">
                  <c:v>10.009819789103979</c:v>
                </c:pt>
                <c:pt idx="28877">
                  <c:v>10.027845965085513</c:v>
                </c:pt>
                <c:pt idx="28878">
                  <c:v>10.059677745761189</c:v>
                </c:pt>
                <c:pt idx="28879">
                  <c:v>10.022846986711766</c:v>
                </c:pt>
                <c:pt idx="28880">
                  <c:v>9.9468013361741878</c:v>
                </c:pt>
                <c:pt idx="28881">
                  <c:v>9.9055090755391788</c:v>
                </c:pt>
                <c:pt idx="28882">
                  <c:v>9.825638227142873</c:v>
                </c:pt>
                <c:pt idx="28883">
                  <c:v>9.7391294972919837</c:v>
                </c:pt>
                <c:pt idx="28884">
                  <c:v>9.6780625242708798</c:v>
                </c:pt>
                <c:pt idx="28885">
                  <c:v>9.6446047086052378</c:v>
                </c:pt>
                <c:pt idx="28886">
                  <c:v>9.6920582229693846</c:v>
                </c:pt>
                <c:pt idx="28887">
                  <c:v>9.7921346921177612</c:v>
                </c:pt>
                <c:pt idx="28888">
                  <c:v>10.01279842354997</c:v>
                </c:pt>
                <c:pt idx="28889">
                  <c:v>10.3460730660958</c:v>
                </c:pt>
                <c:pt idx="28890">
                  <c:v>10.586767028037777</c:v>
                </c:pt>
                <c:pt idx="28891">
                  <c:v>10.690331817626753</c:v>
                </c:pt>
                <c:pt idx="28892">
                  <c:v>10.694327770917635</c:v>
                </c:pt>
                <c:pt idx="28893">
                  <c:v>10.575860734141569</c:v>
                </c:pt>
                <c:pt idx="28894">
                  <c:v>10.407919985330686</c:v>
                </c:pt>
                <c:pt idx="28895">
                  <c:v>10.149982807659409</c:v>
                </c:pt>
                <c:pt idx="28896">
                  <c:v>9.921139167035383</c:v>
                </c:pt>
                <c:pt idx="28897">
                  <c:v>9.7765358820975354</c:v>
                </c:pt>
                <c:pt idx="28898">
                  <c:v>9.7138280138005495</c:v>
                </c:pt>
                <c:pt idx="28899">
                  <c:v>9.6342896131900595</c:v>
                </c:pt>
                <c:pt idx="28900">
                  <c:v>9.6401247903434477</c:v>
                </c:pt>
                <c:pt idx="28901">
                  <c:v>9.3758199178910164</c:v>
                </c:pt>
                <c:pt idx="28902">
                  <c:v>9.2672403889987311</c:v>
                </c:pt>
                <c:pt idx="28903">
                  <c:v>9.2589326945465675</c:v>
                </c:pt>
                <c:pt idx="28904">
                  <c:v>9.2486753407118822</c:v>
                </c:pt>
                <c:pt idx="28905">
                  <c:v>9.266026498949218</c:v>
                </c:pt>
                <c:pt idx="28906">
                  <c:v>9.3974988557275498</c:v>
                </c:pt>
                <c:pt idx="28907">
                  <c:v>9.5691041154779644</c:v>
                </c:pt>
                <c:pt idx="28908">
                  <c:v>9.7381509062096967</c:v>
                </c:pt>
                <c:pt idx="28909">
                  <c:v>9.873217176854034</c:v>
                </c:pt>
                <c:pt idx="28910">
                  <c:v>9.9124827851411279</c:v>
                </c:pt>
                <c:pt idx="28911">
                  <c:v>9.9425827086378291</c:v>
                </c:pt>
                <c:pt idx="28912">
                  <c:v>9.9268417453530837</c:v>
                </c:pt>
                <c:pt idx="28913">
                  <c:v>9.8762145143827773</c:v>
                </c:pt>
                <c:pt idx="28914">
                  <c:v>9.9630349060080405</c:v>
                </c:pt>
                <c:pt idx="28915">
                  <c:v>10.13935893232145</c:v>
                </c:pt>
                <c:pt idx="28916">
                  <c:v>10.33703440012693</c:v>
                </c:pt>
                <c:pt idx="28917">
                  <c:v>10.518299915648807</c:v>
                </c:pt>
                <c:pt idx="28918">
                  <c:v>10.639907383102463</c:v>
                </c:pt>
                <c:pt idx="28919">
                  <c:v>10.661284584322935</c:v>
                </c:pt>
                <c:pt idx="28920">
                  <c:v>10.576602803598901</c:v>
                </c:pt>
                <c:pt idx="28921">
                  <c:v>10.427586125443202</c:v>
                </c:pt>
                <c:pt idx="28922">
                  <c:v>10.273174443927411</c:v>
                </c:pt>
                <c:pt idx="28923">
                  <c:v>10.15724188448255</c:v>
                </c:pt>
                <c:pt idx="28924">
                  <c:v>10.028770453786679</c:v>
                </c:pt>
                <c:pt idx="28925">
                  <c:v>9.9873615818910313</c:v>
                </c:pt>
                <c:pt idx="28926">
                  <c:v>9.9868295817930175</c:v>
                </c:pt>
                <c:pt idx="28927">
                  <c:v>9.9399373859753268</c:v>
                </c:pt>
                <c:pt idx="28928">
                  <c:v>9.880349535040061</c:v>
                </c:pt>
                <c:pt idx="28929">
                  <c:v>9.7792614207195889</c:v>
                </c:pt>
                <c:pt idx="28930">
                  <c:v>9.6919894794722143</c:v>
                </c:pt>
                <c:pt idx="28931">
                  <c:v>9.6151608588837973</c:v>
                </c:pt>
                <c:pt idx="28932">
                  <c:v>9.5263675640886607</c:v>
                </c:pt>
                <c:pt idx="28933">
                  <c:v>9.4530859990723446</c:v>
                </c:pt>
                <c:pt idx="28934">
                  <c:v>9.3936784345046842</c:v>
                </c:pt>
                <c:pt idx="28935">
                  <c:v>9.3579272222653547</c:v>
                </c:pt>
                <c:pt idx="28936">
                  <c:v>9.3721245489853775</c:v>
                </c:pt>
                <c:pt idx="28937">
                  <c:v>9.3707324135677563</c:v>
                </c:pt>
                <c:pt idx="28938">
                  <c:v>9.4531726120527804</c:v>
                </c:pt>
                <c:pt idx="28939">
                  <c:v>9.4160121124994163</c:v>
                </c:pt>
                <c:pt idx="28940">
                  <c:v>8.9778331952697084</c:v>
                </c:pt>
                <c:pt idx="28941">
                  <c:v>7.8713599787921131</c:v>
                </c:pt>
                <c:pt idx="28942">
                  <c:v>8.6466477743536849</c:v>
                </c:pt>
                <c:pt idx="28943">
                  <c:v>12.077565289258516</c:v>
                </c:pt>
                <c:pt idx="28944">
                  <c:v>7.8528692365990391</c:v>
                </c:pt>
                <c:pt idx="28945">
                  <c:v>8.6327842762206277</c:v>
                </c:pt>
                <c:pt idx="28946">
                  <c:v>8.4856857686376834</c:v>
                </c:pt>
                <c:pt idx="28947">
                  <c:v>7.8015665071979168</c:v>
                </c:pt>
                <c:pt idx="28948">
                  <c:v>8.733895752712078</c:v>
                </c:pt>
                <c:pt idx="28949">
                  <c:v>13.429367125440086</c:v>
                </c:pt>
                <c:pt idx="28950">
                  <c:v>15.260396647578286</c:v>
                </c:pt>
                <c:pt idx="28951">
                  <c:v>17.360498127333912</c:v>
                </c:pt>
                <c:pt idx="28952">
                  <c:v>11.098476453485015</c:v>
                </c:pt>
                <c:pt idx="28953">
                  <c:v>8.6441870541930914</c:v>
                </c:pt>
                <c:pt idx="28954">
                  <c:v>9.2272948657033602</c:v>
                </c:pt>
                <c:pt idx="28955">
                  <c:v>9.9317120276144628</c:v>
                </c:pt>
                <c:pt idx="28956">
                  <c:v>10.061363372806396</c:v>
                </c:pt>
                <c:pt idx="28957">
                  <c:v>9.9894399409885075</c:v>
                </c:pt>
                <c:pt idx="28958">
                  <c:v>9.729776644552139</c:v>
                </c:pt>
                <c:pt idx="28959">
                  <c:v>9.4558798222770886</c:v>
                </c:pt>
                <c:pt idx="28960">
                  <c:v>9.2456942739810604</c:v>
                </c:pt>
                <c:pt idx="28961">
                  <c:v>9.3856877734491135</c:v>
                </c:pt>
                <c:pt idx="28962">
                  <c:v>10.152849554128329</c:v>
                </c:pt>
                <c:pt idx="28963">
                  <c:v>12.223917726682423</c:v>
                </c:pt>
                <c:pt idx="28964">
                  <c:v>12.652159220778424</c:v>
                </c:pt>
                <c:pt idx="28965">
                  <c:v>10.205324447833574</c:v>
                </c:pt>
                <c:pt idx="28966">
                  <c:v>10.412658356947796</c:v>
                </c:pt>
                <c:pt idx="28967">
                  <c:v>9.3838702859856102</c:v>
                </c:pt>
                <c:pt idx="28968">
                  <c:v>9.0953285558930279</c:v>
                </c:pt>
                <c:pt idx="28969">
                  <c:v>9.5308299011262854</c:v>
                </c:pt>
                <c:pt idx="28970">
                  <c:v>9.8108744064209006</c:v>
                </c:pt>
                <c:pt idx="28971">
                  <c:v>9.8051076184188357</c:v>
                </c:pt>
                <c:pt idx="28972">
                  <c:v>9.9088707384185231</c:v>
                </c:pt>
                <c:pt idx="28973">
                  <c:v>10.008602670672216</c:v>
                </c:pt>
                <c:pt idx="28974">
                  <c:v>10.0600607574173</c:v>
                </c:pt>
                <c:pt idx="28975">
                  <c:v>10.055350786685388</c:v>
                </c:pt>
                <c:pt idx="28976">
                  <c:v>10.029716669273078</c:v>
                </c:pt>
                <c:pt idx="28977">
                  <c:v>9.9453975311089362</c:v>
                </c:pt>
                <c:pt idx="28978">
                  <c:v>9.8912575271996577</c:v>
                </c:pt>
                <c:pt idx="28979">
                  <c:v>9.8644870430038925</c:v>
                </c:pt>
                <c:pt idx="28980">
                  <c:v>9.7948597436424016</c:v>
                </c:pt>
                <c:pt idx="28981">
                  <c:v>9.7172678014952645</c:v>
                </c:pt>
                <c:pt idx="28982">
                  <c:v>9.7106858138058403</c:v>
                </c:pt>
                <c:pt idx="28983">
                  <c:v>9.7104543378968362</c:v>
                </c:pt>
                <c:pt idx="28984">
                  <c:v>9.7270780578519158</c:v>
                </c:pt>
                <c:pt idx="28985">
                  <c:v>9.7656921788244286</c:v>
                </c:pt>
                <c:pt idx="28986">
                  <c:v>9.8112084297006277</c:v>
                </c:pt>
                <c:pt idx="28987">
                  <c:v>9.8496317761261487</c:v>
                </c:pt>
                <c:pt idx="28988">
                  <c:v>9.8911515851229499</c:v>
                </c:pt>
                <c:pt idx="28989">
                  <c:v>9.9714308089735297</c:v>
                </c:pt>
                <c:pt idx="28990">
                  <c:v>9.926198649278426</c:v>
                </c:pt>
                <c:pt idx="28991">
                  <c:v>9.8805352688498864</c:v>
                </c:pt>
                <c:pt idx="28992">
                  <c:v>9.8732185249036544</c:v>
                </c:pt>
                <c:pt idx="28993">
                  <c:v>9.8992697493993784</c:v>
                </c:pt>
                <c:pt idx="28994">
                  <c:v>9.9350514537249524</c:v>
                </c:pt>
                <c:pt idx="28995">
                  <c:v>10.020291284115054</c:v>
                </c:pt>
                <c:pt idx="28996">
                  <c:v>10.080759929741285</c:v>
                </c:pt>
                <c:pt idx="28997">
                  <c:v>10.077415999869142</c:v>
                </c:pt>
                <c:pt idx="28998">
                  <c:v>10.066882776284595</c:v>
                </c:pt>
                <c:pt idx="28999">
                  <c:v>10.010552455972899</c:v>
                </c:pt>
                <c:pt idx="29000">
                  <c:v>9.9065672243058849</c:v>
                </c:pt>
                <c:pt idx="29001">
                  <c:v>9.8197448142003534</c:v>
                </c:pt>
                <c:pt idx="29002">
                  <c:v>9.7322855897180407</c:v>
                </c:pt>
                <c:pt idx="29003">
                  <c:v>9.6608255376120287</c:v>
                </c:pt>
                <c:pt idx="29004">
                  <c:v>9.6218978952655316</c:v>
                </c:pt>
                <c:pt idx="29005">
                  <c:v>9.6172153052777229</c:v>
                </c:pt>
                <c:pt idx="29006">
                  <c:v>9.6575019086934635</c:v>
                </c:pt>
                <c:pt idx="29007">
                  <c:v>9.7221625726798298</c:v>
                </c:pt>
                <c:pt idx="29008">
                  <c:v>9.7067629929540011</c:v>
                </c:pt>
                <c:pt idx="29009">
                  <c:v>9.7688501495457842</c:v>
                </c:pt>
                <c:pt idx="29010">
                  <c:v>9.8317720864293285</c:v>
                </c:pt>
                <c:pt idx="29011">
                  <c:v>9.8390666903389121</c:v>
                </c:pt>
                <c:pt idx="29012">
                  <c:v>9.8409951736015451</c:v>
                </c:pt>
                <c:pt idx="29013">
                  <c:v>9.817858399658471</c:v>
                </c:pt>
                <c:pt idx="29014">
                  <c:v>9.810665701187526</c:v>
                </c:pt>
                <c:pt idx="29015">
                  <c:v>9.8421630249153385</c:v>
                </c:pt>
                <c:pt idx="29016">
                  <c:v>9.8916821109606516</c:v>
                </c:pt>
                <c:pt idx="29017">
                  <c:v>9.9481785063023125</c:v>
                </c:pt>
                <c:pt idx="29018">
                  <c:v>10.072964915394206</c:v>
                </c:pt>
                <c:pt idx="29019">
                  <c:v>10.244028347822853</c:v>
                </c:pt>
                <c:pt idx="29020">
                  <c:v>10.341979073815994</c:v>
                </c:pt>
                <c:pt idx="29021">
                  <c:v>10.371353635185159</c:v>
                </c:pt>
                <c:pt idx="29022">
                  <c:v>10.349654808308882</c:v>
                </c:pt>
                <c:pt idx="29023">
                  <c:v>10.192934158324197</c:v>
                </c:pt>
                <c:pt idx="29024">
                  <c:v>11.072659844150069</c:v>
                </c:pt>
                <c:pt idx="29025">
                  <c:v>11.746164711726815</c:v>
                </c:pt>
                <c:pt idx="29026">
                  <c:v>10.77861920176491</c:v>
                </c:pt>
                <c:pt idx="29027">
                  <c:v>9.9818034366793622</c:v>
                </c:pt>
                <c:pt idx="29028">
                  <c:v>10.08914035293224</c:v>
                </c:pt>
                <c:pt idx="29029">
                  <c:v>10.417324700201416</c:v>
                </c:pt>
                <c:pt idx="29030">
                  <c:v>10.397858456301895</c:v>
                </c:pt>
                <c:pt idx="29031">
                  <c:v>10.493436378089369</c:v>
                </c:pt>
                <c:pt idx="29032">
                  <c:v>10.392086281976431</c:v>
                </c:pt>
                <c:pt idx="29033">
                  <c:v>10.127177150531303</c:v>
                </c:pt>
                <c:pt idx="29034">
                  <c:v>9.8010913627120342</c:v>
                </c:pt>
                <c:pt idx="29035">
                  <c:v>9.3885155001022635</c:v>
                </c:pt>
                <c:pt idx="29036">
                  <c:v>9.0489738885298845</c:v>
                </c:pt>
                <c:pt idx="29037">
                  <c:v>8.6667908809557197</c:v>
                </c:pt>
                <c:pt idx="29038">
                  <c:v>8.2362756651734568</c:v>
                </c:pt>
                <c:pt idx="29039">
                  <c:v>7.7599998175874427</c:v>
                </c:pt>
                <c:pt idx="29040">
                  <c:v>7.3760209291637366</c:v>
                </c:pt>
                <c:pt idx="29041">
                  <c:v>7.3387897831242501</c:v>
                </c:pt>
                <c:pt idx="29042">
                  <c:v>7.6278540342476138</c:v>
                </c:pt>
                <c:pt idx="29043">
                  <c:v>8.0595034548854958</c:v>
                </c:pt>
                <c:pt idx="29044">
                  <c:v>9.3817782877288263</c:v>
                </c:pt>
                <c:pt idx="29045">
                  <c:v>10.83957180408366</c:v>
                </c:pt>
                <c:pt idx="29046">
                  <c:v>11.255828578480418</c:v>
                </c:pt>
                <c:pt idx="29047">
                  <c:v>11.630127611057018</c:v>
                </c:pt>
                <c:pt idx="29048">
                  <c:v>11.991371062763957</c:v>
                </c:pt>
                <c:pt idx="29049">
                  <c:v>12.853438032239042</c:v>
                </c:pt>
                <c:pt idx="29050">
                  <c:v>13.207215757410927</c:v>
                </c:pt>
                <c:pt idx="29051">
                  <c:v>12.789469865237081</c:v>
                </c:pt>
                <c:pt idx="29052">
                  <c:v>12.011034113372947</c:v>
                </c:pt>
                <c:pt idx="29053">
                  <c:v>11.146304670160458</c:v>
                </c:pt>
                <c:pt idx="29054">
                  <c:v>10.347000253313563</c:v>
                </c:pt>
                <c:pt idx="29055">
                  <c:v>9.6595695255342271</c:v>
                </c:pt>
                <c:pt idx="29056">
                  <c:v>9.1024509172564247</c:v>
                </c:pt>
                <c:pt idx="29057">
                  <c:v>8.7519649975829932</c:v>
                </c:pt>
                <c:pt idx="29058">
                  <c:v>8.5385535505006125</c:v>
                </c:pt>
                <c:pt idx="29059">
                  <c:v>8.5209192717287134</c:v>
                </c:pt>
                <c:pt idx="29060">
                  <c:v>8.6553731207588029</c:v>
                </c:pt>
                <c:pt idx="29061">
                  <c:v>8.9458922014080962</c:v>
                </c:pt>
                <c:pt idx="29062">
                  <c:v>9.311394139798697</c:v>
                </c:pt>
                <c:pt idx="29063">
                  <c:v>9.6724182420967786</c:v>
                </c:pt>
                <c:pt idx="29064">
                  <c:v>9.9538090740857115</c:v>
                </c:pt>
                <c:pt idx="29065">
                  <c:v>10.157678946689638</c:v>
                </c:pt>
                <c:pt idx="29066">
                  <c:v>10.273405364184915</c:v>
                </c:pt>
                <c:pt idx="29067">
                  <c:v>10.364476043630788</c:v>
                </c:pt>
                <c:pt idx="29068">
                  <c:v>10.362086563244485</c:v>
                </c:pt>
                <c:pt idx="29069">
                  <c:v>10.273110736286116</c:v>
                </c:pt>
                <c:pt idx="29070">
                  <c:v>10.147385015098193</c:v>
                </c:pt>
                <c:pt idx="29071">
                  <c:v>9.9890965694063283</c:v>
                </c:pt>
                <c:pt idx="29072">
                  <c:v>9.8304854927692933</c:v>
                </c:pt>
                <c:pt idx="29073">
                  <c:v>9.7168056685316824</c:v>
                </c:pt>
                <c:pt idx="29074">
                  <c:v>9.6577904538358155</c:v>
                </c:pt>
                <c:pt idx="29075">
                  <c:v>9.6737614290293656</c:v>
                </c:pt>
                <c:pt idx="29076">
                  <c:v>9.7081244576631676</c:v>
                </c:pt>
                <c:pt idx="29077">
                  <c:v>9.7363247300562481</c:v>
                </c:pt>
                <c:pt idx="29078">
                  <c:v>9.7734489062579541</c:v>
                </c:pt>
                <c:pt idx="29079">
                  <c:v>9.8012520670795276</c:v>
                </c:pt>
                <c:pt idx="29080">
                  <c:v>9.8229479269274531</c:v>
                </c:pt>
                <c:pt idx="29081">
                  <c:v>9.854262668337018</c:v>
                </c:pt>
                <c:pt idx="29082">
                  <c:v>9.8545664570693479</c:v>
                </c:pt>
                <c:pt idx="29083">
                  <c:v>9.8586645017461105</c:v>
                </c:pt>
                <c:pt idx="29084">
                  <c:v>9.8624112838080453</c:v>
                </c:pt>
                <c:pt idx="29085">
                  <c:v>9.8340327475116673</c:v>
                </c:pt>
                <c:pt idx="29086">
                  <c:v>9.8328638359947256</c:v>
                </c:pt>
                <c:pt idx="29087">
                  <c:v>9.8625290463510673</c:v>
                </c:pt>
                <c:pt idx="29088">
                  <c:v>9.889447848641499</c:v>
                </c:pt>
                <c:pt idx="29089">
                  <c:v>9.8911165732677215</c:v>
                </c:pt>
                <c:pt idx="29090">
                  <c:v>9.8793076286163526</c:v>
                </c:pt>
                <c:pt idx="29091">
                  <c:v>9.8640403733487805</c:v>
                </c:pt>
                <c:pt idx="29092">
                  <c:v>9.873332014589538</c:v>
                </c:pt>
                <c:pt idx="29093">
                  <c:v>9.8941492214056215</c:v>
                </c:pt>
                <c:pt idx="29094">
                  <c:v>9.8757684227937457</c:v>
                </c:pt>
                <c:pt idx="29095">
                  <c:v>9.7954436039047774</c:v>
                </c:pt>
                <c:pt idx="29096">
                  <c:v>9.8801337747827738</c:v>
                </c:pt>
                <c:pt idx="29097">
                  <c:v>10.002924780522125</c:v>
                </c:pt>
                <c:pt idx="29098">
                  <c:v>10.053326158486161</c:v>
                </c:pt>
                <c:pt idx="29099">
                  <c:v>10.052944847194066</c:v>
                </c:pt>
                <c:pt idx="29100">
                  <c:v>10.035714811244732</c:v>
                </c:pt>
                <c:pt idx="29101">
                  <c:v>9.9987050787822032</c:v>
                </c:pt>
                <c:pt idx="29102">
                  <c:v>9.9639683674762018</c:v>
                </c:pt>
                <c:pt idx="29103">
                  <c:v>9.9579900444138651</c:v>
                </c:pt>
                <c:pt idx="29104">
                  <c:v>9.9398436588342918</c:v>
                </c:pt>
                <c:pt idx="29105">
                  <c:v>9.9111420665690755</c:v>
                </c:pt>
                <c:pt idx="29106">
                  <c:v>9.8523045160096441</c:v>
                </c:pt>
                <c:pt idx="29107">
                  <c:v>9.8061434920325272</c:v>
                </c:pt>
                <c:pt idx="29108">
                  <c:v>9.8122667561570509</c:v>
                </c:pt>
                <c:pt idx="29109">
                  <c:v>9.8515751243719567</c:v>
                </c:pt>
                <c:pt idx="29110">
                  <c:v>9.8816190334847835</c:v>
                </c:pt>
                <c:pt idx="29111">
                  <c:v>9.8769917933613005</c:v>
                </c:pt>
                <c:pt idx="29112">
                  <c:v>9.8753823963399672</c:v>
                </c:pt>
                <c:pt idx="29113">
                  <c:v>9.8646504022388637</c:v>
                </c:pt>
                <c:pt idx="29114">
                  <c:v>9.8925501593053493</c:v>
                </c:pt>
                <c:pt idx="29115">
                  <c:v>9.9038574998025588</c:v>
                </c:pt>
                <c:pt idx="29116">
                  <c:v>9.8703586990945347</c:v>
                </c:pt>
                <c:pt idx="29117">
                  <c:v>9.8180090434861125</c:v>
                </c:pt>
                <c:pt idx="29118">
                  <c:v>9.8292081431944958</c:v>
                </c:pt>
                <c:pt idx="29119">
                  <c:v>9.8307289085499558</c:v>
                </c:pt>
                <c:pt idx="29120">
                  <c:v>9.8092469205244495</c:v>
                </c:pt>
                <c:pt idx="29121">
                  <c:v>9.8263036704077074</c:v>
                </c:pt>
                <c:pt idx="29122">
                  <c:v>9.8601048467471415</c:v>
                </c:pt>
                <c:pt idx="29123">
                  <c:v>9.8905049711143</c:v>
                </c:pt>
                <c:pt idx="29124">
                  <c:v>9.9202306782025556</c:v>
                </c:pt>
                <c:pt idx="29125">
                  <c:v>9.9507649581874542</c:v>
                </c:pt>
                <c:pt idx="29126">
                  <c:v>9.9577312025274249</c:v>
                </c:pt>
                <c:pt idx="29127">
                  <c:v>9.9645017421566493</c:v>
                </c:pt>
                <c:pt idx="29128">
                  <c:v>9.9579093501374505</c:v>
                </c:pt>
                <c:pt idx="29129">
                  <c:v>9.9475812277450899</c:v>
                </c:pt>
                <c:pt idx="29130">
                  <c:v>9.9074034571037792</c:v>
                </c:pt>
                <c:pt idx="29131">
                  <c:v>9.8626954368793509</c:v>
                </c:pt>
                <c:pt idx="29132">
                  <c:v>9.8176385489789482</c:v>
                </c:pt>
                <c:pt idx="29133">
                  <c:v>9.793884724919014</c:v>
                </c:pt>
                <c:pt idx="29134">
                  <c:v>9.7884779313925065</c:v>
                </c:pt>
                <c:pt idx="29135">
                  <c:v>9.813216703177595</c:v>
                </c:pt>
                <c:pt idx="29136">
                  <c:v>9.8543895017348184</c:v>
                </c:pt>
                <c:pt idx="29137">
                  <c:v>9.9123944281145029</c:v>
                </c:pt>
                <c:pt idx="29138">
                  <c:v>9.9755453702859676</c:v>
                </c:pt>
                <c:pt idx="29139">
                  <c:v>9.99460650284</c:v>
                </c:pt>
                <c:pt idx="29140">
                  <c:v>9.9578447505924572</c:v>
                </c:pt>
                <c:pt idx="29141">
                  <c:v>9.9438579779576344</c:v>
                </c:pt>
                <c:pt idx="29142">
                  <c:v>9.9592540715164706</c:v>
                </c:pt>
                <c:pt idx="29143">
                  <c:v>9.9329923356878158</c:v>
                </c:pt>
                <c:pt idx="29144">
                  <c:v>9.915589999926846</c:v>
                </c:pt>
                <c:pt idx="29145">
                  <c:v>9.8904240230186655</c:v>
                </c:pt>
                <c:pt idx="29146">
                  <c:v>9.873989373757837</c:v>
                </c:pt>
                <c:pt idx="29147">
                  <c:v>9.8487928221697736</c:v>
                </c:pt>
                <c:pt idx="29148">
                  <c:v>9.8324213368890554</c:v>
                </c:pt>
                <c:pt idx="29149">
                  <c:v>9.8290350626526859</c:v>
                </c:pt>
                <c:pt idx="29150">
                  <c:v>9.8274557046779716</c:v>
                </c:pt>
                <c:pt idx="29151">
                  <c:v>9.8283305780110943</c:v>
                </c:pt>
                <c:pt idx="29152">
                  <c:v>9.8261970234642408</c:v>
                </c:pt>
                <c:pt idx="29153">
                  <c:v>9.8129584734227784</c:v>
                </c:pt>
                <c:pt idx="29154">
                  <c:v>9.793875657112828</c:v>
                </c:pt>
                <c:pt idx="29155">
                  <c:v>9.8397583476234942</c:v>
                </c:pt>
                <c:pt idx="29156">
                  <c:v>9.8892543146673386</c:v>
                </c:pt>
                <c:pt idx="29157">
                  <c:v>9.9216926558200047</c:v>
                </c:pt>
                <c:pt idx="29158">
                  <c:v>9.9652236417604421</c:v>
                </c:pt>
                <c:pt idx="29159">
                  <c:v>10.02936308606623</c:v>
                </c:pt>
                <c:pt idx="29160">
                  <c:v>10.024654250215715</c:v>
                </c:pt>
                <c:pt idx="29161">
                  <c:v>9.9706441601212585</c:v>
                </c:pt>
                <c:pt idx="29162">
                  <c:v>9.9432221287701257</c:v>
                </c:pt>
                <c:pt idx="29163">
                  <c:v>9.9554177798746473</c:v>
                </c:pt>
                <c:pt idx="29164">
                  <c:v>9.9439094684834117</c:v>
                </c:pt>
                <c:pt idx="29165">
                  <c:v>9.9146981590385259</c:v>
                </c:pt>
                <c:pt idx="29166">
                  <c:v>9.8919305263589106</c:v>
                </c:pt>
                <c:pt idx="29167">
                  <c:v>9.8892314134345707</c:v>
                </c:pt>
                <c:pt idx="29168">
                  <c:v>9.8841439022140278</c:v>
                </c:pt>
                <c:pt idx="29169">
                  <c:v>9.866784987764623</c:v>
                </c:pt>
                <c:pt idx="29170">
                  <c:v>9.8546081277978015</c:v>
                </c:pt>
                <c:pt idx="29171">
                  <c:v>9.845830252142763</c:v>
                </c:pt>
                <c:pt idx="29172">
                  <c:v>9.8585423360411948</c:v>
                </c:pt>
                <c:pt idx="29173">
                  <c:v>9.8914708792328483</c:v>
                </c:pt>
                <c:pt idx="29174">
                  <c:v>9.8951736904738627</c:v>
                </c:pt>
                <c:pt idx="29175">
                  <c:v>9.8917810241520527</c:v>
                </c:pt>
                <c:pt idx="29176">
                  <c:v>9.895690568920422</c:v>
                </c:pt>
                <c:pt idx="29177">
                  <c:v>9.8943805440301293</c:v>
                </c:pt>
                <c:pt idx="29178">
                  <c:v>9.9012174378303257</c:v>
                </c:pt>
                <c:pt idx="29179">
                  <c:v>9.9009022272278511</c:v>
                </c:pt>
                <c:pt idx="29180">
                  <c:v>9.8812667314340459</c:v>
                </c:pt>
                <c:pt idx="29181">
                  <c:v>9.8796929154339281</c:v>
                </c:pt>
                <c:pt idx="29182">
                  <c:v>9.9062429305915511</c:v>
                </c:pt>
                <c:pt idx="29183">
                  <c:v>9.9227707092558006</c:v>
                </c:pt>
                <c:pt idx="29184">
                  <c:v>9.9203532169553643</c:v>
                </c:pt>
                <c:pt idx="29185">
                  <c:v>9.914374297394275</c:v>
                </c:pt>
                <c:pt idx="29186">
                  <c:v>9.8785990399010721</c:v>
                </c:pt>
                <c:pt idx="29187">
                  <c:v>9.8651552635057751</c:v>
                </c:pt>
                <c:pt idx="29188">
                  <c:v>9.867666045140556</c:v>
                </c:pt>
                <c:pt idx="29189">
                  <c:v>9.8710999228670122</c:v>
                </c:pt>
                <c:pt idx="29190">
                  <c:v>9.8758474513285108</c:v>
                </c:pt>
                <c:pt idx="29191">
                  <c:v>9.8570552925195116</c:v>
                </c:pt>
                <c:pt idx="29192">
                  <c:v>9.8814083462752915</c:v>
                </c:pt>
                <c:pt idx="29193">
                  <c:v>9.9174739145477133</c:v>
                </c:pt>
                <c:pt idx="29194">
                  <c:v>9.9246433529789382</c:v>
                </c:pt>
                <c:pt idx="29195">
                  <c:v>9.9492880016673855</c:v>
                </c:pt>
                <c:pt idx="29196">
                  <c:v>9.9168585310505826</c:v>
                </c:pt>
                <c:pt idx="29197">
                  <c:v>9.8646662737371429</c:v>
                </c:pt>
                <c:pt idx="29198">
                  <c:v>9.869569371507799</c:v>
                </c:pt>
                <c:pt idx="29199">
                  <c:v>9.8607003774113622</c:v>
                </c:pt>
                <c:pt idx="29200">
                  <c:v>9.8663076826191638</c:v>
                </c:pt>
                <c:pt idx="29201">
                  <c:v>9.8500323171700384</c:v>
                </c:pt>
                <c:pt idx="29202">
                  <c:v>9.8737519171274162</c:v>
                </c:pt>
                <c:pt idx="29203">
                  <c:v>9.8865615263605289</c:v>
                </c:pt>
                <c:pt idx="29204">
                  <c:v>9.8675136002671859</c:v>
                </c:pt>
                <c:pt idx="29205">
                  <c:v>9.8785160265575911</c:v>
                </c:pt>
                <c:pt idx="29206">
                  <c:v>9.8936404937042575</c:v>
                </c:pt>
                <c:pt idx="29207">
                  <c:v>9.9110199033911925</c:v>
                </c:pt>
                <c:pt idx="29208">
                  <c:v>9.8993286945438399</c:v>
                </c:pt>
                <c:pt idx="29209">
                  <c:v>9.863578629176244</c:v>
                </c:pt>
                <c:pt idx="29210">
                  <c:v>9.8538061689654288</c:v>
                </c:pt>
                <c:pt idx="29211">
                  <c:v>9.8717050292654545</c:v>
                </c:pt>
                <c:pt idx="29212">
                  <c:v>9.8693134868920822</c:v>
                </c:pt>
                <c:pt idx="29213">
                  <c:v>9.8808796804990529</c:v>
                </c:pt>
                <c:pt idx="29214">
                  <c:v>9.8842477477001793</c:v>
                </c:pt>
                <c:pt idx="29215">
                  <c:v>9.8905089821407977</c:v>
                </c:pt>
                <c:pt idx="29216">
                  <c:v>9.9182659823612003</c:v>
                </c:pt>
                <c:pt idx="29217">
                  <c:v>9.9165114622504298</c:v>
                </c:pt>
                <c:pt idx="29218">
                  <c:v>9.9337136255295686</c:v>
                </c:pt>
                <c:pt idx="29219">
                  <c:v>9.9570273149186335</c:v>
                </c:pt>
                <c:pt idx="29220">
                  <c:v>9.9537492055945567</c:v>
                </c:pt>
                <c:pt idx="29221">
                  <c:v>9.9361286812816036</c:v>
                </c:pt>
                <c:pt idx="29222">
                  <c:v>9.8656511970338752</c:v>
                </c:pt>
                <c:pt idx="29223">
                  <c:v>9.8070518876679209</c:v>
                </c:pt>
                <c:pt idx="29224">
                  <c:v>9.8042058520463282</c:v>
                </c:pt>
                <c:pt idx="29225">
                  <c:v>9.820442348839558</c:v>
                </c:pt>
                <c:pt idx="29226">
                  <c:v>9.8240903146686218</c:v>
                </c:pt>
                <c:pt idx="29227">
                  <c:v>9.839762050286442</c:v>
                </c:pt>
                <c:pt idx="29228">
                  <c:v>9.8886714048615225</c:v>
                </c:pt>
                <c:pt idx="29229">
                  <c:v>9.930354248731275</c:v>
                </c:pt>
                <c:pt idx="29230">
                  <c:v>9.9873800650042739</c:v>
                </c:pt>
                <c:pt idx="29231">
                  <c:v>9.9784790156401204</c:v>
                </c:pt>
                <c:pt idx="29232">
                  <c:v>9.9538532782335896</c:v>
                </c:pt>
                <c:pt idx="29233">
                  <c:v>9.9197155448908507</c:v>
                </c:pt>
                <c:pt idx="29234">
                  <c:v>9.8971058131241652</c:v>
                </c:pt>
                <c:pt idx="29235">
                  <c:v>9.8806508367822801</c:v>
                </c:pt>
                <c:pt idx="29236">
                  <c:v>9.8136735346257211</c:v>
                </c:pt>
                <c:pt idx="29237">
                  <c:v>9.7657457467729714</c:v>
                </c:pt>
                <c:pt idx="29238">
                  <c:v>9.7737933569150144</c:v>
                </c:pt>
                <c:pt idx="29239">
                  <c:v>9.7971795966161608</c:v>
                </c:pt>
                <c:pt idx="29240">
                  <c:v>9.8659455404125538</c:v>
                </c:pt>
                <c:pt idx="29241">
                  <c:v>9.9204501819197013</c:v>
                </c:pt>
                <c:pt idx="29242">
                  <c:v>9.9404428246436272</c:v>
                </c:pt>
                <c:pt idx="29243">
                  <c:v>9.9270171981378272</c:v>
                </c:pt>
                <c:pt idx="29244">
                  <c:v>9.9081207299932874</c:v>
                </c:pt>
                <c:pt idx="29245">
                  <c:v>9.9246614855551432</c:v>
                </c:pt>
                <c:pt idx="29246">
                  <c:v>9.9477518751807956</c:v>
                </c:pt>
                <c:pt idx="29247">
                  <c:v>9.9239678691808937</c:v>
                </c:pt>
                <c:pt idx="29248">
                  <c:v>9.8650691207242165</c:v>
                </c:pt>
                <c:pt idx="29249">
                  <c:v>9.7997754449244496</c:v>
                </c:pt>
                <c:pt idx="29250">
                  <c:v>9.7866519949922459</c:v>
                </c:pt>
                <c:pt idx="29251">
                  <c:v>9.8358604560500176</c:v>
                </c:pt>
                <c:pt idx="29252">
                  <c:v>9.8675768610484464</c:v>
                </c:pt>
                <c:pt idx="29253">
                  <c:v>9.8973435686034836</c:v>
                </c:pt>
                <c:pt idx="29254">
                  <c:v>9.9366355899914698</c:v>
                </c:pt>
                <c:pt idx="29255">
                  <c:v>9.962709930289753</c:v>
                </c:pt>
                <c:pt idx="29256">
                  <c:v>9.9438887402608405</c:v>
                </c:pt>
                <c:pt idx="29257">
                  <c:v>9.9153538774040317</c:v>
                </c:pt>
                <c:pt idx="29258">
                  <c:v>9.8961127311234769</c:v>
                </c:pt>
                <c:pt idx="29259">
                  <c:v>9.8683210899760976</c:v>
                </c:pt>
                <c:pt idx="29260">
                  <c:v>9.8278772013854212</c:v>
                </c:pt>
                <c:pt idx="29261">
                  <c:v>9.8075299359164827</c:v>
                </c:pt>
                <c:pt idx="29262">
                  <c:v>9.8242077485597452</c:v>
                </c:pt>
                <c:pt idx="29263">
                  <c:v>9.8551618460894712</c:v>
                </c:pt>
                <c:pt idx="29264">
                  <c:v>9.8968448117344714</c:v>
                </c:pt>
                <c:pt idx="29265">
                  <c:v>9.9388777185960571</c:v>
                </c:pt>
                <c:pt idx="29266">
                  <c:v>9.9545293012582157</c:v>
                </c:pt>
                <c:pt idx="29267">
                  <c:v>9.9291715713854867</c:v>
                </c:pt>
                <c:pt idx="29268">
                  <c:v>9.9178950817507214</c:v>
                </c:pt>
                <c:pt idx="29269">
                  <c:v>9.9163282110704536</c:v>
                </c:pt>
                <c:pt idx="29270">
                  <c:v>9.8832032913348673</c:v>
                </c:pt>
                <c:pt idx="29271">
                  <c:v>9.874236753609587</c:v>
                </c:pt>
                <c:pt idx="29272">
                  <c:v>9.8547403522385952</c:v>
                </c:pt>
                <c:pt idx="29273">
                  <c:v>9.8501815397098245</c:v>
                </c:pt>
                <c:pt idx="29274">
                  <c:v>9.8609234069676948</c:v>
                </c:pt>
                <c:pt idx="29275">
                  <c:v>9.9058940625617762</c:v>
                </c:pt>
                <c:pt idx="29276">
                  <c:v>9.9266891494807599</c:v>
                </c:pt>
                <c:pt idx="29277">
                  <c:v>9.9043449301956752</c:v>
                </c:pt>
                <c:pt idx="29278">
                  <c:v>9.8926662006877919</c:v>
                </c:pt>
                <c:pt idx="29279">
                  <c:v>9.8635867094733509</c:v>
                </c:pt>
                <c:pt idx="29280">
                  <c:v>9.8896250716191574</c:v>
                </c:pt>
                <c:pt idx="29281">
                  <c:v>9.9229538132337129</c:v>
                </c:pt>
                <c:pt idx="29282">
                  <c:v>9.9201520269615973</c:v>
                </c:pt>
                <c:pt idx="29283">
                  <c:v>9.8847266120489934</c:v>
                </c:pt>
                <c:pt idx="29284">
                  <c:v>9.8463734420515916</c:v>
                </c:pt>
                <c:pt idx="29285">
                  <c:v>9.8531461340695401</c:v>
                </c:pt>
                <c:pt idx="29286">
                  <c:v>9.8592282703499681</c:v>
                </c:pt>
                <c:pt idx="29287">
                  <c:v>9.8235203063783629</c:v>
                </c:pt>
                <c:pt idx="29288">
                  <c:v>9.7812360250988668</c:v>
                </c:pt>
                <c:pt idx="29289">
                  <c:v>9.7485529522489767</c:v>
                </c:pt>
                <c:pt idx="29290">
                  <c:v>9.7883215120018541</c:v>
                </c:pt>
                <c:pt idx="29291">
                  <c:v>9.8823094391464146</c:v>
                </c:pt>
                <c:pt idx="29292">
                  <c:v>9.9844771441712634</c:v>
                </c:pt>
                <c:pt idx="29293">
                  <c:v>10.023755571401701</c:v>
                </c:pt>
                <c:pt idx="29294">
                  <c:v>10.068081090787295</c:v>
                </c:pt>
                <c:pt idx="29295">
                  <c:v>10.04824378655408</c:v>
                </c:pt>
                <c:pt idx="29296">
                  <c:v>9.9832464422327796</c:v>
                </c:pt>
                <c:pt idx="29297">
                  <c:v>9.9242012952890608</c:v>
                </c:pt>
                <c:pt idx="29298">
                  <c:v>9.8573698207962632</c:v>
                </c:pt>
                <c:pt idx="29299">
                  <c:v>9.8064819594777859</c:v>
                </c:pt>
                <c:pt idx="29300">
                  <c:v>9.778882497095875</c:v>
                </c:pt>
                <c:pt idx="29301">
                  <c:v>9.760058823379838</c:v>
                </c:pt>
                <c:pt idx="29302">
                  <c:v>9.7840053850817839</c:v>
                </c:pt>
                <c:pt idx="29303">
                  <c:v>9.8016576952634509</c:v>
                </c:pt>
                <c:pt idx="29304">
                  <c:v>9.819301796917264</c:v>
                </c:pt>
                <c:pt idx="29305">
                  <c:v>9.8389113815148601</c:v>
                </c:pt>
                <c:pt idx="29306">
                  <c:v>9.8540993665548644</c:v>
                </c:pt>
                <c:pt idx="29307">
                  <c:v>9.8980762157971096</c:v>
                </c:pt>
                <c:pt idx="29308">
                  <c:v>9.9396727414987325</c:v>
                </c:pt>
                <c:pt idx="29309">
                  <c:v>9.9460325248234529</c:v>
                </c:pt>
                <c:pt idx="29310">
                  <c:v>9.9528502851521754</c:v>
                </c:pt>
                <c:pt idx="29311">
                  <c:v>9.9751331928820601</c:v>
                </c:pt>
                <c:pt idx="29312">
                  <c:v>9.9757465908783463</c:v>
                </c:pt>
                <c:pt idx="29313">
                  <c:v>9.9629838685429437</c:v>
                </c:pt>
                <c:pt idx="29314">
                  <c:v>9.9080416999386713</c:v>
                </c:pt>
                <c:pt idx="29315">
                  <c:v>9.8542333816310137</c:v>
                </c:pt>
                <c:pt idx="29316">
                  <c:v>9.8445120012972787</c:v>
                </c:pt>
                <c:pt idx="29317">
                  <c:v>9.8366611183033026</c:v>
                </c:pt>
                <c:pt idx="29318">
                  <c:v>9.8436301439432832</c:v>
                </c:pt>
                <c:pt idx="29319">
                  <c:v>9.8507055215557173</c:v>
                </c:pt>
                <c:pt idx="29320">
                  <c:v>9.8807559197339181</c:v>
                </c:pt>
                <c:pt idx="29321">
                  <c:v>9.9109354422590474</c:v>
                </c:pt>
                <c:pt idx="29322">
                  <c:v>9.9306510504491019</c:v>
                </c:pt>
                <c:pt idx="29323">
                  <c:v>9.9574056081636702</c:v>
                </c:pt>
                <c:pt idx="29324">
                  <c:v>9.9696135320599986</c:v>
                </c:pt>
                <c:pt idx="29325">
                  <c:v>9.9353945495230249</c:v>
                </c:pt>
                <c:pt idx="29326">
                  <c:v>9.9057221918717033</c:v>
                </c:pt>
                <c:pt idx="29327">
                  <c:v>9.8968156216053327</c:v>
                </c:pt>
                <c:pt idx="29328">
                  <c:v>9.8954004479839206</c:v>
                </c:pt>
                <c:pt idx="29329">
                  <c:v>9.9042736592099523</c:v>
                </c:pt>
                <c:pt idx="29330">
                  <c:v>9.9139773503231083</c:v>
                </c:pt>
                <c:pt idx="29331">
                  <c:v>9.9004336982560517</c:v>
                </c:pt>
                <c:pt idx="29332">
                  <c:v>9.8989514821086431</c:v>
                </c:pt>
                <c:pt idx="29333">
                  <c:v>9.8756694172889965</c:v>
                </c:pt>
                <c:pt idx="29334">
                  <c:v>9.8792386095014511</c:v>
                </c:pt>
                <c:pt idx="29335">
                  <c:v>9.8764747972972273</c:v>
                </c:pt>
                <c:pt idx="29336">
                  <c:v>9.8758853964623619</c:v>
                </c:pt>
                <c:pt idx="29337">
                  <c:v>9.8530360936337082</c:v>
                </c:pt>
                <c:pt idx="29338">
                  <c:v>9.8373087922037445</c:v>
                </c:pt>
                <c:pt idx="29339">
                  <c:v>9.8761214144396661</c:v>
                </c:pt>
                <c:pt idx="29340">
                  <c:v>9.9281950304503876</c:v>
                </c:pt>
                <c:pt idx="29341">
                  <c:v>9.9642084223344689</c:v>
                </c:pt>
                <c:pt idx="29342">
                  <c:v>9.9777564357379838</c:v>
                </c:pt>
                <c:pt idx="29343">
                  <c:v>9.971649812558196</c:v>
                </c:pt>
                <c:pt idx="29344">
                  <c:v>9.9753678959028225</c:v>
                </c:pt>
                <c:pt idx="29345">
                  <c:v>9.9443308668770598</c:v>
                </c:pt>
                <c:pt idx="29346">
                  <c:v>9.9127802157602076</c:v>
                </c:pt>
                <c:pt idx="29347">
                  <c:v>9.8758144578089304</c:v>
                </c:pt>
                <c:pt idx="29348">
                  <c:v>9.8531801483659134</c:v>
                </c:pt>
                <c:pt idx="29349">
                  <c:v>9.8360344996882638</c:v>
                </c:pt>
                <c:pt idx="29350">
                  <c:v>9.8452296593842341</c:v>
                </c:pt>
                <c:pt idx="29351">
                  <c:v>9.874600518231448</c:v>
                </c:pt>
                <c:pt idx="29352">
                  <c:v>9.9255249779844306</c:v>
                </c:pt>
                <c:pt idx="29353">
                  <c:v>9.9523328687583579</c:v>
                </c:pt>
                <c:pt idx="29354">
                  <c:v>9.9518426586878359</c:v>
                </c:pt>
                <c:pt idx="29355">
                  <c:v>9.9492092299294832</c:v>
                </c:pt>
                <c:pt idx="29356">
                  <c:v>9.9867755584919937</c:v>
                </c:pt>
                <c:pt idx="29357">
                  <c:v>9.9563355482472655</c:v>
                </c:pt>
                <c:pt idx="29358">
                  <c:v>9.9173009793017055</c:v>
                </c:pt>
                <c:pt idx="29359">
                  <c:v>9.8994781631171005</c:v>
                </c:pt>
                <c:pt idx="29360">
                  <c:v>9.9061097152591469</c:v>
                </c:pt>
                <c:pt idx="29361">
                  <c:v>9.868965387436333</c:v>
                </c:pt>
                <c:pt idx="29362">
                  <c:v>9.8654628640833497</c:v>
                </c:pt>
                <c:pt idx="29363">
                  <c:v>9.8868451371844746</c:v>
                </c:pt>
                <c:pt idx="29364">
                  <c:v>9.8998718902819984</c:v>
                </c:pt>
                <c:pt idx="29365">
                  <c:v>9.8809161266496499</c:v>
                </c:pt>
                <c:pt idx="29366">
                  <c:v>9.9044842830770623</c:v>
                </c:pt>
                <c:pt idx="29367">
                  <c:v>9.9381564495784787</c:v>
                </c:pt>
                <c:pt idx="29368">
                  <c:v>9.9629734185765049</c:v>
                </c:pt>
                <c:pt idx="29369">
                  <c:v>9.9603360826838703</c:v>
                </c:pt>
                <c:pt idx="29370">
                  <c:v>9.9336441690149737</c:v>
                </c:pt>
                <c:pt idx="29371">
                  <c:v>9.8700914489480347</c:v>
                </c:pt>
                <c:pt idx="29372">
                  <c:v>9.8691599515758686</c:v>
                </c:pt>
                <c:pt idx="29373">
                  <c:v>9.8822302310162282</c:v>
                </c:pt>
                <c:pt idx="29374">
                  <c:v>9.8974741728147428</c:v>
                </c:pt>
                <c:pt idx="29375">
                  <c:v>9.8978079550727891</c:v>
                </c:pt>
                <c:pt idx="29376">
                  <c:v>9.8763953949071581</c:v>
                </c:pt>
                <c:pt idx="29377">
                  <c:v>9.8531921099090507</c:v>
                </c:pt>
                <c:pt idx="29378">
                  <c:v>9.8524119071715877</c:v>
                </c:pt>
                <c:pt idx="29379">
                  <c:v>9.835956308515021</c:v>
                </c:pt>
                <c:pt idx="29380">
                  <c:v>9.8428677442512651</c:v>
                </c:pt>
                <c:pt idx="29381">
                  <c:v>9.8673506222405916</c:v>
                </c:pt>
                <c:pt idx="29382">
                  <c:v>9.8978633638236353</c:v>
                </c:pt>
                <c:pt idx="29383">
                  <c:v>9.9033356989592836</c:v>
                </c:pt>
                <c:pt idx="29384">
                  <c:v>9.9110754100983769</c:v>
                </c:pt>
                <c:pt idx="29385">
                  <c:v>9.9065973039912549</c:v>
                </c:pt>
                <c:pt idx="29386">
                  <c:v>9.8977389234759077</c:v>
                </c:pt>
                <c:pt idx="29387">
                  <c:v>9.8942880939848497</c:v>
                </c:pt>
                <c:pt idx="29388">
                  <c:v>9.8937498402025987</c:v>
                </c:pt>
                <c:pt idx="29389">
                  <c:v>9.9089426309746269</c:v>
                </c:pt>
                <c:pt idx="29390">
                  <c:v>9.9093573817970331</c:v>
                </c:pt>
                <c:pt idx="29391">
                  <c:v>9.927064893745456</c:v>
                </c:pt>
                <c:pt idx="29392">
                  <c:v>9.9206302423539778</c:v>
                </c:pt>
                <c:pt idx="29393">
                  <c:v>9.9189822833820269</c:v>
                </c:pt>
                <c:pt idx="29394">
                  <c:v>9.8931375673662476</c:v>
                </c:pt>
                <c:pt idx="29395">
                  <c:v>9.8958979372178906</c:v>
                </c:pt>
                <c:pt idx="29396">
                  <c:v>9.9019772174163485</c:v>
                </c:pt>
                <c:pt idx="29397">
                  <c:v>9.8846608417180768</c:v>
                </c:pt>
                <c:pt idx="29398">
                  <c:v>9.8883002711221124</c:v>
                </c:pt>
                <c:pt idx="29399">
                  <c:v>9.9062609600048095</c:v>
                </c:pt>
                <c:pt idx="29400">
                  <c:v>9.9200176770524209</c:v>
                </c:pt>
                <c:pt idx="29401">
                  <c:v>9.9125071675001095</c:v>
                </c:pt>
                <c:pt idx="29402">
                  <c:v>9.8874853948531758</c:v>
                </c:pt>
                <c:pt idx="29403">
                  <c:v>9.8749402561478608</c:v>
                </c:pt>
                <c:pt idx="29404">
                  <c:v>9.8459681165119317</c:v>
                </c:pt>
                <c:pt idx="29405">
                  <c:v>9.8285862757437474</c:v>
                </c:pt>
                <c:pt idx="29406">
                  <c:v>9.8629591389542703</c:v>
                </c:pt>
                <c:pt idx="29407">
                  <c:v>9.8622701220753513</c:v>
                </c:pt>
                <c:pt idx="29408">
                  <c:v>9.8731891344298965</c:v>
                </c:pt>
                <c:pt idx="29409">
                  <c:v>9.8744146001779267</c:v>
                </c:pt>
                <c:pt idx="29410">
                  <c:v>9.9012314029543038</c:v>
                </c:pt>
                <c:pt idx="29411">
                  <c:v>9.8990648374840013</c:v>
                </c:pt>
                <c:pt idx="29412">
                  <c:v>9.8670896183550454</c:v>
                </c:pt>
                <c:pt idx="29413">
                  <c:v>9.8599285316652772</c:v>
                </c:pt>
                <c:pt idx="29414">
                  <c:v>9.8343224254909156</c:v>
                </c:pt>
                <c:pt idx="29415">
                  <c:v>9.7995721040933379</c:v>
                </c:pt>
                <c:pt idx="29416">
                  <c:v>9.8185448256483951</c:v>
                </c:pt>
                <c:pt idx="29417">
                  <c:v>9.8446176941900152</c:v>
                </c:pt>
                <c:pt idx="29418">
                  <c:v>9.8743545929623959</c:v>
                </c:pt>
                <c:pt idx="29419">
                  <c:v>9.8788035473172862</c:v>
                </c:pt>
                <c:pt idx="29420">
                  <c:v>9.9079751402071743</c:v>
                </c:pt>
                <c:pt idx="29421">
                  <c:v>9.948260071201668</c:v>
                </c:pt>
                <c:pt idx="29422">
                  <c:v>9.9466578590285462</c:v>
                </c:pt>
                <c:pt idx="29423">
                  <c:v>9.9315975716257867</c:v>
                </c:pt>
                <c:pt idx="29424">
                  <c:v>9.9192693291859282</c:v>
                </c:pt>
                <c:pt idx="29425">
                  <c:v>9.9034489860525454</c:v>
                </c:pt>
                <c:pt idx="29426">
                  <c:v>9.9055392342160751</c:v>
                </c:pt>
                <c:pt idx="29427">
                  <c:v>9.8943718378108727</c:v>
                </c:pt>
                <c:pt idx="29428">
                  <c:v>9.880524159072305</c:v>
                </c:pt>
                <c:pt idx="29429">
                  <c:v>9.890055980730498</c:v>
                </c:pt>
                <c:pt idx="29430">
                  <c:v>9.8849767481627673</c:v>
                </c:pt>
                <c:pt idx="29431">
                  <c:v>9.9121737174651567</c:v>
                </c:pt>
                <c:pt idx="29432">
                  <c:v>9.913171942016497</c:v>
                </c:pt>
                <c:pt idx="29433">
                  <c:v>9.8974748202849572</c:v>
                </c:pt>
                <c:pt idx="29434">
                  <c:v>9.8961055943833145</c:v>
                </c:pt>
                <c:pt idx="29435">
                  <c:v>9.8870750250514607</c:v>
                </c:pt>
                <c:pt idx="29436">
                  <c:v>9.8781921899361276</c:v>
                </c:pt>
                <c:pt idx="29437">
                  <c:v>9.8850859116909788</c:v>
                </c:pt>
                <c:pt idx="29438">
                  <c:v>9.904943053713259</c:v>
                </c:pt>
                <c:pt idx="29439">
                  <c:v>9.9281222481634401</c:v>
                </c:pt>
                <c:pt idx="29440">
                  <c:v>9.9434562385979781</c:v>
                </c:pt>
                <c:pt idx="29441">
                  <c:v>9.9551144893186496</c:v>
                </c:pt>
                <c:pt idx="29442">
                  <c:v>9.9023598821263672</c:v>
                </c:pt>
                <c:pt idx="29443">
                  <c:v>9.88781979869613</c:v>
                </c:pt>
                <c:pt idx="29444">
                  <c:v>9.8785995298338953</c:v>
                </c:pt>
                <c:pt idx="29445">
                  <c:v>9.8871248555185076</c:v>
                </c:pt>
                <c:pt idx="29446">
                  <c:v>9.8886295491193827</c:v>
                </c:pt>
                <c:pt idx="29447">
                  <c:v>9.8735456688639882</c:v>
                </c:pt>
                <c:pt idx="29448">
                  <c:v>9.8488695020365959</c:v>
                </c:pt>
                <c:pt idx="29449">
                  <c:v>9.838382633346761</c:v>
                </c:pt>
                <c:pt idx="29450">
                  <c:v>9.8616087087389417</c:v>
                </c:pt>
                <c:pt idx="29451">
                  <c:v>9.8848245090539688</c:v>
                </c:pt>
                <c:pt idx="29452">
                  <c:v>9.8998012966539974</c:v>
                </c:pt>
                <c:pt idx="29453">
                  <c:v>9.9084939299497155</c:v>
                </c:pt>
                <c:pt idx="29454">
                  <c:v>9.9078881846899538</c:v>
                </c:pt>
                <c:pt idx="29455">
                  <c:v>9.9144198378814448</c:v>
                </c:pt>
                <c:pt idx="29456">
                  <c:v>9.9083210211449089</c:v>
                </c:pt>
                <c:pt idx="29457">
                  <c:v>9.8967573893837812</c:v>
                </c:pt>
                <c:pt idx="29458">
                  <c:v>9.9037451053932788</c:v>
                </c:pt>
                <c:pt idx="29459">
                  <c:v>9.9039862240365899</c:v>
                </c:pt>
                <c:pt idx="29460">
                  <c:v>9.9032672771898529</c:v>
                </c:pt>
                <c:pt idx="29461">
                  <c:v>9.8817498443889065</c:v>
                </c:pt>
                <c:pt idx="29462">
                  <c:v>9.8711535441601654</c:v>
                </c:pt>
                <c:pt idx="29463">
                  <c:v>9.8839127412685457</c:v>
                </c:pt>
                <c:pt idx="29464">
                  <c:v>9.8889536104035614</c:v>
                </c:pt>
                <c:pt idx="29465">
                  <c:v>9.9083631724881762</c:v>
                </c:pt>
                <c:pt idx="29466">
                  <c:v>9.933958170400226</c:v>
                </c:pt>
                <c:pt idx="29467">
                  <c:v>9.9446577207250861</c:v>
                </c:pt>
                <c:pt idx="29468">
                  <c:v>9.9597120673557402</c:v>
                </c:pt>
                <c:pt idx="29469">
                  <c:v>9.9377859689032402</c:v>
                </c:pt>
                <c:pt idx="29470">
                  <c:v>9.9082283404758567</c:v>
                </c:pt>
                <c:pt idx="29471">
                  <c:v>9.889744294313461</c:v>
                </c:pt>
                <c:pt idx="29472">
                  <c:v>9.8527703691924149</c:v>
                </c:pt>
                <c:pt idx="29473">
                  <c:v>9.8307838851053351</c:v>
                </c:pt>
                <c:pt idx="29474">
                  <c:v>9.8371418014400813</c:v>
                </c:pt>
                <c:pt idx="29475">
                  <c:v>9.8581688952024127</c:v>
                </c:pt>
                <c:pt idx="29476">
                  <c:v>9.88064996143593</c:v>
                </c:pt>
                <c:pt idx="29477">
                  <c:v>9.8840048961744031</c:v>
                </c:pt>
                <c:pt idx="29478">
                  <c:v>9.8783409145074312</c:v>
                </c:pt>
                <c:pt idx="29479">
                  <c:v>9.8762273271694987</c:v>
                </c:pt>
                <c:pt idx="29480">
                  <c:v>9.8740047423531081</c:v>
                </c:pt>
                <c:pt idx="29481">
                  <c:v>9.9005372325633374</c:v>
                </c:pt>
                <c:pt idx="29482">
                  <c:v>9.9103629305873913</c:v>
                </c:pt>
                <c:pt idx="29483">
                  <c:v>9.9153787385585854</c:v>
                </c:pt>
                <c:pt idx="29484">
                  <c:v>9.8958816708860962</c:v>
                </c:pt>
                <c:pt idx="29485">
                  <c:v>9.8884286823706393</c:v>
                </c:pt>
                <c:pt idx="29486">
                  <c:v>9.899095487736064</c:v>
                </c:pt>
                <c:pt idx="29487">
                  <c:v>9.9381526201147619</c:v>
                </c:pt>
                <c:pt idx="29488">
                  <c:v>9.932376125848684</c:v>
                </c:pt>
                <c:pt idx="29489">
                  <c:v>9.897759388400134</c:v>
                </c:pt>
                <c:pt idx="29490">
                  <c:v>9.8852089348382357</c:v>
                </c:pt>
                <c:pt idx="29491">
                  <c:v>9.864758681124723</c:v>
                </c:pt>
                <c:pt idx="29492">
                  <c:v>9.8616558856943932</c:v>
                </c:pt>
                <c:pt idx="29493">
                  <c:v>9.858731184158902</c:v>
                </c:pt>
                <c:pt idx="29494">
                  <c:v>9.8516078988465647</c:v>
                </c:pt>
                <c:pt idx="29495">
                  <c:v>9.85540403285483</c:v>
                </c:pt>
                <c:pt idx="29496">
                  <c:v>9.8824055371600785</c:v>
                </c:pt>
                <c:pt idx="29497">
                  <c:v>9.9036258136848137</c:v>
                </c:pt>
                <c:pt idx="29498">
                  <c:v>9.9080943173604918</c:v>
                </c:pt>
                <c:pt idx="29499">
                  <c:v>9.9028902645579446</c:v>
                </c:pt>
                <c:pt idx="29500">
                  <c:v>9.8992702337822287</c:v>
                </c:pt>
                <c:pt idx="29501">
                  <c:v>9.8956055954129667</c:v>
                </c:pt>
                <c:pt idx="29502">
                  <c:v>9.9031477274473261</c:v>
                </c:pt>
                <c:pt idx="29503">
                  <c:v>9.9131729636707018</c:v>
                </c:pt>
                <c:pt idx="29504">
                  <c:v>9.8897359759708099</c:v>
                </c:pt>
                <c:pt idx="29505">
                  <c:v>9.8662267835399682</c:v>
                </c:pt>
                <c:pt idx="29506">
                  <c:v>9.8445962402428489</c:v>
                </c:pt>
                <c:pt idx="29507">
                  <c:v>9.8149805383011675</c:v>
                </c:pt>
                <c:pt idx="29508">
                  <c:v>9.8132200333991229</c:v>
                </c:pt>
                <c:pt idx="29509">
                  <c:v>9.8043930031783155</c:v>
                </c:pt>
                <c:pt idx="29510">
                  <c:v>9.836599738413538</c:v>
                </c:pt>
                <c:pt idx="29511">
                  <c:v>9.8860518676432783</c:v>
                </c:pt>
                <c:pt idx="29512">
                  <c:v>9.9287346113352211</c:v>
                </c:pt>
                <c:pt idx="29513">
                  <c:v>9.950589454632949</c:v>
                </c:pt>
                <c:pt idx="29514">
                  <c:v>9.9590857923002769</c:v>
                </c:pt>
                <c:pt idx="29515">
                  <c:v>9.9684576698553116</c:v>
                </c:pt>
                <c:pt idx="29516">
                  <c:v>9.9556099297478315</c:v>
                </c:pt>
                <c:pt idx="29517">
                  <c:v>9.8970738470016872</c:v>
                </c:pt>
                <c:pt idx="29518">
                  <c:v>9.8557284579631546</c:v>
                </c:pt>
                <c:pt idx="29519">
                  <c:v>9.8284969764164316</c:v>
                </c:pt>
                <c:pt idx="29520">
                  <c:v>9.8375276839790846</c:v>
                </c:pt>
                <c:pt idx="29521">
                  <c:v>9.8464210492758202</c:v>
                </c:pt>
                <c:pt idx="29522">
                  <c:v>9.8573799621930984</c:v>
                </c:pt>
                <c:pt idx="29523">
                  <c:v>9.8473590436255609</c:v>
                </c:pt>
                <c:pt idx="29524">
                  <c:v>9.874303279804133</c:v>
                </c:pt>
                <c:pt idx="29525">
                  <c:v>9.9174412583323068</c:v>
                </c:pt>
                <c:pt idx="29526">
                  <c:v>9.9203947163730923</c:v>
                </c:pt>
                <c:pt idx="29527">
                  <c:v>9.9238486771899677</c:v>
                </c:pt>
                <c:pt idx="29528">
                  <c:v>9.9378343354547063</c:v>
                </c:pt>
                <c:pt idx="29529">
                  <c:v>9.9411585386218331</c:v>
                </c:pt>
                <c:pt idx="29530">
                  <c:v>9.9209877233765873</c:v>
                </c:pt>
                <c:pt idx="29531">
                  <c:v>9.8648767552142829</c:v>
                </c:pt>
                <c:pt idx="29532">
                  <c:v>9.8501712055093211</c:v>
                </c:pt>
                <c:pt idx="29533">
                  <c:v>9.849715732425059</c:v>
                </c:pt>
                <c:pt idx="29534">
                  <c:v>9.8519175246855752</c:v>
                </c:pt>
                <c:pt idx="29535">
                  <c:v>9.8676752347427676</c:v>
                </c:pt>
                <c:pt idx="29536">
                  <c:v>9.8932674581875784</c:v>
                </c:pt>
                <c:pt idx="29537">
                  <c:v>9.9020933847895911</c:v>
                </c:pt>
                <c:pt idx="29538">
                  <c:v>9.9128000630626971</c:v>
                </c:pt>
                <c:pt idx="29539">
                  <c:v>9.9267714687941844</c:v>
                </c:pt>
                <c:pt idx="29540">
                  <c:v>9.9117796357584407</c:v>
                </c:pt>
                <c:pt idx="29541">
                  <c:v>9.8791359111779276</c:v>
                </c:pt>
                <c:pt idx="29542">
                  <c:v>9.8573530669539817</c:v>
                </c:pt>
                <c:pt idx="29543">
                  <c:v>9.8440747317532615</c:v>
                </c:pt>
                <c:pt idx="29544">
                  <c:v>9.8466681250356451</c:v>
                </c:pt>
                <c:pt idx="29545">
                  <c:v>9.8631407680366792</c:v>
                </c:pt>
                <c:pt idx="29546">
                  <c:v>9.8827522971233535</c:v>
                </c:pt>
                <c:pt idx="29547">
                  <c:v>9.8997669796851238</c:v>
                </c:pt>
                <c:pt idx="29548">
                  <c:v>9.9229965188693239</c:v>
                </c:pt>
                <c:pt idx="29549">
                  <c:v>9.9523191847208903</c:v>
                </c:pt>
                <c:pt idx="29550">
                  <c:v>9.9518464288473201</c:v>
                </c:pt>
                <c:pt idx="29551">
                  <c:v>9.9189381644118502</c:v>
                </c:pt>
                <c:pt idx="29552">
                  <c:v>9.9057624598590568</c:v>
                </c:pt>
                <c:pt idx="29553">
                  <c:v>9.8833669340646768</c:v>
                </c:pt>
                <c:pt idx="29554">
                  <c:v>9.8597973903500638</c:v>
                </c:pt>
                <c:pt idx="29555">
                  <c:v>9.8320775990107272</c:v>
                </c:pt>
                <c:pt idx="29556">
                  <c:v>9.8147824973214259</c:v>
                </c:pt>
                <c:pt idx="29557">
                  <c:v>9.8258670123758627</c:v>
                </c:pt>
                <c:pt idx="29558">
                  <c:v>9.8684255980800692</c:v>
                </c:pt>
                <c:pt idx="29559">
                  <c:v>9.9022505990261322</c:v>
                </c:pt>
                <c:pt idx="29560">
                  <c:v>9.935178545791862</c:v>
                </c:pt>
                <c:pt idx="29561">
                  <c:v>9.9664180910012252</c:v>
                </c:pt>
                <c:pt idx="29562">
                  <c:v>9.9599533068957893</c:v>
                </c:pt>
                <c:pt idx="29563">
                  <c:v>9.942525858885876</c:v>
                </c:pt>
                <c:pt idx="29564">
                  <c:v>9.9066849471104987</c:v>
                </c:pt>
                <c:pt idx="29565">
                  <c:v>9.8862220484193912</c:v>
                </c:pt>
                <c:pt idx="29566">
                  <c:v>9.8585900742814516</c:v>
                </c:pt>
                <c:pt idx="29567">
                  <c:v>9.8367525621481668</c:v>
                </c:pt>
                <c:pt idx="29568">
                  <c:v>9.8306550525152474</c:v>
                </c:pt>
                <c:pt idx="29569">
                  <c:v>9.8352555341776871</c:v>
                </c:pt>
                <c:pt idx="29570">
                  <c:v>9.8469356217907276</c:v>
                </c:pt>
                <c:pt idx="29571">
                  <c:v>9.8662533956902685</c:v>
                </c:pt>
                <c:pt idx="29572">
                  <c:v>9.8874275484535108</c:v>
                </c:pt>
                <c:pt idx="29573">
                  <c:v>9.9245298415991812</c:v>
                </c:pt>
                <c:pt idx="29574">
                  <c:v>9.9425900700552212</c:v>
                </c:pt>
                <c:pt idx="29575">
                  <c:v>9.9450188408011559</c:v>
                </c:pt>
                <c:pt idx="29576">
                  <c:v>9.930001670865046</c:v>
                </c:pt>
                <c:pt idx="29577">
                  <c:v>9.9248468484106738</c:v>
                </c:pt>
                <c:pt idx="29578">
                  <c:v>9.897477876524917</c:v>
                </c:pt>
                <c:pt idx="29579">
                  <c:v>9.8913909810681098</c:v>
                </c:pt>
                <c:pt idx="29580">
                  <c:v>9.8835050977877579</c:v>
                </c:pt>
                <c:pt idx="29581">
                  <c:v>9.8569867711321351</c:v>
                </c:pt>
                <c:pt idx="29582">
                  <c:v>9.8582591258364065</c:v>
                </c:pt>
                <c:pt idx="29583">
                  <c:v>9.8715564226213779</c:v>
                </c:pt>
                <c:pt idx="29584">
                  <c:v>9.8904670888654334</c:v>
                </c:pt>
                <c:pt idx="29585">
                  <c:v>9.9074020074096953</c:v>
                </c:pt>
                <c:pt idx="29586">
                  <c:v>9.9081841645749922</c:v>
                </c:pt>
                <c:pt idx="29587">
                  <c:v>9.8917720879935462</c:v>
                </c:pt>
                <c:pt idx="29588">
                  <c:v>9.8908643417581796</c:v>
                </c:pt>
                <c:pt idx="29589">
                  <c:v>9.892339921220092</c:v>
                </c:pt>
                <c:pt idx="29590">
                  <c:v>9.9059146520101198</c:v>
                </c:pt>
                <c:pt idx="29591">
                  <c:v>9.931364564152183</c:v>
                </c:pt>
                <c:pt idx="29592">
                  <c:v>9.9342245019837865</c:v>
                </c:pt>
                <c:pt idx="29593">
                  <c:v>9.9551063527672259</c:v>
                </c:pt>
                <c:pt idx="29594">
                  <c:v>10.021307226761962</c:v>
                </c:pt>
                <c:pt idx="29595">
                  <c:v>10.102507314649968</c:v>
                </c:pt>
                <c:pt idx="29596">
                  <c:v>10.135504482016671</c:v>
                </c:pt>
                <c:pt idx="29597">
                  <c:v>10.108487657998568</c:v>
                </c:pt>
                <c:pt idx="29598">
                  <c:v>10.042822311061782</c:v>
                </c:pt>
                <c:pt idx="29599">
                  <c:v>9.9536540620019913</c:v>
                </c:pt>
                <c:pt idx="29600">
                  <c:v>9.926307268052204</c:v>
                </c:pt>
                <c:pt idx="29601">
                  <c:v>9.8935442987229312</c:v>
                </c:pt>
                <c:pt idx="29602">
                  <c:v>9.848074245167691</c:v>
                </c:pt>
                <c:pt idx="29603">
                  <c:v>9.8241359486622279</c:v>
                </c:pt>
                <c:pt idx="29604">
                  <c:v>9.8683895723980726</c:v>
                </c:pt>
                <c:pt idx="29605">
                  <c:v>9.9186900368700037</c:v>
                </c:pt>
                <c:pt idx="29606">
                  <c:v>9.8468922631590416</c:v>
                </c:pt>
                <c:pt idx="29607">
                  <c:v>9.7580661471475096</c:v>
                </c:pt>
                <c:pt idx="29608">
                  <c:v>9.7464846896188781</c:v>
                </c:pt>
                <c:pt idx="29609">
                  <c:v>9.7878291495602774</c:v>
                </c:pt>
                <c:pt idx="29610">
                  <c:v>9.8262458024590593</c:v>
                </c:pt>
                <c:pt idx="29611">
                  <c:v>9.8497570915471648</c:v>
                </c:pt>
                <c:pt idx="29612">
                  <c:v>9.8603949154312325</c:v>
                </c:pt>
                <c:pt idx="29613">
                  <c:v>9.8490667381709542</c:v>
                </c:pt>
                <c:pt idx="29614">
                  <c:v>9.8404368464522101</c:v>
                </c:pt>
                <c:pt idx="29615">
                  <c:v>9.8251395874760874</c:v>
                </c:pt>
                <c:pt idx="29616">
                  <c:v>9.805141968466911</c:v>
                </c:pt>
                <c:pt idx="29617">
                  <c:v>9.806814333077492</c:v>
                </c:pt>
                <c:pt idx="29618">
                  <c:v>9.8279426529335723</c:v>
                </c:pt>
                <c:pt idx="29619">
                  <c:v>9.8228642539452213</c:v>
                </c:pt>
                <c:pt idx="29620">
                  <c:v>9.8390260024992973</c:v>
                </c:pt>
                <c:pt idx="29621">
                  <c:v>9.9102083547241424</c:v>
                </c:pt>
                <c:pt idx="29622">
                  <c:v>10.013521950990164</c:v>
                </c:pt>
                <c:pt idx="29623">
                  <c:v>10.046168036804607</c:v>
                </c:pt>
                <c:pt idx="29624">
                  <c:v>10.00444211510443</c:v>
                </c:pt>
                <c:pt idx="29625">
                  <c:v>9.9358286807733283</c:v>
                </c:pt>
                <c:pt idx="29626">
                  <c:v>9.8679079851896301</c:v>
                </c:pt>
                <c:pt idx="29627">
                  <c:v>9.8479536056199972</c:v>
                </c:pt>
                <c:pt idx="29628">
                  <c:v>9.81076338140325</c:v>
                </c:pt>
                <c:pt idx="29629">
                  <c:v>9.7814337362107278</c:v>
                </c:pt>
                <c:pt idx="29630">
                  <c:v>9.7726626983208575</c:v>
                </c:pt>
                <c:pt idx="29631">
                  <c:v>9.7877406733770229</c:v>
                </c:pt>
                <c:pt idx="29632">
                  <c:v>9.795441258111369</c:v>
                </c:pt>
                <c:pt idx="29633">
                  <c:v>9.7933357866471749</c:v>
                </c:pt>
                <c:pt idx="29634">
                  <c:v>9.8079474377002605</c:v>
                </c:pt>
                <c:pt idx="29635">
                  <c:v>9.8483007334088288</c:v>
                </c:pt>
                <c:pt idx="29636">
                  <c:v>9.8418590661952852</c:v>
                </c:pt>
                <c:pt idx="29637">
                  <c:v>9.8340706922171996</c:v>
                </c:pt>
                <c:pt idx="29638">
                  <c:v>9.8173025340024118</c:v>
                </c:pt>
                <c:pt idx="29639">
                  <c:v>9.8180991719274768</c:v>
                </c:pt>
                <c:pt idx="29640">
                  <c:v>9.8079701038032958</c:v>
                </c:pt>
                <c:pt idx="29641">
                  <c:v>9.8278742443367442</c:v>
                </c:pt>
                <c:pt idx="29642">
                  <c:v>9.8625267914867027</c:v>
                </c:pt>
                <c:pt idx="29643">
                  <c:v>9.9054328974679962</c:v>
                </c:pt>
                <c:pt idx="29644">
                  <c:v>9.925952140059966</c:v>
                </c:pt>
                <c:pt idx="29645">
                  <c:v>9.9485745493368878</c:v>
                </c:pt>
                <c:pt idx="29646">
                  <c:v>9.9214865798335659</c:v>
                </c:pt>
                <c:pt idx="29647">
                  <c:v>9.8634025193078632</c:v>
                </c:pt>
                <c:pt idx="29648">
                  <c:v>9.8169770136261292</c:v>
                </c:pt>
                <c:pt idx="29649">
                  <c:v>9.8124522464364627</c:v>
                </c:pt>
                <c:pt idx="29650">
                  <c:v>9.8301033831381535</c:v>
                </c:pt>
                <c:pt idx="29651">
                  <c:v>9.8539785938484705</c:v>
                </c:pt>
                <c:pt idx="29652">
                  <c:v>9.8804846613193611</c:v>
                </c:pt>
                <c:pt idx="29653">
                  <c:v>9.8911629072311023</c:v>
                </c:pt>
                <c:pt idx="29654">
                  <c:v>9.8766331963410163</c:v>
                </c:pt>
                <c:pt idx="29655">
                  <c:v>9.8751820735704872</c:v>
                </c:pt>
                <c:pt idx="29656">
                  <c:v>9.9013601432253839</c:v>
                </c:pt>
                <c:pt idx="29657">
                  <c:v>9.9281348732168269</c:v>
                </c:pt>
                <c:pt idx="29658">
                  <c:v>9.9364590025259236</c:v>
                </c:pt>
                <c:pt idx="29659">
                  <c:v>9.9556303578606542</c:v>
                </c:pt>
                <c:pt idx="29660">
                  <c:v>9.954608380911063</c:v>
                </c:pt>
                <c:pt idx="29661">
                  <c:v>9.9660505214040764</c:v>
                </c:pt>
                <c:pt idx="29662">
                  <c:v>9.9560592170172839</c:v>
                </c:pt>
                <c:pt idx="29663">
                  <c:v>9.9486406392477758</c:v>
                </c:pt>
                <c:pt idx="29664">
                  <c:v>9.9364768215184007</c:v>
                </c:pt>
                <c:pt idx="29665">
                  <c:v>9.9145341576963961</c:v>
                </c:pt>
                <c:pt idx="29666">
                  <c:v>9.8852956127181137</c:v>
                </c:pt>
                <c:pt idx="29667">
                  <c:v>9.850861758984399</c:v>
                </c:pt>
                <c:pt idx="29668">
                  <c:v>9.8168409013391411</c:v>
                </c:pt>
                <c:pt idx="29669">
                  <c:v>9.8123540509727842</c:v>
                </c:pt>
                <c:pt idx="29670">
                  <c:v>9.8128535298585771</c:v>
                </c:pt>
                <c:pt idx="29671">
                  <c:v>9.8309793644356311</c:v>
                </c:pt>
                <c:pt idx="29672">
                  <c:v>9.8410711127725641</c:v>
                </c:pt>
                <c:pt idx="29673">
                  <c:v>9.8803805959921611</c:v>
                </c:pt>
                <c:pt idx="29674">
                  <c:v>9.8940624002840263</c:v>
                </c:pt>
                <c:pt idx="29675">
                  <c:v>9.9167280488233818</c:v>
                </c:pt>
                <c:pt idx="29676">
                  <c:v>9.9130821953864938</c:v>
                </c:pt>
                <c:pt idx="29677">
                  <c:v>9.9115329838195088</c:v>
                </c:pt>
                <c:pt idx="29678">
                  <c:v>9.8929219954133512</c:v>
                </c:pt>
                <c:pt idx="29679">
                  <c:v>9.9010078001917652</c:v>
                </c:pt>
                <c:pt idx="29680">
                  <c:v>9.9084008981218936</c:v>
                </c:pt>
                <c:pt idx="29681">
                  <c:v>9.9163309530674937</c:v>
                </c:pt>
                <c:pt idx="29682">
                  <c:v>9.914164811397038</c:v>
                </c:pt>
                <c:pt idx="29683">
                  <c:v>9.8911652110678503</c:v>
                </c:pt>
                <c:pt idx="29684">
                  <c:v>9.8791226689588374</c:v>
                </c:pt>
                <c:pt idx="29685">
                  <c:v>9.8779556282617964</c:v>
                </c:pt>
                <c:pt idx="29686">
                  <c:v>9.8721009206469379</c:v>
                </c:pt>
                <c:pt idx="29687">
                  <c:v>9.8769601375917855</c:v>
                </c:pt>
                <c:pt idx="29688">
                  <c:v>9.8619350427315045</c:v>
                </c:pt>
                <c:pt idx="29689">
                  <c:v>9.8507559363323409</c:v>
                </c:pt>
                <c:pt idx="29690">
                  <c:v>9.8244106923899395</c:v>
                </c:pt>
                <c:pt idx="29691">
                  <c:v>9.8296697523898953</c:v>
                </c:pt>
                <c:pt idx="29692">
                  <c:v>9.8453389028963265</c:v>
                </c:pt>
                <c:pt idx="29693">
                  <c:v>9.8712840658754413</c:v>
                </c:pt>
                <c:pt idx="29694">
                  <c:v>9.873513690006579</c:v>
                </c:pt>
                <c:pt idx="29695">
                  <c:v>9.8665950708821892</c:v>
                </c:pt>
                <c:pt idx="29696">
                  <c:v>9.8659640284202563</c:v>
                </c:pt>
                <c:pt idx="29697">
                  <c:v>9.8633687958311977</c:v>
                </c:pt>
                <c:pt idx="29698">
                  <c:v>9.8592772484100646</c:v>
                </c:pt>
                <c:pt idx="29699">
                  <c:v>9.8533588798239435</c:v>
                </c:pt>
                <c:pt idx="29700">
                  <c:v>9.8569963480382086</c:v>
                </c:pt>
                <c:pt idx="29701">
                  <c:v>9.8658107600748082</c:v>
                </c:pt>
                <c:pt idx="29702">
                  <c:v>9.8987613697421892</c:v>
                </c:pt>
                <c:pt idx="29703">
                  <c:v>9.9198104142896835</c:v>
                </c:pt>
                <c:pt idx="29704">
                  <c:v>9.9726549838723795</c:v>
                </c:pt>
                <c:pt idx="29705">
                  <c:v>9.9699909342193997</c:v>
                </c:pt>
                <c:pt idx="29706">
                  <c:v>9.9787022353134578</c:v>
                </c:pt>
                <c:pt idx="29707">
                  <c:v>9.9418471839528824</c:v>
                </c:pt>
                <c:pt idx="29708">
                  <c:v>9.9262491535387216</c:v>
                </c:pt>
                <c:pt idx="29709">
                  <c:v>9.8863678690246353</c:v>
                </c:pt>
                <c:pt idx="29710">
                  <c:v>9.8343987921238263</c:v>
                </c:pt>
                <c:pt idx="29711">
                  <c:v>9.8302346413670385</c:v>
                </c:pt>
                <c:pt idx="29712">
                  <c:v>9.8391583031198895</c:v>
                </c:pt>
                <c:pt idx="29713">
                  <c:v>9.8875688484413864</c:v>
                </c:pt>
                <c:pt idx="29714">
                  <c:v>9.9504079254423097</c:v>
                </c:pt>
                <c:pt idx="29715">
                  <c:v>9.9597270663278774</c:v>
                </c:pt>
                <c:pt idx="29716">
                  <c:v>9.9987236081551778</c:v>
                </c:pt>
                <c:pt idx="29717">
                  <c:v>9.9879671005893229</c:v>
                </c:pt>
                <c:pt idx="29718">
                  <c:v>9.9256396721788995</c:v>
                </c:pt>
                <c:pt idx="29719">
                  <c:v>9.8731996283630039</c:v>
                </c:pt>
                <c:pt idx="29720">
                  <c:v>9.8227196964480719</c:v>
                </c:pt>
                <c:pt idx="29721">
                  <c:v>9.7767245758969548</c:v>
                </c:pt>
                <c:pt idx="29722">
                  <c:v>9.7816597276152972</c:v>
                </c:pt>
                <c:pt idx="29723">
                  <c:v>9.8063557094626841</c:v>
                </c:pt>
                <c:pt idx="29724">
                  <c:v>9.841782866731096</c:v>
                </c:pt>
                <c:pt idx="29725">
                  <c:v>9.896504013366286</c:v>
                </c:pt>
                <c:pt idx="29726">
                  <c:v>9.9522450962956324</c:v>
                </c:pt>
                <c:pt idx="29727">
                  <c:v>9.9956536729445631</c:v>
                </c:pt>
                <c:pt idx="29728">
                  <c:v>10.034446464154271</c:v>
                </c:pt>
                <c:pt idx="29729">
                  <c:v>10.027600593857406</c:v>
                </c:pt>
                <c:pt idx="29730">
                  <c:v>9.967450127379653</c:v>
                </c:pt>
                <c:pt idx="29731">
                  <c:v>9.8974755503868117</c:v>
                </c:pt>
                <c:pt idx="29732">
                  <c:v>9.8376667044449029</c:v>
                </c:pt>
                <c:pt idx="29733">
                  <c:v>9.8322052529957791</c:v>
                </c:pt>
                <c:pt idx="29734">
                  <c:v>9.8313839096991611</c:v>
                </c:pt>
                <c:pt idx="29735">
                  <c:v>9.8475521006001525</c:v>
                </c:pt>
                <c:pt idx="29736">
                  <c:v>9.8693722488339599</c:v>
                </c:pt>
                <c:pt idx="29737">
                  <c:v>9.8762250402669522</c:v>
                </c:pt>
                <c:pt idx="29738">
                  <c:v>9.885034912646244</c:v>
                </c:pt>
                <c:pt idx="29739">
                  <c:v>9.9013305466213737</c:v>
                </c:pt>
                <c:pt idx="29740">
                  <c:v>9.9078170680988773</c:v>
                </c:pt>
                <c:pt idx="29741">
                  <c:v>9.9144611508245006</c:v>
                </c:pt>
                <c:pt idx="29742">
                  <c:v>9.8956616606878871</c:v>
                </c:pt>
                <c:pt idx="29743">
                  <c:v>9.8799106833446064</c:v>
                </c:pt>
                <c:pt idx="29744">
                  <c:v>9.8653336031223553</c:v>
                </c:pt>
                <c:pt idx="29745">
                  <c:v>9.8422544688654181</c:v>
                </c:pt>
                <c:pt idx="29746">
                  <c:v>9.8195644748889421</c:v>
                </c:pt>
                <c:pt idx="29747">
                  <c:v>9.8602809484772802</c:v>
                </c:pt>
                <c:pt idx="29748">
                  <c:v>9.8822345889083305</c:v>
                </c:pt>
                <c:pt idx="29749">
                  <c:v>9.8967261217283262</c:v>
                </c:pt>
                <c:pt idx="29750">
                  <c:v>9.9039807298126838</c:v>
                </c:pt>
                <c:pt idx="29751">
                  <c:v>9.907967947559241</c:v>
                </c:pt>
                <c:pt idx="29752">
                  <c:v>9.9397933352329577</c:v>
                </c:pt>
                <c:pt idx="29753">
                  <c:v>9.9398855164520317</c:v>
                </c:pt>
                <c:pt idx="29754">
                  <c:v>9.9062718373504204</c:v>
                </c:pt>
                <c:pt idx="29755">
                  <c:v>9.8943238238195121</c:v>
                </c:pt>
                <c:pt idx="29756">
                  <c:v>9.8874999583776688</c:v>
                </c:pt>
                <c:pt idx="29757">
                  <c:v>9.8767456588005871</c:v>
                </c:pt>
                <c:pt idx="29758">
                  <c:v>9.8616507030225762</c:v>
                </c:pt>
                <c:pt idx="29759">
                  <c:v>9.8445423548044158</c:v>
                </c:pt>
                <c:pt idx="29760">
                  <c:v>9.8572219186520851</c:v>
                </c:pt>
                <c:pt idx="29761">
                  <c:v>9.8917237351946046</c:v>
                </c:pt>
                <c:pt idx="29762">
                  <c:v>9.9229428446581149</c:v>
                </c:pt>
                <c:pt idx="29763">
                  <c:v>9.9184437860771961</c:v>
                </c:pt>
                <c:pt idx="29764">
                  <c:v>9.9108387425464954</c:v>
                </c:pt>
                <c:pt idx="29765">
                  <c:v>9.8928827974343534</c:v>
                </c:pt>
                <c:pt idx="29766">
                  <c:v>9.8798972664009721</c:v>
                </c:pt>
                <c:pt idx="29767">
                  <c:v>9.8623022237247326</c:v>
                </c:pt>
                <c:pt idx="29768">
                  <c:v>9.855017573635136</c:v>
                </c:pt>
                <c:pt idx="29769">
                  <c:v>9.8625921687126628</c:v>
                </c:pt>
                <c:pt idx="29770">
                  <c:v>9.8736868985958299</c:v>
                </c:pt>
                <c:pt idx="29771">
                  <c:v>9.87861765846535</c:v>
                </c:pt>
                <c:pt idx="29772">
                  <c:v>9.8902945740126675</c:v>
                </c:pt>
                <c:pt idx="29773">
                  <c:v>9.8914947108291926</c:v>
                </c:pt>
                <c:pt idx="29774">
                  <c:v>9.9126351758786821</c:v>
                </c:pt>
                <c:pt idx="29775">
                  <c:v>9.9213617447040487</c:v>
                </c:pt>
                <c:pt idx="29776">
                  <c:v>9.9232818273157406</c:v>
                </c:pt>
                <c:pt idx="29777">
                  <c:v>9.8981150785502034</c:v>
                </c:pt>
                <c:pt idx="29778">
                  <c:v>9.8817039220554381</c:v>
                </c:pt>
                <c:pt idx="29779">
                  <c:v>9.8891842411461894</c:v>
                </c:pt>
                <c:pt idx="29780">
                  <c:v>9.8951337609501273</c:v>
                </c:pt>
                <c:pt idx="29781">
                  <c:v>9.9054731926450152</c:v>
                </c:pt>
                <c:pt idx="29782">
                  <c:v>9.9031517310906043</c:v>
                </c:pt>
                <c:pt idx="29783">
                  <c:v>9.8839871956800796</c:v>
                </c:pt>
                <c:pt idx="29784">
                  <c:v>9.8582338433408196</c:v>
                </c:pt>
                <c:pt idx="29785">
                  <c:v>9.8413708496208532</c:v>
                </c:pt>
                <c:pt idx="29786">
                  <c:v>9.865154289118637</c:v>
                </c:pt>
                <c:pt idx="29787">
                  <c:v>9.8930685371538072</c:v>
                </c:pt>
                <c:pt idx="29788">
                  <c:v>9.9041335601799023</c:v>
                </c:pt>
                <c:pt idx="29789">
                  <c:v>9.8811564338536613</c:v>
                </c:pt>
                <c:pt idx="29790">
                  <c:v>9.8589472900784507</c:v>
                </c:pt>
                <c:pt idx="29791">
                  <c:v>9.8613874987819727</c:v>
                </c:pt>
                <c:pt idx="29792">
                  <c:v>9.8651959912121256</c:v>
                </c:pt>
                <c:pt idx="29793">
                  <c:v>9.8512728241714953</c:v>
                </c:pt>
                <c:pt idx="29794">
                  <c:v>9.8583904876258277</c:v>
                </c:pt>
                <c:pt idx="29795">
                  <c:v>9.8938387577951197</c:v>
                </c:pt>
                <c:pt idx="29796">
                  <c:v>9.9069780690855858</c:v>
                </c:pt>
                <c:pt idx="29797">
                  <c:v>9.9138547282420468</c:v>
                </c:pt>
                <c:pt idx="29798">
                  <c:v>9.9030918459663173</c:v>
                </c:pt>
                <c:pt idx="29799">
                  <c:v>9.9040764885972834</c:v>
                </c:pt>
                <c:pt idx="29800">
                  <c:v>9.9139986247477605</c:v>
                </c:pt>
                <c:pt idx="29801">
                  <c:v>9.9237680394627006</c:v>
                </c:pt>
                <c:pt idx="29802">
                  <c:v>9.9281613126536268</c:v>
                </c:pt>
                <c:pt idx="29803">
                  <c:v>9.8926358260970293</c:v>
                </c:pt>
                <c:pt idx="29804">
                  <c:v>9.8594907720464597</c:v>
                </c:pt>
                <c:pt idx="29805">
                  <c:v>9.8444358405763879</c:v>
                </c:pt>
                <c:pt idx="29806">
                  <c:v>9.8296484629947329</c:v>
                </c:pt>
                <c:pt idx="29807">
                  <c:v>9.8241904090254977</c:v>
                </c:pt>
                <c:pt idx="29808">
                  <c:v>9.8420256320101878</c:v>
                </c:pt>
                <c:pt idx="29809">
                  <c:v>9.8769844340958564</c:v>
                </c:pt>
                <c:pt idx="29810">
                  <c:v>9.91889238262638</c:v>
                </c:pt>
                <c:pt idx="29811">
                  <c:v>9.9269731814637066</c:v>
                </c:pt>
                <c:pt idx="29812">
                  <c:v>9.9420402192625232</c:v>
                </c:pt>
                <c:pt idx="29813">
                  <c:v>9.9382332053831508</c:v>
                </c:pt>
                <c:pt idx="29814">
                  <c:v>9.9311676561381788</c:v>
                </c:pt>
                <c:pt idx="29815">
                  <c:v>9.9102234331413346</c:v>
                </c:pt>
                <c:pt idx="29816">
                  <c:v>9.8789640875550582</c:v>
                </c:pt>
                <c:pt idx="29817">
                  <c:v>9.8763935107402876</c:v>
                </c:pt>
                <c:pt idx="29818">
                  <c:v>9.8700573419652287</c:v>
                </c:pt>
                <c:pt idx="29819">
                  <c:v>9.8616758324799729</c:v>
                </c:pt>
                <c:pt idx="29820">
                  <c:v>9.8494671668353071</c:v>
                </c:pt>
                <c:pt idx="29821">
                  <c:v>9.8502067041137611</c:v>
                </c:pt>
                <c:pt idx="29822">
                  <c:v>9.8501022665833364</c:v>
                </c:pt>
                <c:pt idx="29823">
                  <c:v>9.8382610129212367</c:v>
                </c:pt>
                <c:pt idx="29824">
                  <c:v>9.8347238577456402</c:v>
                </c:pt>
                <c:pt idx="29825">
                  <c:v>9.8420495605672365</c:v>
                </c:pt>
                <c:pt idx="29826">
                  <c:v>9.8770200234889813</c:v>
                </c:pt>
                <c:pt idx="29827">
                  <c:v>9.9205933627721308</c:v>
                </c:pt>
                <c:pt idx="29828">
                  <c:v>9.9411051112317939</c:v>
                </c:pt>
                <c:pt idx="29829">
                  <c:v>9.9473501725718929</c:v>
                </c:pt>
                <c:pt idx="29830">
                  <c:v>9.9501886164598101</c:v>
                </c:pt>
                <c:pt idx="29831">
                  <c:v>9.9193274473204553</c:v>
                </c:pt>
                <c:pt idx="29832">
                  <c:v>9.8850654329959973</c:v>
                </c:pt>
                <c:pt idx="29833">
                  <c:v>9.8596458873772619</c:v>
                </c:pt>
                <c:pt idx="29834">
                  <c:v>9.840103387242749</c:v>
                </c:pt>
                <c:pt idx="29835">
                  <c:v>9.8418236774976453</c:v>
                </c:pt>
                <c:pt idx="29836">
                  <c:v>9.8653141145779806</c:v>
                </c:pt>
                <c:pt idx="29837">
                  <c:v>9.8842899881019974</c:v>
                </c:pt>
                <c:pt idx="29838">
                  <c:v>9.8955811872593209</c:v>
                </c:pt>
                <c:pt idx="29839">
                  <c:v>9.8720171569919675</c:v>
                </c:pt>
                <c:pt idx="29840">
                  <c:v>9.8669685436617929</c:v>
                </c:pt>
                <c:pt idx="29841">
                  <c:v>9.9113761734103463</c:v>
                </c:pt>
                <c:pt idx="29842">
                  <c:v>9.9405831332444308</c:v>
                </c:pt>
                <c:pt idx="29843">
                  <c:v>9.9176249023947953</c:v>
                </c:pt>
                <c:pt idx="29844">
                  <c:v>9.8955898505247912</c:v>
                </c:pt>
                <c:pt idx="29845">
                  <c:v>9.8741541665144226</c:v>
                </c:pt>
                <c:pt idx="29846">
                  <c:v>9.856377689888685</c:v>
                </c:pt>
                <c:pt idx="29847">
                  <c:v>9.8444120065869019</c:v>
                </c:pt>
                <c:pt idx="29848">
                  <c:v>9.8289338310645284</c:v>
                </c:pt>
                <c:pt idx="29849">
                  <c:v>9.8632826215450891</c:v>
                </c:pt>
                <c:pt idx="29850">
                  <c:v>9.8748755370151624</c:v>
                </c:pt>
                <c:pt idx="29851">
                  <c:v>9.8848609553937283</c:v>
                </c:pt>
                <c:pt idx="29852">
                  <c:v>9.8607143737854681</c:v>
                </c:pt>
                <c:pt idx="29853">
                  <c:v>9.8642812018366755</c:v>
                </c:pt>
                <c:pt idx="29854">
                  <c:v>9.879695438535137</c:v>
                </c:pt>
                <c:pt idx="29855">
                  <c:v>9.9139309579967545</c:v>
                </c:pt>
                <c:pt idx="29856">
                  <c:v>9.9402268517177266</c:v>
                </c:pt>
                <c:pt idx="29857">
                  <c:v>9.9451989340532574</c:v>
                </c:pt>
                <c:pt idx="29858">
                  <c:v>9.9381881877382021</c:v>
                </c:pt>
                <c:pt idx="29859">
                  <c:v>9.9061874816277449</c:v>
                </c:pt>
                <c:pt idx="29860">
                  <c:v>9.8690131944549258</c:v>
                </c:pt>
                <c:pt idx="29861">
                  <c:v>9.8428678922199655</c:v>
                </c:pt>
                <c:pt idx="29862">
                  <c:v>9.8331298853198366</c:v>
                </c:pt>
                <c:pt idx="29863">
                  <c:v>9.8305859117687451</c:v>
                </c:pt>
                <c:pt idx="29864">
                  <c:v>9.8525155287937327</c:v>
                </c:pt>
                <c:pt idx="29865">
                  <c:v>9.89207736366156</c:v>
                </c:pt>
                <c:pt idx="29866">
                  <c:v>9.9191004303544332</c:v>
                </c:pt>
                <c:pt idx="29867">
                  <c:v>9.9412436467972931</c:v>
                </c:pt>
                <c:pt idx="29868">
                  <c:v>9.9514401350056509</c:v>
                </c:pt>
                <c:pt idx="29869">
                  <c:v>9.9425556382264357</c:v>
                </c:pt>
                <c:pt idx="29870">
                  <c:v>9.9025078160698552</c:v>
                </c:pt>
                <c:pt idx="29871">
                  <c:v>9.8786545575276108</c:v>
                </c:pt>
                <c:pt idx="29872">
                  <c:v>9.8754338241446291</c:v>
                </c:pt>
                <c:pt idx="29873">
                  <c:v>9.8634273637475758</c:v>
                </c:pt>
                <c:pt idx="29874">
                  <c:v>9.8760553746697664</c:v>
                </c:pt>
                <c:pt idx="29875">
                  <c:v>9.8870968389426803</c:v>
                </c:pt>
                <c:pt idx="29876">
                  <c:v>9.9013339264116098</c:v>
                </c:pt>
                <c:pt idx="29877">
                  <c:v>9.9124453519492928</c:v>
                </c:pt>
                <c:pt idx="29878">
                  <c:v>9.9018131977259749</c:v>
                </c:pt>
                <c:pt idx="29879">
                  <c:v>9.9044172379308275</c:v>
                </c:pt>
                <c:pt idx="29880">
                  <c:v>9.9178213585893449</c:v>
                </c:pt>
                <c:pt idx="29881">
                  <c:v>9.9053139846272487</c:v>
                </c:pt>
                <c:pt idx="29882">
                  <c:v>9.9036154062909567</c:v>
                </c:pt>
                <c:pt idx="29883">
                  <c:v>9.8918627358298075</c:v>
                </c:pt>
                <c:pt idx="29884">
                  <c:v>9.9019417573240105</c:v>
                </c:pt>
                <c:pt idx="29885">
                  <c:v>9.8976824930392091</c:v>
                </c:pt>
                <c:pt idx="29886">
                  <c:v>9.8696928275765252</c:v>
                </c:pt>
                <c:pt idx="29887">
                  <c:v>9.8526822226049742</c:v>
                </c:pt>
                <c:pt idx="29888">
                  <c:v>9.8761550092919439</c:v>
                </c:pt>
                <c:pt idx="29889">
                  <c:v>9.8903448289011333</c:v>
                </c:pt>
                <c:pt idx="29890">
                  <c:v>9.9232899594786268</c:v>
                </c:pt>
                <c:pt idx="29891">
                  <c:v>9.9502412395718736</c:v>
                </c:pt>
                <c:pt idx="29892">
                  <c:v>9.9382864126081696</c:v>
                </c:pt>
                <c:pt idx="29893">
                  <c:v>9.9142831005301506</c:v>
                </c:pt>
                <c:pt idx="29894">
                  <c:v>9.8798708009953362</c:v>
                </c:pt>
                <c:pt idx="29895">
                  <c:v>9.8569603601455906</c:v>
                </c:pt>
                <c:pt idx="29896">
                  <c:v>9.8495417610573242</c:v>
                </c:pt>
                <c:pt idx="29897">
                  <c:v>9.8608875413404853</c:v>
                </c:pt>
                <c:pt idx="29898">
                  <c:v>9.875497706925028</c:v>
                </c:pt>
                <c:pt idx="29899">
                  <c:v>9.9067560446874836</c:v>
                </c:pt>
                <c:pt idx="29900">
                  <c:v>9.9297491081611433</c:v>
                </c:pt>
                <c:pt idx="29901">
                  <c:v>9.9081196682427635</c:v>
                </c:pt>
                <c:pt idx="29902">
                  <c:v>9.8951426850150934</c:v>
                </c:pt>
                <c:pt idx="29903">
                  <c:v>9.9040465132437117</c:v>
                </c:pt>
                <c:pt idx="29904">
                  <c:v>9.8999588935765779</c:v>
                </c:pt>
                <c:pt idx="29905">
                  <c:v>9.8947166351502833</c:v>
                </c:pt>
                <c:pt idx="29906">
                  <c:v>9.9094495974160868</c:v>
                </c:pt>
                <c:pt idx="29907">
                  <c:v>9.8969275977597384</c:v>
                </c:pt>
                <c:pt idx="29908">
                  <c:v>9.8942692354192356</c:v>
                </c:pt>
                <c:pt idx="29909">
                  <c:v>9.886710556771968</c:v>
                </c:pt>
                <c:pt idx="29910">
                  <c:v>9.8868565197489051</c:v>
                </c:pt>
                <c:pt idx="29911">
                  <c:v>9.8741258737316162</c:v>
                </c:pt>
                <c:pt idx="29912">
                  <c:v>9.8832850750639984</c:v>
                </c:pt>
                <c:pt idx="29913">
                  <c:v>9.9044348351764686</c:v>
                </c:pt>
                <c:pt idx="29914">
                  <c:v>9.905702833683133</c:v>
                </c:pt>
                <c:pt idx="29915">
                  <c:v>9.9024886201713613</c:v>
                </c:pt>
                <c:pt idx="29916">
                  <c:v>9.8980649151793685</c:v>
                </c:pt>
                <c:pt idx="29917">
                  <c:v>9.8859646422305243</c:v>
                </c:pt>
                <c:pt idx="29918">
                  <c:v>9.8891172656037423</c:v>
                </c:pt>
                <c:pt idx="29919">
                  <c:v>9.8760855563605006</c:v>
                </c:pt>
                <c:pt idx="29920">
                  <c:v>9.8841434828310195</c:v>
                </c:pt>
                <c:pt idx="29921">
                  <c:v>9.891633654654429</c:v>
                </c:pt>
                <c:pt idx="29922">
                  <c:v>9.8776388235446984</c:v>
                </c:pt>
                <c:pt idx="29923">
                  <c:v>9.8960573137028121</c:v>
                </c:pt>
                <c:pt idx="29924">
                  <c:v>9.8903197722863077</c:v>
                </c:pt>
                <c:pt idx="29925">
                  <c:v>9.8781458972069363</c:v>
                </c:pt>
                <c:pt idx="29926">
                  <c:v>9.8813413928580562</c:v>
                </c:pt>
                <c:pt idx="29927">
                  <c:v>9.8732176897483566</c:v>
                </c:pt>
                <c:pt idx="29928">
                  <c:v>9.8817962120675595</c:v>
                </c:pt>
                <c:pt idx="29929">
                  <c:v>9.8918065957914454</c:v>
                </c:pt>
                <c:pt idx="29930">
                  <c:v>9.9215848639075581</c:v>
                </c:pt>
                <c:pt idx="29931">
                  <c:v>9.9532565124264689</c:v>
                </c:pt>
                <c:pt idx="29932">
                  <c:v>9.9652321601639784</c:v>
                </c:pt>
                <c:pt idx="29933">
                  <c:v>9.937798644811247</c:v>
                </c:pt>
                <c:pt idx="29934">
                  <c:v>9.9087090274437308</c:v>
                </c:pt>
                <c:pt idx="29935">
                  <c:v>9.9083790768594682</c:v>
                </c:pt>
                <c:pt idx="29936">
                  <c:v>9.9069432364259402</c:v>
                </c:pt>
                <c:pt idx="29937">
                  <c:v>9.8864314171160999</c:v>
                </c:pt>
                <c:pt idx="29938">
                  <c:v>9.8807255550177029</c:v>
                </c:pt>
                <c:pt idx="29939">
                  <c:v>9.883580167377545</c:v>
                </c:pt>
                <c:pt idx="29940">
                  <c:v>9.8939662898010283</c:v>
                </c:pt>
                <c:pt idx="29941">
                  <c:v>9.9117471167650173</c:v>
                </c:pt>
                <c:pt idx="29942">
                  <c:v>9.9275060723312833</c:v>
                </c:pt>
                <c:pt idx="29943">
                  <c:v>9.9384996467308788</c:v>
                </c:pt>
                <c:pt idx="29944">
                  <c:v>9.9561997759032312</c:v>
                </c:pt>
                <c:pt idx="29945">
                  <c:v>9.9800436902917973</c:v>
                </c:pt>
                <c:pt idx="29946">
                  <c:v>9.9885047435663576</c:v>
                </c:pt>
                <c:pt idx="29947">
                  <c:v>9.9784707544280131</c:v>
                </c:pt>
                <c:pt idx="29948">
                  <c:v>9.9649209228538478</c:v>
                </c:pt>
                <c:pt idx="29949">
                  <c:v>9.9423158741422206</c:v>
                </c:pt>
                <c:pt idx="29950">
                  <c:v>9.9053247374668967</c:v>
                </c:pt>
                <c:pt idx="29951">
                  <c:v>9.8168499262488638</c:v>
                </c:pt>
                <c:pt idx="29952">
                  <c:v>9.7589745751900363</c:v>
                </c:pt>
                <c:pt idx="29953">
                  <c:v>9.735247076020304</c:v>
                </c:pt>
                <c:pt idx="29954">
                  <c:v>9.7782826766173709</c:v>
                </c:pt>
                <c:pt idx="29955">
                  <c:v>9.8231649306940554</c:v>
                </c:pt>
                <c:pt idx="29956">
                  <c:v>9.8411028475563231</c:v>
                </c:pt>
                <c:pt idx="29957">
                  <c:v>9.8738625720059279</c:v>
                </c:pt>
                <c:pt idx="29958">
                  <c:v>9.935855762747023</c:v>
                </c:pt>
                <c:pt idx="29959">
                  <c:v>9.9642268561982537</c:v>
                </c:pt>
                <c:pt idx="29960">
                  <c:v>9.9563068205990231</c:v>
                </c:pt>
                <c:pt idx="29961">
                  <c:v>9.921160821336084</c:v>
                </c:pt>
                <c:pt idx="29962">
                  <c:v>9.8824231815367494</c:v>
                </c:pt>
                <c:pt idx="29963">
                  <c:v>9.8433725117341542</c:v>
                </c:pt>
                <c:pt idx="29964">
                  <c:v>9.833748381421012</c:v>
                </c:pt>
                <c:pt idx="29965">
                  <c:v>9.8428133564977074</c:v>
                </c:pt>
                <c:pt idx="29966">
                  <c:v>9.8491375794139575</c:v>
                </c:pt>
                <c:pt idx="29967">
                  <c:v>9.8814904362396021</c:v>
                </c:pt>
                <c:pt idx="29968">
                  <c:v>9.9278036509582606</c:v>
                </c:pt>
                <c:pt idx="29969">
                  <c:v>9.944282748232796</c:v>
                </c:pt>
                <c:pt idx="29970">
                  <c:v>9.9450533981583646</c:v>
                </c:pt>
                <c:pt idx="29971">
                  <c:v>9.938606415383477</c:v>
                </c:pt>
                <c:pt idx="29972">
                  <c:v>9.9391017870853435</c:v>
                </c:pt>
                <c:pt idx="29973">
                  <c:v>9.9107031608255429</c:v>
                </c:pt>
                <c:pt idx="29974">
                  <c:v>9.881178284620848</c:v>
                </c:pt>
                <c:pt idx="29975">
                  <c:v>9.8516068878659624</c:v>
                </c:pt>
                <c:pt idx="29976">
                  <c:v>9.8231213736183332</c:v>
                </c:pt>
                <c:pt idx="29977">
                  <c:v>9.8224212074092225</c:v>
                </c:pt>
                <c:pt idx="29978">
                  <c:v>9.8228229344233018</c:v>
                </c:pt>
                <c:pt idx="29979">
                  <c:v>9.8437525152018122</c:v>
                </c:pt>
                <c:pt idx="29980">
                  <c:v>9.8970692624542487</c:v>
                </c:pt>
                <c:pt idx="29981">
                  <c:v>9.9414239639559696</c:v>
                </c:pt>
                <c:pt idx="29982">
                  <c:v>9.9881706227173623</c:v>
                </c:pt>
                <c:pt idx="29983">
                  <c:v>9.9951577694070028</c:v>
                </c:pt>
                <c:pt idx="29984">
                  <c:v>9.9817858557349268</c:v>
                </c:pt>
                <c:pt idx="29985">
                  <c:v>9.9534452473800918</c:v>
                </c:pt>
                <c:pt idx="29986">
                  <c:v>9.893550979825207</c:v>
                </c:pt>
                <c:pt idx="29987">
                  <c:v>9.8346776189983114</c:v>
                </c:pt>
                <c:pt idx="29988">
                  <c:v>9.7968314831266685</c:v>
                </c:pt>
                <c:pt idx="29989">
                  <c:v>9.7664860864392331</c:v>
                </c:pt>
                <c:pt idx="29990">
                  <c:v>9.7842501198055487</c:v>
                </c:pt>
                <c:pt idx="29991">
                  <c:v>9.8266270918659995</c:v>
                </c:pt>
                <c:pt idx="29992">
                  <c:v>9.8598013968245972</c:v>
                </c:pt>
                <c:pt idx="29993">
                  <c:v>9.8977555727363296</c:v>
                </c:pt>
                <c:pt idx="29994">
                  <c:v>9.9321157005051308</c:v>
                </c:pt>
                <c:pt idx="29995">
                  <c:v>9.9641194007403886</c:v>
                </c:pt>
                <c:pt idx="29996">
                  <c:v>9.9634446929549227</c:v>
                </c:pt>
                <c:pt idx="29997">
                  <c:v>9.9408601944533324</c:v>
                </c:pt>
                <c:pt idx="29998">
                  <c:v>9.9065458253553853</c:v>
                </c:pt>
                <c:pt idx="29999">
                  <c:v>9.8647047184318897</c:v>
                </c:pt>
                <c:pt idx="30000">
                  <c:v>9.8543253070337542</c:v>
                </c:pt>
                <c:pt idx="30001">
                  <c:v>9.8524695338774446</c:v>
                </c:pt>
                <c:pt idx="30002">
                  <c:v>9.8377260278096248</c:v>
                </c:pt>
                <c:pt idx="30003">
                  <c:v>9.8559943447704548</c:v>
                </c:pt>
                <c:pt idx="30004">
                  <c:v>9.8692281761668994</c:v>
                </c:pt>
                <c:pt idx="30005">
                  <c:v>9.8794014265692418</c:v>
                </c:pt>
                <c:pt idx="30006">
                  <c:v>9.9010338141929655</c:v>
                </c:pt>
                <c:pt idx="30007">
                  <c:v>9.9074107824657904</c:v>
                </c:pt>
                <c:pt idx="30008">
                  <c:v>9.9093264975977799</c:v>
                </c:pt>
                <c:pt idx="30009">
                  <c:v>9.8995158943176254</c:v>
                </c:pt>
                <c:pt idx="30010">
                  <c:v>9.8990556939981378</c:v>
                </c:pt>
                <c:pt idx="30011">
                  <c:v>9.8806464283014304</c:v>
                </c:pt>
                <c:pt idx="30012">
                  <c:v>9.8716694048220877</c:v>
                </c:pt>
                <c:pt idx="30013">
                  <c:v>9.8755126182552448</c:v>
                </c:pt>
                <c:pt idx="30014">
                  <c:v>9.8736810981713159</c:v>
                </c:pt>
                <c:pt idx="30015">
                  <c:v>9.8593071826097223</c:v>
                </c:pt>
                <c:pt idx="30016">
                  <c:v>9.8532547690557468</c:v>
                </c:pt>
                <c:pt idx="30017">
                  <c:v>9.8514775429025292</c:v>
                </c:pt>
                <c:pt idx="30018">
                  <c:v>9.8696712340286243</c:v>
                </c:pt>
                <c:pt idx="30019">
                  <c:v>9.8792736895344397</c:v>
                </c:pt>
                <c:pt idx="30020">
                  <c:v>9.8808130738590716</c:v>
                </c:pt>
                <c:pt idx="30021">
                  <c:v>9.8883026016846038</c:v>
                </c:pt>
                <c:pt idx="30022">
                  <c:v>9.8877951209193107</c:v>
                </c:pt>
                <c:pt idx="30023">
                  <c:v>9.9048902442316002</c:v>
                </c:pt>
                <c:pt idx="30024">
                  <c:v>9.9037593452338033</c:v>
                </c:pt>
                <c:pt idx="30025">
                  <c:v>9.8975021373769927</c:v>
                </c:pt>
                <c:pt idx="30026">
                  <c:v>9.881545545338474</c:v>
                </c:pt>
                <c:pt idx="30027">
                  <c:v>9.8605810501019615</c:v>
                </c:pt>
                <c:pt idx="30028">
                  <c:v>9.8457281179329073</c:v>
                </c:pt>
                <c:pt idx="30029">
                  <c:v>9.8332108402171006</c:v>
                </c:pt>
                <c:pt idx="30030">
                  <c:v>9.8675191840539611</c:v>
                </c:pt>
                <c:pt idx="30031">
                  <c:v>9.9023302907731985</c:v>
                </c:pt>
                <c:pt idx="30032">
                  <c:v>9.9151738702999843</c:v>
                </c:pt>
                <c:pt idx="30033">
                  <c:v>9.90713274849867</c:v>
                </c:pt>
                <c:pt idx="30034">
                  <c:v>9.9134868201251649</c:v>
                </c:pt>
                <c:pt idx="30035">
                  <c:v>9.9119744784706914</c:v>
                </c:pt>
                <c:pt idx="30036">
                  <c:v>9.9141906925625314</c:v>
                </c:pt>
                <c:pt idx="30037">
                  <c:v>9.8947282826653424</c:v>
                </c:pt>
                <c:pt idx="30038">
                  <c:v>9.8755214454707776</c:v>
                </c:pt>
                <c:pt idx="30039">
                  <c:v>9.8684691061843566</c:v>
                </c:pt>
                <c:pt idx="30040">
                  <c:v>9.8877967207843955</c:v>
                </c:pt>
                <c:pt idx="30041">
                  <c:v>9.890147013581835</c:v>
                </c:pt>
                <c:pt idx="30042">
                  <c:v>9.8897956530990925</c:v>
                </c:pt>
                <c:pt idx="30043">
                  <c:v>9.8711034719030781</c:v>
                </c:pt>
                <c:pt idx="30044">
                  <c:v>9.8593731084351361</c:v>
                </c:pt>
                <c:pt idx="30045">
                  <c:v>9.8682124653129097</c:v>
                </c:pt>
                <c:pt idx="30046">
                  <c:v>9.873565843528965</c:v>
                </c:pt>
                <c:pt idx="30047">
                  <c:v>9.8955707804620197</c:v>
                </c:pt>
                <c:pt idx="30048">
                  <c:v>9.9201378761544987</c:v>
                </c:pt>
                <c:pt idx="30049">
                  <c:v>9.9296941729423835</c:v>
                </c:pt>
                <c:pt idx="30050">
                  <c:v>9.9265444098889102</c:v>
                </c:pt>
                <c:pt idx="30051">
                  <c:v>9.9073090422240568</c:v>
                </c:pt>
                <c:pt idx="30052">
                  <c:v>9.8939249150591877</c:v>
                </c:pt>
                <c:pt idx="30053">
                  <c:v>9.8818578690202941</c:v>
                </c:pt>
                <c:pt idx="30054">
                  <c:v>9.8566307584475759</c:v>
                </c:pt>
                <c:pt idx="30055">
                  <c:v>9.8414738828367003</c:v>
                </c:pt>
                <c:pt idx="30056">
                  <c:v>9.8383584624289213</c:v>
                </c:pt>
                <c:pt idx="30057">
                  <c:v>9.8754437870312586</c:v>
                </c:pt>
                <c:pt idx="30058">
                  <c:v>9.9017366008693877</c:v>
                </c:pt>
                <c:pt idx="30059">
                  <c:v>9.9293109199724938</c:v>
                </c:pt>
                <c:pt idx="30060">
                  <c:v>9.9578019660171879</c:v>
                </c:pt>
                <c:pt idx="30061">
                  <c:v>9.9439261373319976</c:v>
                </c:pt>
                <c:pt idx="30062">
                  <c:v>9.9158741995669271</c:v>
                </c:pt>
                <c:pt idx="30063">
                  <c:v>9.8695985559494144</c:v>
                </c:pt>
                <c:pt idx="30064">
                  <c:v>9.837335878907135</c:v>
                </c:pt>
                <c:pt idx="30065">
                  <c:v>9.8314976988365697</c:v>
                </c:pt>
                <c:pt idx="30066">
                  <c:v>9.8452140967990402</c:v>
                </c:pt>
                <c:pt idx="30067">
                  <c:v>9.852793468880428</c:v>
                </c:pt>
                <c:pt idx="30068">
                  <c:v>9.8659090764319259</c:v>
                </c:pt>
                <c:pt idx="30069">
                  <c:v>9.8971350431486975</c:v>
                </c:pt>
                <c:pt idx="30070">
                  <c:v>9.9198350383973573</c:v>
                </c:pt>
                <c:pt idx="30071">
                  <c:v>9.9549585679778083</c:v>
                </c:pt>
                <c:pt idx="30072">
                  <c:v>9.9625947924704494</c:v>
                </c:pt>
                <c:pt idx="30073">
                  <c:v>9.9327170728718315</c:v>
                </c:pt>
                <c:pt idx="30074">
                  <c:v>9.8824741509804195</c:v>
                </c:pt>
                <c:pt idx="30075">
                  <c:v>9.8520633731519833</c:v>
                </c:pt>
                <c:pt idx="30076">
                  <c:v>9.821646620368691</c:v>
                </c:pt>
                <c:pt idx="30077">
                  <c:v>9.8031540780477844</c:v>
                </c:pt>
                <c:pt idx="30078">
                  <c:v>9.7931069312587127</c:v>
                </c:pt>
                <c:pt idx="30079">
                  <c:v>9.8102944519965156</c:v>
                </c:pt>
                <c:pt idx="30080">
                  <c:v>9.8539716721713031</c:v>
                </c:pt>
                <c:pt idx="30081">
                  <c:v>9.8747230990626189</c:v>
                </c:pt>
                <c:pt idx="30082">
                  <c:v>9.9271806479172771</c:v>
                </c:pt>
                <c:pt idx="30083">
                  <c:v>9.9889503406552826</c:v>
                </c:pt>
                <c:pt idx="30084">
                  <c:v>10.024803757881775</c:v>
                </c:pt>
                <c:pt idx="30085">
                  <c:v>10.0532071862972</c:v>
                </c:pt>
                <c:pt idx="30086">
                  <c:v>10.05321058189236</c:v>
                </c:pt>
                <c:pt idx="30087">
                  <c:v>10.017513204775934</c:v>
                </c:pt>
                <c:pt idx="30088">
                  <c:v>9.9555266346488658</c:v>
                </c:pt>
                <c:pt idx="30089">
                  <c:v>9.8778304346705053</c:v>
                </c:pt>
                <c:pt idx="30090">
                  <c:v>9.7822766151585299</c:v>
                </c:pt>
                <c:pt idx="30091">
                  <c:v>9.717194185305658</c:v>
                </c:pt>
                <c:pt idx="30092">
                  <c:v>9.707205956168055</c:v>
                </c:pt>
                <c:pt idx="30093">
                  <c:v>9.7558400776141596</c:v>
                </c:pt>
                <c:pt idx="30094">
                  <c:v>9.8402471303507397</c:v>
                </c:pt>
                <c:pt idx="30095">
                  <c:v>9.9079458652720245</c:v>
                </c:pt>
                <c:pt idx="30096">
                  <c:v>9.9582859830847035</c:v>
                </c:pt>
                <c:pt idx="30097">
                  <c:v>9.9909798083142505</c:v>
                </c:pt>
                <c:pt idx="30098">
                  <c:v>10.009266267656438</c:v>
                </c:pt>
                <c:pt idx="30099">
                  <c:v>9.9982090666276147</c:v>
                </c:pt>
                <c:pt idx="30100">
                  <c:v>9.9628362467105998</c:v>
                </c:pt>
                <c:pt idx="30101">
                  <c:v>9.8984984596098968</c:v>
                </c:pt>
                <c:pt idx="30102">
                  <c:v>9.8482842439865834</c:v>
                </c:pt>
                <c:pt idx="30103">
                  <c:v>9.8032331628345215</c:v>
                </c:pt>
                <c:pt idx="30104">
                  <c:v>9.771286615999923</c:v>
                </c:pt>
                <c:pt idx="30105">
                  <c:v>9.7622477752032992</c:v>
                </c:pt>
                <c:pt idx="30106">
                  <c:v>9.75134111743942</c:v>
                </c:pt>
                <c:pt idx="30107">
                  <c:v>9.7719468637678411</c:v>
                </c:pt>
                <c:pt idx="30108">
                  <c:v>9.8207970655662358</c:v>
                </c:pt>
                <c:pt idx="30109">
                  <c:v>9.8950641955385201</c:v>
                </c:pt>
                <c:pt idx="30110">
                  <c:v>9.9579828237631016</c:v>
                </c:pt>
                <c:pt idx="30111">
                  <c:v>9.9904203884516001</c:v>
                </c:pt>
                <c:pt idx="30112">
                  <c:v>9.9984762302956458</c:v>
                </c:pt>
                <c:pt idx="30113">
                  <c:v>9.9694860035612543</c:v>
                </c:pt>
                <c:pt idx="30114">
                  <c:v>9.9460377750406632</c:v>
                </c:pt>
                <c:pt idx="30115">
                  <c:v>9.9141803855317914</c:v>
                </c:pt>
                <c:pt idx="30116">
                  <c:v>9.8747597800960349</c:v>
                </c:pt>
                <c:pt idx="30117">
                  <c:v>9.8531351241686806</c:v>
                </c:pt>
                <c:pt idx="30118">
                  <c:v>9.8485475140229912</c:v>
                </c:pt>
                <c:pt idx="30119">
                  <c:v>9.8647609968064423</c:v>
                </c:pt>
                <c:pt idx="30120">
                  <c:v>9.8722357490190014</c:v>
                </c:pt>
                <c:pt idx="30121">
                  <c:v>9.901647807378934</c:v>
                </c:pt>
                <c:pt idx="30122">
                  <c:v>9.9371706741458858</c:v>
                </c:pt>
                <c:pt idx="30123">
                  <c:v>9.9435188246924238</c:v>
                </c:pt>
                <c:pt idx="30124">
                  <c:v>9.9054946617742008</c:v>
                </c:pt>
                <c:pt idx="30125">
                  <c:v>9.876162939770369</c:v>
                </c:pt>
                <c:pt idx="30126">
                  <c:v>9.8422761976916586</c:v>
                </c:pt>
                <c:pt idx="30127">
                  <c:v>9.8381600504963345</c:v>
                </c:pt>
                <c:pt idx="30128">
                  <c:v>9.8518897912170917</c:v>
                </c:pt>
                <c:pt idx="30129">
                  <c:v>9.8655781463883443</c:v>
                </c:pt>
                <c:pt idx="30130">
                  <c:v>9.8829146844809497</c:v>
                </c:pt>
                <c:pt idx="30131">
                  <c:v>9.8968074563684283</c:v>
                </c:pt>
                <c:pt idx="30132">
                  <c:v>9.8885788912438723</c:v>
                </c:pt>
                <c:pt idx="30133">
                  <c:v>9.8741990517542551</c:v>
                </c:pt>
                <c:pt idx="30134">
                  <c:v>9.8693227237726155</c:v>
                </c:pt>
                <c:pt idx="30135">
                  <c:v>9.842376820802972</c:v>
                </c:pt>
                <c:pt idx="30136">
                  <c:v>9.859986140573838</c:v>
                </c:pt>
                <c:pt idx="30137">
                  <c:v>9.8703779120773234</c:v>
                </c:pt>
                <c:pt idx="30138">
                  <c:v>9.8745514312405227</c:v>
                </c:pt>
                <c:pt idx="30139">
                  <c:v>9.8683622757580753</c:v>
                </c:pt>
                <c:pt idx="30140">
                  <c:v>9.919548101576213</c:v>
                </c:pt>
                <c:pt idx="30141">
                  <c:v>9.954300229511686</c:v>
                </c:pt>
                <c:pt idx="30142">
                  <c:v>9.9605570938520209</c:v>
                </c:pt>
                <c:pt idx="30143">
                  <c:v>9.9878762324443109</c:v>
                </c:pt>
                <c:pt idx="30144">
                  <c:v>9.973423195458281</c:v>
                </c:pt>
                <c:pt idx="30145">
                  <c:v>9.9561317973272203</c:v>
                </c:pt>
                <c:pt idx="30146">
                  <c:v>9.9194224107859661</c:v>
                </c:pt>
                <c:pt idx="30147">
                  <c:v>9.8683086665449178</c:v>
                </c:pt>
                <c:pt idx="30148">
                  <c:v>9.8018550721770623</c:v>
                </c:pt>
                <c:pt idx="30149">
                  <c:v>9.7919010936362447</c:v>
                </c:pt>
                <c:pt idx="30150">
                  <c:v>9.8178590786249682</c:v>
                </c:pt>
                <c:pt idx="30151">
                  <c:v>9.8622601981358446</c:v>
                </c:pt>
                <c:pt idx="30152">
                  <c:v>9.8914747935943286</c:v>
                </c:pt>
                <c:pt idx="30153">
                  <c:v>9.9042917962748884</c:v>
                </c:pt>
                <c:pt idx="30154">
                  <c:v>9.9395672962999324</c:v>
                </c:pt>
                <c:pt idx="30155">
                  <c:v>9.9434348548127467</c:v>
                </c:pt>
                <c:pt idx="30156">
                  <c:v>9.9654927858404907</c:v>
                </c:pt>
                <c:pt idx="30157">
                  <c:v>9.9332107498444735</c:v>
                </c:pt>
                <c:pt idx="30158">
                  <c:v>9.9054023426051039</c:v>
                </c:pt>
                <c:pt idx="30159">
                  <c:v>9.881149340734126</c:v>
                </c:pt>
                <c:pt idx="30160">
                  <c:v>9.8488456992520117</c:v>
                </c:pt>
                <c:pt idx="30161">
                  <c:v>9.7989506230684604</c:v>
                </c:pt>
                <c:pt idx="30162">
                  <c:v>9.7803690583973513</c:v>
                </c:pt>
                <c:pt idx="30163">
                  <c:v>9.8036949380066254</c:v>
                </c:pt>
                <c:pt idx="30164">
                  <c:v>9.837033889377409</c:v>
                </c:pt>
                <c:pt idx="30165">
                  <c:v>9.8698323200992437</c:v>
                </c:pt>
                <c:pt idx="30166">
                  <c:v>9.9190928312568882</c:v>
                </c:pt>
                <c:pt idx="30167">
                  <c:v>9.9511484476772551</c:v>
                </c:pt>
                <c:pt idx="30168">
                  <c:v>9.9471009043852305</c:v>
                </c:pt>
                <c:pt idx="30169">
                  <c:v>9.9073535239538764</c:v>
                </c:pt>
                <c:pt idx="30170">
                  <c:v>9.9554560417938589</c:v>
                </c:pt>
                <c:pt idx="30171">
                  <c:v>9.93474221757503</c:v>
                </c:pt>
                <c:pt idx="30172">
                  <c:v>9.8864288674038292</c:v>
                </c:pt>
                <c:pt idx="30173">
                  <c:v>9.8590081660668591</c:v>
                </c:pt>
                <c:pt idx="30174">
                  <c:v>9.844603941227458</c:v>
                </c:pt>
                <c:pt idx="30175">
                  <c:v>9.8533458405974681</c:v>
                </c:pt>
                <c:pt idx="30176">
                  <c:v>9.8507499677312129</c:v>
                </c:pt>
                <c:pt idx="30177">
                  <c:v>9.8676638504887997</c:v>
                </c:pt>
                <c:pt idx="30178">
                  <c:v>9.8720075776347755</c:v>
                </c:pt>
                <c:pt idx="30179">
                  <c:v>9.8932975805745329</c:v>
                </c:pt>
                <c:pt idx="30180">
                  <c:v>9.8969024095180931</c:v>
                </c:pt>
                <c:pt idx="30181">
                  <c:v>9.8913572884544418</c:v>
                </c:pt>
                <c:pt idx="30182">
                  <c:v>9.8748353404851841</c:v>
                </c:pt>
                <c:pt idx="30183">
                  <c:v>9.8789507611849583</c:v>
                </c:pt>
                <c:pt idx="30184">
                  <c:v>9.8775830438753438</c:v>
                </c:pt>
                <c:pt idx="30185">
                  <c:v>9.8809656661681675</c:v>
                </c:pt>
                <c:pt idx="30186">
                  <c:v>9.8839389963569868</c:v>
                </c:pt>
                <c:pt idx="30187">
                  <c:v>9.8896917571161911</c:v>
                </c:pt>
                <c:pt idx="30188">
                  <c:v>9.8871500969972637</c:v>
                </c:pt>
                <c:pt idx="30189">
                  <c:v>9.8660634799303946</c:v>
                </c:pt>
                <c:pt idx="30190">
                  <c:v>9.8792906556878961</c:v>
                </c:pt>
                <c:pt idx="30191">
                  <c:v>9.8886481567286566</c:v>
                </c:pt>
                <c:pt idx="30192">
                  <c:v>9.8904683167586818</c:v>
                </c:pt>
                <c:pt idx="30193">
                  <c:v>9.9093283924615498</c:v>
                </c:pt>
                <c:pt idx="30194">
                  <c:v>9.9008491698820773</c:v>
                </c:pt>
                <c:pt idx="30195">
                  <c:v>9.8838731561756141</c:v>
                </c:pt>
                <c:pt idx="30196">
                  <c:v>9.8687735076928575</c:v>
                </c:pt>
                <c:pt idx="30197">
                  <c:v>9.8599768597231261</c:v>
                </c:pt>
                <c:pt idx="30198">
                  <c:v>9.8687440971698095</c:v>
                </c:pt>
                <c:pt idx="30199">
                  <c:v>9.8774609953312371</c:v>
                </c:pt>
                <c:pt idx="30200">
                  <c:v>9.873138631086082</c:v>
                </c:pt>
                <c:pt idx="30201">
                  <c:v>9.9008519150344139</c:v>
                </c:pt>
                <c:pt idx="30202">
                  <c:v>9.9041907230586954</c:v>
                </c:pt>
                <c:pt idx="30203">
                  <c:v>9.9245496518583121</c:v>
                </c:pt>
                <c:pt idx="30204">
                  <c:v>9.9393875811807888</c:v>
                </c:pt>
                <c:pt idx="30205">
                  <c:v>9.9426196148287964</c:v>
                </c:pt>
                <c:pt idx="30206">
                  <c:v>9.9079738794305587</c:v>
                </c:pt>
                <c:pt idx="30207">
                  <c:v>9.8837630259699303</c:v>
                </c:pt>
                <c:pt idx="30208">
                  <c:v>9.8635086276747188</c:v>
                </c:pt>
                <c:pt idx="30209">
                  <c:v>9.8501095321947307</c:v>
                </c:pt>
                <c:pt idx="30210">
                  <c:v>9.8151996712041498</c:v>
                </c:pt>
                <c:pt idx="30211">
                  <c:v>9.817169302053852</c:v>
                </c:pt>
                <c:pt idx="30212">
                  <c:v>9.8370697781962999</c:v>
                </c:pt>
                <c:pt idx="30213">
                  <c:v>9.8894986130855465</c:v>
                </c:pt>
                <c:pt idx="30214">
                  <c:v>9.9253538772878738</c:v>
                </c:pt>
                <c:pt idx="30215">
                  <c:v>9.9276549970512278</c:v>
                </c:pt>
                <c:pt idx="30216">
                  <c:v>9.9373635556524729</c:v>
                </c:pt>
                <c:pt idx="30217">
                  <c:v>9.9308814731891228</c:v>
                </c:pt>
                <c:pt idx="30218">
                  <c:v>9.9031903533249448</c:v>
                </c:pt>
                <c:pt idx="30219">
                  <c:v>9.8913235991239397</c:v>
                </c:pt>
                <c:pt idx="30220">
                  <c:v>9.8785980418896902</c:v>
                </c:pt>
                <c:pt idx="30221">
                  <c:v>9.8852529992110583</c:v>
                </c:pt>
                <c:pt idx="30222">
                  <c:v>9.8542968527252253</c:v>
                </c:pt>
                <c:pt idx="30223">
                  <c:v>9.8606502066265005</c:v>
                </c:pt>
                <c:pt idx="30224">
                  <c:v>9.8518625568932592</c:v>
                </c:pt>
                <c:pt idx="30225">
                  <c:v>9.86821195897023</c:v>
                </c:pt>
                <c:pt idx="30226">
                  <c:v>9.8824210366424747</c:v>
                </c:pt>
                <c:pt idx="30227">
                  <c:v>9.900732819306505</c:v>
                </c:pt>
                <c:pt idx="30228">
                  <c:v>9.9237656054638812</c:v>
                </c:pt>
                <c:pt idx="30229">
                  <c:v>9.9355641647808408</c:v>
                </c:pt>
                <c:pt idx="30230">
                  <c:v>9.9208381700713932</c:v>
                </c:pt>
                <c:pt idx="30231">
                  <c:v>9.8938919501173554</c:v>
                </c:pt>
                <c:pt idx="30232">
                  <c:v>9.8782060923431008</c:v>
                </c:pt>
                <c:pt idx="30233">
                  <c:v>9.8744645580709065</c:v>
                </c:pt>
                <c:pt idx="30234">
                  <c:v>9.869855726063065</c:v>
                </c:pt>
                <c:pt idx="30235">
                  <c:v>9.8894637256569258</c:v>
                </c:pt>
                <c:pt idx="30236">
                  <c:v>9.9134151842876541</c:v>
                </c:pt>
                <c:pt idx="30237">
                  <c:v>9.9050215904573893</c:v>
                </c:pt>
                <c:pt idx="30238">
                  <c:v>9.9026239217823999</c:v>
                </c:pt>
                <c:pt idx="30239">
                  <c:v>9.8922226755158764</c:v>
                </c:pt>
                <c:pt idx="30240">
                  <c:v>9.8635928191004076</c:v>
                </c:pt>
                <c:pt idx="30241">
                  <c:v>9.8618182955255875</c:v>
                </c:pt>
                <c:pt idx="30242">
                  <c:v>9.8515684022932692</c:v>
                </c:pt>
                <c:pt idx="30243">
                  <c:v>9.8554375255388571</c:v>
                </c:pt>
                <c:pt idx="30244">
                  <c:v>9.8874109509205592</c:v>
                </c:pt>
                <c:pt idx="30245">
                  <c:v>9.8969432782596218</c:v>
                </c:pt>
                <c:pt idx="30246">
                  <c:v>9.9286013953720289</c:v>
                </c:pt>
                <c:pt idx="30247">
                  <c:v>9.9655543532852278</c:v>
                </c:pt>
                <c:pt idx="30248">
                  <c:v>9.9451727832379078</c:v>
                </c:pt>
                <c:pt idx="30249">
                  <c:v>9.9118698135226087</c:v>
                </c:pt>
                <c:pt idx="30250">
                  <c:v>9.8739188197416503</c:v>
                </c:pt>
                <c:pt idx="30251">
                  <c:v>9.8398298411078002</c:v>
                </c:pt>
                <c:pt idx="30252">
                  <c:v>9.8286456858320737</c:v>
                </c:pt>
                <c:pt idx="30253">
                  <c:v>9.8462330255122392</c:v>
                </c:pt>
                <c:pt idx="30254">
                  <c:v>9.8773029396300984</c:v>
                </c:pt>
                <c:pt idx="30255">
                  <c:v>9.882055391117234</c:v>
                </c:pt>
                <c:pt idx="30256">
                  <c:v>9.887019692950382</c:v>
                </c:pt>
                <c:pt idx="30257">
                  <c:v>9.8960131989453863</c:v>
                </c:pt>
                <c:pt idx="30258">
                  <c:v>9.9015173781560133</c:v>
                </c:pt>
                <c:pt idx="30259">
                  <c:v>9.89770945187324</c:v>
                </c:pt>
                <c:pt idx="30260">
                  <c:v>9.88355939877842</c:v>
                </c:pt>
                <c:pt idx="30261">
                  <c:v>9.8711148431104601</c:v>
                </c:pt>
                <c:pt idx="30262">
                  <c:v>9.8742168526210996</c:v>
                </c:pt>
                <c:pt idx="30263">
                  <c:v>9.856267075138005</c:v>
                </c:pt>
                <c:pt idx="30264">
                  <c:v>9.8558173491427343</c:v>
                </c:pt>
                <c:pt idx="30265">
                  <c:v>9.8737120575573094</c:v>
                </c:pt>
                <c:pt idx="30266">
                  <c:v>9.8917215390848732</c:v>
                </c:pt>
                <c:pt idx="30267">
                  <c:v>9.8966303925736607</c:v>
                </c:pt>
                <c:pt idx="30268">
                  <c:v>9.9025988396696896</c:v>
                </c:pt>
                <c:pt idx="30269">
                  <c:v>9.8894055113195662</c:v>
                </c:pt>
                <c:pt idx="30270">
                  <c:v>9.8820508982348976</c:v>
                </c:pt>
                <c:pt idx="30271">
                  <c:v>9.8773514639714399</c:v>
                </c:pt>
                <c:pt idx="30272">
                  <c:v>9.8437644517810892</c:v>
                </c:pt>
                <c:pt idx="30273">
                  <c:v>9.9424614388402865</c:v>
                </c:pt>
                <c:pt idx="30274">
                  <c:v>9.9309253822903383</c:v>
                </c:pt>
                <c:pt idx="30275">
                  <c:v>9.8995608818526222</c:v>
                </c:pt>
                <c:pt idx="30276">
                  <c:v>9.8893833569963441</c:v>
                </c:pt>
                <c:pt idx="30277">
                  <c:v>9.8695636674207368</c:v>
                </c:pt>
                <c:pt idx="30278">
                  <c:v>9.8233895161274329</c:v>
                </c:pt>
                <c:pt idx="30279">
                  <c:v>9.8076138825114167</c:v>
                </c:pt>
                <c:pt idx="30280">
                  <c:v>9.8263542924693024</c:v>
                </c:pt>
                <c:pt idx="30281">
                  <c:v>9.7604245717730826</c:v>
                </c:pt>
                <c:pt idx="30282">
                  <c:v>9.7646276869350181</c:v>
                </c:pt>
                <c:pt idx="30283">
                  <c:v>9.8280742079044643</c:v>
                </c:pt>
                <c:pt idx="30284">
                  <c:v>9.879918348865413</c:v>
                </c:pt>
                <c:pt idx="30285">
                  <c:v>9.9466093720618467</c:v>
                </c:pt>
                <c:pt idx="30286">
                  <c:v>9.9698236677869332</c:v>
                </c:pt>
                <c:pt idx="30287">
                  <c:v>10.024482234125955</c:v>
                </c:pt>
                <c:pt idx="30288">
                  <c:v>10.025354797740528</c:v>
                </c:pt>
                <c:pt idx="30289">
                  <c:v>9.9480017036661543</c:v>
                </c:pt>
                <c:pt idx="30290">
                  <c:v>9.9550416269952784</c:v>
                </c:pt>
                <c:pt idx="30291">
                  <c:v>9.9236744892595024</c:v>
                </c:pt>
                <c:pt idx="30292">
                  <c:v>9.8918274648640541</c:v>
                </c:pt>
                <c:pt idx="30293">
                  <c:v>9.8591244488303893</c:v>
                </c:pt>
                <c:pt idx="30294">
                  <c:v>9.8583495886133718</c:v>
                </c:pt>
                <c:pt idx="30295">
                  <c:v>9.8891255346193763</c:v>
                </c:pt>
                <c:pt idx="30296">
                  <c:v>9.9150899575413582</c:v>
                </c:pt>
                <c:pt idx="30297">
                  <c:v>9.9443661532842338</c:v>
                </c:pt>
                <c:pt idx="30298">
                  <c:v>9.9441267291574018</c:v>
                </c:pt>
                <c:pt idx="30299">
                  <c:v>9.93514181268106</c:v>
                </c:pt>
                <c:pt idx="30300">
                  <c:v>9.9234475649661285</c:v>
                </c:pt>
                <c:pt idx="30301">
                  <c:v>9.9356028200109332</c:v>
                </c:pt>
                <c:pt idx="30302">
                  <c:v>9.9380024570776477</c:v>
                </c:pt>
                <c:pt idx="30303">
                  <c:v>9.9090696260134621</c:v>
                </c:pt>
                <c:pt idx="30304">
                  <c:v>9.8988704050226932</c:v>
                </c:pt>
                <c:pt idx="30305">
                  <c:v>9.881503769388587</c:v>
                </c:pt>
                <c:pt idx="30306">
                  <c:v>9.8236912545177741</c:v>
                </c:pt>
                <c:pt idx="30307">
                  <c:v>9.833435081141781</c:v>
                </c:pt>
                <c:pt idx="30308">
                  <c:v>9.8121912163311276</c:v>
                </c:pt>
                <c:pt idx="30309">
                  <c:v>9.8125784796663105</c:v>
                </c:pt>
                <c:pt idx="30310">
                  <c:v>9.8473140542490629</c:v>
                </c:pt>
                <c:pt idx="30311">
                  <c:v>9.913143015823044</c:v>
                </c:pt>
                <c:pt idx="30312">
                  <c:v>9.9318399644393889</c:v>
                </c:pt>
                <c:pt idx="30313">
                  <c:v>9.9434925646751626</c:v>
                </c:pt>
                <c:pt idx="30314">
                  <c:v>9.9661384859171509</c:v>
                </c:pt>
                <c:pt idx="30315">
                  <c:v>9.9161353237419725</c:v>
                </c:pt>
                <c:pt idx="30316">
                  <c:v>9.9240396749473252</c:v>
                </c:pt>
                <c:pt idx="30317">
                  <c:v>9.8829780189875169</c:v>
                </c:pt>
                <c:pt idx="30318">
                  <c:v>9.8387138916937946</c:v>
                </c:pt>
                <c:pt idx="30319">
                  <c:v>9.833691272751679</c:v>
                </c:pt>
                <c:pt idx="30320">
                  <c:v>9.8441043206823586</c:v>
                </c:pt>
                <c:pt idx="30321">
                  <c:v>9.8396021741343684</c:v>
                </c:pt>
                <c:pt idx="30322">
                  <c:v>9.8863018274406489</c:v>
                </c:pt>
                <c:pt idx="30323">
                  <c:v>9.9000359262920732</c:v>
                </c:pt>
                <c:pt idx="30324">
                  <c:v>9.8795567668031765</c:v>
                </c:pt>
                <c:pt idx="30325">
                  <c:v>9.8773540239666531</c:v>
                </c:pt>
                <c:pt idx="30326">
                  <c:v>9.8814540182841046</c:v>
                </c:pt>
                <c:pt idx="30327">
                  <c:v>9.8890112609463348</c:v>
                </c:pt>
                <c:pt idx="30328">
                  <c:v>9.9008223565156896</c:v>
                </c:pt>
                <c:pt idx="30329">
                  <c:v>9.916856495279827</c:v>
                </c:pt>
                <c:pt idx="30330">
                  <c:v>9.9249339849599032</c:v>
                </c:pt>
                <c:pt idx="30331">
                  <c:v>9.9202027110794333</c:v>
                </c:pt>
                <c:pt idx="30332">
                  <c:v>9.9052001951843529</c:v>
                </c:pt>
                <c:pt idx="30333">
                  <c:v>9.8934381976844552</c:v>
                </c:pt>
                <c:pt idx="30334">
                  <c:v>9.8800007959283054</c:v>
                </c:pt>
                <c:pt idx="30335">
                  <c:v>9.874130712874301</c:v>
                </c:pt>
                <c:pt idx="30336">
                  <c:v>9.8670164966075706</c:v>
                </c:pt>
                <c:pt idx="30337">
                  <c:v>9.8635595506075919</c:v>
                </c:pt>
                <c:pt idx="30338">
                  <c:v>9.8666424647169126</c:v>
                </c:pt>
                <c:pt idx="30339">
                  <c:v>9.8884357940610865</c:v>
                </c:pt>
                <c:pt idx="30340">
                  <c:v>9.9136988744492314</c:v>
                </c:pt>
                <c:pt idx="30341">
                  <c:v>9.9361889536097276</c:v>
                </c:pt>
                <c:pt idx="30342">
                  <c:v>9.93429117905856</c:v>
                </c:pt>
                <c:pt idx="30343">
                  <c:v>9.9091430626678765</c:v>
                </c:pt>
                <c:pt idx="30344">
                  <c:v>9.9112004697393328</c:v>
                </c:pt>
                <c:pt idx="30345">
                  <c:v>9.9012994620016936</c:v>
                </c:pt>
                <c:pt idx="30346">
                  <c:v>9.9092072176813115</c:v>
                </c:pt>
                <c:pt idx="30347">
                  <c:v>9.9099595677028081</c:v>
                </c:pt>
                <c:pt idx="30348">
                  <c:v>9.9084363984169634</c:v>
                </c:pt>
                <c:pt idx="30349">
                  <c:v>9.8800149747398969</c:v>
                </c:pt>
                <c:pt idx="30350">
                  <c:v>9.8700353735007607</c:v>
                </c:pt>
                <c:pt idx="30351">
                  <c:v>9.8568554099577543</c:v>
                </c:pt>
                <c:pt idx="30352">
                  <c:v>9.8564918031361906</c:v>
                </c:pt>
                <c:pt idx="30353">
                  <c:v>9.8727010815958902</c:v>
                </c:pt>
                <c:pt idx="30354">
                  <c:v>9.9050780684370459</c:v>
                </c:pt>
                <c:pt idx="30355">
                  <c:v>9.9291175841565984</c:v>
                </c:pt>
                <c:pt idx="30356">
                  <c:v>9.9375498799800575</c:v>
                </c:pt>
                <c:pt idx="30357">
                  <c:v>9.9162365700880493</c:v>
                </c:pt>
                <c:pt idx="30358">
                  <c:v>9.893770473041533</c:v>
                </c:pt>
                <c:pt idx="30359">
                  <c:v>9.8768268880125891</c:v>
                </c:pt>
                <c:pt idx="30360">
                  <c:v>9.8743713928410912</c:v>
                </c:pt>
                <c:pt idx="30361">
                  <c:v>9.8490451642392554</c:v>
                </c:pt>
                <c:pt idx="30362">
                  <c:v>9.8393371048266651</c:v>
                </c:pt>
                <c:pt idx="30363">
                  <c:v>9.850508002054676</c:v>
                </c:pt>
                <c:pt idx="30364">
                  <c:v>9.8864467980997723</c:v>
                </c:pt>
                <c:pt idx="30365">
                  <c:v>9.924690793589189</c:v>
                </c:pt>
                <c:pt idx="30366">
                  <c:v>9.9435182703563108</c:v>
                </c:pt>
                <c:pt idx="30367">
                  <c:v>9.9279854659426725</c:v>
                </c:pt>
                <c:pt idx="30368">
                  <c:v>9.9159743650731293</c:v>
                </c:pt>
                <c:pt idx="30369">
                  <c:v>9.9132765999974506</c:v>
                </c:pt>
                <c:pt idx="30370">
                  <c:v>9.9140028827913653</c:v>
                </c:pt>
                <c:pt idx="30371">
                  <c:v>9.8969489654344951</c:v>
                </c:pt>
                <c:pt idx="30372">
                  <c:v>9.9093007032198788</c:v>
                </c:pt>
                <c:pt idx="30373">
                  <c:v>9.9077132265334971</c:v>
                </c:pt>
                <c:pt idx="30374">
                  <c:v>9.9111570418317125</c:v>
                </c:pt>
                <c:pt idx="30375">
                  <c:v>9.9046613580393092</c:v>
                </c:pt>
                <c:pt idx="30376">
                  <c:v>9.8631427353827874</c:v>
                </c:pt>
                <c:pt idx="30377">
                  <c:v>9.8688787477642137</c:v>
                </c:pt>
                <c:pt idx="30378">
                  <c:v>9.8845173387192613</c:v>
                </c:pt>
                <c:pt idx="30379">
                  <c:v>9.8686859501951254</c:v>
                </c:pt>
                <c:pt idx="30380">
                  <c:v>9.8705939673086682</c:v>
                </c:pt>
                <c:pt idx="30381">
                  <c:v>9.8670104685809488</c:v>
                </c:pt>
                <c:pt idx="30382">
                  <c:v>9.8728801541346733</c:v>
                </c:pt>
                <c:pt idx="30383">
                  <c:v>9.8924111003780801</c:v>
                </c:pt>
                <c:pt idx="30384">
                  <c:v>9.919158978675803</c:v>
                </c:pt>
                <c:pt idx="30385">
                  <c:v>9.9578684987200941</c:v>
                </c:pt>
                <c:pt idx="30386">
                  <c:v>9.9809201500899896</c:v>
                </c:pt>
                <c:pt idx="30387">
                  <c:v>9.9591747688937726</c:v>
                </c:pt>
                <c:pt idx="30388">
                  <c:v>9.932484036391152</c:v>
                </c:pt>
                <c:pt idx="30389">
                  <c:v>9.8833564577283397</c:v>
                </c:pt>
                <c:pt idx="30390">
                  <c:v>9.8533475017695018</c:v>
                </c:pt>
                <c:pt idx="30391">
                  <c:v>9.8310751152052411</c:v>
                </c:pt>
                <c:pt idx="30392">
                  <c:v>9.8433186400836785</c:v>
                </c:pt>
                <c:pt idx="30393">
                  <c:v>9.8590809347149673</c:v>
                </c:pt>
                <c:pt idx="30394">
                  <c:v>9.901903052150546</c:v>
                </c:pt>
                <c:pt idx="30395">
                  <c:v>9.9384231342212672</c:v>
                </c:pt>
                <c:pt idx="30396">
                  <c:v>9.9641333755248489</c:v>
                </c:pt>
                <c:pt idx="30397">
                  <c:v>9.9609190569279633</c:v>
                </c:pt>
                <c:pt idx="30398">
                  <c:v>9.9320014837936004</c:v>
                </c:pt>
                <c:pt idx="30399">
                  <c:v>9.9171952465273883</c:v>
                </c:pt>
                <c:pt idx="30400">
                  <c:v>9.8977522200219212</c:v>
                </c:pt>
                <c:pt idx="30401">
                  <c:v>9.8811213627724381</c:v>
                </c:pt>
                <c:pt idx="30402">
                  <c:v>9.8862840664651053</c:v>
                </c:pt>
                <c:pt idx="30403">
                  <c:v>9.8881184425009589</c:v>
                </c:pt>
                <c:pt idx="30404">
                  <c:v>9.8981130525068473</c:v>
                </c:pt>
                <c:pt idx="30405">
                  <c:v>9.9145817404674599</c:v>
                </c:pt>
                <c:pt idx="30406">
                  <c:v>9.9354237559838392</c:v>
                </c:pt>
                <c:pt idx="30407">
                  <c:v>9.9262302258989248</c:v>
                </c:pt>
                <c:pt idx="30408">
                  <c:v>9.9600647633198598</c:v>
                </c:pt>
                <c:pt idx="30409">
                  <c:v>9.9553742623895598</c:v>
                </c:pt>
                <c:pt idx="30410">
                  <c:v>9.9823251952488139</c:v>
                </c:pt>
                <c:pt idx="30411">
                  <c:v>9.9923374835427357</c:v>
                </c:pt>
                <c:pt idx="30412">
                  <c:v>9.9505042834032356</c:v>
                </c:pt>
                <c:pt idx="30413">
                  <c:v>9.9070700150935256</c:v>
                </c:pt>
                <c:pt idx="30414">
                  <c:v>9.9083466202009109</c:v>
                </c:pt>
                <c:pt idx="30415">
                  <c:v>9.9041744805273098</c:v>
                </c:pt>
                <c:pt idx="30416">
                  <c:v>9.8977842711102362</c:v>
                </c:pt>
                <c:pt idx="30417">
                  <c:v>9.8734435365430055</c:v>
                </c:pt>
                <c:pt idx="30418">
                  <c:v>9.8494096954579149</c:v>
                </c:pt>
                <c:pt idx="30419">
                  <c:v>9.819723821599748</c:v>
                </c:pt>
                <c:pt idx="30420">
                  <c:v>9.8099936342987082</c:v>
                </c:pt>
                <c:pt idx="30421">
                  <c:v>9.8488805553818057</c:v>
                </c:pt>
                <c:pt idx="30422">
                  <c:v>9.8856972359977942</c:v>
                </c:pt>
                <c:pt idx="30423">
                  <c:v>9.9355152323954492</c:v>
                </c:pt>
                <c:pt idx="30424">
                  <c:v>9.9801424192315036</c:v>
                </c:pt>
                <c:pt idx="30425">
                  <c:v>9.9725394654450668</c:v>
                </c:pt>
                <c:pt idx="30426">
                  <c:v>9.9396196127047016</c:v>
                </c:pt>
                <c:pt idx="30427">
                  <c:v>9.9085114204554152</c:v>
                </c:pt>
                <c:pt idx="30428">
                  <c:v>9.8745308932573419</c:v>
                </c:pt>
                <c:pt idx="30429">
                  <c:v>9.8864807522192653</c:v>
                </c:pt>
                <c:pt idx="30430">
                  <c:v>9.8884595910521149</c:v>
                </c:pt>
                <c:pt idx="30431">
                  <c:v>9.9053956661033595</c:v>
                </c:pt>
                <c:pt idx="30432">
                  <c:v>9.9204434206823269</c:v>
                </c:pt>
                <c:pt idx="30433">
                  <c:v>9.9174263953582003</c:v>
                </c:pt>
                <c:pt idx="30434">
                  <c:v>9.9088141904739313</c:v>
                </c:pt>
                <c:pt idx="30435">
                  <c:v>9.9090710110184457</c:v>
                </c:pt>
                <c:pt idx="30436">
                  <c:v>9.9007244898278941</c:v>
                </c:pt>
                <c:pt idx="30437">
                  <c:v>9.9056984329585429</c:v>
                </c:pt>
                <c:pt idx="30438">
                  <c:v>9.8990272313217265</c:v>
                </c:pt>
                <c:pt idx="30439">
                  <c:v>9.8929014955680525</c:v>
                </c:pt>
                <c:pt idx="30440">
                  <c:v>9.9150871338461481</c:v>
                </c:pt>
                <c:pt idx="30441">
                  <c:v>9.9408084413187545</c:v>
                </c:pt>
                <c:pt idx="30442">
                  <c:v>9.9563750174027259</c:v>
                </c:pt>
                <c:pt idx="30443">
                  <c:v>9.9456424364078835</c:v>
                </c:pt>
                <c:pt idx="30444">
                  <c:v>9.883167975862408</c:v>
                </c:pt>
                <c:pt idx="30445">
                  <c:v>9.8733779429554076</c:v>
                </c:pt>
                <c:pt idx="30446">
                  <c:v>9.8664151121281201</c:v>
                </c:pt>
                <c:pt idx="30447">
                  <c:v>9.8894643917773148</c:v>
                </c:pt>
                <c:pt idx="30448">
                  <c:v>9.8835404437946561</c:v>
                </c:pt>
                <c:pt idx="30449">
                  <c:v>9.8984591660035957</c:v>
                </c:pt>
                <c:pt idx="30450">
                  <c:v>9.8978949425527389</c:v>
                </c:pt>
                <c:pt idx="30451">
                  <c:v>9.9350192668836907</c:v>
                </c:pt>
                <c:pt idx="30452">
                  <c:v>9.9076538755689292</c:v>
                </c:pt>
                <c:pt idx="30453">
                  <c:v>9.8844081972476534</c:v>
                </c:pt>
                <c:pt idx="30454">
                  <c:v>9.8983191295523287</c:v>
                </c:pt>
                <c:pt idx="30455">
                  <c:v>9.900337520620381</c:v>
                </c:pt>
                <c:pt idx="30456">
                  <c:v>9.8986280197689727</c:v>
                </c:pt>
                <c:pt idx="30457">
                  <c:v>9.8680932765245188</c:v>
                </c:pt>
                <c:pt idx="30458">
                  <c:v>9.8519939778166528</c:v>
                </c:pt>
                <c:pt idx="30459">
                  <c:v>9.85361055011467</c:v>
                </c:pt>
                <c:pt idx="30460">
                  <c:v>9.8629861961065188</c:v>
                </c:pt>
                <c:pt idx="30461">
                  <c:v>9.8887226513933477</c:v>
                </c:pt>
                <c:pt idx="30462">
                  <c:v>9.9061292649144459</c:v>
                </c:pt>
                <c:pt idx="30463">
                  <c:v>9.9268480835250728</c:v>
                </c:pt>
                <c:pt idx="30464">
                  <c:v>9.922889706451409</c:v>
                </c:pt>
                <c:pt idx="30465">
                  <c:v>9.9090468158014904</c:v>
                </c:pt>
                <c:pt idx="30466">
                  <c:v>9.8642990206010239</c:v>
                </c:pt>
                <c:pt idx="30467">
                  <c:v>9.8535210966826892</c:v>
                </c:pt>
                <c:pt idx="30468">
                  <c:v>9.8582709334794583</c:v>
                </c:pt>
                <c:pt idx="30469">
                  <c:v>9.8682637261307136</c:v>
                </c:pt>
                <c:pt idx="30470">
                  <c:v>9.9088873327944906</c:v>
                </c:pt>
                <c:pt idx="30471">
                  <c:v>9.9040163047736058</c:v>
                </c:pt>
                <c:pt idx="30472">
                  <c:v>9.9129029856242514</c:v>
                </c:pt>
                <c:pt idx="30473">
                  <c:v>9.9418474070768692</c:v>
                </c:pt>
                <c:pt idx="30474">
                  <c:v>9.9549781477484611</c:v>
                </c:pt>
                <c:pt idx="30475">
                  <c:v>9.9719267341340903</c:v>
                </c:pt>
                <c:pt idx="30476">
                  <c:v>9.9682370575123027</c:v>
                </c:pt>
                <c:pt idx="30477">
                  <c:v>9.9753603497770111</c:v>
                </c:pt>
                <c:pt idx="30478">
                  <c:v>9.9444272454182414</c:v>
                </c:pt>
                <c:pt idx="30479">
                  <c:v>9.8943879764110125</c:v>
                </c:pt>
                <c:pt idx="30480">
                  <c:v>9.8597290107368529</c:v>
                </c:pt>
                <c:pt idx="30481">
                  <c:v>9.9011391175831012</c:v>
                </c:pt>
                <c:pt idx="30482">
                  <c:v>9.9069081265823744</c:v>
                </c:pt>
                <c:pt idx="30483">
                  <c:v>9.8779340414348997</c:v>
                </c:pt>
                <c:pt idx="30484">
                  <c:v>9.8446783845267909</c:v>
                </c:pt>
                <c:pt idx="30485">
                  <c:v>9.8548769358004851</c:v>
                </c:pt>
                <c:pt idx="30486">
                  <c:v>9.8650448164516362</c:v>
                </c:pt>
                <c:pt idx="30487">
                  <c:v>9.8740437123288043</c:v>
                </c:pt>
                <c:pt idx="30488">
                  <c:v>9.8833315874372509</c:v>
                </c:pt>
                <c:pt idx="30489">
                  <c:v>9.8785982641740517</c:v>
                </c:pt>
                <c:pt idx="30490">
                  <c:v>9.8874095062268239</c:v>
                </c:pt>
                <c:pt idx="30491">
                  <c:v>9.8771350495359531</c:v>
                </c:pt>
                <c:pt idx="30492">
                  <c:v>9.8712489506395755</c:v>
                </c:pt>
                <c:pt idx="30493">
                  <c:v>9.8961956953501762</c:v>
                </c:pt>
                <c:pt idx="30494">
                  <c:v>9.9145325621458174</c:v>
                </c:pt>
                <c:pt idx="30495">
                  <c:v>9.9163917106466624</c:v>
                </c:pt>
                <c:pt idx="30496">
                  <c:v>9.910435907735101</c:v>
                </c:pt>
                <c:pt idx="30497">
                  <c:v>9.9129611806396909</c:v>
                </c:pt>
                <c:pt idx="30498">
                  <c:v>9.9203459666514906</c:v>
                </c:pt>
                <c:pt idx="30499">
                  <c:v>9.9011644240398748</c:v>
                </c:pt>
                <c:pt idx="30500">
                  <c:v>9.8562511230506793</c:v>
                </c:pt>
                <c:pt idx="30501">
                  <c:v>9.8374327260169565</c:v>
                </c:pt>
                <c:pt idx="30502">
                  <c:v>9.8487684993446365</c:v>
                </c:pt>
                <c:pt idx="30503">
                  <c:v>9.8387050918060126</c:v>
                </c:pt>
                <c:pt idx="30504">
                  <c:v>9.833192135677713</c:v>
                </c:pt>
                <c:pt idx="30505">
                  <c:v>9.8613913546475604</c:v>
                </c:pt>
                <c:pt idx="30506">
                  <c:v>9.8971940734531927</c:v>
                </c:pt>
                <c:pt idx="30507">
                  <c:v>9.9036562235744974</c:v>
                </c:pt>
                <c:pt idx="30508">
                  <c:v>9.9116003685350353</c:v>
                </c:pt>
                <c:pt idx="30509">
                  <c:v>9.9219468316494943</c:v>
                </c:pt>
                <c:pt idx="30510">
                  <c:v>9.9078264974964121</c:v>
                </c:pt>
                <c:pt idx="30511">
                  <c:v>9.8931093311379499</c:v>
                </c:pt>
                <c:pt idx="30512">
                  <c:v>9.9038940672749138</c:v>
                </c:pt>
                <c:pt idx="30513">
                  <c:v>9.9021461265945749</c:v>
                </c:pt>
                <c:pt idx="30514">
                  <c:v>9.8949328020547558</c:v>
                </c:pt>
                <c:pt idx="30515">
                  <c:v>9.9098056977832396</c:v>
                </c:pt>
                <c:pt idx="30516">
                  <c:v>9.9102960608685695</c:v>
                </c:pt>
                <c:pt idx="30517">
                  <c:v>9.8894224419652108</c:v>
                </c:pt>
                <c:pt idx="30518">
                  <c:v>9.8623040537848272</c:v>
                </c:pt>
                <c:pt idx="30519">
                  <c:v>9.8504476979374349</c:v>
                </c:pt>
                <c:pt idx="30520">
                  <c:v>9.8457745619456887</c:v>
                </c:pt>
                <c:pt idx="30521">
                  <c:v>9.8668101813568772</c:v>
                </c:pt>
                <c:pt idx="30522">
                  <c:v>9.9016163650800753</c:v>
                </c:pt>
                <c:pt idx="30523">
                  <c:v>9.9188840153110434</c:v>
                </c:pt>
                <c:pt idx="30524">
                  <c:v>9.9128174171289736</c:v>
                </c:pt>
                <c:pt idx="30525">
                  <c:v>9.8928215353467479</c:v>
                </c:pt>
                <c:pt idx="30526">
                  <c:v>9.8799404529736936</c:v>
                </c:pt>
                <c:pt idx="30527">
                  <c:v>9.8652872966154153</c:v>
                </c:pt>
                <c:pt idx="30528">
                  <c:v>9.8945519753885947</c:v>
                </c:pt>
                <c:pt idx="30529">
                  <c:v>9.9120472696908095</c:v>
                </c:pt>
                <c:pt idx="30530">
                  <c:v>9.908096094864252</c:v>
                </c:pt>
                <c:pt idx="30531">
                  <c:v>9.897882786016023</c:v>
                </c:pt>
                <c:pt idx="30532">
                  <c:v>9.8919003284565985</c:v>
                </c:pt>
                <c:pt idx="30533">
                  <c:v>9.8838896780376473</c:v>
                </c:pt>
                <c:pt idx="30534">
                  <c:v>9.8718475087301538</c:v>
                </c:pt>
                <c:pt idx="30535">
                  <c:v>9.868210075511465</c:v>
                </c:pt>
                <c:pt idx="30536">
                  <c:v>9.8607166086133908</c:v>
                </c:pt>
                <c:pt idx="30537">
                  <c:v>9.8506443975010676</c:v>
                </c:pt>
                <c:pt idx="30538">
                  <c:v>9.8385835277475415</c:v>
                </c:pt>
                <c:pt idx="30539">
                  <c:v>9.8201995907618738</c:v>
                </c:pt>
                <c:pt idx="30540">
                  <c:v>9.8207004263009186</c:v>
                </c:pt>
                <c:pt idx="30541">
                  <c:v>9.8430285519069933</c:v>
                </c:pt>
                <c:pt idx="30542">
                  <c:v>9.8584106114823129</c:v>
                </c:pt>
                <c:pt idx="30543">
                  <c:v>9.8674124557468232</c:v>
                </c:pt>
                <c:pt idx="30544">
                  <c:v>9.8876171297800912</c:v>
                </c:pt>
                <c:pt idx="30545">
                  <c:v>9.8845370410219839</c:v>
                </c:pt>
                <c:pt idx="30546">
                  <c:v>9.879045675031751</c:v>
                </c:pt>
                <c:pt idx="30547">
                  <c:v>9.8713407130475925</c:v>
                </c:pt>
                <c:pt idx="30548">
                  <c:v>9.8933331554483779</c:v>
                </c:pt>
                <c:pt idx="30549">
                  <c:v>9.9023347077026447</c:v>
                </c:pt>
                <c:pt idx="30550">
                  <c:v>9.8976416047115645</c:v>
                </c:pt>
                <c:pt idx="30551">
                  <c:v>9.900760735059972</c:v>
                </c:pt>
                <c:pt idx="30552">
                  <c:v>9.8900960746186257</c:v>
                </c:pt>
                <c:pt idx="30553">
                  <c:v>9.9021316185531383</c:v>
                </c:pt>
                <c:pt idx="30554">
                  <c:v>9.8878932096193282</c:v>
                </c:pt>
                <c:pt idx="30555">
                  <c:v>9.859829765935638</c:v>
                </c:pt>
                <c:pt idx="30556">
                  <c:v>9.8322121865776992</c:v>
                </c:pt>
                <c:pt idx="30557">
                  <c:v>9.8454877800936256</c:v>
                </c:pt>
                <c:pt idx="30558">
                  <c:v>9.8834493818319356</c:v>
                </c:pt>
                <c:pt idx="30559">
                  <c:v>9.8912844605043482</c:v>
                </c:pt>
                <c:pt idx="30560">
                  <c:v>9.9034609728557665</c:v>
                </c:pt>
                <c:pt idx="30561">
                  <c:v>9.9220520068067781</c:v>
                </c:pt>
                <c:pt idx="30562">
                  <c:v>9.9133155704206768</c:v>
                </c:pt>
                <c:pt idx="30563">
                  <c:v>9.9326046452168857</c:v>
                </c:pt>
                <c:pt idx="30564">
                  <c:v>9.9180784564750173</c:v>
                </c:pt>
                <c:pt idx="30565">
                  <c:v>9.9098744158272059</c:v>
                </c:pt>
                <c:pt idx="30566">
                  <c:v>9.8770166875559653</c:v>
                </c:pt>
                <c:pt idx="30567">
                  <c:v>9.8544497464868943</c:v>
                </c:pt>
                <c:pt idx="30568">
                  <c:v>9.8697226575385191</c:v>
                </c:pt>
                <c:pt idx="30569">
                  <c:v>9.8717443714847768</c:v>
                </c:pt>
                <c:pt idx="30570">
                  <c:v>9.8773304213981437</c:v>
                </c:pt>
                <c:pt idx="30571">
                  <c:v>9.8888211070263026</c:v>
                </c:pt>
                <c:pt idx="30572">
                  <c:v>9.8877288565915471</c:v>
                </c:pt>
                <c:pt idx="30573">
                  <c:v>9.8664900857841236</c:v>
                </c:pt>
                <c:pt idx="30574">
                  <c:v>9.8332033843825535</c:v>
                </c:pt>
                <c:pt idx="30575">
                  <c:v>9.8196963702840385</c:v>
                </c:pt>
                <c:pt idx="30576">
                  <c:v>9.8314974207895087</c:v>
                </c:pt>
                <c:pt idx="30577">
                  <c:v>9.8546553371301098</c:v>
                </c:pt>
                <c:pt idx="30578">
                  <c:v>9.884306619211829</c:v>
                </c:pt>
                <c:pt idx="30579">
                  <c:v>9.8726585158576228</c:v>
                </c:pt>
                <c:pt idx="30580">
                  <c:v>9.8628447927008747</c:v>
                </c:pt>
                <c:pt idx="30581">
                  <c:v>9.876497565898184</c:v>
                </c:pt>
                <c:pt idx="30582">
                  <c:v>9.9004008534359915</c:v>
                </c:pt>
                <c:pt idx="30583">
                  <c:v>9.9242482954887077</c:v>
                </c:pt>
                <c:pt idx="30584">
                  <c:v>9.9429500460683187</c:v>
                </c:pt>
                <c:pt idx="30585">
                  <c:v>9.9391878089889083</c:v>
                </c:pt>
                <c:pt idx="30586">
                  <c:v>9.9161905589072035</c:v>
                </c:pt>
                <c:pt idx="30587">
                  <c:v>9.8859799264803172</c:v>
                </c:pt>
                <c:pt idx="30588">
                  <c:v>9.8663652486028273</c:v>
                </c:pt>
                <c:pt idx="30589">
                  <c:v>9.8736225944816134</c:v>
                </c:pt>
                <c:pt idx="30590">
                  <c:v>9.8936973106869761</c:v>
                </c:pt>
                <c:pt idx="30591">
                  <c:v>9.9230403194750583</c:v>
                </c:pt>
                <c:pt idx="30592">
                  <c:v>9.9272127191048103</c:v>
                </c:pt>
                <c:pt idx="30593">
                  <c:v>9.9210311398708821</c:v>
                </c:pt>
                <c:pt idx="30594">
                  <c:v>9.9273702589295549</c:v>
                </c:pt>
                <c:pt idx="30595">
                  <c:v>9.9523463231342113</c:v>
                </c:pt>
                <c:pt idx="30596">
                  <c:v>9.9497796932944294</c:v>
                </c:pt>
                <c:pt idx="30597">
                  <c:v>9.9187753751105561</c:v>
                </c:pt>
                <c:pt idx="30598">
                  <c:v>9.8818348644825402</c:v>
                </c:pt>
                <c:pt idx="30599">
                  <c:v>9.810935594400414</c:v>
                </c:pt>
                <c:pt idx="30600">
                  <c:v>9.7797197065504911</c:v>
                </c:pt>
                <c:pt idx="30601">
                  <c:v>9.8126930874189</c:v>
                </c:pt>
                <c:pt idx="30602">
                  <c:v>9.8686378600496241</c:v>
                </c:pt>
                <c:pt idx="30603">
                  <c:v>9.9231911164989466</c:v>
                </c:pt>
                <c:pt idx="30604">
                  <c:v>9.951792482446022</c:v>
                </c:pt>
                <c:pt idx="30605">
                  <c:v>9.9534771911684849</c:v>
                </c:pt>
                <c:pt idx="30606">
                  <c:v>9.9585523862941407</c:v>
                </c:pt>
                <c:pt idx="30607">
                  <c:v>9.9302069078834947</c:v>
                </c:pt>
                <c:pt idx="30608">
                  <c:v>9.9382691886898797</c:v>
                </c:pt>
                <c:pt idx="30609">
                  <c:v>9.9914275308865967</c:v>
                </c:pt>
                <c:pt idx="30610">
                  <c:v>9.9969851733074293</c:v>
                </c:pt>
                <c:pt idx="30611">
                  <c:v>9.9713477280529066</c:v>
                </c:pt>
                <c:pt idx="30612">
                  <c:v>9.899109322306602</c:v>
                </c:pt>
                <c:pt idx="30613">
                  <c:v>9.8392703296905442</c:v>
                </c:pt>
                <c:pt idx="30614">
                  <c:v>9.8507248740911706</c:v>
                </c:pt>
                <c:pt idx="30615">
                  <c:v>9.8524354659575728</c:v>
                </c:pt>
                <c:pt idx="30616">
                  <c:v>9.8743522432235888</c:v>
                </c:pt>
                <c:pt idx="30617">
                  <c:v>9.9273507048336445</c:v>
                </c:pt>
                <c:pt idx="30618">
                  <c:v>9.9713147887396332</c:v>
                </c:pt>
                <c:pt idx="30619">
                  <c:v>9.9495865683003419</c:v>
                </c:pt>
                <c:pt idx="30620">
                  <c:v>9.9240892498167259</c:v>
                </c:pt>
                <c:pt idx="30621">
                  <c:v>9.9123858383083459</c:v>
                </c:pt>
                <c:pt idx="30622">
                  <c:v>9.8944201720074165</c:v>
                </c:pt>
                <c:pt idx="30623">
                  <c:v>9.784598420996188</c:v>
                </c:pt>
                <c:pt idx="30624">
                  <c:v>9.6930416235176065</c:v>
                </c:pt>
                <c:pt idx="30625">
                  <c:v>9.6660910254668764</c:v>
                </c:pt>
                <c:pt idx="30626">
                  <c:v>9.6343532308755648</c:v>
                </c:pt>
                <c:pt idx="30627">
                  <c:v>9.5942178281802306</c:v>
                </c:pt>
                <c:pt idx="30628">
                  <c:v>9.6493586605513215</c:v>
                </c:pt>
                <c:pt idx="30629">
                  <c:v>9.691591624563543</c:v>
                </c:pt>
                <c:pt idx="30630">
                  <c:v>9.7599946028395159</c:v>
                </c:pt>
                <c:pt idx="30631">
                  <c:v>9.839675718215652</c:v>
                </c:pt>
                <c:pt idx="30632">
                  <c:v>9.9008864466321622</c:v>
                </c:pt>
                <c:pt idx="30633">
                  <c:v>9.958720126658628</c:v>
                </c:pt>
                <c:pt idx="30634">
                  <c:v>10.046436423057894</c:v>
                </c:pt>
                <c:pt idx="30635">
                  <c:v>10.119673701571545</c:v>
                </c:pt>
                <c:pt idx="30636">
                  <c:v>10.075110619259526</c:v>
                </c:pt>
                <c:pt idx="30637">
                  <c:v>9.9694487001218999</c:v>
                </c:pt>
                <c:pt idx="30638">
                  <c:v>9.9073902888529535</c:v>
                </c:pt>
                <c:pt idx="30639">
                  <c:v>9.8566849290171969</c:v>
                </c:pt>
                <c:pt idx="30640">
                  <c:v>9.8270117171078581</c:v>
                </c:pt>
                <c:pt idx="30641">
                  <c:v>9.8539314563121714</c:v>
                </c:pt>
                <c:pt idx="30642">
                  <c:v>9.8798531407207832</c:v>
                </c:pt>
                <c:pt idx="30643">
                  <c:v>9.8988375776512516</c:v>
                </c:pt>
                <c:pt idx="30644">
                  <c:v>9.9454445685700836</c:v>
                </c:pt>
                <c:pt idx="30645">
                  <c:v>9.9759159501760752</c:v>
                </c:pt>
                <c:pt idx="30646">
                  <c:v>9.9878275866322408</c:v>
                </c:pt>
                <c:pt idx="30647">
                  <c:v>9.9942888154820952</c:v>
                </c:pt>
                <c:pt idx="30648">
                  <c:v>10.013533510660544</c:v>
                </c:pt>
                <c:pt idx="30649">
                  <c:v>9.9989785675854641</c:v>
                </c:pt>
                <c:pt idx="30650">
                  <c:v>9.9632317025953991</c:v>
                </c:pt>
                <c:pt idx="30651">
                  <c:v>9.952484103361348</c:v>
                </c:pt>
                <c:pt idx="30652">
                  <c:v>9.9914387797306006</c:v>
                </c:pt>
                <c:pt idx="30653">
                  <c:v>10.043174567046574</c:v>
                </c:pt>
                <c:pt idx="30654">
                  <c:v>10.07363129574504</c:v>
                </c:pt>
                <c:pt idx="30655">
                  <c:v>10.078701733712348</c:v>
                </c:pt>
                <c:pt idx="30656">
                  <c:v>10.049182433662954</c:v>
                </c:pt>
                <c:pt idx="30657">
                  <c:v>10.014091058712777</c:v>
                </c:pt>
                <c:pt idx="30658">
                  <c:v>9.9556338936427959</c:v>
                </c:pt>
                <c:pt idx="30659">
                  <c:v>9.8741372754968388</c:v>
                </c:pt>
                <c:pt idx="30660">
                  <c:v>9.7848963314912361</c:v>
                </c:pt>
                <c:pt idx="30661">
                  <c:v>9.7423964898129221</c:v>
                </c:pt>
                <c:pt idx="30662">
                  <c:v>9.7483224479063395</c:v>
                </c:pt>
                <c:pt idx="30663">
                  <c:v>9.7523047430777439</c:v>
                </c:pt>
                <c:pt idx="30664">
                  <c:v>9.7743559080664877</c:v>
                </c:pt>
                <c:pt idx="30665">
                  <c:v>9.8570571485585603</c:v>
                </c:pt>
                <c:pt idx="30666">
                  <c:v>9.868276405058749</c:v>
                </c:pt>
                <c:pt idx="30667">
                  <c:v>9.824331017454293</c:v>
                </c:pt>
                <c:pt idx="30668">
                  <c:v>9.7432455928882771</c:v>
                </c:pt>
                <c:pt idx="30669">
                  <c:v>9.6265800765871017</c:v>
                </c:pt>
                <c:pt idx="30670">
                  <c:v>9.5728760089643572</c:v>
                </c:pt>
                <c:pt idx="30671">
                  <c:v>9.5775739884045201</c:v>
                </c:pt>
                <c:pt idx="30672">
                  <c:v>9.56337502684773</c:v>
                </c:pt>
                <c:pt idx="30673">
                  <c:v>9.5531107062790497</c:v>
                </c:pt>
                <c:pt idx="30674">
                  <c:v>9.5837629935375244</c:v>
                </c:pt>
                <c:pt idx="30675">
                  <c:v>9.6237588615120355</c:v>
                </c:pt>
                <c:pt idx="30676">
                  <c:v>9.6920717600751214</c:v>
                </c:pt>
                <c:pt idx="30677">
                  <c:v>9.8722772180646885</c:v>
                </c:pt>
                <c:pt idx="30678">
                  <c:v>10.024729428446031</c:v>
                </c:pt>
                <c:pt idx="30679">
                  <c:v>10.055558759710452</c:v>
                </c:pt>
                <c:pt idx="30680">
                  <c:v>10.014326527906849</c:v>
                </c:pt>
                <c:pt idx="30681">
                  <c:v>9.9740508021605017</c:v>
                </c:pt>
                <c:pt idx="30682">
                  <c:v>9.9510889448395723</c:v>
                </c:pt>
                <c:pt idx="30683">
                  <c:v>9.9798726554068686</c:v>
                </c:pt>
                <c:pt idx="30684">
                  <c:v>9.955338560354198</c:v>
                </c:pt>
                <c:pt idx="30685">
                  <c:v>9.9874966513014662</c:v>
                </c:pt>
                <c:pt idx="30686">
                  <c:v>10.074929330962002</c:v>
                </c:pt>
                <c:pt idx="30687">
                  <c:v>10.08922179095584</c:v>
                </c:pt>
                <c:pt idx="30688">
                  <c:v>10.097768971939301</c:v>
                </c:pt>
                <c:pt idx="30689">
                  <c:v>10.130829923525241</c:v>
                </c:pt>
                <c:pt idx="30690">
                  <c:v>10.139304095236618</c:v>
                </c:pt>
                <c:pt idx="30691">
                  <c:v>10.065786254985847</c:v>
                </c:pt>
                <c:pt idx="30692">
                  <c:v>9.9730349456683278</c:v>
                </c:pt>
                <c:pt idx="30693">
                  <c:v>9.8980391288056033</c:v>
                </c:pt>
                <c:pt idx="30694">
                  <c:v>9.834761002373444</c:v>
                </c:pt>
                <c:pt idx="30695">
                  <c:v>9.7804278541496625</c:v>
                </c:pt>
                <c:pt idx="30696">
                  <c:v>9.775047769388129</c:v>
                </c:pt>
                <c:pt idx="30697">
                  <c:v>9.815725545558097</c:v>
                </c:pt>
                <c:pt idx="30698">
                  <c:v>9.876400683277275</c:v>
                </c:pt>
                <c:pt idx="30699">
                  <c:v>9.9237181683333748</c:v>
                </c:pt>
                <c:pt idx="30700">
                  <c:v>9.9130321834754636</c:v>
                </c:pt>
                <c:pt idx="30701">
                  <c:v>9.8780270936715109</c:v>
                </c:pt>
                <c:pt idx="30702">
                  <c:v>9.8420540227625803</c:v>
                </c:pt>
                <c:pt idx="30703">
                  <c:v>9.8442002362736876</c:v>
                </c:pt>
                <c:pt idx="30704">
                  <c:v>9.8815669111283739</c:v>
                </c:pt>
                <c:pt idx="30705">
                  <c:v>9.8991294799565388</c:v>
                </c:pt>
                <c:pt idx="30706">
                  <c:v>9.9362868317992543</c:v>
                </c:pt>
                <c:pt idx="30707">
                  <c:v>9.9953826397459071</c:v>
                </c:pt>
                <c:pt idx="30708">
                  <c:v>10.047854301222419</c:v>
                </c:pt>
                <c:pt idx="30709">
                  <c:v>10.076910323874214</c:v>
                </c:pt>
                <c:pt idx="30710">
                  <c:v>10.10491480896256</c:v>
                </c:pt>
                <c:pt idx="30711">
                  <c:v>10.142579103456599</c:v>
                </c:pt>
                <c:pt idx="30712">
                  <c:v>10.135888258213511</c:v>
                </c:pt>
                <c:pt idx="30713">
                  <c:v>10.037201231010988</c:v>
                </c:pt>
                <c:pt idx="30714">
                  <c:v>9.9348785695935575</c:v>
                </c:pt>
                <c:pt idx="30715">
                  <c:v>9.9067007410873682</c:v>
                </c:pt>
                <c:pt idx="30716">
                  <c:v>9.852981007005889</c:v>
                </c:pt>
                <c:pt idx="30717">
                  <c:v>9.7762964549239211</c:v>
                </c:pt>
                <c:pt idx="30718">
                  <c:v>9.6381575067186827</c:v>
                </c:pt>
                <c:pt idx="30719">
                  <c:v>9.5655843798337603</c:v>
                </c:pt>
                <c:pt idx="30720">
                  <c:v>9.6204782477878172</c:v>
                </c:pt>
                <c:pt idx="30721">
                  <c:v>9.782589374474064</c:v>
                </c:pt>
                <c:pt idx="30722">
                  <c:v>9.9827926303068004</c:v>
                </c:pt>
                <c:pt idx="30723">
                  <c:v>10.204885548643047</c:v>
                </c:pt>
                <c:pt idx="30724">
                  <c:v>10.370640379458079</c:v>
                </c:pt>
                <c:pt idx="30725">
                  <c:v>10.445757720880048</c:v>
                </c:pt>
                <c:pt idx="30726">
                  <c:v>10.435240102437895</c:v>
                </c:pt>
                <c:pt idx="30727">
                  <c:v>10.310368545522865</c:v>
                </c:pt>
                <c:pt idx="30728">
                  <c:v>10.108804605832974</c:v>
                </c:pt>
                <c:pt idx="30729">
                  <c:v>9.9144281852342271</c:v>
                </c:pt>
                <c:pt idx="30730">
                  <c:v>9.7680811539989616</c:v>
                </c:pt>
                <c:pt idx="30731">
                  <c:v>9.6819423567746234</c:v>
                </c:pt>
                <c:pt idx="30732">
                  <c:v>9.6400459212711258</c:v>
                </c:pt>
                <c:pt idx="30733">
                  <c:v>9.5709691101531646</c:v>
                </c:pt>
                <c:pt idx="30734">
                  <c:v>9.4787683446786559</c:v>
                </c:pt>
                <c:pt idx="30735">
                  <c:v>9.445280505521259</c:v>
                </c:pt>
                <c:pt idx="30736">
                  <c:v>9.4468623633831008</c:v>
                </c:pt>
                <c:pt idx="30737">
                  <c:v>9.4776216258843</c:v>
                </c:pt>
                <c:pt idx="30738">
                  <c:v>9.5557468313469922</c:v>
                </c:pt>
                <c:pt idx="30739">
                  <c:v>9.6867594230944754</c:v>
                </c:pt>
                <c:pt idx="30740">
                  <c:v>9.8195652529976751</c:v>
                </c:pt>
                <c:pt idx="30741">
                  <c:v>9.939453512381883</c:v>
                </c:pt>
                <c:pt idx="30742">
                  <c:v>10.029774500388925</c:v>
                </c:pt>
                <c:pt idx="30743">
                  <c:v>10.106575910833831</c:v>
                </c:pt>
                <c:pt idx="30744">
                  <c:v>10.176088114826943</c:v>
                </c:pt>
                <c:pt idx="30745">
                  <c:v>10.274545830206742</c:v>
                </c:pt>
                <c:pt idx="30746">
                  <c:v>10.309170874522263</c:v>
                </c:pt>
                <c:pt idx="30747">
                  <c:v>10.296987337932642</c:v>
                </c:pt>
                <c:pt idx="30748">
                  <c:v>10.250415289382277</c:v>
                </c:pt>
                <c:pt idx="30749">
                  <c:v>10.087333296607868</c:v>
                </c:pt>
                <c:pt idx="30750">
                  <c:v>9.8618363652588474</c:v>
                </c:pt>
                <c:pt idx="30751">
                  <c:v>9.6537756890870288</c:v>
                </c:pt>
                <c:pt idx="30752">
                  <c:v>9.5077970481691221</c:v>
                </c:pt>
                <c:pt idx="30753">
                  <c:v>9.5016658831630121</c:v>
                </c:pt>
                <c:pt idx="30754">
                  <c:v>9.5799108756307696</c:v>
                </c:pt>
                <c:pt idx="30755">
                  <c:v>9.6674482991971722</c:v>
                </c:pt>
                <c:pt idx="30756">
                  <c:v>9.6867232827173542</c:v>
                </c:pt>
                <c:pt idx="30757">
                  <c:v>9.7150550531131472</c:v>
                </c:pt>
                <c:pt idx="30758">
                  <c:v>9.8250193197034008</c:v>
                </c:pt>
                <c:pt idx="30759">
                  <c:v>9.9922345124842593</c:v>
                </c:pt>
                <c:pt idx="30760">
                  <c:v>10.061639054513318</c:v>
                </c:pt>
                <c:pt idx="30761">
                  <c:v>10.167581959482526</c:v>
                </c:pt>
                <c:pt idx="30762">
                  <c:v>10.324083386192811</c:v>
                </c:pt>
                <c:pt idx="30763">
                  <c:v>10.31669471129659</c:v>
                </c:pt>
                <c:pt idx="30764">
                  <c:v>10.215288533647859</c:v>
                </c:pt>
                <c:pt idx="30765">
                  <c:v>10.148446517654673</c:v>
                </c:pt>
                <c:pt idx="30766">
                  <c:v>10.143854077410307</c:v>
                </c:pt>
                <c:pt idx="30767">
                  <c:v>10.144716410106659</c:v>
                </c:pt>
                <c:pt idx="30768">
                  <c:v>10.011228616317934</c:v>
                </c:pt>
                <c:pt idx="30769">
                  <c:v>9.9908435962282685</c:v>
                </c:pt>
                <c:pt idx="30770">
                  <c:v>9.7629123465522092</c:v>
                </c:pt>
                <c:pt idx="30771">
                  <c:v>9.6089037178508825</c:v>
                </c:pt>
                <c:pt idx="30772">
                  <c:v>9.6067653068015222</c:v>
                </c:pt>
                <c:pt idx="30773">
                  <c:v>9.6645363317128581</c:v>
                </c:pt>
                <c:pt idx="30774">
                  <c:v>9.700859281787082</c:v>
                </c:pt>
                <c:pt idx="30775">
                  <c:v>9.76868795335721</c:v>
                </c:pt>
                <c:pt idx="30776">
                  <c:v>9.872405937590214</c:v>
                </c:pt>
                <c:pt idx="30777">
                  <c:v>10.017002643709029</c:v>
                </c:pt>
                <c:pt idx="30778">
                  <c:v>10.15052352555629</c:v>
                </c:pt>
                <c:pt idx="30779">
                  <c:v>10.100480006590571</c:v>
                </c:pt>
                <c:pt idx="30780">
                  <c:v>10.084418243077325</c:v>
                </c:pt>
                <c:pt idx="30781">
                  <c:v>10.023939867404971</c:v>
                </c:pt>
                <c:pt idx="30782">
                  <c:v>9.9174506718013085</c:v>
                </c:pt>
                <c:pt idx="30783">
                  <c:v>9.8828691155795312</c:v>
                </c:pt>
                <c:pt idx="30784">
                  <c:v>9.8939869187915583</c:v>
                </c:pt>
                <c:pt idx="30785">
                  <c:v>9.9009177758311999</c:v>
                </c:pt>
                <c:pt idx="30786">
                  <c:v>9.9148937918615818</c:v>
                </c:pt>
                <c:pt idx="30787">
                  <c:v>9.9182628636232728</c:v>
                </c:pt>
                <c:pt idx="30788">
                  <c:v>9.9398670002515619</c:v>
                </c:pt>
                <c:pt idx="30789">
                  <c:v>10.040536416411197</c:v>
                </c:pt>
                <c:pt idx="30790">
                  <c:v>10.175315447017432</c:v>
                </c:pt>
                <c:pt idx="30791">
                  <c:v>10.253334245281868</c:v>
                </c:pt>
                <c:pt idx="30792">
                  <c:v>10.07810328960344</c:v>
                </c:pt>
                <c:pt idx="30793">
                  <c:v>9.3974292068845919</c:v>
                </c:pt>
                <c:pt idx="30794">
                  <c:v>10.53262595799249</c:v>
                </c:pt>
                <c:pt idx="30795">
                  <c:v>13.303054081896205</c:v>
                </c:pt>
                <c:pt idx="30796">
                  <c:v>14.079236637523966</c:v>
                </c:pt>
                <c:pt idx="30797">
                  <c:v>15.707590180745669</c:v>
                </c:pt>
                <c:pt idx="30798">
                  <c:v>17.867027454355604</c:v>
                </c:pt>
                <c:pt idx="30799">
                  <c:v>18.55450126348255</c:v>
                </c:pt>
                <c:pt idx="30800">
                  <c:v>17.743771016401073</c:v>
                </c:pt>
                <c:pt idx="30801">
                  <c:v>14.894873379083659</c:v>
                </c:pt>
                <c:pt idx="30802">
                  <c:v>5.8266330707351477</c:v>
                </c:pt>
                <c:pt idx="30803">
                  <c:v>4.7258433327648017</c:v>
                </c:pt>
                <c:pt idx="30804">
                  <c:v>1.9170984689350923</c:v>
                </c:pt>
                <c:pt idx="30805">
                  <c:v>2.5910668786326121</c:v>
                </c:pt>
                <c:pt idx="30806">
                  <c:v>5.4997294576716635</c:v>
                </c:pt>
                <c:pt idx="30807">
                  <c:v>8.060213814359825</c:v>
                </c:pt>
                <c:pt idx="30808">
                  <c:v>7.6963295067336963</c:v>
                </c:pt>
                <c:pt idx="30809">
                  <c:v>8.0122398528478538</c:v>
                </c:pt>
                <c:pt idx="30810">
                  <c:v>11.68637335769658</c:v>
                </c:pt>
                <c:pt idx="30811">
                  <c:v>13.233891545739612</c:v>
                </c:pt>
                <c:pt idx="30812">
                  <c:v>13.896232896195851</c:v>
                </c:pt>
                <c:pt idx="30813">
                  <c:v>14.595853174346853</c:v>
                </c:pt>
                <c:pt idx="30814">
                  <c:v>15.078308214396758</c:v>
                </c:pt>
                <c:pt idx="30815">
                  <c:v>14.878290884816778</c:v>
                </c:pt>
                <c:pt idx="30816">
                  <c:v>14.207570472367655</c:v>
                </c:pt>
                <c:pt idx="30817">
                  <c:v>13.003538825173917</c:v>
                </c:pt>
                <c:pt idx="30818">
                  <c:v>11.701758957855652</c:v>
                </c:pt>
                <c:pt idx="30819">
                  <c:v>10.729560280539527</c:v>
                </c:pt>
                <c:pt idx="30820">
                  <c:v>9.9816367318504664</c:v>
                </c:pt>
                <c:pt idx="30821">
                  <c:v>9.3881891960921902</c:v>
                </c:pt>
                <c:pt idx="30822">
                  <c:v>8.9207962200048314</c:v>
                </c:pt>
                <c:pt idx="30823">
                  <c:v>8.5300716297992984</c:v>
                </c:pt>
                <c:pt idx="30824">
                  <c:v>8.2687953227247668</c:v>
                </c:pt>
                <c:pt idx="30825">
                  <c:v>8.1895723025698732</c:v>
                </c:pt>
                <c:pt idx="30826">
                  <c:v>8.3083060897463206</c:v>
                </c:pt>
                <c:pt idx="30827">
                  <c:v>8.5822933663124061</c:v>
                </c:pt>
                <c:pt idx="30828">
                  <c:v>8.9430205258118196</c:v>
                </c:pt>
                <c:pt idx="30829">
                  <c:v>9.3871459820224903</c:v>
                </c:pt>
                <c:pt idx="30830">
                  <c:v>9.7939712124020346</c:v>
                </c:pt>
                <c:pt idx="30831">
                  <c:v>10.09478740103695</c:v>
                </c:pt>
                <c:pt idx="30832">
                  <c:v>10.285266995121123</c:v>
                </c:pt>
                <c:pt idx="30833">
                  <c:v>10.624255932648429</c:v>
                </c:pt>
                <c:pt idx="30834">
                  <c:v>10.74764477707774</c:v>
                </c:pt>
                <c:pt idx="30835">
                  <c:v>10.682112931189687</c:v>
                </c:pt>
                <c:pt idx="30836">
                  <c:v>10.61827557317709</c:v>
                </c:pt>
                <c:pt idx="30837">
                  <c:v>10.384271608411233</c:v>
                </c:pt>
                <c:pt idx="30838">
                  <c:v>10.030608254359731</c:v>
                </c:pt>
                <c:pt idx="30839">
                  <c:v>9.8858806447304808</c:v>
                </c:pt>
                <c:pt idx="30840">
                  <c:v>9.7665091160446611</c:v>
                </c:pt>
                <c:pt idx="30841">
                  <c:v>9.6223042018801639</c:v>
                </c:pt>
                <c:pt idx="30842">
                  <c:v>9.5848799309558217</c:v>
                </c:pt>
                <c:pt idx="30843">
                  <c:v>9.6362687418592365</c:v>
                </c:pt>
                <c:pt idx="30844">
                  <c:v>9.7038316393787394</c:v>
                </c:pt>
                <c:pt idx="30845">
                  <c:v>9.7448855950392481</c:v>
                </c:pt>
                <c:pt idx="30846">
                  <c:v>9.74859956731731</c:v>
                </c:pt>
                <c:pt idx="30847">
                  <c:v>9.7554872998210751</c:v>
                </c:pt>
                <c:pt idx="30848">
                  <c:v>9.7718370932775898</c:v>
                </c:pt>
                <c:pt idx="30849">
                  <c:v>9.8140408089213604</c:v>
                </c:pt>
                <c:pt idx="30850">
                  <c:v>9.883440100342952</c:v>
                </c:pt>
                <c:pt idx="30851">
                  <c:v>9.9349534302994531</c:v>
                </c:pt>
                <c:pt idx="30852">
                  <c:v>9.989264310536127</c:v>
                </c:pt>
                <c:pt idx="30853">
                  <c:v>10.125323349520146</c:v>
                </c:pt>
                <c:pt idx="30854">
                  <c:v>10.278183988872673</c:v>
                </c:pt>
                <c:pt idx="30855">
                  <c:v>10.398427992280849</c:v>
                </c:pt>
                <c:pt idx="30856">
                  <c:v>10.458198333811717</c:v>
                </c:pt>
                <c:pt idx="30857">
                  <c:v>10.44319805553652</c:v>
                </c:pt>
                <c:pt idx="30858">
                  <c:v>10.363903168463388</c:v>
                </c:pt>
                <c:pt idx="30859">
                  <c:v>10.233663343924125</c:v>
                </c:pt>
                <c:pt idx="30860">
                  <c:v>10.084094223886117</c:v>
                </c:pt>
                <c:pt idx="30861">
                  <c:v>9.9402881980858311</c:v>
                </c:pt>
                <c:pt idx="30862">
                  <c:v>9.8518236254052063</c:v>
                </c:pt>
                <c:pt idx="30863">
                  <c:v>9.8499475457770682</c:v>
                </c:pt>
                <c:pt idx="30864">
                  <c:v>9.8813049539449729</c:v>
                </c:pt>
                <c:pt idx="30865">
                  <c:v>9.900005703320927</c:v>
                </c:pt>
                <c:pt idx="30866">
                  <c:v>9.8576525223893761</c:v>
                </c:pt>
                <c:pt idx="30867">
                  <c:v>9.7592663226525804</c:v>
                </c:pt>
                <c:pt idx="30868">
                  <c:v>9.7123223614651604</c:v>
                </c:pt>
                <c:pt idx="30869">
                  <c:v>9.7418121424703124</c:v>
                </c:pt>
                <c:pt idx="30870">
                  <c:v>9.7275467662655242</c:v>
                </c:pt>
                <c:pt idx="30871">
                  <c:v>9.7448348751244289</c:v>
                </c:pt>
                <c:pt idx="30872">
                  <c:v>9.7422310771557488</c:v>
                </c:pt>
                <c:pt idx="30873">
                  <c:v>9.71815570017902</c:v>
                </c:pt>
                <c:pt idx="30874">
                  <c:v>9.6928134850416541</c:v>
                </c:pt>
                <c:pt idx="30875">
                  <c:v>9.7278809558216821</c:v>
                </c:pt>
                <c:pt idx="30876">
                  <c:v>9.7860220013236123</c:v>
                </c:pt>
                <c:pt idx="30877">
                  <c:v>9.8614170130429599</c:v>
                </c:pt>
                <c:pt idx="30878">
                  <c:v>9.9284732035465062</c:v>
                </c:pt>
                <c:pt idx="30879">
                  <c:v>10.042634877623062</c:v>
                </c:pt>
                <c:pt idx="30880">
                  <c:v>10.170986935463223</c:v>
                </c:pt>
                <c:pt idx="30881">
                  <c:v>10.358929286658354</c:v>
                </c:pt>
                <c:pt idx="30882">
                  <c:v>10.572164196620143</c:v>
                </c:pt>
                <c:pt idx="30883">
                  <c:v>10.714084618467675</c:v>
                </c:pt>
                <c:pt idx="30884">
                  <c:v>10.733885255352979</c:v>
                </c:pt>
                <c:pt idx="30885">
                  <c:v>10.694278688742768</c:v>
                </c:pt>
                <c:pt idx="30886">
                  <c:v>10.585409797070302</c:v>
                </c:pt>
                <c:pt idx="30887">
                  <c:v>10.395789969433405</c:v>
                </c:pt>
                <c:pt idx="30888">
                  <c:v>10.15892737672125</c:v>
                </c:pt>
                <c:pt idx="30889">
                  <c:v>9.9123620094689553</c:v>
                </c:pt>
                <c:pt idx="30890">
                  <c:v>9.7033886872311044</c:v>
                </c:pt>
                <c:pt idx="30891">
                  <c:v>9.5208522071199599</c:v>
                </c:pt>
                <c:pt idx="30892">
                  <c:v>9.3538020462242919</c:v>
                </c:pt>
                <c:pt idx="30893">
                  <c:v>9.2268614996971703</c:v>
                </c:pt>
                <c:pt idx="30894">
                  <c:v>9.1565070633800811</c:v>
                </c:pt>
                <c:pt idx="30895">
                  <c:v>9.1112115852711923</c:v>
                </c:pt>
                <c:pt idx="30896">
                  <c:v>9.0638776788422408</c:v>
                </c:pt>
                <c:pt idx="30897">
                  <c:v>9.1100427055481568</c:v>
                </c:pt>
                <c:pt idx="30898">
                  <c:v>9.2536340600730487</c:v>
                </c:pt>
                <c:pt idx="30899">
                  <c:v>9.4581105174964737</c:v>
                </c:pt>
                <c:pt idx="30900">
                  <c:v>9.7109041390815634</c:v>
                </c:pt>
                <c:pt idx="30901">
                  <c:v>10.063229854662618</c:v>
                </c:pt>
                <c:pt idx="30902">
                  <c:v>10.396748570864601</c:v>
                </c:pt>
                <c:pt idx="30903">
                  <c:v>10.631895223469503</c:v>
                </c:pt>
                <c:pt idx="30904">
                  <c:v>10.841161443569984</c:v>
                </c:pt>
                <c:pt idx="30905">
                  <c:v>11.016633094539131</c:v>
                </c:pt>
                <c:pt idx="30906">
                  <c:v>11.143392499756464</c:v>
                </c:pt>
                <c:pt idx="30907">
                  <c:v>11.13024398890326</c:v>
                </c:pt>
                <c:pt idx="30908">
                  <c:v>11.002161578997976</c:v>
                </c:pt>
                <c:pt idx="30909">
                  <c:v>10.720363977279559</c:v>
                </c:pt>
                <c:pt idx="30910">
                  <c:v>10.330889060931936</c:v>
                </c:pt>
                <c:pt idx="30911">
                  <c:v>9.9343023087770135</c:v>
                </c:pt>
                <c:pt idx="30912">
                  <c:v>9.5548390214729331</c:v>
                </c:pt>
                <c:pt idx="30913">
                  <c:v>9.3220605860658754</c:v>
                </c:pt>
                <c:pt idx="30914">
                  <c:v>9.2578640797223368</c:v>
                </c:pt>
                <c:pt idx="30915">
                  <c:v>9.2962310883463442</c:v>
                </c:pt>
                <c:pt idx="30916">
                  <c:v>9.3387691894619422</c:v>
                </c:pt>
                <c:pt idx="30917">
                  <c:v>9.3318218737642713</c:v>
                </c:pt>
                <c:pt idx="30918">
                  <c:v>9.3394823870454804</c:v>
                </c:pt>
                <c:pt idx="30919">
                  <c:v>9.4159324692024313</c:v>
                </c:pt>
                <c:pt idx="30920">
                  <c:v>9.5414381041703233</c:v>
                </c:pt>
                <c:pt idx="30921">
                  <c:v>9.6678553764839652</c:v>
                </c:pt>
                <c:pt idx="30922">
                  <c:v>9.7488038495195646</c:v>
                </c:pt>
                <c:pt idx="30923">
                  <c:v>9.8443163696058562</c:v>
                </c:pt>
                <c:pt idx="30924">
                  <c:v>9.9289780850424414</c:v>
                </c:pt>
                <c:pt idx="30925">
                  <c:v>10.023139257815716</c:v>
                </c:pt>
                <c:pt idx="30926">
                  <c:v>10.120685140824598</c:v>
                </c:pt>
                <c:pt idx="30927">
                  <c:v>10.12953194329258</c:v>
                </c:pt>
                <c:pt idx="30928">
                  <c:v>10.054687565955426</c:v>
                </c:pt>
                <c:pt idx="30929">
                  <c:v>9.9644363960676259</c:v>
                </c:pt>
                <c:pt idx="30930">
                  <c:v>9.8936677409843981</c:v>
                </c:pt>
                <c:pt idx="30931">
                  <c:v>9.836635243854051</c:v>
                </c:pt>
                <c:pt idx="30932">
                  <c:v>9.7813529827412182</c:v>
                </c:pt>
                <c:pt idx="30933">
                  <c:v>9.6390823158203176</c:v>
                </c:pt>
                <c:pt idx="30934">
                  <c:v>9.6491088743637921</c:v>
                </c:pt>
                <c:pt idx="30935">
                  <c:v>9.8395254653139226</c:v>
                </c:pt>
                <c:pt idx="30936">
                  <c:v>9.7699847720570929</c:v>
                </c:pt>
                <c:pt idx="30937">
                  <c:v>9.7963558988137382</c:v>
                </c:pt>
                <c:pt idx="30938">
                  <c:v>9.880856300648988</c:v>
                </c:pt>
                <c:pt idx="30939">
                  <c:v>9.9382002228254702</c:v>
                </c:pt>
                <c:pt idx="30940">
                  <c:v>10.005242827853221</c:v>
                </c:pt>
                <c:pt idx="30941">
                  <c:v>10.118898839611129</c:v>
                </c:pt>
                <c:pt idx="30942">
                  <c:v>10.100800743899031</c:v>
                </c:pt>
                <c:pt idx="30943">
                  <c:v>10.04725694456859</c:v>
                </c:pt>
                <c:pt idx="30944">
                  <c:v>9.9493543221811329</c:v>
                </c:pt>
                <c:pt idx="30945">
                  <c:v>9.8101001947262318</c:v>
                </c:pt>
                <c:pt idx="30946">
                  <c:v>9.7310411394835103</c:v>
                </c:pt>
                <c:pt idx="30947">
                  <c:v>9.7095348510292236</c:v>
                </c:pt>
                <c:pt idx="30948">
                  <c:v>9.6901366741592128</c:v>
                </c:pt>
                <c:pt idx="30949">
                  <c:v>9.6641768150765088</c:v>
                </c:pt>
                <c:pt idx="30950">
                  <c:v>9.6429905421923667</c:v>
                </c:pt>
                <c:pt idx="30951">
                  <c:v>9.6312170654439537</c:v>
                </c:pt>
                <c:pt idx="30952">
                  <c:v>9.6557002238553746</c:v>
                </c:pt>
                <c:pt idx="30953">
                  <c:v>9.7105885413632187</c:v>
                </c:pt>
                <c:pt idx="30954">
                  <c:v>9.7658496294846895</c:v>
                </c:pt>
                <c:pt idx="30955">
                  <c:v>9.8394264697337359</c:v>
                </c:pt>
                <c:pt idx="30956">
                  <c:v>9.9072352979604137</c:v>
                </c:pt>
                <c:pt idx="30957">
                  <c:v>9.9751270695835039</c:v>
                </c:pt>
                <c:pt idx="30958">
                  <c:v>10.024044562540325</c:v>
                </c:pt>
                <c:pt idx="30959">
                  <c:v>10.013948610565079</c:v>
                </c:pt>
                <c:pt idx="30960">
                  <c:v>9.9555512750722723</c:v>
                </c:pt>
                <c:pt idx="30961">
                  <c:v>9.8748957180394168</c:v>
                </c:pt>
                <c:pt idx="30962">
                  <c:v>9.7790333380695493</c:v>
                </c:pt>
                <c:pt idx="30963">
                  <c:v>9.6928825844706754</c:v>
                </c:pt>
                <c:pt idx="30964">
                  <c:v>9.6221087865612827</c:v>
                </c:pt>
                <c:pt idx="30965">
                  <c:v>9.5885836396458632</c:v>
                </c:pt>
                <c:pt idx="30966">
                  <c:v>9.5917858500666906</c:v>
                </c:pt>
                <c:pt idx="30967">
                  <c:v>9.57167162406604</c:v>
                </c:pt>
                <c:pt idx="30968">
                  <c:v>9.5735591383796894</c:v>
                </c:pt>
                <c:pt idx="30969">
                  <c:v>9.6055565389948807</c:v>
                </c:pt>
                <c:pt idx="30970">
                  <c:v>9.7297047097167564</c:v>
                </c:pt>
                <c:pt idx="30971">
                  <c:v>9.8581680212691616</c:v>
                </c:pt>
                <c:pt idx="30972">
                  <c:v>9.951420190267914</c:v>
                </c:pt>
                <c:pt idx="30973">
                  <c:v>10.048228695604056</c:v>
                </c:pt>
                <c:pt idx="30974">
                  <c:v>10.090694920726234</c:v>
                </c:pt>
                <c:pt idx="30975">
                  <c:v>10.125746295106492</c:v>
                </c:pt>
                <c:pt idx="30976">
                  <c:v>10.188971074818504</c:v>
                </c:pt>
                <c:pt idx="30977">
                  <c:v>10.253401668427351</c:v>
                </c:pt>
                <c:pt idx="30978">
                  <c:v>10.271817805004307</c:v>
                </c:pt>
                <c:pt idx="30979">
                  <c:v>10.216431857532863</c:v>
                </c:pt>
                <c:pt idx="30980">
                  <c:v>10.129928875617939</c:v>
                </c:pt>
                <c:pt idx="30981">
                  <c:v>10.026977203741517</c:v>
                </c:pt>
                <c:pt idx="30982">
                  <c:v>9.9781657213921502</c:v>
                </c:pt>
                <c:pt idx="30983">
                  <c:v>9.9714978450924789</c:v>
                </c:pt>
                <c:pt idx="30984">
                  <c:v>9.9653781354860254</c:v>
                </c:pt>
                <c:pt idx="30985">
                  <c:v>9.9276415487101524</c:v>
                </c:pt>
                <c:pt idx="30986">
                  <c:v>9.8594922606016304</c:v>
                </c:pt>
                <c:pt idx="30987">
                  <c:v>9.8216080653066555</c:v>
                </c:pt>
                <c:pt idx="30988">
                  <c:v>9.8053943758717157</c:v>
                </c:pt>
                <c:pt idx="30989">
                  <c:v>9.8055316193640536</c:v>
                </c:pt>
                <c:pt idx="30990">
                  <c:v>9.8016188192558822</c:v>
                </c:pt>
                <c:pt idx="30991">
                  <c:v>9.8085526822362894</c:v>
                </c:pt>
                <c:pt idx="30992">
                  <c:v>9.8157508245474361</c:v>
                </c:pt>
                <c:pt idx="30993">
                  <c:v>9.8087677132669135</c:v>
                </c:pt>
                <c:pt idx="30994">
                  <c:v>9.8015565981203441</c:v>
                </c:pt>
                <c:pt idx="30995">
                  <c:v>9.7957003202062722</c:v>
                </c:pt>
                <c:pt idx="30996">
                  <c:v>9.7974481049228483</c:v>
                </c:pt>
                <c:pt idx="30997">
                  <c:v>9.8382861053279651</c:v>
                </c:pt>
                <c:pt idx="30998">
                  <c:v>9.8865803237049157</c:v>
                </c:pt>
                <c:pt idx="30999">
                  <c:v>9.8927528585281816</c:v>
                </c:pt>
                <c:pt idx="31000">
                  <c:v>9.9079402352929282</c:v>
                </c:pt>
                <c:pt idx="31001">
                  <c:v>9.9053886468930461</c:v>
                </c:pt>
                <c:pt idx="31002">
                  <c:v>9.8972387319515764</c:v>
                </c:pt>
                <c:pt idx="31003">
                  <c:v>9.9014567691795374</c:v>
                </c:pt>
                <c:pt idx="31004">
                  <c:v>9.9255366175647328</c:v>
                </c:pt>
                <c:pt idx="31005">
                  <c:v>9.9416618067580895</c:v>
                </c:pt>
                <c:pt idx="31006">
                  <c:v>9.9547783215390453</c:v>
                </c:pt>
                <c:pt idx="31007">
                  <c:v>9.9897709498854983</c:v>
                </c:pt>
                <c:pt idx="31008">
                  <c:v>9.9764277177859046</c:v>
                </c:pt>
                <c:pt idx="31009">
                  <c:v>9.9404202250507403</c:v>
                </c:pt>
                <c:pt idx="31010">
                  <c:v>9.9044191461764353</c:v>
                </c:pt>
                <c:pt idx="31011">
                  <c:v>9.8877893015778415</c:v>
                </c:pt>
                <c:pt idx="31012">
                  <c:v>9.8547631926552501</c:v>
                </c:pt>
                <c:pt idx="31013">
                  <c:v>9.7985882987477986</c:v>
                </c:pt>
                <c:pt idx="31014">
                  <c:v>9.7427753053927368</c:v>
                </c:pt>
                <c:pt idx="31015">
                  <c:v>9.7249619041134228</c:v>
                </c:pt>
                <c:pt idx="31016">
                  <c:v>9.7511426261378027</c:v>
                </c:pt>
                <c:pt idx="31017">
                  <c:v>9.7939546292210213</c:v>
                </c:pt>
                <c:pt idx="31018">
                  <c:v>9.8161670773223353</c:v>
                </c:pt>
                <c:pt idx="31019">
                  <c:v>9.8635318180697862</c:v>
                </c:pt>
                <c:pt idx="31020">
                  <c:v>9.9436779685804435</c:v>
                </c:pt>
                <c:pt idx="31021">
                  <c:v>9.9887451789356039</c:v>
                </c:pt>
                <c:pt idx="31022">
                  <c:v>10.015868795008778</c:v>
                </c:pt>
                <c:pt idx="31023">
                  <c:v>9.9893632287268446</c:v>
                </c:pt>
                <c:pt idx="31024">
                  <c:v>9.9950728389681309</c:v>
                </c:pt>
                <c:pt idx="31025">
                  <c:v>10.01717843762602</c:v>
                </c:pt>
                <c:pt idx="31026">
                  <c:v>10.004008207582684</c:v>
                </c:pt>
                <c:pt idx="31027">
                  <c:v>9.9637843902027434</c:v>
                </c:pt>
                <c:pt idx="31028">
                  <c:v>9.9253758339307616</c:v>
                </c:pt>
                <c:pt idx="31029">
                  <c:v>9.8719640272472127</c:v>
                </c:pt>
                <c:pt idx="31030">
                  <c:v>9.8044101354758464</c:v>
                </c:pt>
                <c:pt idx="31031">
                  <c:v>9.7788503404226716</c:v>
                </c:pt>
                <c:pt idx="31032">
                  <c:v>9.7414982775276791</c:v>
                </c:pt>
                <c:pt idx="31033">
                  <c:v>9.731635174202518</c:v>
                </c:pt>
                <c:pt idx="31034">
                  <c:v>9.7556890767016746</c:v>
                </c:pt>
                <c:pt idx="31035">
                  <c:v>9.793078459238016</c:v>
                </c:pt>
                <c:pt idx="31036">
                  <c:v>9.8305211183028955</c:v>
                </c:pt>
                <c:pt idx="31037">
                  <c:v>9.8886726386424861</c:v>
                </c:pt>
                <c:pt idx="31038">
                  <c:v>9.9553426217836822</c:v>
                </c:pt>
                <c:pt idx="31039">
                  <c:v>10.001500738967588</c:v>
                </c:pt>
                <c:pt idx="31040">
                  <c:v>10.028332590633214</c:v>
                </c:pt>
                <c:pt idx="31041">
                  <c:v>10.046027334898877</c:v>
                </c:pt>
                <c:pt idx="31042">
                  <c:v>10.064296392777326</c:v>
                </c:pt>
                <c:pt idx="31043">
                  <c:v>10.085330989717336</c:v>
                </c:pt>
                <c:pt idx="31044">
                  <c:v>10.068056835931307</c:v>
                </c:pt>
                <c:pt idx="31045">
                  <c:v>10.007716321079629</c:v>
                </c:pt>
                <c:pt idx="31046">
                  <c:v>9.9283081986360457</c:v>
                </c:pt>
                <c:pt idx="31047">
                  <c:v>9.8584694043187859</c:v>
                </c:pt>
                <c:pt idx="31048">
                  <c:v>9.7675595058920539</c:v>
                </c:pt>
                <c:pt idx="31049">
                  <c:v>9.7052260233830765</c:v>
                </c:pt>
                <c:pt idx="31050">
                  <c:v>9.7097558282899961</c:v>
                </c:pt>
                <c:pt idx="31051">
                  <c:v>9.7352548669569838</c:v>
                </c:pt>
                <c:pt idx="31052">
                  <c:v>9.7940767769544639</c:v>
                </c:pt>
                <c:pt idx="31053">
                  <c:v>9.8897374667705797</c:v>
                </c:pt>
                <c:pt idx="31054">
                  <c:v>9.9773557996729725</c:v>
                </c:pt>
                <c:pt idx="31055">
                  <c:v>10.029634487816477</c:v>
                </c:pt>
                <c:pt idx="31056">
                  <c:v>10.054494478195872</c:v>
                </c:pt>
                <c:pt idx="31057">
                  <c:v>10.085557899621891</c:v>
                </c:pt>
                <c:pt idx="31058">
                  <c:v>10.098296842690623</c:v>
                </c:pt>
                <c:pt idx="31059">
                  <c:v>10.070482229272237</c:v>
                </c:pt>
                <c:pt idx="31060">
                  <c:v>10.012356187262345</c:v>
                </c:pt>
                <c:pt idx="31061">
                  <c:v>9.9763768993166391</c:v>
                </c:pt>
                <c:pt idx="31062">
                  <c:v>9.9318971742816586</c:v>
                </c:pt>
                <c:pt idx="31063">
                  <c:v>9.8522332529168448</c:v>
                </c:pt>
                <c:pt idx="31064">
                  <c:v>9.7349455688861042</c:v>
                </c:pt>
                <c:pt idx="31065">
                  <c:v>9.638048362920296</c:v>
                </c:pt>
                <c:pt idx="31066">
                  <c:v>9.5826463000523585</c:v>
                </c:pt>
                <c:pt idx="31067">
                  <c:v>9.5908349587204871</c:v>
                </c:pt>
                <c:pt idx="31068">
                  <c:v>9.6732137719858393</c:v>
                </c:pt>
                <c:pt idx="31069">
                  <c:v>9.7753750160809503</c:v>
                </c:pt>
                <c:pt idx="31070">
                  <c:v>9.8822796029644291</c:v>
                </c:pt>
                <c:pt idx="31071">
                  <c:v>9.9636368814291725</c:v>
                </c:pt>
                <c:pt idx="31072">
                  <c:v>10.020386056612216</c:v>
                </c:pt>
                <c:pt idx="31073">
                  <c:v>10.094057796061298</c:v>
                </c:pt>
                <c:pt idx="31074">
                  <c:v>10.13007152763336</c:v>
                </c:pt>
                <c:pt idx="31075">
                  <c:v>10.145735860803708</c:v>
                </c:pt>
                <c:pt idx="31076">
                  <c:v>10.126887228232889</c:v>
                </c:pt>
                <c:pt idx="31077">
                  <c:v>10.090855322926435</c:v>
                </c:pt>
                <c:pt idx="31078">
                  <c:v>10.037711676566504</c:v>
                </c:pt>
                <c:pt idx="31079">
                  <c:v>9.9344123038729286</c:v>
                </c:pt>
                <c:pt idx="31080">
                  <c:v>9.8221676121725192</c:v>
                </c:pt>
                <c:pt idx="31081">
                  <c:v>9.7740345200570324</c:v>
                </c:pt>
                <c:pt idx="31082">
                  <c:v>9.7454937099055226</c:v>
                </c:pt>
                <c:pt idx="31083">
                  <c:v>9.6746188916532656</c:v>
                </c:pt>
                <c:pt idx="31084">
                  <c:v>9.60568967825537</c:v>
                </c:pt>
                <c:pt idx="31085">
                  <c:v>9.5932665332482649</c:v>
                </c:pt>
                <c:pt idx="31086">
                  <c:v>9.59166346693595</c:v>
                </c:pt>
                <c:pt idx="31087">
                  <c:v>9.6446182298414946</c:v>
                </c:pt>
                <c:pt idx="31088">
                  <c:v>9.7684930843105136</c:v>
                </c:pt>
                <c:pt idx="31089">
                  <c:v>9.8345580237882366</c:v>
                </c:pt>
                <c:pt idx="31090">
                  <c:v>9.876934897294662</c:v>
                </c:pt>
                <c:pt idx="31091">
                  <c:v>9.905213140135432</c:v>
                </c:pt>
                <c:pt idx="31092">
                  <c:v>9.9396686691578644</c:v>
                </c:pt>
                <c:pt idx="31093">
                  <c:v>9.976904678722315</c:v>
                </c:pt>
                <c:pt idx="31094">
                  <c:v>10.0084859182997</c:v>
                </c:pt>
                <c:pt idx="31095">
                  <c:v>10.014743770786772</c:v>
                </c:pt>
                <c:pt idx="31096">
                  <c:v>10.023339736436949</c:v>
                </c:pt>
                <c:pt idx="31097">
                  <c:v>10.016036743242807</c:v>
                </c:pt>
                <c:pt idx="31098">
                  <c:v>9.9863642282811096</c:v>
                </c:pt>
                <c:pt idx="31099">
                  <c:v>9.979484622852663</c:v>
                </c:pt>
                <c:pt idx="31100">
                  <c:v>9.935511965717426</c:v>
                </c:pt>
                <c:pt idx="31101">
                  <c:v>9.9100607426137319</c:v>
                </c:pt>
                <c:pt idx="31102">
                  <c:v>9.9124374516289642</c:v>
                </c:pt>
                <c:pt idx="31103">
                  <c:v>9.9230338761296171</c:v>
                </c:pt>
                <c:pt idx="31104">
                  <c:v>9.9350767516091256</c:v>
                </c:pt>
                <c:pt idx="31105">
                  <c:v>9.9393050823079161</c:v>
                </c:pt>
                <c:pt idx="31106">
                  <c:v>9.9365186256693665</c:v>
                </c:pt>
                <c:pt idx="31107">
                  <c:v>9.9293074989311751</c:v>
                </c:pt>
                <c:pt idx="31108">
                  <c:v>9.9198630381798729</c:v>
                </c:pt>
                <c:pt idx="31109">
                  <c:v>9.9069945886029327</c:v>
                </c:pt>
                <c:pt idx="31110">
                  <c:v>9.8695681989066877</c:v>
                </c:pt>
                <c:pt idx="31111">
                  <c:v>9.8431845856688689</c:v>
                </c:pt>
                <c:pt idx="31112">
                  <c:v>9.8293415687157726</c:v>
                </c:pt>
                <c:pt idx="31113">
                  <c:v>9.7811422227121358</c:v>
                </c:pt>
                <c:pt idx="31114">
                  <c:v>9.760003184427946</c:v>
                </c:pt>
                <c:pt idx="31115">
                  <c:v>9.7827696315414165</c:v>
                </c:pt>
                <c:pt idx="31116">
                  <c:v>9.8426684443287034</c:v>
                </c:pt>
                <c:pt idx="31117">
                  <c:v>9.9167423434543949</c:v>
                </c:pt>
                <c:pt idx="31118">
                  <c:v>9.9836492467224893</c:v>
                </c:pt>
                <c:pt idx="31119">
                  <c:v>10.052613511205218</c:v>
                </c:pt>
                <c:pt idx="31120">
                  <c:v>10.104599913354052</c:v>
                </c:pt>
                <c:pt idx="31121">
                  <c:v>10.100690045158123</c:v>
                </c:pt>
                <c:pt idx="31122">
                  <c:v>10.120492391203856</c:v>
                </c:pt>
                <c:pt idx="31123">
                  <c:v>10.077369897469914</c:v>
                </c:pt>
                <c:pt idx="31124">
                  <c:v>9.9624124429381595</c:v>
                </c:pt>
                <c:pt idx="31125">
                  <c:v>9.8413392910145294</c:v>
                </c:pt>
                <c:pt idx="31126">
                  <c:v>9.7133668821119592</c:v>
                </c:pt>
                <c:pt idx="31127">
                  <c:v>9.648700263044244</c:v>
                </c:pt>
                <c:pt idx="31128">
                  <c:v>9.6419114149958123</c:v>
                </c:pt>
                <c:pt idx="31129">
                  <c:v>9.666447734524672</c:v>
                </c:pt>
                <c:pt idx="31130">
                  <c:v>9.7202414057900661</c:v>
                </c:pt>
                <c:pt idx="31131">
                  <c:v>9.7909715814333609</c:v>
                </c:pt>
                <c:pt idx="31132">
                  <c:v>9.8600170725135694</c:v>
                </c:pt>
                <c:pt idx="31133">
                  <c:v>9.9129991588850981</c:v>
                </c:pt>
                <c:pt idx="31134">
                  <c:v>9.9520740992528616</c:v>
                </c:pt>
                <c:pt idx="31135">
                  <c:v>9.9341176072922188</c:v>
                </c:pt>
                <c:pt idx="31136">
                  <c:v>9.8859433607403755</c:v>
                </c:pt>
                <c:pt idx="31137">
                  <c:v>9.8549463631289456</c:v>
                </c:pt>
                <c:pt idx="31138">
                  <c:v>9.8618827050100393</c:v>
                </c:pt>
                <c:pt idx="31139">
                  <c:v>9.8879240349970718</c:v>
                </c:pt>
                <c:pt idx="31140">
                  <c:v>9.9214796363717177</c:v>
                </c:pt>
                <c:pt idx="31141">
                  <c:v>9.9644606670402887</c:v>
                </c:pt>
                <c:pt idx="31142">
                  <c:v>10.016694224068862</c:v>
                </c:pt>
                <c:pt idx="31143">
                  <c:v>10.038046925249716</c:v>
                </c:pt>
                <c:pt idx="31144">
                  <c:v>10.00806758054863</c:v>
                </c:pt>
                <c:pt idx="31145">
                  <c:v>9.9646981016523224</c:v>
                </c:pt>
                <c:pt idx="31146">
                  <c:v>9.9041947703960975</c:v>
                </c:pt>
                <c:pt idx="31147">
                  <c:v>9.8222129243208549</c:v>
                </c:pt>
                <c:pt idx="31148">
                  <c:v>9.7596717076303481</c:v>
                </c:pt>
                <c:pt idx="31149">
                  <c:v>9.7272493233892341</c:v>
                </c:pt>
                <c:pt idx="31150">
                  <c:v>9.7296892582754797</c:v>
                </c:pt>
                <c:pt idx="31151">
                  <c:v>9.7404638219090707</c:v>
                </c:pt>
                <c:pt idx="31152">
                  <c:v>9.7978578880902294</c:v>
                </c:pt>
                <c:pt idx="31153">
                  <c:v>9.8654986301776404</c:v>
                </c:pt>
                <c:pt idx="31154">
                  <c:v>9.9162768823728342</c:v>
                </c:pt>
                <c:pt idx="31155">
                  <c:v>9.9002090590114289</c:v>
                </c:pt>
                <c:pt idx="31156">
                  <c:v>9.873622516189009</c:v>
                </c:pt>
                <c:pt idx="31157">
                  <c:v>9.8478279032021074</c:v>
                </c:pt>
                <c:pt idx="31158">
                  <c:v>9.8522947139393402</c:v>
                </c:pt>
                <c:pt idx="31159">
                  <c:v>9.8524956146326197</c:v>
                </c:pt>
                <c:pt idx="31160">
                  <c:v>9.8569595656667381</c:v>
                </c:pt>
                <c:pt idx="31161">
                  <c:v>9.8541513010807602</c:v>
                </c:pt>
                <c:pt idx="31162">
                  <c:v>9.8597229282587175</c:v>
                </c:pt>
                <c:pt idx="31163">
                  <c:v>9.8727489340724937</c:v>
                </c:pt>
                <c:pt idx="31164">
                  <c:v>9.8866950810119256</c:v>
                </c:pt>
                <c:pt idx="31165">
                  <c:v>9.8989655387074507</c:v>
                </c:pt>
                <c:pt idx="31166">
                  <c:v>9.9190061234248699</c:v>
                </c:pt>
                <c:pt idx="31167">
                  <c:v>9.947557361580234</c:v>
                </c:pt>
                <c:pt idx="31168">
                  <c:v>9.9668393268216615</c:v>
                </c:pt>
                <c:pt idx="31169">
                  <c:v>9.9995448729685847</c:v>
                </c:pt>
                <c:pt idx="31170">
                  <c:v>10.015306181239126</c:v>
                </c:pt>
                <c:pt idx="31171">
                  <c:v>10.019134970693191</c:v>
                </c:pt>
                <c:pt idx="31172">
                  <c:v>9.9908747879966526</c:v>
                </c:pt>
                <c:pt idx="31173">
                  <c:v>9.9181462564598171</c:v>
                </c:pt>
                <c:pt idx="31174">
                  <c:v>9.8643315052079714</c:v>
                </c:pt>
                <c:pt idx="31175">
                  <c:v>9.8198502933528218</c:v>
                </c:pt>
                <c:pt idx="31176">
                  <c:v>9.7943819943538717</c:v>
                </c:pt>
                <c:pt idx="31177">
                  <c:v>9.8069341569513124</c:v>
                </c:pt>
                <c:pt idx="31178">
                  <c:v>9.8170652422941913</c:v>
                </c:pt>
                <c:pt idx="31179">
                  <c:v>9.8480544585402328</c:v>
                </c:pt>
                <c:pt idx="31180">
                  <c:v>9.8597036490621459</c:v>
                </c:pt>
                <c:pt idx="31181">
                  <c:v>9.8646485044715995</c:v>
                </c:pt>
                <c:pt idx="31182">
                  <c:v>9.8613592045895704</c:v>
                </c:pt>
                <c:pt idx="31183">
                  <c:v>9.8834092553125004</c:v>
                </c:pt>
                <c:pt idx="31184">
                  <c:v>9.8984807307053639</c:v>
                </c:pt>
                <c:pt idx="31185">
                  <c:v>9.9361904002313128</c:v>
                </c:pt>
                <c:pt idx="31186">
                  <c:v>9.9771436755968299</c:v>
                </c:pt>
                <c:pt idx="31187">
                  <c:v>10.003170593514634</c:v>
                </c:pt>
                <c:pt idx="31188">
                  <c:v>10.003714054916006</c:v>
                </c:pt>
                <c:pt idx="31189">
                  <c:v>9.9939850589148627</c:v>
                </c:pt>
                <c:pt idx="31190">
                  <c:v>9.9639099643952136</c:v>
                </c:pt>
                <c:pt idx="31191">
                  <c:v>9.9057515887400776</c:v>
                </c:pt>
                <c:pt idx="31192">
                  <c:v>9.8398000742315954</c:v>
                </c:pt>
                <c:pt idx="31193">
                  <c:v>9.7931651265851283</c:v>
                </c:pt>
                <c:pt idx="31194">
                  <c:v>9.7731623486511587</c:v>
                </c:pt>
                <c:pt idx="31195">
                  <c:v>9.7666672807971295</c:v>
                </c:pt>
                <c:pt idx="31196">
                  <c:v>9.7569835238905593</c:v>
                </c:pt>
                <c:pt idx="31197">
                  <c:v>9.7564870525696819</c:v>
                </c:pt>
                <c:pt idx="31198">
                  <c:v>9.7720958685427881</c:v>
                </c:pt>
                <c:pt idx="31199">
                  <c:v>9.820037992854969</c:v>
                </c:pt>
                <c:pt idx="31200">
                  <c:v>9.8567391379341505</c:v>
                </c:pt>
                <c:pt idx="31201">
                  <c:v>9.897474789722553</c:v>
                </c:pt>
                <c:pt idx="31202">
                  <c:v>9.9459974301873064</c:v>
                </c:pt>
                <c:pt idx="31203">
                  <c:v>10.000175610591546</c:v>
                </c:pt>
                <c:pt idx="31204">
                  <c:v>10.044509304463142</c:v>
                </c:pt>
                <c:pt idx="31205">
                  <c:v>10.044444128650078</c:v>
                </c:pt>
                <c:pt idx="31206">
                  <c:v>10.007453962699353</c:v>
                </c:pt>
                <c:pt idx="31207">
                  <c:v>9.9755553758194786</c:v>
                </c:pt>
                <c:pt idx="31208">
                  <c:v>9.9756129852153101</c:v>
                </c:pt>
                <c:pt idx="31209">
                  <c:v>9.9778756675641507</c:v>
                </c:pt>
                <c:pt idx="31210">
                  <c:v>9.9777883016943534</c:v>
                </c:pt>
                <c:pt idx="31211">
                  <c:v>9.945087563365961</c:v>
                </c:pt>
                <c:pt idx="31212">
                  <c:v>9.9077127029864283</c:v>
                </c:pt>
                <c:pt idx="31213">
                  <c:v>9.8723476737350708</c:v>
                </c:pt>
                <c:pt idx="31214">
                  <c:v>9.8214385079291642</c:v>
                </c:pt>
                <c:pt idx="31215">
                  <c:v>9.7416330412162662</c:v>
                </c:pt>
                <c:pt idx="31216">
                  <c:v>9.6990485890121274</c:v>
                </c:pt>
                <c:pt idx="31217">
                  <c:v>9.6697294454701517</c:v>
                </c:pt>
                <c:pt idx="31218">
                  <c:v>9.7043022879390683</c:v>
                </c:pt>
                <c:pt idx="31219">
                  <c:v>9.7676297110014367</c:v>
                </c:pt>
                <c:pt idx="31220">
                  <c:v>9.7893670699521014</c:v>
                </c:pt>
                <c:pt idx="31221">
                  <c:v>9.8346802983226418</c:v>
                </c:pt>
                <c:pt idx="31222">
                  <c:v>9.8849794716554733</c:v>
                </c:pt>
                <c:pt idx="31223">
                  <c:v>9.8875273109596407</c:v>
                </c:pt>
                <c:pt idx="31224">
                  <c:v>9.859003650181652</c:v>
                </c:pt>
                <c:pt idx="31225">
                  <c:v>9.8573518360722421</c:v>
                </c:pt>
                <c:pt idx="31226">
                  <c:v>9.8684459387443937</c:v>
                </c:pt>
                <c:pt idx="31227">
                  <c:v>9.8666657828678588</c:v>
                </c:pt>
                <c:pt idx="31228">
                  <c:v>9.8717818375793307</c:v>
                </c:pt>
                <c:pt idx="31229">
                  <c:v>9.8423823482771926</c:v>
                </c:pt>
                <c:pt idx="31230">
                  <c:v>9.8057589394185971</c:v>
                </c:pt>
                <c:pt idx="31231">
                  <c:v>9.8397980600911037</c:v>
                </c:pt>
                <c:pt idx="31232">
                  <c:v>9.9184608083482324</c:v>
                </c:pt>
                <c:pt idx="31233">
                  <c:v>9.984776474038874</c:v>
                </c:pt>
                <c:pt idx="31234">
                  <c:v>10.059284993297126</c:v>
                </c:pt>
                <c:pt idx="31235">
                  <c:v>10.089989099877606</c:v>
                </c:pt>
                <c:pt idx="31236">
                  <c:v>10.091179098379389</c:v>
                </c:pt>
                <c:pt idx="31237">
                  <c:v>10.037724168247136</c:v>
                </c:pt>
                <c:pt idx="31238">
                  <c:v>9.9793858065743937</c:v>
                </c:pt>
                <c:pt idx="31239">
                  <c:v>9.9012484593429839</c:v>
                </c:pt>
                <c:pt idx="31240">
                  <c:v>9.8338062405373918</c:v>
                </c:pt>
                <c:pt idx="31241">
                  <c:v>9.7758705957846885</c:v>
                </c:pt>
                <c:pt idx="31242">
                  <c:v>9.722099225361962</c:v>
                </c:pt>
                <c:pt idx="31243">
                  <c:v>9.7206159744185552</c:v>
                </c:pt>
                <c:pt idx="31244">
                  <c:v>9.7485063645394607</c:v>
                </c:pt>
                <c:pt idx="31245">
                  <c:v>9.7666706440975073</c:v>
                </c:pt>
                <c:pt idx="31246">
                  <c:v>9.8081256181526228</c:v>
                </c:pt>
                <c:pt idx="31247">
                  <c:v>9.8332866469571751</c:v>
                </c:pt>
                <c:pt idx="31248">
                  <c:v>9.8825218166951405</c:v>
                </c:pt>
                <c:pt idx="31249">
                  <c:v>9.9274974041905999</c:v>
                </c:pt>
                <c:pt idx="31250">
                  <c:v>9.9390973414071446</c:v>
                </c:pt>
                <c:pt idx="31251">
                  <c:v>9.8861786490413905</c:v>
                </c:pt>
                <c:pt idx="31252">
                  <c:v>9.8291897843776006</c:v>
                </c:pt>
                <c:pt idx="31253">
                  <c:v>9.7812464435855162</c:v>
                </c:pt>
                <c:pt idx="31254">
                  <c:v>9.7721599063750997</c:v>
                </c:pt>
                <c:pt idx="31255">
                  <c:v>9.763340653941567</c:v>
                </c:pt>
                <c:pt idx="31256">
                  <c:v>9.5994444943417108</c:v>
                </c:pt>
                <c:pt idx="31257">
                  <c:v>9.4739247465878762</c:v>
                </c:pt>
                <c:pt idx="31258">
                  <c:v>9.3887965763520036</c:v>
                </c:pt>
                <c:pt idx="31259">
                  <c:v>9.3123022075868889</c:v>
                </c:pt>
                <c:pt idx="31260">
                  <c:v>9.3069894520210656</c:v>
                </c:pt>
                <c:pt idx="31261">
                  <c:v>9.3121066199472082</c:v>
                </c:pt>
                <c:pt idx="31262">
                  <c:v>9.3983971283746008</c:v>
                </c:pt>
                <c:pt idx="31263">
                  <c:v>9.6104263397221814</c:v>
                </c:pt>
                <c:pt idx="31264">
                  <c:v>9.8398678294953914</c:v>
                </c:pt>
                <c:pt idx="31265">
                  <c:v>10.001234526486865</c:v>
                </c:pt>
                <c:pt idx="31266">
                  <c:v>10.150817299001053</c:v>
                </c:pt>
                <c:pt idx="31267">
                  <c:v>10.295862043309009</c:v>
                </c:pt>
                <c:pt idx="31268">
                  <c:v>10.433564298868664</c:v>
                </c:pt>
                <c:pt idx="31269">
                  <c:v>10.556021410946592</c:v>
                </c:pt>
                <c:pt idx="31270">
                  <c:v>10.607997212031966</c:v>
                </c:pt>
                <c:pt idx="31271">
                  <c:v>10.598233781754645</c:v>
                </c:pt>
                <c:pt idx="31272">
                  <c:v>10.513867012975755</c:v>
                </c:pt>
                <c:pt idx="31273">
                  <c:v>10.417656599466685</c:v>
                </c:pt>
                <c:pt idx="31274">
                  <c:v>10.273692629374141</c:v>
                </c:pt>
                <c:pt idx="31275">
                  <c:v>10.131109620120593</c:v>
                </c:pt>
                <c:pt idx="31276">
                  <c:v>10.000384288551791</c:v>
                </c:pt>
                <c:pt idx="31277">
                  <c:v>9.895898151188808</c:v>
                </c:pt>
                <c:pt idx="31278">
                  <c:v>9.8044038027111817</c:v>
                </c:pt>
                <c:pt idx="31279">
                  <c:v>9.7363567487178546</c:v>
                </c:pt>
                <c:pt idx="31280">
                  <c:v>9.6866489197199996</c:v>
                </c:pt>
                <c:pt idx="31281">
                  <c:v>9.7016218787393438</c:v>
                </c:pt>
                <c:pt idx="31282">
                  <c:v>9.7585709464749488</c:v>
                </c:pt>
                <c:pt idx="31283">
                  <c:v>9.8360614475247701</c:v>
                </c:pt>
                <c:pt idx="31284">
                  <c:v>9.899396221182883</c:v>
                </c:pt>
                <c:pt idx="31285">
                  <c:v>9.9377490673084523</c:v>
                </c:pt>
                <c:pt idx="31286">
                  <c:v>9.9467838961028452</c:v>
                </c:pt>
                <c:pt idx="31287">
                  <c:v>9.9391470914086071</c:v>
                </c:pt>
                <c:pt idx="31288">
                  <c:v>9.9180462766792399</c:v>
                </c:pt>
                <c:pt idx="31289">
                  <c:v>9.9035483269814257</c:v>
                </c:pt>
                <c:pt idx="31290">
                  <c:v>9.8848281687680686</c:v>
                </c:pt>
                <c:pt idx="31291">
                  <c:v>9.8997985331035263</c:v>
                </c:pt>
                <c:pt idx="31292">
                  <c:v>9.9106682056062585</c:v>
                </c:pt>
                <c:pt idx="31293">
                  <c:v>9.9085597376897585</c:v>
                </c:pt>
                <c:pt idx="31294">
                  <c:v>9.9057849677423579</c:v>
                </c:pt>
                <c:pt idx="31295">
                  <c:v>9.9355838064510742</c:v>
                </c:pt>
                <c:pt idx="31296">
                  <c:v>9.979215647322512</c:v>
                </c:pt>
                <c:pt idx="31297">
                  <c:v>10.014268814547727</c:v>
                </c:pt>
                <c:pt idx="31298">
                  <c:v>10.011876143774526</c:v>
                </c:pt>
                <c:pt idx="31299">
                  <c:v>9.9705570837104212</c:v>
                </c:pt>
                <c:pt idx="31300">
                  <c:v>9.9253003738522789</c:v>
                </c:pt>
                <c:pt idx="31301">
                  <c:v>9.8652907023814596</c:v>
                </c:pt>
                <c:pt idx="31302">
                  <c:v>9.8250637543652317</c:v>
                </c:pt>
                <c:pt idx="31303">
                  <c:v>9.8318808857948579</c:v>
                </c:pt>
                <c:pt idx="31304">
                  <c:v>9.8393561244704664</c:v>
                </c:pt>
                <c:pt idx="31305">
                  <c:v>9.8512057057431175</c:v>
                </c:pt>
                <c:pt idx="31306">
                  <c:v>9.8524511035567794</c:v>
                </c:pt>
                <c:pt idx="31307">
                  <c:v>9.8597835460704406</c:v>
                </c:pt>
                <c:pt idx="31308">
                  <c:v>9.8897911025608209</c:v>
                </c:pt>
                <c:pt idx="31309">
                  <c:v>9.9239083264238914</c:v>
                </c:pt>
                <c:pt idx="31310">
                  <c:v>9.9557820116276332</c:v>
                </c:pt>
                <c:pt idx="31311">
                  <c:v>9.9619548490270269</c:v>
                </c:pt>
                <c:pt idx="31312">
                  <c:v>9.9748157771121999</c:v>
                </c:pt>
                <c:pt idx="31313">
                  <c:v>9.9804450064758399</c:v>
                </c:pt>
                <c:pt idx="31314">
                  <c:v>9.9436611843941538</c:v>
                </c:pt>
                <c:pt idx="31315">
                  <c:v>9.8909502508211506</c:v>
                </c:pt>
                <c:pt idx="31316">
                  <c:v>9.8641387209806233</c:v>
                </c:pt>
                <c:pt idx="31317">
                  <c:v>9.8456950803763146</c:v>
                </c:pt>
                <c:pt idx="31318">
                  <c:v>9.8180594264640124</c:v>
                </c:pt>
                <c:pt idx="31319">
                  <c:v>9.8110728117646069</c:v>
                </c:pt>
                <c:pt idx="31320">
                  <c:v>9.8040031870409958</c:v>
                </c:pt>
                <c:pt idx="31321">
                  <c:v>9.8251493801489822</c:v>
                </c:pt>
                <c:pt idx="31322">
                  <c:v>9.9067955824502416</c:v>
                </c:pt>
                <c:pt idx="31323">
                  <c:v>9.9956618202021854</c:v>
                </c:pt>
                <c:pt idx="31324">
                  <c:v>10.046428585729585</c:v>
                </c:pt>
                <c:pt idx="31325">
                  <c:v>10.056003805349324</c:v>
                </c:pt>
                <c:pt idx="31326">
                  <c:v>10.063404897830623</c:v>
                </c:pt>
                <c:pt idx="31327">
                  <c:v>10.042351208550192</c:v>
                </c:pt>
                <c:pt idx="31328">
                  <c:v>10.006988791310029</c:v>
                </c:pt>
                <c:pt idx="31329">
                  <c:v>9.9735302013273603</c:v>
                </c:pt>
                <c:pt idx="31330">
                  <c:v>9.9080412499066526</c:v>
                </c:pt>
                <c:pt idx="31331">
                  <c:v>9.8313626684584925</c:v>
                </c:pt>
                <c:pt idx="31332">
                  <c:v>9.7515433190316667</c:v>
                </c:pt>
                <c:pt idx="31333">
                  <c:v>9.7201216150997389</c:v>
                </c:pt>
                <c:pt idx="31334">
                  <c:v>9.7428799033349502</c:v>
                </c:pt>
                <c:pt idx="31335">
                  <c:v>9.7722033065371861</c:v>
                </c:pt>
                <c:pt idx="31336">
                  <c:v>9.7963850520563582</c:v>
                </c:pt>
                <c:pt idx="31337">
                  <c:v>9.8430479411620286</c:v>
                </c:pt>
                <c:pt idx="31338">
                  <c:v>9.8815196557667626</c:v>
                </c:pt>
                <c:pt idx="31339">
                  <c:v>9.8937027245612175</c:v>
                </c:pt>
                <c:pt idx="31340">
                  <c:v>9.9180670125979393</c:v>
                </c:pt>
                <c:pt idx="31341">
                  <c:v>9.9336614810275972</c:v>
                </c:pt>
                <c:pt idx="31342">
                  <c:v>9.9288601616738017</c:v>
                </c:pt>
                <c:pt idx="31343">
                  <c:v>9.9140775123929572</c:v>
                </c:pt>
                <c:pt idx="31344">
                  <c:v>9.8909930244099336</c:v>
                </c:pt>
                <c:pt idx="31345">
                  <c:v>9.8784979034102012</c:v>
                </c:pt>
                <c:pt idx="31346">
                  <c:v>9.8741494102101175</c:v>
                </c:pt>
                <c:pt idx="31347">
                  <c:v>9.8766690444916545</c:v>
                </c:pt>
                <c:pt idx="31348">
                  <c:v>9.8585875594156285</c:v>
                </c:pt>
                <c:pt idx="31349">
                  <c:v>9.8482272855898234</c:v>
                </c:pt>
                <c:pt idx="31350">
                  <c:v>9.8517940448768471</c:v>
                </c:pt>
                <c:pt idx="31351">
                  <c:v>9.8590941243087435</c:v>
                </c:pt>
                <c:pt idx="31352">
                  <c:v>9.846896624175189</c:v>
                </c:pt>
                <c:pt idx="31353">
                  <c:v>9.8647892517138445</c:v>
                </c:pt>
                <c:pt idx="31354">
                  <c:v>9.8902304243214942</c:v>
                </c:pt>
                <c:pt idx="31355">
                  <c:v>9.8708497029607543</c:v>
                </c:pt>
                <c:pt idx="31356">
                  <c:v>9.8099247739117619</c:v>
                </c:pt>
                <c:pt idx="31357">
                  <c:v>9.7425170530687062</c:v>
                </c:pt>
                <c:pt idx="31358">
                  <c:v>9.6999306086950998</c:v>
                </c:pt>
                <c:pt idx="31359">
                  <c:v>9.677577536556047</c:v>
                </c:pt>
                <c:pt idx="31360">
                  <c:v>9.6632015329114473</c:v>
                </c:pt>
                <c:pt idx="31361">
                  <c:v>9.70434501027888</c:v>
                </c:pt>
                <c:pt idx="31362">
                  <c:v>9.7457559033724959</c:v>
                </c:pt>
                <c:pt idx="31363">
                  <c:v>9.8111846668651026</c:v>
                </c:pt>
                <c:pt idx="31364">
                  <c:v>9.90122455957078</c:v>
                </c:pt>
                <c:pt idx="31365">
                  <c:v>10.00598603673583</c:v>
                </c:pt>
                <c:pt idx="31366">
                  <c:v>10.104042558541479</c:v>
                </c:pt>
                <c:pt idx="31367">
                  <c:v>10.189980312791324</c:v>
                </c:pt>
                <c:pt idx="31368">
                  <c:v>10.216885699095013</c:v>
                </c:pt>
                <c:pt idx="31369">
                  <c:v>10.188609370155415</c:v>
                </c:pt>
                <c:pt idx="31370">
                  <c:v>10.112170130259335</c:v>
                </c:pt>
                <c:pt idx="31371">
                  <c:v>10.001076097959249</c:v>
                </c:pt>
                <c:pt idx="31372">
                  <c:v>9.9139601949174665</c:v>
                </c:pt>
                <c:pt idx="31373">
                  <c:v>9.8611691184534589</c:v>
                </c:pt>
                <c:pt idx="31374">
                  <c:v>9.8294423344956918</c:v>
                </c:pt>
                <c:pt idx="31375">
                  <c:v>9.8462142103084478</c:v>
                </c:pt>
                <c:pt idx="31376">
                  <c:v>9.8800619027871743</c:v>
                </c:pt>
                <c:pt idx="31377">
                  <c:v>9.8750199323112398</c:v>
                </c:pt>
                <c:pt idx="31378">
                  <c:v>9.8702642465420745</c:v>
                </c:pt>
                <c:pt idx="31379">
                  <c:v>9.8453196672228724</c:v>
                </c:pt>
                <c:pt idx="31380">
                  <c:v>9.8383064866693637</c:v>
                </c:pt>
                <c:pt idx="31381">
                  <c:v>9.8474798679364</c:v>
                </c:pt>
                <c:pt idx="31382">
                  <c:v>9.8335615599780812</c:v>
                </c:pt>
                <c:pt idx="31383">
                  <c:v>9.7936154519964642</c:v>
                </c:pt>
                <c:pt idx="31384">
                  <c:v>9.7978972558369595</c:v>
                </c:pt>
                <c:pt idx="31385">
                  <c:v>9.8294842496465993</c:v>
                </c:pt>
                <c:pt idx="31386">
                  <c:v>9.8651868049786824</c:v>
                </c:pt>
                <c:pt idx="31387">
                  <c:v>9.875551290726083</c:v>
                </c:pt>
                <c:pt idx="31388">
                  <c:v>9.8643339709081594</c:v>
                </c:pt>
                <c:pt idx="31389">
                  <c:v>9.8378644601296141</c:v>
                </c:pt>
                <c:pt idx="31390">
                  <c:v>9.8236941318541771</c:v>
                </c:pt>
                <c:pt idx="31391">
                  <c:v>9.7883383553853669</c:v>
                </c:pt>
                <c:pt idx="31392">
                  <c:v>9.7909905508546746</c:v>
                </c:pt>
                <c:pt idx="31393">
                  <c:v>9.8024638393190706</c:v>
                </c:pt>
                <c:pt idx="31394">
                  <c:v>9.8201790577553716</c:v>
                </c:pt>
                <c:pt idx="31395">
                  <c:v>9.8469480209885631</c:v>
                </c:pt>
                <c:pt idx="31396">
                  <c:v>9.8712734200931482</c:v>
                </c:pt>
                <c:pt idx="31397">
                  <c:v>9.9249476209653817</c:v>
                </c:pt>
                <c:pt idx="31398">
                  <c:v>9.9791792682882985</c:v>
                </c:pt>
                <c:pt idx="31399">
                  <c:v>10.023495299343402</c:v>
                </c:pt>
                <c:pt idx="31400">
                  <c:v>10.07160367591924</c:v>
                </c:pt>
                <c:pt idx="31401">
                  <c:v>10.040333249438016</c:v>
                </c:pt>
                <c:pt idx="31402">
                  <c:v>9.992787184646728</c:v>
                </c:pt>
                <c:pt idx="31403">
                  <c:v>9.9760516226401439</c:v>
                </c:pt>
                <c:pt idx="31404">
                  <c:v>9.9660054709071257</c:v>
                </c:pt>
                <c:pt idx="31405">
                  <c:v>9.9603260134956688</c:v>
                </c:pt>
                <c:pt idx="31406">
                  <c:v>9.9995457950467532</c:v>
                </c:pt>
                <c:pt idx="31407">
                  <c:v>10.068218069482072</c:v>
                </c:pt>
                <c:pt idx="31408">
                  <c:v>10.124363603708568</c:v>
                </c:pt>
                <c:pt idx="31409">
                  <c:v>10.182158066012402</c:v>
                </c:pt>
                <c:pt idx="31410">
                  <c:v>10.160127824776129</c:v>
                </c:pt>
                <c:pt idx="31411">
                  <c:v>10.075966680067083</c:v>
                </c:pt>
                <c:pt idx="31412">
                  <c:v>10.002669249655414</c:v>
                </c:pt>
                <c:pt idx="31413">
                  <c:v>9.9440785317874489</c:v>
                </c:pt>
                <c:pt idx="31414">
                  <c:v>9.8810258350557163</c:v>
                </c:pt>
                <c:pt idx="31415">
                  <c:v>9.8339450846225382</c:v>
                </c:pt>
                <c:pt idx="31416">
                  <c:v>9.7775437962074534</c:v>
                </c:pt>
                <c:pt idx="31417">
                  <c:v>9.7204238436726484</c:v>
                </c:pt>
                <c:pt idx="31418">
                  <c:v>9.6965361022195431</c:v>
                </c:pt>
                <c:pt idx="31419">
                  <c:v>9.7336069358260975</c:v>
                </c:pt>
                <c:pt idx="31420">
                  <c:v>9.7613172435228108</c:v>
                </c:pt>
                <c:pt idx="31421">
                  <c:v>9.7766448607053853</c:v>
                </c:pt>
                <c:pt idx="31422">
                  <c:v>9.7614524727245762</c:v>
                </c:pt>
                <c:pt idx="31423">
                  <c:v>9.8004087647181581</c:v>
                </c:pt>
                <c:pt idx="31424">
                  <c:v>9.8730078513365012</c:v>
                </c:pt>
                <c:pt idx="31425">
                  <c:v>9.9439240507699864</c:v>
                </c:pt>
                <c:pt idx="31426">
                  <c:v>9.9666356647358665</c:v>
                </c:pt>
                <c:pt idx="31427">
                  <c:v>9.934623473992243</c:v>
                </c:pt>
                <c:pt idx="31428">
                  <c:v>9.8915001043891078</c:v>
                </c:pt>
                <c:pt idx="31429">
                  <c:v>9.836287388885868</c:v>
                </c:pt>
                <c:pt idx="31430">
                  <c:v>9.7887284451207464</c:v>
                </c:pt>
                <c:pt idx="31431">
                  <c:v>9.7305904926016797</c:v>
                </c:pt>
                <c:pt idx="31432">
                  <c:v>9.6916851827857435</c:v>
                </c:pt>
                <c:pt idx="31433">
                  <c:v>9.6314624743903554</c:v>
                </c:pt>
                <c:pt idx="31434">
                  <c:v>9.6187909209309748</c:v>
                </c:pt>
                <c:pt idx="31435">
                  <c:v>9.6955657193894336</c:v>
                </c:pt>
                <c:pt idx="31436">
                  <c:v>9.8429690772488136</c:v>
                </c:pt>
                <c:pt idx="31437">
                  <c:v>9.9946725674762327</c:v>
                </c:pt>
                <c:pt idx="31438">
                  <c:v>10.172554527659118</c:v>
                </c:pt>
                <c:pt idx="31439">
                  <c:v>10.355524016742972</c:v>
                </c:pt>
                <c:pt idx="31440">
                  <c:v>10.446034795959772</c:v>
                </c:pt>
                <c:pt idx="31441">
                  <c:v>10.370232711120266</c:v>
                </c:pt>
                <c:pt idx="31442">
                  <c:v>10.20630063641604</c:v>
                </c:pt>
                <c:pt idx="31443">
                  <c:v>10.029976719573138</c:v>
                </c:pt>
                <c:pt idx="31444">
                  <c:v>9.8730221026017215</c:v>
                </c:pt>
                <c:pt idx="31445">
                  <c:v>9.7271081685280389</c:v>
                </c:pt>
                <c:pt idx="31446">
                  <c:v>9.6553493185254418</c:v>
                </c:pt>
                <c:pt idx="31447">
                  <c:v>9.6285864555880138</c:v>
                </c:pt>
                <c:pt idx="31448">
                  <c:v>9.6356699533336307</c:v>
                </c:pt>
                <c:pt idx="31449">
                  <c:v>9.6473563774576068</c:v>
                </c:pt>
                <c:pt idx="31450">
                  <c:v>9.6826415029022996</c:v>
                </c:pt>
                <c:pt idx="31451">
                  <c:v>9.7139785593939187</c:v>
                </c:pt>
                <c:pt idx="31452">
                  <c:v>9.7080711533959931</c:v>
                </c:pt>
                <c:pt idx="31453">
                  <c:v>9.7326166086950838</c:v>
                </c:pt>
                <c:pt idx="31454">
                  <c:v>9.7541012172701596</c:v>
                </c:pt>
                <c:pt idx="31455">
                  <c:v>9.7909115365304693</c:v>
                </c:pt>
                <c:pt idx="31456">
                  <c:v>9.8456531261381617</c:v>
                </c:pt>
                <c:pt idx="31457">
                  <c:v>9.8912493879561794</c:v>
                </c:pt>
                <c:pt idx="31458">
                  <c:v>9.8900715894316455</c:v>
                </c:pt>
                <c:pt idx="31459">
                  <c:v>9.8721891196823197</c:v>
                </c:pt>
                <c:pt idx="31460">
                  <c:v>9.8576819319089743</c:v>
                </c:pt>
                <c:pt idx="31461">
                  <c:v>9.8440331803203289</c:v>
                </c:pt>
                <c:pt idx="31462">
                  <c:v>9.7920021600360254</c:v>
                </c:pt>
                <c:pt idx="31463">
                  <c:v>9.7500535198563387</c:v>
                </c:pt>
                <c:pt idx="31464">
                  <c:v>9.7635633142177838</c:v>
                </c:pt>
                <c:pt idx="31465">
                  <c:v>9.7821321771098226</c:v>
                </c:pt>
                <c:pt idx="31466">
                  <c:v>9.825099599106764</c:v>
                </c:pt>
                <c:pt idx="31467">
                  <c:v>9.9094342837924323</c:v>
                </c:pt>
                <c:pt idx="31468">
                  <c:v>10.005285559607675</c:v>
                </c:pt>
                <c:pt idx="31469">
                  <c:v>10.100576521232341</c:v>
                </c:pt>
                <c:pt idx="31470">
                  <c:v>10.158822217824678</c:v>
                </c:pt>
                <c:pt idx="31471">
                  <c:v>10.168184443208828</c:v>
                </c:pt>
                <c:pt idx="31472">
                  <c:v>10.143018467545053</c:v>
                </c:pt>
                <c:pt idx="31473">
                  <c:v>10.057390515633097</c:v>
                </c:pt>
                <c:pt idx="31474">
                  <c:v>9.9787856850030341</c:v>
                </c:pt>
                <c:pt idx="31475">
                  <c:v>9.9079696425415129</c:v>
                </c:pt>
                <c:pt idx="31476">
                  <c:v>9.8058925469038787</c:v>
                </c:pt>
                <c:pt idx="31477">
                  <c:v>9.734310137625652</c:v>
                </c:pt>
                <c:pt idx="31478">
                  <c:v>9.6900828154129854</c:v>
                </c:pt>
                <c:pt idx="31479">
                  <c:v>9.6945914662988137</c:v>
                </c:pt>
                <c:pt idx="31480">
                  <c:v>9.7155545537679586</c:v>
                </c:pt>
                <c:pt idx="31481">
                  <c:v>9.7087098344325877</c:v>
                </c:pt>
                <c:pt idx="31482">
                  <c:v>9.7216554771898149</c:v>
                </c:pt>
                <c:pt idx="31483">
                  <c:v>9.7779646143907275</c:v>
                </c:pt>
                <c:pt idx="31484">
                  <c:v>9.8579523687688386</c:v>
                </c:pt>
                <c:pt idx="31485">
                  <c:v>9.9046927963274651</c:v>
                </c:pt>
                <c:pt idx="31486">
                  <c:v>9.9293031966766829</c:v>
                </c:pt>
                <c:pt idx="31487">
                  <c:v>9.9131299139644167</c:v>
                </c:pt>
                <c:pt idx="31488">
                  <c:v>9.8934549968648842</c:v>
                </c:pt>
                <c:pt idx="31489">
                  <c:v>9.9011104719311813</c:v>
                </c:pt>
                <c:pt idx="31490">
                  <c:v>9.8866040209089832</c:v>
                </c:pt>
                <c:pt idx="31491">
                  <c:v>9.8722486395989311</c:v>
                </c:pt>
                <c:pt idx="31492">
                  <c:v>9.8700908042218174</c:v>
                </c:pt>
                <c:pt idx="31493">
                  <c:v>9.9238704260531865</c:v>
                </c:pt>
                <c:pt idx="31494">
                  <c:v>9.9857296271948872</c:v>
                </c:pt>
                <c:pt idx="31495">
                  <c:v>10.03273793085283</c:v>
                </c:pt>
                <c:pt idx="31496">
                  <c:v>10.048819302907226</c:v>
                </c:pt>
                <c:pt idx="31497">
                  <c:v>10.060935570401101</c:v>
                </c:pt>
                <c:pt idx="31498">
                  <c:v>10.021395652030279</c:v>
                </c:pt>
                <c:pt idx="31499">
                  <c:v>9.97146857800867</c:v>
                </c:pt>
                <c:pt idx="31500">
                  <c:v>9.8879200002612979</c:v>
                </c:pt>
                <c:pt idx="31501">
                  <c:v>9.8615329140857941</c:v>
                </c:pt>
                <c:pt idx="31502">
                  <c:v>9.8430019122489263</c:v>
                </c:pt>
                <c:pt idx="31503">
                  <c:v>9.8088074940962215</c:v>
                </c:pt>
                <c:pt idx="31504">
                  <c:v>9.7730804297809488</c:v>
                </c:pt>
                <c:pt idx="31505">
                  <c:v>9.7739234101223822</c:v>
                </c:pt>
                <c:pt idx="31506">
                  <c:v>9.8087592931286895</c:v>
                </c:pt>
                <c:pt idx="31507">
                  <c:v>9.8271045583764725</c:v>
                </c:pt>
                <c:pt idx="31508">
                  <c:v>9.8573811737500634</c:v>
                </c:pt>
                <c:pt idx="31509">
                  <c:v>9.8768392088504822</c:v>
                </c:pt>
                <c:pt idx="31510">
                  <c:v>9.9189128084242881</c:v>
                </c:pt>
                <c:pt idx="31511">
                  <c:v>9.9293912057871285</c:v>
                </c:pt>
                <c:pt idx="31512">
                  <c:v>9.91363008911717</c:v>
                </c:pt>
                <c:pt idx="31513">
                  <c:v>9.8748500610792895</c:v>
                </c:pt>
                <c:pt idx="31514">
                  <c:v>9.8529896531491996</c:v>
                </c:pt>
                <c:pt idx="31515">
                  <c:v>9.8599539336664854</c:v>
                </c:pt>
                <c:pt idx="31516">
                  <c:v>9.8664252260595262</c:v>
                </c:pt>
                <c:pt idx="31517">
                  <c:v>9.8485693381708685</c:v>
                </c:pt>
                <c:pt idx="31518">
                  <c:v>9.8732911139267436</c:v>
                </c:pt>
                <c:pt idx="31519">
                  <c:v>9.9281805661163904</c:v>
                </c:pt>
                <c:pt idx="31520">
                  <c:v>9.9551305463275934</c:v>
                </c:pt>
                <c:pt idx="31521">
                  <c:v>9.9724444876425995</c:v>
                </c:pt>
                <c:pt idx="31522">
                  <c:v>9.9764405545938253</c:v>
                </c:pt>
                <c:pt idx="31523">
                  <c:v>9.974360576331323</c:v>
                </c:pt>
                <c:pt idx="31524">
                  <c:v>9.9367232669488725</c:v>
                </c:pt>
                <c:pt idx="31525">
                  <c:v>9.9006265112777996</c:v>
                </c:pt>
                <c:pt idx="31526">
                  <c:v>9.8548041213307691</c:v>
                </c:pt>
                <c:pt idx="31527">
                  <c:v>9.8294967985122152</c:v>
                </c:pt>
                <c:pt idx="31528">
                  <c:v>9.8403904899590646</c:v>
                </c:pt>
                <c:pt idx="31529">
                  <c:v>9.8369584452138135</c:v>
                </c:pt>
                <c:pt idx="31530">
                  <c:v>9.8360221653248363</c:v>
                </c:pt>
                <c:pt idx="31531">
                  <c:v>9.8487828823750458</c:v>
                </c:pt>
                <c:pt idx="31532">
                  <c:v>9.8847540391756841</c:v>
                </c:pt>
                <c:pt idx="31533">
                  <c:v>9.9319705481828411</c:v>
                </c:pt>
                <c:pt idx="31534">
                  <c:v>9.9606521186434289</c:v>
                </c:pt>
                <c:pt idx="31535">
                  <c:v>9.9627229433312117</c:v>
                </c:pt>
                <c:pt idx="31536">
                  <c:v>9.9516182995429077</c:v>
                </c:pt>
                <c:pt idx="31537">
                  <c:v>9.9568790871874775</c:v>
                </c:pt>
                <c:pt idx="31538">
                  <c:v>9.9491163603640729</c:v>
                </c:pt>
                <c:pt idx="31539">
                  <c:v>9.9444822941488074</c:v>
                </c:pt>
                <c:pt idx="31540">
                  <c:v>9.9402758307876731</c:v>
                </c:pt>
                <c:pt idx="31541">
                  <c:v>9.9423064628059272</c:v>
                </c:pt>
                <c:pt idx="31542">
                  <c:v>9.9647231713661881</c:v>
                </c:pt>
                <c:pt idx="31543">
                  <c:v>10.002632773354035</c:v>
                </c:pt>
                <c:pt idx="31544">
                  <c:v>10.008122296022949</c:v>
                </c:pt>
                <c:pt idx="31545">
                  <c:v>10.001773336986657</c:v>
                </c:pt>
                <c:pt idx="31546">
                  <c:v>10.005136300003963</c:v>
                </c:pt>
                <c:pt idx="31547">
                  <c:v>10.008311769465351</c:v>
                </c:pt>
                <c:pt idx="31548">
                  <c:v>9.9827594751242259</c:v>
                </c:pt>
                <c:pt idx="31549">
                  <c:v>9.9215362363409412</c:v>
                </c:pt>
                <c:pt idx="31550">
                  <c:v>9.8485620043070252</c:v>
                </c:pt>
                <c:pt idx="31551">
                  <c:v>9.7928077283764026</c:v>
                </c:pt>
                <c:pt idx="31552">
                  <c:v>9.7463982692823752</c:v>
                </c:pt>
                <c:pt idx="31553">
                  <c:v>9.7642789831622601</c:v>
                </c:pt>
                <c:pt idx="31554">
                  <c:v>9.8054676635117932</c:v>
                </c:pt>
                <c:pt idx="31555">
                  <c:v>9.8800343707859781</c:v>
                </c:pt>
                <c:pt idx="31556">
                  <c:v>9.9531220319314038</c:v>
                </c:pt>
                <c:pt idx="31557">
                  <c:v>10.015245738474787</c:v>
                </c:pt>
                <c:pt idx="31558">
                  <c:v>10.020680140256463</c:v>
                </c:pt>
                <c:pt idx="31559">
                  <c:v>10.014664159160519</c:v>
                </c:pt>
                <c:pt idx="31560">
                  <c:v>9.9953048892200336</c:v>
                </c:pt>
                <c:pt idx="31561">
                  <c:v>9.9458560906821294</c:v>
                </c:pt>
                <c:pt idx="31562">
                  <c:v>9.9151581836036051</c:v>
                </c:pt>
                <c:pt idx="31563">
                  <c:v>9.9092143822953158</c:v>
                </c:pt>
                <c:pt idx="31564">
                  <c:v>9.8669602390458468</c:v>
                </c:pt>
                <c:pt idx="31565">
                  <c:v>9.8356451003918242</c:v>
                </c:pt>
                <c:pt idx="31566">
                  <c:v>9.8004202259530739</c:v>
                </c:pt>
                <c:pt idx="31567">
                  <c:v>9.7618422757032235</c:v>
                </c:pt>
                <c:pt idx="31568">
                  <c:v>9.7348473189497895</c:v>
                </c:pt>
                <c:pt idx="31569">
                  <c:v>9.6971613013243818</c:v>
                </c:pt>
                <c:pt idx="31570">
                  <c:v>9.633230247447198</c:v>
                </c:pt>
                <c:pt idx="31571">
                  <c:v>9.6035715033807048</c:v>
                </c:pt>
                <c:pt idx="31572">
                  <c:v>9.5609538651965025</c:v>
                </c:pt>
                <c:pt idx="31573">
                  <c:v>9.549892491478353</c:v>
                </c:pt>
                <c:pt idx="31574">
                  <c:v>9.5879368830344696</c:v>
                </c:pt>
                <c:pt idx="31575">
                  <c:v>9.6709705957397816</c:v>
                </c:pt>
                <c:pt idx="31576">
                  <c:v>9.8028920460629383</c:v>
                </c:pt>
                <c:pt idx="31577">
                  <c:v>9.9379529797966875</c:v>
                </c:pt>
                <c:pt idx="31578">
                  <c:v>10.007995877279024</c:v>
                </c:pt>
                <c:pt idx="31579">
                  <c:v>10.07432177176144</c:v>
                </c:pt>
                <c:pt idx="31580">
                  <c:v>10.139398195089798</c:v>
                </c:pt>
                <c:pt idx="31581">
                  <c:v>10.220540665703936</c:v>
                </c:pt>
                <c:pt idx="31582">
                  <c:v>10.30049671872826</c:v>
                </c:pt>
                <c:pt idx="31583">
                  <c:v>10.323143295610127</c:v>
                </c:pt>
                <c:pt idx="31584">
                  <c:v>10.303150823202621</c:v>
                </c:pt>
                <c:pt idx="31585">
                  <c:v>10.271614120124992</c:v>
                </c:pt>
                <c:pt idx="31586">
                  <c:v>10.22783093778434</c:v>
                </c:pt>
                <c:pt idx="31587">
                  <c:v>10.203926475618253</c:v>
                </c:pt>
                <c:pt idx="31588">
                  <c:v>10.157379935126265</c:v>
                </c:pt>
                <c:pt idx="31589">
                  <c:v>10.124397235753355</c:v>
                </c:pt>
                <c:pt idx="31590">
                  <c:v>10.129039217436997</c:v>
                </c:pt>
                <c:pt idx="31591">
                  <c:v>10.129384527770107</c:v>
                </c:pt>
                <c:pt idx="31592">
                  <c:v>10.074829970736431</c:v>
                </c:pt>
                <c:pt idx="31593">
                  <c:v>9.9074955744373128</c:v>
                </c:pt>
                <c:pt idx="31594">
                  <c:v>9.7059263930261555</c:v>
                </c:pt>
                <c:pt idx="31595">
                  <c:v>9.5453680376219765</c:v>
                </c:pt>
                <c:pt idx="31596">
                  <c:v>9.421726000121124</c:v>
                </c:pt>
                <c:pt idx="31597">
                  <c:v>9.295492724840333</c:v>
                </c:pt>
                <c:pt idx="31598">
                  <c:v>9.2766299669869454</c:v>
                </c:pt>
                <c:pt idx="31599">
                  <c:v>9.5319626825229893</c:v>
                </c:pt>
                <c:pt idx="31600">
                  <c:v>10.038205509122658</c:v>
                </c:pt>
                <c:pt idx="31601">
                  <c:v>10.512545865540199</c:v>
                </c:pt>
                <c:pt idx="31602">
                  <c:v>10.786788419616309</c:v>
                </c:pt>
                <c:pt idx="31603">
                  <c:v>10.891067722843593</c:v>
                </c:pt>
                <c:pt idx="31604">
                  <c:v>10.819242929463027</c:v>
                </c:pt>
                <c:pt idx="31605">
                  <c:v>10.59545649705821</c:v>
                </c:pt>
                <c:pt idx="31606">
                  <c:v>10.374533227325513</c:v>
                </c:pt>
                <c:pt idx="31607">
                  <c:v>10.208202776103125</c:v>
                </c:pt>
                <c:pt idx="31608">
                  <c:v>10.034299648028499</c:v>
                </c:pt>
                <c:pt idx="31609">
                  <c:v>9.8988492056042023</c:v>
                </c:pt>
                <c:pt idx="31610">
                  <c:v>9.8499653381508292</c:v>
                </c:pt>
                <c:pt idx="31611">
                  <c:v>9.8328386066976918</c:v>
                </c:pt>
                <c:pt idx="31612">
                  <c:v>9.8178296468106581</c:v>
                </c:pt>
                <c:pt idx="31613">
                  <c:v>9.7305364386730169</c:v>
                </c:pt>
                <c:pt idx="31614">
                  <c:v>9.6820807103104514</c:v>
                </c:pt>
                <c:pt idx="31615">
                  <c:v>9.8453660858520902</c:v>
                </c:pt>
                <c:pt idx="31616">
                  <c:v>10.137928018124063</c:v>
                </c:pt>
                <c:pt idx="31617">
                  <c:v>10.479288702100831</c:v>
                </c:pt>
                <c:pt idx="31618">
                  <c:v>10.771982272161974</c:v>
                </c:pt>
                <c:pt idx="31619">
                  <c:v>10.877056945493793</c:v>
                </c:pt>
                <c:pt idx="31620">
                  <c:v>10.741876877133787</c:v>
                </c:pt>
                <c:pt idx="31621">
                  <c:v>10.467561254452541</c:v>
                </c:pt>
                <c:pt idx="31622">
                  <c:v>10.114308703240786</c:v>
                </c:pt>
                <c:pt idx="31623">
                  <c:v>9.7609971467094994</c:v>
                </c:pt>
                <c:pt idx="31624">
                  <c:v>9.4676157197847157</c:v>
                </c:pt>
                <c:pt idx="31625">
                  <c:v>9.2378927037802008</c:v>
                </c:pt>
                <c:pt idx="31626">
                  <c:v>9.090260660436785</c:v>
                </c:pt>
                <c:pt idx="31627">
                  <c:v>9.0466061351740468</c:v>
                </c:pt>
                <c:pt idx="31628">
                  <c:v>9.1348364756064075</c:v>
                </c:pt>
                <c:pt idx="31629">
                  <c:v>9.2830125081575705</c:v>
                </c:pt>
                <c:pt idx="31630">
                  <c:v>9.4564784346181092</c:v>
                </c:pt>
                <c:pt idx="31631">
                  <c:v>9.6227380610246467</c:v>
                </c:pt>
                <c:pt idx="31632">
                  <c:v>9.757546870803969</c:v>
                </c:pt>
                <c:pt idx="31633">
                  <c:v>9.9067339438665538</c:v>
                </c:pt>
                <c:pt idx="31634">
                  <c:v>10.144125943514556</c:v>
                </c:pt>
                <c:pt idx="31635">
                  <c:v>10.382960062647443</c:v>
                </c:pt>
                <c:pt idx="31636">
                  <c:v>10.577982242144742</c:v>
                </c:pt>
                <c:pt idx="31637">
                  <c:v>10.588849073312785</c:v>
                </c:pt>
                <c:pt idx="31638">
                  <c:v>10.480520347054712</c:v>
                </c:pt>
                <c:pt idx="31639">
                  <c:v>10.302393205956212</c:v>
                </c:pt>
                <c:pt idx="31640">
                  <c:v>10.147524293950276</c:v>
                </c:pt>
                <c:pt idx="31641">
                  <c:v>10.070642933389585</c:v>
                </c:pt>
                <c:pt idx="31642">
                  <c:v>10.073632176565246</c:v>
                </c:pt>
                <c:pt idx="31643">
                  <c:v>10.123117649869544</c:v>
                </c:pt>
                <c:pt idx="31644">
                  <c:v>10.18051950006725</c:v>
                </c:pt>
                <c:pt idx="31645">
                  <c:v>9.9952421353271479</c:v>
                </c:pt>
                <c:pt idx="31646">
                  <c:v>9.6136278949633951</c:v>
                </c:pt>
                <c:pt idx="31647">
                  <c:v>9.2843271452324139</c:v>
                </c:pt>
                <c:pt idx="31648">
                  <c:v>9.0961024689490912</c:v>
                </c:pt>
                <c:pt idx="31649">
                  <c:v>8.9886683220535488</c:v>
                </c:pt>
                <c:pt idx="31650">
                  <c:v>9.0246601636844108</c:v>
                </c:pt>
                <c:pt idx="31651">
                  <c:v>9.1990877295212705</c:v>
                </c:pt>
                <c:pt idx="31652">
                  <c:v>9.4233919469459657</c:v>
                </c:pt>
                <c:pt idx="31653">
                  <c:v>9.5472375234866522</c:v>
                </c:pt>
                <c:pt idx="31654">
                  <c:v>9.5584455822284635</c:v>
                </c:pt>
                <c:pt idx="31655">
                  <c:v>9.6255994486931673</c:v>
                </c:pt>
                <c:pt idx="31656">
                  <c:v>9.6336854393678539</c:v>
                </c:pt>
                <c:pt idx="31657">
                  <c:v>9.5932365093201959</c:v>
                </c:pt>
                <c:pt idx="31658">
                  <c:v>9.6216199211713871</c:v>
                </c:pt>
                <c:pt idx="31659">
                  <c:v>9.7075858841526017</c:v>
                </c:pt>
                <c:pt idx="31660">
                  <c:v>9.8068721694594618</c:v>
                </c:pt>
                <c:pt idx="31661">
                  <c:v>9.8119245935471291</c:v>
                </c:pt>
                <c:pt idx="31662">
                  <c:v>9.7839547374250451</c:v>
                </c:pt>
                <c:pt idx="31663">
                  <c:v>9.7218354754296055</c:v>
                </c:pt>
                <c:pt idx="31664">
                  <c:v>9.6937959918741612</c:v>
                </c:pt>
                <c:pt idx="31665">
                  <c:v>9.6702533679505827</c:v>
                </c:pt>
                <c:pt idx="31666">
                  <c:v>9.6006738544188117</c:v>
                </c:pt>
                <c:pt idx="31667">
                  <c:v>9.5659760038824384</c:v>
                </c:pt>
                <c:pt idx="31668">
                  <c:v>9.5496059642695474</c:v>
                </c:pt>
                <c:pt idx="31669">
                  <c:v>9.5821809365441197</c:v>
                </c:pt>
                <c:pt idx="31670">
                  <c:v>9.6804850476209054</c:v>
                </c:pt>
                <c:pt idx="31671">
                  <c:v>9.8226241984159852</c:v>
                </c:pt>
                <c:pt idx="31672">
                  <c:v>9.9606444927585382</c:v>
                </c:pt>
                <c:pt idx="31673">
                  <c:v>10.088033851540171</c:v>
                </c:pt>
                <c:pt idx="31674">
                  <c:v>10.165973265765576</c:v>
                </c:pt>
                <c:pt idx="31675">
                  <c:v>10.19267571228737</c:v>
                </c:pt>
                <c:pt idx="31676">
                  <c:v>10.236903293412942</c:v>
                </c:pt>
                <c:pt idx="31677">
                  <c:v>10.238239362208354</c:v>
                </c:pt>
                <c:pt idx="31678">
                  <c:v>10.238409159139511</c:v>
                </c:pt>
                <c:pt idx="31679">
                  <c:v>10.233559929537531</c:v>
                </c:pt>
                <c:pt idx="31680">
                  <c:v>10.212099686902386</c:v>
                </c:pt>
                <c:pt idx="31681">
                  <c:v>10.114001371103376</c:v>
                </c:pt>
                <c:pt idx="31682">
                  <c:v>10.014070857257435</c:v>
                </c:pt>
                <c:pt idx="31683">
                  <c:v>9.9218500258442095</c:v>
                </c:pt>
                <c:pt idx="31684">
                  <c:v>9.8192211221192256</c:v>
                </c:pt>
                <c:pt idx="31685">
                  <c:v>9.7519182799464872</c:v>
                </c:pt>
                <c:pt idx="31686">
                  <c:v>9.6331077604949122</c:v>
                </c:pt>
                <c:pt idx="31687">
                  <c:v>9.4801304127743382</c:v>
                </c:pt>
                <c:pt idx="31688">
                  <c:v>9.3708440204585912</c:v>
                </c:pt>
                <c:pt idx="31689">
                  <c:v>9.3255905132687573</c:v>
                </c:pt>
                <c:pt idx="31690">
                  <c:v>9.3527876300177901</c:v>
                </c:pt>
                <c:pt idx="31691">
                  <c:v>9.3726356473304904</c:v>
                </c:pt>
                <c:pt idx="31692">
                  <c:v>9.4268017904629335</c:v>
                </c:pt>
                <c:pt idx="31693">
                  <c:v>9.4910146417231118</c:v>
                </c:pt>
                <c:pt idx="31694">
                  <c:v>9.5774685139057265</c:v>
                </c:pt>
                <c:pt idx="31695">
                  <c:v>9.7111670345532524</c:v>
                </c:pt>
                <c:pt idx="31696">
                  <c:v>9.8755541722382798</c:v>
                </c:pt>
                <c:pt idx="31697">
                  <c:v>10.056668613651624</c:v>
                </c:pt>
                <c:pt idx="31698">
                  <c:v>10.286155004254432</c:v>
                </c:pt>
                <c:pt idx="31699">
                  <c:v>10.564354187805682</c:v>
                </c:pt>
                <c:pt idx="31700">
                  <c:v>10.83855047593288</c:v>
                </c:pt>
                <c:pt idx="31701">
                  <c:v>11.003516399562903</c:v>
                </c:pt>
                <c:pt idx="31702">
                  <c:v>11.017945376142983</c:v>
                </c:pt>
                <c:pt idx="31703">
                  <c:v>10.881374161296064</c:v>
                </c:pt>
                <c:pt idx="31704">
                  <c:v>10.676510646439427</c:v>
                </c:pt>
                <c:pt idx="31705">
                  <c:v>10.446490995753685</c:v>
                </c:pt>
                <c:pt idx="31706">
                  <c:v>10.253517242594734</c:v>
                </c:pt>
                <c:pt idx="31707">
                  <c:v>10.085539207641013</c:v>
                </c:pt>
                <c:pt idx="31708">
                  <c:v>9.9091552867941779</c:v>
                </c:pt>
                <c:pt idx="31709">
                  <c:v>9.7602897748436863</c:v>
                </c:pt>
                <c:pt idx="31710">
                  <c:v>9.671909312296572</c:v>
                </c:pt>
                <c:pt idx="31711">
                  <c:v>9.5857515759794243</c:v>
                </c:pt>
                <c:pt idx="31712">
                  <c:v>9.5214390699905351</c:v>
                </c:pt>
                <c:pt idx="31713">
                  <c:v>9.5301124139248934</c:v>
                </c:pt>
                <c:pt idx="31714">
                  <c:v>9.5723042575271258</c:v>
                </c:pt>
                <c:pt idx="31715">
                  <c:v>9.6537737603100346</c:v>
                </c:pt>
                <c:pt idx="31716">
                  <c:v>9.8388522395160827</c:v>
                </c:pt>
                <c:pt idx="31717">
                  <c:v>10.038302524297816</c:v>
                </c:pt>
                <c:pt idx="31718">
                  <c:v>10.157349010912755</c:v>
                </c:pt>
                <c:pt idx="31719">
                  <c:v>10.243075221354241</c:v>
                </c:pt>
                <c:pt idx="31720">
                  <c:v>10.28620798454387</c:v>
                </c:pt>
                <c:pt idx="31721">
                  <c:v>10.253397692281315</c:v>
                </c:pt>
                <c:pt idx="31722">
                  <c:v>10.189146444986523</c:v>
                </c:pt>
                <c:pt idx="31723">
                  <c:v>10.118011515669169</c:v>
                </c:pt>
                <c:pt idx="31724">
                  <c:v>10.029748955458949</c:v>
                </c:pt>
                <c:pt idx="31725">
                  <c:v>9.9021721839928372</c:v>
                </c:pt>
                <c:pt idx="31726">
                  <c:v>9.7777099188324463</c:v>
                </c:pt>
                <c:pt idx="31727">
                  <c:v>9.6910740763993477</c:v>
                </c:pt>
                <c:pt idx="31728">
                  <c:v>9.6363091220286705</c:v>
                </c:pt>
                <c:pt idx="31729">
                  <c:v>9.6710176681693536</c:v>
                </c:pt>
                <c:pt idx="31730">
                  <c:v>9.7251538726292601</c:v>
                </c:pt>
                <c:pt idx="31731">
                  <c:v>9.7588382681002734</c:v>
                </c:pt>
                <c:pt idx="31732">
                  <c:v>9.8052325533873095</c:v>
                </c:pt>
                <c:pt idx="31733">
                  <c:v>9.8348222821020173</c:v>
                </c:pt>
                <c:pt idx="31734">
                  <c:v>9.8118252464136919</c:v>
                </c:pt>
                <c:pt idx="31735">
                  <c:v>9.7319089491140538</c:v>
                </c:pt>
                <c:pt idx="31736">
                  <c:v>9.6653274090194898</c:v>
                </c:pt>
                <c:pt idx="31737">
                  <c:v>9.6790295284481527</c:v>
                </c:pt>
                <c:pt idx="31738">
                  <c:v>9.7374877628834753</c:v>
                </c:pt>
                <c:pt idx="31739">
                  <c:v>10.158778391646777</c:v>
                </c:pt>
                <c:pt idx="31740">
                  <c:v>11.557775279647029</c:v>
                </c:pt>
                <c:pt idx="31741">
                  <c:v>11.678506643021702</c:v>
                </c:pt>
                <c:pt idx="31742">
                  <c:v>11.059826975092353</c:v>
                </c:pt>
                <c:pt idx="31743">
                  <c:v>10.305896470444315</c:v>
                </c:pt>
                <c:pt idx="31744">
                  <c:v>9.808472683166606</c:v>
                </c:pt>
                <c:pt idx="31745">
                  <c:v>9.3254562066783944</c:v>
                </c:pt>
                <c:pt idx="31746">
                  <c:v>9.1961340243828555</c:v>
                </c:pt>
                <c:pt idx="31747">
                  <c:v>9.5862591031756779</c:v>
                </c:pt>
                <c:pt idx="31748">
                  <c:v>9.9779124353542059</c:v>
                </c:pt>
                <c:pt idx="31749">
                  <c:v>10.59993460562359</c:v>
                </c:pt>
                <c:pt idx="31750">
                  <c:v>9.9231762034285271</c:v>
                </c:pt>
                <c:pt idx="31751">
                  <c:v>9.1258815504515525</c:v>
                </c:pt>
                <c:pt idx="31752">
                  <c:v>8.8609359708981028</c:v>
                </c:pt>
                <c:pt idx="31753">
                  <c:v>8.6546412243980306</c:v>
                </c:pt>
                <c:pt idx="31754">
                  <c:v>9.2465860990169286</c:v>
                </c:pt>
                <c:pt idx="31755">
                  <c:v>10.048601631104079</c:v>
                </c:pt>
                <c:pt idx="31756">
                  <c:v>10.462024280062398</c:v>
                </c:pt>
                <c:pt idx="31757">
                  <c:v>10.559487842708297</c:v>
                </c:pt>
                <c:pt idx="31758">
                  <c:v>10.666389861848398</c:v>
                </c:pt>
                <c:pt idx="31759">
                  <c:v>10.488966167605497</c:v>
                </c:pt>
                <c:pt idx="31760">
                  <c:v>10.09838880516878</c:v>
                </c:pt>
                <c:pt idx="31761">
                  <c:v>9.7379678673974031</c:v>
                </c:pt>
                <c:pt idx="31762">
                  <c:v>9.5104816577642914</c:v>
                </c:pt>
                <c:pt idx="31763">
                  <c:v>9.3762761237372665</c:v>
                </c:pt>
                <c:pt idx="31764">
                  <c:v>9.1927768381515911</c:v>
                </c:pt>
                <c:pt idx="31765">
                  <c:v>9.1012695567412525</c:v>
                </c:pt>
                <c:pt idx="31766">
                  <c:v>9.2319781357190109</c:v>
                </c:pt>
                <c:pt idx="31767">
                  <c:v>9.5615421427478982</c:v>
                </c:pt>
                <c:pt idx="31768">
                  <c:v>9.8919976187617937</c:v>
                </c:pt>
                <c:pt idx="31769">
                  <c:v>10.116081587197355</c:v>
                </c:pt>
                <c:pt idx="31770">
                  <c:v>10.254215981017413</c:v>
                </c:pt>
                <c:pt idx="31771">
                  <c:v>10.326646572567466</c:v>
                </c:pt>
                <c:pt idx="31772">
                  <c:v>10.315228385633892</c:v>
                </c:pt>
                <c:pt idx="31773">
                  <c:v>10.221431708076191</c:v>
                </c:pt>
                <c:pt idx="31774">
                  <c:v>10.084077963381695</c:v>
                </c:pt>
                <c:pt idx="31775">
                  <c:v>10.002175650748033</c:v>
                </c:pt>
                <c:pt idx="31776">
                  <c:v>9.9391056928329302</c:v>
                </c:pt>
                <c:pt idx="31777">
                  <c:v>9.8788953586300075</c:v>
                </c:pt>
                <c:pt idx="31778">
                  <c:v>9.8271542220984145</c:v>
                </c:pt>
                <c:pt idx="31779">
                  <c:v>9.7983432258246328</c:v>
                </c:pt>
                <c:pt idx="31780">
                  <c:v>9.8366999537671909</c:v>
                </c:pt>
                <c:pt idx="31781">
                  <c:v>9.9063020717394963</c:v>
                </c:pt>
                <c:pt idx="31782">
                  <c:v>9.9898108218848289</c:v>
                </c:pt>
                <c:pt idx="31783">
                  <c:v>10.02801277539119</c:v>
                </c:pt>
                <c:pt idx="31784">
                  <c:v>10.001005664186241</c:v>
                </c:pt>
                <c:pt idx="31785">
                  <c:v>9.9287639186298247</c:v>
                </c:pt>
                <c:pt idx="31786">
                  <c:v>9.8545736932413899</c:v>
                </c:pt>
                <c:pt idx="31787">
                  <c:v>9.7554719581212428</c:v>
                </c:pt>
                <c:pt idx="31788">
                  <c:v>9.6826723094640847</c:v>
                </c:pt>
                <c:pt idx="31789">
                  <c:v>9.6630082756597062</c:v>
                </c:pt>
                <c:pt idx="31790">
                  <c:v>9.6530237327802464</c:v>
                </c:pt>
                <c:pt idx="31791">
                  <c:v>9.6773047182592986</c:v>
                </c:pt>
                <c:pt idx="31792">
                  <c:v>9.6991786753337053</c:v>
                </c:pt>
                <c:pt idx="31793">
                  <c:v>9.7517446846591174</c:v>
                </c:pt>
                <c:pt idx="31794">
                  <c:v>9.7724655583709339</c:v>
                </c:pt>
                <c:pt idx="31795">
                  <c:v>9.7511992382303028</c:v>
                </c:pt>
                <c:pt idx="31796">
                  <c:v>9.7034313951200968</c:v>
                </c:pt>
                <c:pt idx="31797">
                  <c:v>9.6528013012523299</c:v>
                </c:pt>
                <c:pt idx="31798">
                  <c:v>9.6160568749152127</c:v>
                </c:pt>
                <c:pt idx="31799">
                  <c:v>9.6417518985831236</c:v>
                </c:pt>
                <c:pt idx="31800">
                  <c:v>9.6989208527575919</c:v>
                </c:pt>
                <c:pt idx="31801">
                  <c:v>9.7354072619484882</c:v>
                </c:pt>
                <c:pt idx="31802">
                  <c:v>9.7816190094377191</c:v>
                </c:pt>
                <c:pt idx="31803">
                  <c:v>9.8493018063333952</c:v>
                </c:pt>
                <c:pt idx="31804">
                  <c:v>9.9438802903262093</c:v>
                </c:pt>
                <c:pt idx="31805">
                  <c:v>10.015415442190566</c:v>
                </c:pt>
                <c:pt idx="31806">
                  <c:v>10.059176880436993</c:v>
                </c:pt>
                <c:pt idx="31807">
                  <c:v>10.037913490309124</c:v>
                </c:pt>
                <c:pt idx="31808">
                  <c:v>10.035886379167545</c:v>
                </c:pt>
                <c:pt idx="31809">
                  <c:v>9.9958297010988648</c:v>
                </c:pt>
                <c:pt idx="31810">
                  <c:v>9.8851064934790394</c:v>
                </c:pt>
                <c:pt idx="31811">
                  <c:v>9.773399540494335</c:v>
                </c:pt>
                <c:pt idx="31812">
                  <c:v>9.7155152467386774</c:v>
                </c:pt>
                <c:pt idx="31813">
                  <c:v>9.7269293804870891</c:v>
                </c:pt>
                <c:pt idx="31814">
                  <c:v>9.797849006913264</c:v>
                </c:pt>
                <c:pt idx="31815">
                  <c:v>9.8638918534026008</c:v>
                </c:pt>
                <c:pt idx="31816">
                  <c:v>9.8529450669853489</c:v>
                </c:pt>
                <c:pt idx="31817">
                  <c:v>9.7794866478037115</c:v>
                </c:pt>
                <c:pt idx="31818">
                  <c:v>9.757832655035406</c:v>
                </c:pt>
                <c:pt idx="31819">
                  <c:v>9.8218573849858171</c:v>
                </c:pt>
                <c:pt idx="31820">
                  <c:v>10.003891901064909</c:v>
                </c:pt>
                <c:pt idx="31821">
                  <c:v>10.220861958553188</c:v>
                </c:pt>
                <c:pt idx="31822">
                  <c:v>10.36525044303999</c:v>
                </c:pt>
                <c:pt idx="31823">
                  <c:v>10.433747784845204</c:v>
                </c:pt>
                <c:pt idx="31824">
                  <c:v>10.354793045433835</c:v>
                </c:pt>
                <c:pt idx="31825">
                  <c:v>10.242263215924137</c:v>
                </c:pt>
                <c:pt idx="31826">
                  <c:v>10.099269553210281</c:v>
                </c:pt>
                <c:pt idx="31827">
                  <c:v>9.9454252651691277</c:v>
                </c:pt>
                <c:pt idx="31828">
                  <c:v>9.7988414992287787</c:v>
                </c:pt>
                <c:pt idx="31829">
                  <c:v>9.6904181397401228</c:v>
                </c:pt>
                <c:pt idx="31830">
                  <c:v>9.6019359603782029</c:v>
                </c:pt>
                <c:pt idx="31831">
                  <c:v>9.5890105200480065</c:v>
                </c:pt>
                <c:pt idx="31832">
                  <c:v>9.6297405085410102</c:v>
                </c:pt>
                <c:pt idx="31833">
                  <c:v>9.6985773990241348</c:v>
                </c:pt>
                <c:pt idx="31834">
                  <c:v>9.7853380544557798</c:v>
                </c:pt>
                <c:pt idx="31835">
                  <c:v>9.887709241096033</c:v>
                </c:pt>
                <c:pt idx="31836">
                  <c:v>9.9672788325572341</c:v>
                </c:pt>
                <c:pt idx="31837">
                  <c:v>9.9917718875596453</c:v>
                </c:pt>
                <c:pt idx="31838">
                  <c:v>10.022385314286067</c:v>
                </c:pt>
                <c:pt idx="31839">
                  <c:v>10.013983491675003</c:v>
                </c:pt>
                <c:pt idx="31840">
                  <c:v>10.007959514425112</c:v>
                </c:pt>
                <c:pt idx="31841">
                  <c:v>9.9662300558694294</c:v>
                </c:pt>
                <c:pt idx="31842">
                  <c:v>9.8694467641262573</c:v>
                </c:pt>
                <c:pt idx="31843">
                  <c:v>9.8075449597230353</c:v>
                </c:pt>
                <c:pt idx="31844">
                  <c:v>9.7841967665270175</c:v>
                </c:pt>
                <c:pt idx="31845">
                  <c:v>9.7861232967284888</c:v>
                </c:pt>
                <c:pt idx="31846">
                  <c:v>9.8159532686907518</c:v>
                </c:pt>
                <c:pt idx="31847">
                  <c:v>9.881308636504663</c:v>
                </c:pt>
                <c:pt idx="31848">
                  <c:v>9.9046697735655282</c:v>
                </c:pt>
                <c:pt idx="31849">
                  <c:v>9.9182665900688036</c:v>
                </c:pt>
                <c:pt idx="31850">
                  <c:v>9.9540469135890159</c:v>
                </c:pt>
                <c:pt idx="31851">
                  <c:v>10.005729100454193</c:v>
                </c:pt>
                <c:pt idx="31852">
                  <c:v>10.034214918257467</c:v>
                </c:pt>
                <c:pt idx="31853">
                  <c:v>10.023948333675834</c:v>
                </c:pt>
                <c:pt idx="31854">
                  <c:v>10.008709844437162</c:v>
                </c:pt>
                <c:pt idx="31855">
                  <c:v>9.9884587299167027</c:v>
                </c:pt>
                <c:pt idx="31856">
                  <c:v>9.9428952322368112</c:v>
                </c:pt>
                <c:pt idx="31857">
                  <c:v>9.8645225207556635</c:v>
                </c:pt>
                <c:pt idx="31858">
                  <c:v>9.7766293356252323</c:v>
                </c:pt>
                <c:pt idx="31859">
                  <c:v>9.7486233827251194</c:v>
                </c:pt>
                <c:pt idx="31860">
                  <c:v>9.7976261035435783</c:v>
                </c:pt>
                <c:pt idx="31861">
                  <c:v>9.8318857810543019</c:v>
                </c:pt>
                <c:pt idx="31862">
                  <c:v>9.8584597538399414</c:v>
                </c:pt>
                <c:pt idx="31863">
                  <c:v>9.8317653576481376</c:v>
                </c:pt>
                <c:pt idx="31864">
                  <c:v>9.8089144191950375</c:v>
                </c:pt>
                <c:pt idx="31865">
                  <c:v>9.8349400081903369</c:v>
                </c:pt>
                <c:pt idx="31866">
                  <c:v>9.8354475256214631</c:v>
                </c:pt>
                <c:pt idx="31867">
                  <c:v>9.8104193346148723</c:v>
                </c:pt>
                <c:pt idx="31868">
                  <c:v>9.8254746537177198</c:v>
                </c:pt>
                <c:pt idx="31869">
                  <c:v>9.8674261246916188</c:v>
                </c:pt>
                <c:pt idx="31870">
                  <c:v>9.9065392842020064</c:v>
                </c:pt>
                <c:pt idx="31871">
                  <c:v>9.9265252593437143</c:v>
                </c:pt>
                <c:pt idx="31872">
                  <c:v>9.9146228821084392</c:v>
                </c:pt>
                <c:pt idx="31873">
                  <c:v>9.9078297156338699</c:v>
                </c:pt>
                <c:pt idx="31874">
                  <c:v>9.9074114111937366</c:v>
                </c:pt>
                <c:pt idx="31875">
                  <c:v>9.9041394536252927</c:v>
                </c:pt>
                <c:pt idx="31876">
                  <c:v>9.8853264121959761</c:v>
                </c:pt>
                <c:pt idx="31877">
                  <c:v>9.8764788854855219</c:v>
                </c:pt>
                <c:pt idx="31878">
                  <c:v>9.9012801596619902</c:v>
                </c:pt>
                <c:pt idx="31879">
                  <c:v>9.9133201903997925</c:v>
                </c:pt>
                <c:pt idx="31880">
                  <c:v>9.883184734687438</c:v>
                </c:pt>
                <c:pt idx="31881">
                  <c:v>9.8506945601062768</c:v>
                </c:pt>
                <c:pt idx="31882">
                  <c:v>9.8706860093438369</c:v>
                </c:pt>
                <c:pt idx="31883">
                  <c:v>9.9136565604572517</c:v>
                </c:pt>
                <c:pt idx="31884">
                  <c:v>9.9173641100250904</c:v>
                </c:pt>
                <c:pt idx="31885">
                  <c:v>9.890323486604963</c:v>
                </c:pt>
                <c:pt idx="31886">
                  <c:v>9.8738145887680595</c:v>
                </c:pt>
                <c:pt idx="31887">
                  <c:v>9.8979504277849113</c:v>
                </c:pt>
                <c:pt idx="31888">
                  <c:v>9.9624410270296107</c:v>
                </c:pt>
                <c:pt idx="31889">
                  <c:v>10.018769931198504</c:v>
                </c:pt>
                <c:pt idx="31890">
                  <c:v>9.9678464320029931</c:v>
                </c:pt>
                <c:pt idx="31891">
                  <c:v>9.9295703018784991</c:v>
                </c:pt>
                <c:pt idx="31892">
                  <c:v>9.8818951029035986</c:v>
                </c:pt>
                <c:pt idx="31893">
                  <c:v>9.8725524808665082</c:v>
                </c:pt>
                <c:pt idx="31894">
                  <c:v>9.8208307846464979</c:v>
                </c:pt>
                <c:pt idx="31895">
                  <c:v>9.7929351346243649</c:v>
                </c:pt>
                <c:pt idx="31896">
                  <c:v>9.8025238763186611</c:v>
                </c:pt>
                <c:pt idx="31897">
                  <c:v>9.8306154410092468</c:v>
                </c:pt>
                <c:pt idx="31898">
                  <c:v>9.8400014144701</c:v>
                </c:pt>
                <c:pt idx="31899">
                  <c:v>9.8728881791591956</c:v>
                </c:pt>
                <c:pt idx="31900">
                  <c:v>9.8822403707081037</c:v>
                </c:pt>
                <c:pt idx="31901">
                  <c:v>9.9120639514312927</c:v>
                </c:pt>
                <c:pt idx="31902">
                  <c:v>9.9528366344697883</c:v>
                </c:pt>
                <c:pt idx="31903">
                  <c:v>9.9697059466117768</c:v>
                </c:pt>
                <c:pt idx="31904">
                  <c:v>9.939188436833911</c:v>
                </c:pt>
                <c:pt idx="31905">
                  <c:v>9.8587928012665529</c:v>
                </c:pt>
                <c:pt idx="31906">
                  <c:v>9.7579386553234748</c:v>
                </c:pt>
                <c:pt idx="31907">
                  <c:v>9.7359926576702982</c:v>
                </c:pt>
                <c:pt idx="31908">
                  <c:v>9.7525667040364148</c:v>
                </c:pt>
                <c:pt idx="31909">
                  <c:v>9.7280999132489363</c:v>
                </c:pt>
                <c:pt idx="31910">
                  <c:v>9.738717211906609</c:v>
                </c:pt>
                <c:pt idx="31911">
                  <c:v>9.7534333680352354</c:v>
                </c:pt>
                <c:pt idx="31912">
                  <c:v>9.7489750632036323</c:v>
                </c:pt>
                <c:pt idx="31913">
                  <c:v>9.7900287452730641</c:v>
                </c:pt>
                <c:pt idx="31914">
                  <c:v>9.8359698024824471</c:v>
                </c:pt>
                <c:pt idx="31915">
                  <c:v>9.9123778667355253</c:v>
                </c:pt>
                <c:pt idx="31916">
                  <c:v>9.9470115674982829</c:v>
                </c:pt>
                <c:pt idx="31917">
                  <c:v>10.002088250710443</c:v>
                </c:pt>
                <c:pt idx="31918">
                  <c:v>10.071369465775692</c:v>
                </c:pt>
                <c:pt idx="31919">
                  <c:v>10.132404212740886</c:v>
                </c:pt>
                <c:pt idx="31920">
                  <c:v>10.097806244020537</c:v>
                </c:pt>
                <c:pt idx="31921">
                  <c:v>10.087460710198314</c:v>
                </c:pt>
                <c:pt idx="31922">
                  <c:v>10.04781237379366</c:v>
                </c:pt>
                <c:pt idx="31923">
                  <c:v>9.9820212396101962</c:v>
                </c:pt>
                <c:pt idx="31924">
                  <c:v>9.923059712711531</c:v>
                </c:pt>
                <c:pt idx="31925">
                  <c:v>9.8809483559375604</c:v>
                </c:pt>
                <c:pt idx="31926">
                  <c:v>9.8421087334386375</c:v>
                </c:pt>
                <c:pt idx="31927">
                  <c:v>9.8095517047463083</c:v>
                </c:pt>
                <c:pt idx="31928">
                  <c:v>9.8031192947563799</c:v>
                </c:pt>
                <c:pt idx="31929">
                  <c:v>9.833565368650401</c:v>
                </c:pt>
                <c:pt idx="31930">
                  <c:v>9.8366000425121314</c:v>
                </c:pt>
                <c:pt idx="31931">
                  <c:v>9.8727587748433141</c:v>
                </c:pt>
                <c:pt idx="31932">
                  <c:v>9.8928982805017327</c:v>
                </c:pt>
                <c:pt idx="31933">
                  <c:v>9.9101272442482937</c:v>
                </c:pt>
                <c:pt idx="31934">
                  <c:v>9.9209367959604133</c:v>
                </c:pt>
                <c:pt idx="31935">
                  <c:v>9.91878680461625</c:v>
                </c:pt>
                <c:pt idx="31936">
                  <c:v>9.9342266041161071</c:v>
                </c:pt>
                <c:pt idx="31937">
                  <c:v>9.9733618271153457</c:v>
                </c:pt>
                <c:pt idx="31938">
                  <c:v>9.9819812197709474</c:v>
                </c:pt>
                <c:pt idx="31939">
                  <c:v>9.9465084574102978</c:v>
                </c:pt>
                <c:pt idx="31940">
                  <c:v>9.8999834821866397</c:v>
                </c:pt>
                <c:pt idx="31941">
                  <c:v>9.8129407646532218</c:v>
                </c:pt>
                <c:pt idx="31942">
                  <c:v>9.7712669502002676</c:v>
                </c:pt>
                <c:pt idx="31943">
                  <c:v>9.7782185597256568</c:v>
                </c:pt>
                <c:pt idx="31944">
                  <c:v>9.826192945140285</c:v>
                </c:pt>
                <c:pt idx="31945">
                  <c:v>9.8297461642870303</c:v>
                </c:pt>
                <c:pt idx="31946">
                  <c:v>9.8156407803447205</c:v>
                </c:pt>
                <c:pt idx="31947">
                  <c:v>9.8638817527747431</c:v>
                </c:pt>
                <c:pt idx="31948">
                  <c:v>9.8661213414432822</c:v>
                </c:pt>
                <c:pt idx="31949">
                  <c:v>9.8347654040828516</c:v>
                </c:pt>
                <c:pt idx="31950">
                  <c:v>9.7863467334136374</c:v>
                </c:pt>
                <c:pt idx="31951">
                  <c:v>9.7770105604291953</c:v>
                </c:pt>
                <c:pt idx="31952">
                  <c:v>9.7908813588931167</c:v>
                </c:pt>
                <c:pt idx="31953">
                  <c:v>9.8304406905714021</c:v>
                </c:pt>
                <c:pt idx="31954">
                  <c:v>9.8936267239588744</c:v>
                </c:pt>
                <c:pt idx="31955">
                  <c:v>9.9506383522969344</c:v>
                </c:pt>
                <c:pt idx="31956">
                  <c:v>10.008908733829982</c:v>
                </c:pt>
                <c:pt idx="31957">
                  <c:v>10.022187024337855</c:v>
                </c:pt>
                <c:pt idx="31958">
                  <c:v>10.012790872066489</c:v>
                </c:pt>
                <c:pt idx="31959">
                  <c:v>9.9603162311211104</c:v>
                </c:pt>
                <c:pt idx="31960">
                  <c:v>9.8933865373364416</c:v>
                </c:pt>
                <c:pt idx="31961">
                  <c:v>9.8322322261402277</c:v>
                </c:pt>
                <c:pt idx="31962">
                  <c:v>9.7828889666060039</c:v>
                </c:pt>
                <c:pt idx="31963">
                  <c:v>9.7854599136114455</c:v>
                </c:pt>
                <c:pt idx="31964">
                  <c:v>9.8184266987278868</c:v>
                </c:pt>
                <c:pt idx="31965">
                  <c:v>9.8337575936049255</c:v>
                </c:pt>
                <c:pt idx="31966">
                  <c:v>9.8233005162670111</c:v>
                </c:pt>
                <c:pt idx="31967">
                  <c:v>9.8008542477736125</c:v>
                </c:pt>
                <c:pt idx="31968">
                  <c:v>9.8694568999243124</c:v>
                </c:pt>
                <c:pt idx="31969">
                  <c:v>9.866090819267832</c:v>
                </c:pt>
                <c:pt idx="31970">
                  <c:v>9.8839861517398422</c:v>
                </c:pt>
                <c:pt idx="31971">
                  <c:v>9.9118849696632765</c:v>
                </c:pt>
                <c:pt idx="31972">
                  <c:v>9.8922508236719313</c:v>
                </c:pt>
                <c:pt idx="31973">
                  <c:v>9.9212637045911869</c:v>
                </c:pt>
                <c:pt idx="31974">
                  <c:v>9.9375627602440275</c:v>
                </c:pt>
                <c:pt idx="31975">
                  <c:v>9.9351190781158003</c:v>
                </c:pt>
                <c:pt idx="31976">
                  <c:v>9.917003502385688</c:v>
                </c:pt>
                <c:pt idx="31977">
                  <c:v>9.8563128716026736</c:v>
                </c:pt>
                <c:pt idx="31978">
                  <c:v>9.8409496462478199</c:v>
                </c:pt>
                <c:pt idx="31979">
                  <c:v>9.8009103098099821</c:v>
                </c:pt>
                <c:pt idx="31980">
                  <c:v>9.7866408038232606</c:v>
                </c:pt>
                <c:pt idx="31981">
                  <c:v>9.7896480617506434</c:v>
                </c:pt>
                <c:pt idx="31982">
                  <c:v>9.7863762370146965</c:v>
                </c:pt>
                <c:pt idx="31983">
                  <c:v>9.8099089211991721</c:v>
                </c:pt>
                <c:pt idx="31984">
                  <c:v>9.875730524856646</c:v>
                </c:pt>
                <c:pt idx="31985">
                  <c:v>9.9216534213254519</c:v>
                </c:pt>
                <c:pt idx="31986">
                  <c:v>9.9537872263095402</c:v>
                </c:pt>
                <c:pt idx="31987">
                  <c:v>9.985510646310507</c:v>
                </c:pt>
                <c:pt idx="31988">
                  <c:v>10.02275582112639</c:v>
                </c:pt>
                <c:pt idx="31989">
                  <c:v>10.017674907367212</c:v>
                </c:pt>
                <c:pt idx="31990">
                  <c:v>10.02374842271441</c:v>
                </c:pt>
                <c:pt idx="31991">
                  <c:v>10.001736748764204</c:v>
                </c:pt>
                <c:pt idx="31992">
                  <c:v>9.9481748079539436</c:v>
                </c:pt>
                <c:pt idx="31993">
                  <c:v>9.8937525363682326</c:v>
                </c:pt>
                <c:pt idx="31994">
                  <c:v>9.8250878496630278</c:v>
                </c:pt>
                <c:pt idx="31995">
                  <c:v>9.7778582697647565</c:v>
                </c:pt>
                <c:pt idx="31996">
                  <c:v>9.7534257604721759</c:v>
                </c:pt>
                <c:pt idx="31997">
                  <c:v>9.7537787219462988</c:v>
                </c:pt>
                <c:pt idx="31998">
                  <c:v>9.7839769438285806</c:v>
                </c:pt>
                <c:pt idx="31999">
                  <c:v>9.8252009842267487</c:v>
                </c:pt>
                <c:pt idx="32000">
                  <c:v>9.8574531065524909</c:v>
                </c:pt>
                <c:pt idx="32001">
                  <c:v>9.8853358766468062</c:v>
                </c:pt>
                <c:pt idx="32002">
                  <c:v>9.9076239766240004</c:v>
                </c:pt>
                <c:pt idx="32003">
                  <c:v>9.90828444513512</c:v>
                </c:pt>
                <c:pt idx="32004">
                  <c:v>9.9077128940867638</c:v>
                </c:pt>
                <c:pt idx="32005">
                  <c:v>9.8899765582388426</c:v>
                </c:pt>
                <c:pt idx="32006">
                  <c:v>9.8339247648757624</c:v>
                </c:pt>
                <c:pt idx="32007">
                  <c:v>9.7571200348657978</c:v>
                </c:pt>
                <c:pt idx="32008">
                  <c:v>9.7018474728417647</c:v>
                </c:pt>
                <c:pt idx="32009">
                  <c:v>9.7233970416081767</c:v>
                </c:pt>
                <c:pt idx="32010">
                  <c:v>9.7328656123062238</c:v>
                </c:pt>
                <c:pt idx="32011">
                  <c:v>9.749902063919512</c:v>
                </c:pt>
                <c:pt idx="32012">
                  <c:v>9.7325711614355672</c:v>
                </c:pt>
                <c:pt idx="32013">
                  <c:v>9.776257442540258</c:v>
                </c:pt>
                <c:pt idx="32014">
                  <c:v>9.8304295446937502</c:v>
                </c:pt>
                <c:pt idx="32015">
                  <c:v>9.8808035302418684</c:v>
                </c:pt>
                <c:pt idx="32016">
                  <c:v>9.9657117186873645</c:v>
                </c:pt>
                <c:pt idx="32017">
                  <c:v>10.049927720623971</c:v>
                </c:pt>
                <c:pt idx="32018">
                  <c:v>10.087635623884411</c:v>
                </c:pt>
                <c:pt idx="32019">
                  <c:v>10.0801278037373</c:v>
                </c:pt>
                <c:pt idx="32020">
                  <c:v>10.057897956078184</c:v>
                </c:pt>
                <c:pt idx="32021">
                  <c:v>10.015135600893537</c:v>
                </c:pt>
                <c:pt idx="32022">
                  <c:v>9.9941223200338971</c:v>
                </c:pt>
                <c:pt idx="32023">
                  <c:v>9.9729688826115037</c:v>
                </c:pt>
                <c:pt idx="32024">
                  <c:v>9.9502279501146109</c:v>
                </c:pt>
                <c:pt idx="32025">
                  <c:v>9.9195353933109374</c:v>
                </c:pt>
                <c:pt idx="32026">
                  <c:v>9.9217114035437621</c:v>
                </c:pt>
                <c:pt idx="32027">
                  <c:v>9.9569920159972121</c:v>
                </c:pt>
                <c:pt idx="32028">
                  <c:v>9.9667346029305097</c:v>
                </c:pt>
                <c:pt idx="32029">
                  <c:v>9.9383656181239566</c:v>
                </c:pt>
                <c:pt idx="32030">
                  <c:v>9.8613610995815826</c:v>
                </c:pt>
                <c:pt idx="32031">
                  <c:v>9.8051330424705814</c:v>
                </c:pt>
                <c:pt idx="32032">
                  <c:v>9.764707697571037</c:v>
                </c:pt>
                <c:pt idx="32033">
                  <c:v>9.7390894203485434</c:v>
                </c:pt>
                <c:pt idx="32034">
                  <c:v>9.7304399772014083</c:v>
                </c:pt>
                <c:pt idx="32035">
                  <c:v>9.7152511992875503</c:v>
                </c:pt>
                <c:pt idx="32036">
                  <c:v>9.7396184172020259</c:v>
                </c:pt>
                <c:pt idx="32037">
                  <c:v>9.79365430257646</c:v>
                </c:pt>
                <c:pt idx="32038">
                  <c:v>9.8631726601226575</c:v>
                </c:pt>
                <c:pt idx="32039">
                  <c:v>9.8897881357038955</c:v>
                </c:pt>
                <c:pt idx="32040">
                  <c:v>9.8828161575365918</c:v>
                </c:pt>
                <c:pt idx="32041">
                  <c:v>9.9073710617052608</c:v>
                </c:pt>
                <c:pt idx="32042">
                  <c:v>9.9940080552862334</c:v>
                </c:pt>
                <c:pt idx="32043">
                  <c:v>10.027082702910999</c:v>
                </c:pt>
                <c:pt idx="32044">
                  <c:v>10.041220312570088</c:v>
                </c:pt>
                <c:pt idx="32045">
                  <c:v>10.036224406994036</c:v>
                </c:pt>
                <c:pt idx="32046">
                  <c:v>10.015719741220916</c:v>
                </c:pt>
                <c:pt idx="32047">
                  <c:v>10.000545169117656</c:v>
                </c:pt>
                <c:pt idx="32048">
                  <c:v>9.9554038176135666</c:v>
                </c:pt>
                <c:pt idx="32049">
                  <c:v>9.9458349970452051</c:v>
                </c:pt>
                <c:pt idx="32050">
                  <c:v>9.9270563245335151</c:v>
                </c:pt>
                <c:pt idx="32051">
                  <c:v>9.9046167963514673</c:v>
                </c:pt>
                <c:pt idx="32052">
                  <c:v>9.8782468127412013</c:v>
                </c:pt>
                <c:pt idx="32053">
                  <c:v>9.862797763422444</c:v>
                </c:pt>
                <c:pt idx="32054">
                  <c:v>9.8632052677060393</c:v>
                </c:pt>
                <c:pt idx="32055">
                  <c:v>9.8570919961098706</c:v>
                </c:pt>
                <c:pt idx="32056">
                  <c:v>9.8347057757898462</c:v>
                </c:pt>
                <c:pt idx="32057">
                  <c:v>9.8036750343824934</c:v>
                </c:pt>
                <c:pt idx="32058">
                  <c:v>9.7691921923605278</c:v>
                </c:pt>
                <c:pt idx="32059">
                  <c:v>9.7608351666588415</c:v>
                </c:pt>
                <c:pt idx="32060">
                  <c:v>9.7871913996587825</c:v>
                </c:pt>
                <c:pt idx="32061">
                  <c:v>9.8218539812689389</c:v>
                </c:pt>
                <c:pt idx="32062">
                  <c:v>9.8858845046420392</c:v>
                </c:pt>
                <c:pt idx="32063">
                  <c:v>9.9123547160220085</c:v>
                </c:pt>
                <c:pt idx="32064">
                  <c:v>9.9040446343372501</c:v>
                </c:pt>
                <c:pt idx="32065">
                  <c:v>9.9178710255403502</c:v>
                </c:pt>
                <c:pt idx="32066">
                  <c:v>9.9401372907503944</c:v>
                </c:pt>
                <c:pt idx="32067">
                  <c:v>9.9707953720441189</c:v>
                </c:pt>
                <c:pt idx="32068">
                  <c:v>9.9771782979801955</c:v>
                </c:pt>
                <c:pt idx="32069">
                  <c:v>9.9720819441458914</c:v>
                </c:pt>
                <c:pt idx="32070">
                  <c:v>9.9588469706707734</c:v>
                </c:pt>
                <c:pt idx="32071">
                  <c:v>9.9147226240872399</c:v>
                </c:pt>
                <c:pt idx="32072">
                  <c:v>9.8584167140893584</c:v>
                </c:pt>
                <c:pt idx="32073">
                  <c:v>9.7730722012876114</c:v>
                </c:pt>
                <c:pt idx="32074">
                  <c:v>9.7443959989336477</c:v>
                </c:pt>
                <c:pt idx="32075">
                  <c:v>9.7517080153841977</c:v>
                </c:pt>
                <c:pt idx="32076">
                  <c:v>9.7816003780460825</c:v>
                </c:pt>
                <c:pt idx="32077">
                  <c:v>9.8127103193969578</c:v>
                </c:pt>
                <c:pt idx="32078">
                  <c:v>9.8581535144204953</c:v>
                </c:pt>
                <c:pt idx="32079">
                  <c:v>9.9006061371487419</c:v>
                </c:pt>
                <c:pt idx="32080">
                  <c:v>9.9453157624935944</c:v>
                </c:pt>
                <c:pt idx="32081">
                  <c:v>9.9813133831923562</c:v>
                </c:pt>
                <c:pt idx="32082">
                  <c:v>10.003282978452086</c:v>
                </c:pt>
                <c:pt idx="32083">
                  <c:v>9.9919362637866769</c:v>
                </c:pt>
                <c:pt idx="32084">
                  <c:v>9.9464699346722831</c:v>
                </c:pt>
                <c:pt idx="32085">
                  <c:v>9.9115849565047203</c:v>
                </c:pt>
                <c:pt idx="32086">
                  <c:v>9.8737841981666357</c:v>
                </c:pt>
                <c:pt idx="32087">
                  <c:v>9.8878642887877461</c:v>
                </c:pt>
                <c:pt idx="32088">
                  <c:v>9.8929751473665846</c:v>
                </c:pt>
                <c:pt idx="32089">
                  <c:v>9.8776272205283426</c:v>
                </c:pt>
                <c:pt idx="32090">
                  <c:v>9.852937599931602</c:v>
                </c:pt>
                <c:pt idx="32091">
                  <c:v>9.8347004069018436</c:v>
                </c:pt>
                <c:pt idx="32092">
                  <c:v>9.9001006156110218</c:v>
                </c:pt>
                <c:pt idx="32093">
                  <c:v>9.9804386484595717</c:v>
                </c:pt>
                <c:pt idx="32094">
                  <c:v>10.003675986532759</c:v>
                </c:pt>
                <c:pt idx="32095">
                  <c:v>9.9915000101329667</c:v>
                </c:pt>
                <c:pt idx="32096">
                  <c:v>9.9681879719422088</c:v>
                </c:pt>
                <c:pt idx="32097">
                  <c:v>9.951581602346943</c:v>
                </c:pt>
                <c:pt idx="32098">
                  <c:v>9.8563808316181873</c:v>
                </c:pt>
                <c:pt idx="32099">
                  <c:v>9.7101695221859483</c:v>
                </c:pt>
                <c:pt idx="32100">
                  <c:v>9.5999860853276751</c:v>
                </c:pt>
                <c:pt idx="32101">
                  <c:v>9.5379143551400833</c:v>
                </c:pt>
                <c:pt idx="32102">
                  <c:v>9.5459292424590139</c:v>
                </c:pt>
                <c:pt idx="32103">
                  <c:v>9.5892937061256376</c:v>
                </c:pt>
                <c:pt idx="32104">
                  <c:v>9.6169286857913061</c:v>
                </c:pt>
                <c:pt idx="32105">
                  <c:v>9.6322639293758154</c:v>
                </c:pt>
                <c:pt idx="32106">
                  <c:v>9.7128875293706063</c:v>
                </c:pt>
                <c:pt idx="32107">
                  <c:v>9.8095092338837695</c:v>
                </c:pt>
                <c:pt idx="32108">
                  <c:v>9.8409464142086751</c:v>
                </c:pt>
                <c:pt idx="32109">
                  <c:v>9.9268962370226035</c:v>
                </c:pt>
                <c:pt idx="32110">
                  <c:v>9.9938193902093246</c:v>
                </c:pt>
                <c:pt idx="32111">
                  <c:v>10.050790639191282</c:v>
                </c:pt>
                <c:pt idx="32112">
                  <c:v>10.117825070955442</c:v>
                </c:pt>
                <c:pt idx="32113">
                  <c:v>10.231893686569851</c:v>
                </c:pt>
                <c:pt idx="32114">
                  <c:v>10.271264396417214</c:v>
                </c:pt>
                <c:pt idx="32115">
                  <c:v>10.290376554726933</c:v>
                </c:pt>
                <c:pt idx="32116">
                  <c:v>10.290516498066379</c:v>
                </c:pt>
                <c:pt idx="32117">
                  <c:v>10.219745265920864</c:v>
                </c:pt>
                <c:pt idx="32118">
                  <c:v>10.14525325985292</c:v>
                </c:pt>
                <c:pt idx="32119">
                  <c:v>10.09747346650099</c:v>
                </c:pt>
                <c:pt idx="32120">
                  <c:v>10.062447203648862</c:v>
                </c:pt>
                <c:pt idx="32121">
                  <c:v>10.051558430862535</c:v>
                </c:pt>
                <c:pt idx="32122">
                  <c:v>10.032293436631615</c:v>
                </c:pt>
                <c:pt idx="32123">
                  <c:v>10.041821069640815</c:v>
                </c:pt>
                <c:pt idx="32124">
                  <c:v>10.055612953834714</c:v>
                </c:pt>
                <c:pt idx="32125">
                  <c:v>10.04132955597334</c:v>
                </c:pt>
                <c:pt idx="32126">
                  <c:v>10.035618877366066</c:v>
                </c:pt>
                <c:pt idx="32127">
                  <c:v>9.9725793130951441</c:v>
                </c:pt>
                <c:pt idx="32128">
                  <c:v>9.896928231681672</c:v>
                </c:pt>
                <c:pt idx="32129">
                  <c:v>9.807835804979236</c:v>
                </c:pt>
                <c:pt idx="32130">
                  <c:v>9.7151188349867592</c:v>
                </c:pt>
                <c:pt idx="32131">
                  <c:v>9.6380839337400648</c:v>
                </c:pt>
                <c:pt idx="32132">
                  <c:v>9.6057707176773928</c:v>
                </c:pt>
                <c:pt idx="32133">
                  <c:v>9.5852252881592594</c:v>
                </c:pt>
                <c:pt idx="32134">
                  <c:v>9.5849510650073668</c:v>
                </c:pt>
                <c:pt idx="32135">
                  <c:v>9.635601121474501</c:v>
                </c:pt>
                <c:pt idx="32136">
                  <c:v>9.7108491310673006</c:v>
                </c:pt>
                <c:pt idx="32137">
                  <c:v>9.8301491920830326</c:v>
                </c:pt>
                <c:pt idx="32138">
                  <c:v>9.9565313463983482</c:v>
                </c:pt>
                <c:pt idx="32139">
                  <c:v>10.062464496697057</c:v>
                </c:pt>
                <c:pt idx="32140">
                  <c:v>10.097989599044364</c:v>
                </c:pt>
                <c:pt idx="32141">
                  <c:v>10.114918875845772</c:v>
                </c:pt>
                <c:pt idx="32142">
                  <c:v>10.092440567699752</c:v>
                </c:pt>
                <c:pt idx="32143">
                  <c:v>10.03730593850552</c:v>
                </c:pt>
                <c:pt idx="32144">
                  <c:v>9.9583177628419293</c:v>
                </c:pt>
                <c:pt idx="32145">
                  <c:v>9.8986786216894469</c:v>
                </c:pt>
                <c:pt idx="32146">
                  <c:v>9.8461955600549338</c:v>
                </c:pt>
                <c:pt idx="32147">
                  <c:v>9.8306654927040569</c:v>
                </c:pt>
                <c:pt idx="32148">
                  <c:v>9.8355490341664087</c:v>
                </c:pt>
                <c:pt idx="32149">
                  <c:v>9.8607061525229156</c:v>
                </c:pt>
                <c:pt idx="32150">
                  <c:v>9.8849974990502041</c:v>
                </c:pt>
                <c:pt idx="32151">
                  <c:v>9.9002241141826239</c:v>
                </c:pt>
                <c:pt idx="32152">
                  <c:v>9.8678282005116245</c:v>
                </c:pt>
                <c:pt idx="32153">
                  <c:v>9.838351919212549</c:v>
                </c:pt>
                <c:pt idx="32154">
                  <c:v>9.8413365440608551</c:v>
                </c:pt>
                <c:pt idx="32155">
                  <c:v>9.8288615231259371</c:v>
                </c:pt>
                <c:pt idx="32156">
                  <c:v>9.828058650072073</c:v>
                </c:pt>
                <c:pt idx="32157">
                  <c:v>9.8002870834379827</c:v>
                </c:pt>
                <c:pt idx="32158">
                  <c:v>9.7742696906006437</c:v>
                </c:pt>
                <c:pt idx="32159">
                  <c:v>9.7696607735939267</c:v>
                </c:pt>
                <c:pt idx="32160">
                  <c:v>9.7827085136144163</c:v>
                </c:pt>
                <c:pt idx="32161">
                  <c:v>9.7888435323974345</c:v>
                </c:pt>
                <c:pt idx="32162">
                  <c:v>9.7993045400284728</c:v>
                </c:pt>
                <c:pt idx="32163">
                  <c:v>9.8154154252246197</c:v>
                </c:pt>
                <c:pt idx="32164">
                  <c:v>9.864116407690231</c:v>
                </c:pt>
                <c:pt idx="32165">
                  <c:v>9.89433707173683</c:v>
                </c:pt>
                <c:pt idx="32166">
                  <c:v>9.9036262073555843</c:v>
                </c:pt>
                <c:pt idx="32167">
                  <c:v>9.8848280701632145</c:v>
                </c:pt>
                <c:pt idx="32168">
                  <c:v>9.8731830454925742</c:v>
                </c:pt>
                <c:pt idx="32169">
                  <c:v>9.8695483781808715</c:v>
                </c:pt>
                <c:pt idx="32170">
                  <c:v>9.8604333608728094</c:v>
                </c:pt>
                <c:pt idx="32171">
                  <c:v>9.8443264425102992</c:v>
                </c:pt>
                <c:pt idx="32172">
                  <c:v>9.8267841784153056</c:v>
                </c:pt>
                <c:pt idx="32173">
                  <c:v>9.8519528828114762</c:v>
                </c:pt>
                <c:pt idx="32174">
                  <c:v>9.8668969447894952</c:v>
                </c:pt>
                <c:pt idx="32175">
                  <c:v>9.8629519827680898</c:v>
                </c:pt>
                <c:pt idx="32176">
                  <c:v>9.8486347284204232</c:v>
                </c:pt>
                <c:pt idx="32177">
                  <c:v>9.8455724169236092</c:v>
                </c:pt>
                <c:pt idx="32178">
                  <c:v>9.8456189299450294</c:v>
                </c:pt>
                <c:pt idx="32179">
                  <c:v>9.8820847144083732</c:v>
                </c:pt>
                <c:pt idx="32180">
                  <c:v>9.9077242187540175</c:v>
                </c:pt>
                <c:pt idx="32181">
                  <c:v>9.9407456454406198</c:v>
                </c:pt>
                <c:pt idx="32182">
                  <c:v>9.945809655559696</c:v>
                </c:pt>
                <c:pt idx="32183">
                  <c:v>9.9161444503492273</c:v>
                </c:pt>
                <c:pt idx="32184">
                  <c:v>9.8328610946489619</c:v>
                </c:pt>
                <c:pt idx="32185">
                  <c:v>9.7769561340476319</c:v>
                </c:pt>
                <c:pt idx="32186">
                  <c:v>9.7593695074973112</c:v>
                </c:pt>
                <c:pt idx="32187">
                  <c:v>9.7838236804867655</c:v>
                </c:pt>
                <c:pt idx="32188">
                  <c:v>9.8237360031048198</c:v>
                </c:pt>
                <c:pt idx="32189">
                  <c:v>9.8417921670155071</c:v>
                </c:pt>
                <c:pt idx="32190">
                  <c:v>9.8570547219550821</c:v>
                </c:pt>
                <c:pt idx="32191">
                  <c:v>9.8568873462487279</c:v>
                </c:pt>
                <c:pt idx="32192">
                  <c:v>9.859435145373995</c:v>
                </c:pt>
                <c:pt idx="32193">
                  <c:v>9.8713733390472349</c:v>
                </c:pt>
                <c:pt idx="32194">
                  <c:v>9.8574434164364053</c:v>
                </c:pt>
                <c:pt idx="32195">
                  <c:v>9.8721456268378756</c:v>
                </c:pt>
                <c:pt idx="32196">
                  <c:v>9.902180896930691</c:v>
                </c:pt>
                <c:pt idx="32197">
                  <c:v>9.9295597152017976</c:v>
                </c:pt>
                <c:pt idx="32198">
                  <c:v>9.919040302674718</c:v>
                </c:pt>
                <c:pt idx="32199">
                  <c:v>9.8708725197215461</c:v>
                </c:pt>
                <c:pt idx="32200">
                  <c:v>9.8768761406457983</c:v>
                </c:pt>
                <c:pt idx="32201">
                  <c:v>9.8827608684746959</c:v>
                </c:pt>
                <c:pt idx="32202">
                  <c:v>9.9196436942702153</c:v>
                </c:pt>
                <c:pt idx="32203">
                  <c:v>9.9580176635234832</c:v>
                </c:pt>
                <c:pt idx="32204">
                  <c:v>10.000200486056658</c:v>
                </c:pt>
                <c:pt idx="32205">
                  <c:v>10.021525994479372</c:v>
                </c:pt>
                <c:pt idx="32206">
                  <c:v>10.019847473262194</c:v>
                </c:pt>
                <c:pt idx="32207">
                  <c:v>9.9712999330366685</c:v>
                </c:pt>
                <c:pt idx="32208">
                  <c:v>9.9573624976632207</c:v>
                </c:pt>
                <c:pt idx="32209">
                  <c:v>9.9758862131452322</c:v>
                </c:pt>
                <c:pt idx="32210">
                  <c:v>9.9829221166082398</c:v>
                </c:pt>
                <c:pt idx="32211">
                  <c:v>9.9330207608167509</c:v>
                </c:pt>
                <c:pt idx="32212">
                  <c:v>9.8727138512815813</c:v>
                </c:pt>
                <c:pt idx="32213">
                  <c:v>9.827888838058696</c:v>
                </c:pt>
                <c:pt idx="32214">
                  <c:v>9.7721096788389108</c:v>
                </c:pt>
                <c:pt idx="32215">
                  <c:v>9.725084595838565</c:v>
                </c:pt>
                <c:pt idx="32216">
                  <c:v>9.6942817549385722</c:v>
                </c:pt>
                <c:pt idx="32217">
                  <c:v>9.6738936712955645</c:v>
                </c:pt>
                <c:pt idx="32218">
                  <c:v>9.6899376609940973</c:v>
                </c:pt>
                <c:pt idx="32219">
                  <c:v>9.7571569203344986</c:v>
                </c:pt>
                <c:pt idx="32220">
                  <c:v>9.8328840132331106</c:v>
                </c:pt>
                <c:pt idx="32221">
                  <c:v>9.9271725787549698</c:v>
                </c:pt>
                <c:pt idx="32222">
                  <c:v>10.034228741826434</c:v>
                </c:pt>
                <c:pt idx="32223">
                  <c:v>10.112591875539492</c:v>
                </c:pt>
                <c:pt idx="32224">
                  <c:v>10.107763373537974</c:v>
                </c:pt>
                <c:pt idx="32225">
                  <c:v>10.076882329092005</c:v>
                </c:pt>
                <c:pt idx="32226">
                  <c:v>10.077508335217704</c:v>
                </c:pt>
                <c:pt idx="32227">
                  <c:v>10.064266038585115</c:v>
                </c:pt>
                <c:pt idx="32228">
                  <c:v>10.036717426435471</c:v>
                </c:pt>
                <c:pt idx="32229">
                  <c:v>9.9604173916804921</c:v>
                </c:pt>
                <c:pt idx="32230">
                  <c:v>9.8830340334689275</c:v>
                </c:pt>
                <c:pt idx="32231">
                  <c:v>9.8234807961159678</c:v>
                </c:pt>
                <c:pt idx="32232">
                  <c:v>9.7606405058364256</c:v>
                </c:pt>
                <c:pt idx="32233">
                  <c:v>9.6919680830025694</c:v>
                </c:pt>
                <c:pt idx="32234">
                  <c:v>9.7022898059891869</c:v>
                </c:pt>
                <c:pt idx="32235">
                  <c:v>9.7819616972460146</c:v>
                </c:pt>
                <c:pt idx="32236">
                  <c:v>9.8338695757485954</c:v>
                </c:pt>
                <c:pt idx="32237">
                  <c:v>9.8562647767841334</c:v>
                </c:pt>
                <c:pt idx="32238">
                  <c:v>9.9003684475716813</c:v>
                </c:pt>
                <c:pt idx="32239">
                  <c:v>9.9289921555496008</c:v>
                </c:pt>
                <c:pt idx="32240">
                  <c:v>9.9197970106539426</c:v>
                </c:pt>
                <c:pt idx="32241">
                  <c:v>9.8983476078469792</c:v>
                </c:pt>
                <c:pt idx="32242">
                  <c:v>9.8949002548688796</c:v>
                </c:pt>
                <c:pt idx="32243">
                  <c:v>9.8760965588264114</c:v>
                </c:pt>
                <c:pt idx="32244">
                  <c:v>9.8720320281850942</c:v>
                </c:pt>
                <c:pt idx="32245">
                  <c:v>9.8839716827848196</c:v>
                </c:pt>
                <c:pt idx="32246">
                  <c:v>9.8959526355059406</c:v>
                </c:pt>
                <c:pt idx="32247">
                  <c:v>9.9220158178982629</c:v>
                </c:pt>
                <c:pt idx="32248">
                  <c:v>9.9390063871740253</c:v>
                </c:pt>
                <c:pt idx="32249">
                  <c:v>9.9372513609523097</c:v>
                </c:pt>
                <c:pt idx="32250">
                  <c:v>9.9414361247235874</c:v>
                </c:pt>
                <c:pt idx="32251">
                  <c:v>9.9910622000763869</c:v>
                </c:pt>
                <c:pt idx="32252">
                  <c:v>10.036103314261229</c:v>
                </c:pt>
                <c:pt idx="32253">
                  <c:v>10.070204763747645</c:v>
                </c:pt>
                <c:pt idx="32254">
                  <c:v>10.03453736052202</c:v>
                </c:pt>
                <c:pt idx="32255">
                  <c:v>9.96679071884145</c:v>
                </c:pt>
                <c:pt idx="32256">
                  <c:v>9.8940524097199098</c:v>
                </c:pt>
                <c:pt idx="32257">
                  <c:v>9.8443705498974055</c:v>
                </c:pt>
                <c:pt idx="32258">
                  <c:v>9.7923450759772361</c:v>
                </c:pt>
                <c:pt idx="32259">
                  <c:v>9.7326876621322107</c:v>
                </c:pt>
                <c:pt idx="32260">
                  <c:v>9.7054878860062157</c:v>
                </c:pt>
                <c:pt idx="32261">
                  <c:v>9.7019738506849809</c:v>
                </c:pt>
                <c:pt idx="32262">
                  <c:v>9.7516212989739905</c:v>
                </c:pt>
                <c:pt idx="32263">
                  <c:v>9.8302373868642885</c:v>
                </c:pt>
                <c:pt idx="32264">
                  <c:v>9.9154832026341424</c:v>
                </c:pt>
                <c:pt idx="32265">
                  <c:v>9.9648305269972628</c:v>
                </c:pt>
                <c:pt idx="32266">
                  <c:v>9.9892050975503395</c:v>
                </c:pt>
                <c:pt idx="32267">
                  <c:v>9.9859039802457499</c:v>
                </c:pt>
                <c:pt idx="32268">
                  <c:v>9.9495234314660532</c:v>
                </c:pt>
                <c:pt idx="32269">
                  <c:v>9.898130922421311</c:v>
                </c:pt>
                <c:pt idx="32270">
                  <c:v>9.8868470442890164</c:v>
                </c:pt>
                <c:pt idx="32271">
                  <c:v>9.9042074791152857</c:v>
                </c:pt>
                <c:pt idx="32272">
                  <c:v>9.9168465728684385</c:v>
                </c:pt>
                <c:pt idx="32273">
                  <c:v>9.9512057198920285</c:v>
                </c:pt>
                <c:pt idx="32274">
                  <c:v>9.9536635999261893</c:v>
                </c:pt>
                <c:pt idx="32275">
                  <c:v>9.8984925050828743</c:v>
                </c:pt>
                <c:pt idx="32276">
                  <c:v>9.8401777074724421</c:v>
                </c:pt>
                <c:pt idx="32277">
                  <c:v>9.7975372893105952</c:v>
                </c:pt>
                <c:pt idx="32278">
                  <c:v>9.7893553645988849</c:v>
                </c:pt>
                <c:pt idx="32279">
                  <c:v>9.7855420001864371</c:v>
                </c:pt>
                <c:pt idx="32280">
                  <c:v>9.7922243939823925</c:v>
                </c:pt>
                <c:pt idx="32281">
                  <c:v>9.8199660038881031</c:v>
                </c:pt>
                <c:pt idx="32282">
                  <c:v>9.8357091356678019</c:v>
                </c:pt>
                <c:pt idx="32283">
                  <c:v>9.8779082864388439</c:v>
                </c:pt>
                <c:pt idx="32284">
                  <c:v>9.8854800953511273</c:v>
                </c:pt>
                <c:pt idx="32285">
                  <c:v>9.8506094736863776</c:v>
                </c:pt>
                <c:pt idx="32286">
                  <c:v>9.8121034222465067</c:v>
                </c:pt>
                <c:pt idx="32287">
                  <c:v>9.7374089472116516</c:v>
                </c:pt>
                <c:pt idx="32288">
                  <c:v>9.6506805146251082</c:v>
                </c:pt>
                <c:pt idx="32289">
                  <c:v>9.530685084860119</c:v>
                </c:pt>
                <c:pt idx="32290">
                  <c:v>9.3894580570348438</c:v>
                </c:pt>
                <c:pt idx="32291">
                  <c:v>9.3116943724454551</c:v>
                </c:pt>
                <c:pt idx="32292">
                  <c:v>9.4039364946354134</c:v>
                </c:pt>
                <c:pt idx="32293">
                  <c:v>9.6695505998750555</c:v>
                </c:pt>
                <c:pt idx="32294">
                  <c:v>9.9888686436797212</c:v>
                </c:pt>
                <c:pt idx="32295">
                  <c:v>10.246518595594962</c:v>
                </c:pt>
                <c:pt idx="32296">
                  <c:v>10.37970670310394</c:v>
                </c:pt>
                <c:pt idx="32297">
                  <c:v>10.472015345379782</c:v>
                </c:pt>
                <c:pt idx="32298">
                  <c:v>10.521889390869093</c:v>
                </c:pt>
                <c:pt idx="32299">
                  <c:v>10.471581390970186</c:v>
                </c:pt>
                <c:pt idx="32300">
                  <c:v>10.33466044471772</c:v>
                </c:pt>
                <c:pt idx="32301">
                  <c:v>10.189270157685481</c:v>
                </c:pt>
                <c:pt idx="32302">
                  <c:v>10.025676308040268</c:v>
                </c:pt>
                <c:pt idx="32303">
                  <c:v>9.8857459786576083</c:v>
                </c:pt>
                <c:pt idx="32304">
                  <c:v>9.7675647878095013</c:v>
                </c:pt>
                <c:pt idx="32305">
                  <c:v>9.6603637012876593</c:v>
                </c:pt>
                <c:pt idx="32306">
                  <c:v>9.5752893694582877</c:v>
                </c:pt>
                <c:pt idx="32307">
                  <c:v>9.5226908606466729</c:v>
                </c:pt>
                <c:pt idx="32308">
                  <c:v>9.4418438874107142</c:v>
                </c:pt>
                <c:pt idx="32309">
                  <c:v>9.3372699512237478</c:v>
                </c:pt>
                <c:pt idx="32310">
                  <c:v>9.2237874784405633</c:v>
                </c:pt>
                <c:pt idx="32311">
                  <c:v>9.1608948968257451</c:v>
                </c:pt>
                <c:pt idx="32312">
                  <c:v>9.1457748869314059</c:v>
                </c:pt>
                <c:pt idx="32313">
                  <c:v>9.1974248045627025</c:v>
                </c:pt>
                <c:pt idx="32314">
                  <c:v>9.2697994991977986</c:v>
                </c:pt>
                <c:pt idx="32315">
                  <c:v>9.3437952392463046</c:v>
                </c:pt>
                <c:pt idx="32316">
                  <c:v>9.4944041921875613</c:v>
                </c:pt>
                <c:pt idx="32317">
                  <c:v>9.7310050680077342</c:v>
                </c:pt>
                <c:pt idx="32318">
                  <c:v>9.9854177026034705</c:v>
                </c:pt>
                <c:pt idx="32319">
                  <c:v>10.227347332723332</c:v>
                </c:pt>
                <c:pt idx="32320">
                  <c:v>10.406310988248881</c:v>
                </c:pt>
                <c:pt idx="32321">
                  <c:v>10.47741727640428</c:v>
                </c:pt>
                <c:pt idx="32322">
                  <c:v>10.522186703580083</c:v>
                </c:pt>
                <c:pt idx="32323">
                  <c:v>10.549381776295</c:v>
                </c:pt>
                <c:pt idx="32324">
                  <c:v>10.585996519737602</c:v>
                </c:pt>
                <c:pt idx="32325">
                  <c:v>10.661991381242894</c:v>
                </c:pt>
                <c:pt idx="32326">
                  <c:v>10.751560480345624</c:v>
                </c:pt>
                <c:pt idx="32327">
                  <c:v>10.226815844119745</c:v>
                </c:pt>
                <c:pt idx="32328">
                  <c:v>10.848769905203174</c:v>
                </c:pt>
                <c:pt idx="32329">
                  <c:v>10.290970847894634</c:v>
                </c:pt>
                <c:pt idx="32330">
                  <c:v>9.7900606683994411</c:v>
                </c:pt>
                <c:pt idx="32331">
                  <c:v>9.9228201673986032</c:v>
                </c:pt>
                <c:pt idx="32332">
                  <c:v>10.052093089448954</c:v>
                </c:pt>
                <c:pt idx="32333">
                  <c:v>9.9293042482638434</c:v>
                </c:pt>
                <c:pt idx="32334">
                  <c:v>9.7853503588234467</c:v>
                </c:pt>
                <c:pt idx="32335">
                  <c:v>9.8273696669232304</c:v>
                </c:pt>
                <c:pt idx="32336">
                  <c:v>9.6864682271471292</c:v>
                </c:pt>
                <c:pt idx="32337">
                  <c:v>9.4578611743291141</c:v>
                </c:pt>
                <c:pt idx="32338">
                  <c:v>10.207210658987487</c:v>
                </c:pt>
                <c:pt idx="32339">
                  <c:v>10.406669839415912</c:v>
                </c:pt>
                <c:pt idx="32340">
                  <c:v>10.2769230147348</c:v>
                </c:pt>
                <c:pt idx="32341">
                  <c:v>10.159684536062533</c:v>
                </c:pt>
                <c:pt idx="32342">
                  <c:v>10.043623231217712</c:v>
                </c:pt>
                <c:pt idx="32343">
                  <c:v>9.9443824079045608</c:v>
                </c:pt>
                <c:pt idx="32344">
                  <c:v>9.8640593635327374</c:v>
                </c:pt>
                <c:pt idx="32345">
                  <c:v>9.8206215312312111</c:v>
                </c:pt>
                <c:pt idx="32346">
                  <c:v>9.7299973566937439</c:v>
                </c:pt>
                <c:pt idx="32347">
                  <c:v>9.5764029431947222</c:v>
                </c:pt>
                <c:pt idx="32348">
                  <c:v>9.4595332213348939</c:v>
                </c:pt>
                <c:pt idx="32349">
                  <c:v>9.3963818547945355</c:v>
                </c:pt>
                <c:pt idx="32350">
                  <c:v>9.4310689452213712</c:v>
                </c:pt>
                <c:pt idx="32351">
                  <c:v>9.4797829345919791</c:v>
                </c:pt>
                <c:pt idx="32352">
                  <c:v>9.5323289838956651</c:v>
                </c:pt>
                <c:pt idx="32353">
                  <c:v>9.7291192442621934</c:v>
                </c:pt>
                <c:pt idx="32354">
                  <c:v>9.8883352668903814</c:v>
                </c:pt>
                <c:pt idx="32355">
                  <c:v>10.02211608497888</c:v>
                </c:pt>
                <c:pt idx="32356">
                  <c:v>10.086745767436993</c:v>
                </c:pt>
                <c:pt idx="32357">
                  <c:v>10.113422888585724</c:v>
                </c:pt>
                <c:pt idx="32358">
                  <c:v>10.182545853570971</c:v>
                </c:pt>
                <c:pt idx="32359">
                  <c:v>10.192134490322768</c:v>
                </c:pt>
                <c:pt idx="32360">
                  <c:v>10.142692812273364</c:v>
                </c:pt>
                <c:pt idx="32361">
                  <c:v>10.065767387162362</c:v>
                </c:pt>
                <c:pt idx="32362">
                  <c:v>9.9717564116474176</c:v>
                </c:pt>
                <c:pt idx="32363">
                  <c:v>9.9765843524406819</c:v>
                </c:pt>
                <c:pt idx="32364">
                  <c:v>9.9024379449475255</c:v>
                </c:pt>
                <c:pt idx="32365">
                  <c:v>9.8306851901111987</c:v>
                </c:pt>
                <c:pt idx="32366">
                  <c:v>9.8851380177591093</c:v>
                </c:pt>
                <c:pt idx="32367">
                  <c:v>9.9254482785429197</c:v>
                </c:pt>
                <c:pt idx="32368">
                  <c:v>9.8457324737752465</c:v>
                </c:pt>
                <c:pt idx="32369">
                  <c:v>9.8235329518184518</c:v>
                </c:pt>
                <c:pt idx="32370">
                  <c:v>9.8496479857577874</c:v>
                </c:pt>
                <c:pt idx="32371">
                  <c:v>9.8431104497659216</c:v>
                </c:pt>
                <c:pt idx="32372">
                  <c:v>9.8602316015876159</c:v>
                </c:pt>
                <c:pt idx="32373">
                  <c:v>9.8939345456660401</c:v>
                </c:pt>
                <c:pt idx="32374">
                  <c:v>9.9211203674143462</c:v>
                </c:pt>
                <c:pt idx="32375">
                  <c:v>9.9876948526232407</c:v>
                </c:pt>
                <c:pt idx="32376">
                  <c:v>9.9706729307328743</c:v>
                </c:pt>
                <c:pt idx="32377">
                  <c:v>9.9428192831383271</c:v>
                </c:pt>
                <c:pt idx="32378">
                  <c:v>9.9112732643832633</c:v>
                </c:pt>
                <c:pt idx="32379">
                  <c:v>9.8742632704230839</c:v>
                </c:pt>
                <c:pt idx="32380">
                  <c:v>9.8708162080919095</c:v>
                </c:pt>
                <c:pt idx="32381">
                  <c:v>9.8615885595989088</c:v>
                </c:pt>
                <c:pt idx="32382">
                  <c:v>9.8828286058083066</c:v>
                </c:pt>
                <c:pt idx="32383">
                  <c:v>9.9348331961870819</c:v>
                </c:pt>
                <c:pt idx="32384">
                  <c:v>9.9221750842403669</c:v>
                </c:pt>
                <c:pt idx="32385">
                  <c:v>9.8971424496894969</c:v>
                </c:pt>
                <c:pt idx="32386">
                  <c:v>9.942705571366421</c:v>
                </c:pt>
                <c:pt idx="32387">
                  <c:v>9.911906403429029</c:v>
                </c:pt>
                <c:pt idx="32388">
                  <c:v>9.9172898056504941</c:v>
                </c:pt>
                <c:pt idx="32389">
                  <c:v>9.8716145038870913</c:v>
                </c:pt>
                <c:pt idx="32390">
                  <c:v>9.8757742174545786</c:v>
                </c:pt>
                <c:pt idx="32391">
                  <c:v>9.8878397946750773</c:v>
                </c:pt>
                <c:pt idx="32392">
                  <c:v>9.9123803803868551</c:v>
                </c:pt>
                <c:pt idx="32393">
                  <c:v>9.9110269717417996</c:v>
                </c:pt>
                <c:pt idx="32394">
                  <c:v>9.9035524729997828</c:v>
                </c:pt>
                <c:pt idx="32395">
                  <c:v>9.8975340296724372</c:v>
                </c:pt>
                <c:pt idx="32396">
                  <c:v>9.8929325952504072</c:v>
                </c:pt>
                <c:pt idx="32397">
                  <c:v>9.8954287920242745</c:v>
                </c:pt>
                <c:pt idx="32398">
                  <c:v>9.9114086269301946</c:v>
                </c:pt>
                <c:pt idx="32399">
                  <c:v>9.9752993965479373</c:v>
                </c:pt>
                <c:pt idx="32400">
                  <c:v>9.9818267787472852</c:v>
                </c:pt>
                <c:pt idx="32401">
                  <c:v>9.9212458706968008</c:v>
                </c:pt>
                <c:pt idx="32402">
                  <c:v>9.8704828580935029</c:v>
                </c:pt>
                <c:pt idx="32403">
                  <c:v>9.8431097031114749</c:v>
                </c:pt>
                <c:pt idx="32404">
                  <c:v>9.8271266535936288</c:v>
                </c:pt>
                <c:pt idx="32405">
                  <c:v>9.882463029778588</c:v>
                </c:pt>
                <c:pt idx="32406">
                  <c:v>9.9498495686361714</c:v>
                </c:pt>
                <c:pt idx="32407">
                  <c:v>9.9549019914750296</c:v>
                </c:pt>
                <c:pt idx="32408">
                  <c:v>9.8668765123667157</c:v>
                </c:pt>
                <c:pt idx="32409">
                  <c:v>9.7903848053711524</c:v>
                </c:pt>
                <c:pt idx="32410">
                  <c:v>9.745572247520105</c:v>
                </c:pt>
                <c:pt idx="32411">
                  <c:v>9.7679107959275857</c:v>
                </c:pt>
                <c:pt idx="32412">
                  <c:v>9.8329579539296823</c:v>
                </c:pt>
                <c:pt idx="32413">
                  <c:v>9.9433551758934744</c:v>
                </c:pt>
                <c:pt idx="32414">
                  <c:v>9.9858055876303009</c:v>
                </c:pt>
                <c:pt idx="32415">
                  <c:v>9.9708619090581312</c:v>
                </c:pt>
                <c:pt idx="32416">
                  <c:v>9.9271165831020856</c:v>
                </c:pt>
                <c:pt idx="32417">
                  <c:v>9.9004772275177242</c:v>
                </c:pt>
                <c:pt idx="32418">
                  <c:v>9.8749553532469641</c:v>
                </c:pt>
                <c:pt idx="32419">
                  <c:v>9.8677732452803824</c:v>
                </c:pt>
                <c:pt idx="32420">
                  <c:v>9.8922320144518832</c:v>
                </c:pt>
                <c:pt idx="32421">
                  <c:v>9.9023220497551048</c:v>
                </c:pt>
                <c:pt idx="32422">
                  <c:v>9.9025153011817384</c:v>
                </c:pt>
                <c:pt idx="32423">
                  <c:v>9.8895785752510985</c:v>
                </c:pt>
                <c:pt idx="32424">
                  <c:v>9.9025657237166662</c:v>
                </c:pt>
                <c:pt idx="32425">
                  <c:v>9.9058805021162311</c:v>
                </c:pt>
                <c:pt idx="32426">
                  <c:v>9.8615626960224478</c:v>
                </c:pt>
                <c:pt idx="32427">
                  <c:v>9.8655411484511237</c:v>
                </c:pt>
                <c:pt idx="32428">
                  <c:v>9.9006729387879897</c:v>
                </c:pt>
                <c:pt idx="32429">
                  <c:v>9.9237920847649654</c:v>
                </c:pt>
                <c:pt idx="32430">
                  <c:v>9.8935360096202754</c:v>
                </c:pt>
                <c:pt idx="32431">
                  <c:v>9.8491489100070702</c:v>
                </c:pt>
                <c:pt idx="32432">
                  <c:v>9.8299959978558444</c:v>
                </c:pt>
                <c:pt idx="32433">
                  <c:v>9.8243177857509423</c:v>
                </c:pt>
                <c:pt idx="32434">
                  <c:v>9.8489075340462282</c:v>
                </c:pt>
                <c:pt idx="32435">
                  <c:v>9.8731087796723216</c:v>
                </c:pt>
                <c:pt idx="32436">
                  <c:v>9.8561141038555284</c:v>
                </c:pt>
                <c:pt idx="32437">
                  <c:v>9.8678835596161907</c:v>
                </c:pt>
                <c:pt idx="32438">
                  <c:v>9.8861929923772802</c:v>
                </c:pt>
                <c:pt idx="32439">
                  <c:v>9.853635601159656</c:v>
                </c:pt>
                <c:pt idx="32440">
                  <c:v>9.8550718315119603</c:v>
                </c:pt>
                <c:pt idx="32441">
                  <c:v>9.9238481714281388</c:v>
                </c:pt>
                <c:pt idx="32442">
                  <c:v>10.006931236032878</c:v>
                </c:pt>
                <c:pt idx="32443">
                  <c:v>10.055395741061353</c:v>
                </c:pt>
                <c:pt idx="32444">
                  <c:v>10.016922949375788</c:v>
                </c:pt>
                <c:pt idx="32445">
                  <c:v>9.9528944474071963</c:v>
                </c:pt>
                <c:pt idx="32446">
                  <c:v>9.8798603186838783</c:v>
                </c:pt>
                <c:pt idx="32447">
                  <c:v>9.8400275464885159</c:v>
                </c:pt>
                <c:pt idx="32448">
                  <c:v>9.8162870540954543</c:v>
                </c:pt>
                <c:pt idx="32449">
                  <c:v>9.8271368501416703</c:v>
                </c:pt>
                <c:pt idx="32450">
                  <c:v>9.8818142668104727</c:v>
                </c:pt>
                <c:pt idx="32451">
                  <c:v>9.9396067508861101</c:v>
                </c:pt>
                <c:pt idx="32452">
                  <c:v>9.9601860696224325</c:v>
                </c:pt>
                <c:pt idx="32453">
                  <c:v>9.9625920305948465</c:v>
                </c:pt>
                <c:pt idx="32454">
                  <c:v>9.9806148091374283</c:v>
                </c:pt>
                <c:pt idx="32455">
                  <c:v>9.9561508999267296</c:v>
                </c:pt>
                <c:pt idx="32456">
                  <c:v>9.8939538034545969</c:v>
                </c:pt>
                <c:pt idx="32457">
                  <c:v>9.8438450938753039</c:v>
                </c:pt>
                <c:pt idx="32458">
                  <c:v>9.8535134015302646</c:v>
                </c:pt>
                <c:pt idx="32459">
                  <c:v>9.820845089952428</c:v>
                </c:pt>
                <c:pt idx="32460">
                  <c:v>9.8001936954630811</c:v>
                </c:pt>
                <c:pt idx="32461">
                  <c:v>9.8428153802652201</c:v>
                </c:pt>
                <c:pt idx="32462">
                  <c:v>9.8910528162828761</c:v>
                </c:pt>
                <c:pt idx="32463">
                  <c:v>9.9615044656950449</c:v>
                </c:pt>
                <c:pt idx="32464">
                  <c:v>10.037196940401405</c:v>
                </c:pt>
                <c:pt idx="32465">
                  <c:v>10.048240332417684</c:v>
                </c:pt>
                <c:pt idx="32466">
                  <c:v>10.019305902265193</c:v>
                </c:pt>
                <c:pt idx="32467">
                  <c:v>10.024565328423623</c:v>
                </c:pt>
                <c:pt idx="32468">
                  <c:v>9.9593341024495512</c:v>
                </c:pt>
                <c:pt idx="32469">
                  <c:v>9.9163250284548923</c:v>
                </c:pt>
                <c:pt idx="32470">
                  <c:v>9.8346114251020555</c:v>
                </c:pt>
                <c:pt idx="32471">
                  <c:v>9.7290320179023269</c:v>
                </c:pt>
                <c:pt idx="32472">
                  <c:v>9.669855531700545</c:v>
                </c:pt>
                <c:pt idx="32473">
                  <c:v>9.6861237292551134</c:v>
                </c:pt>
                <c:pt idx="32474">
                  <c:v>9.7609469983174257</c:v>
                </c:pt>
                <c:pt idx="32475">
                  <c:v>9.8369132989345722</c:v>
                </c:pt>
                <c:pt idx="32476">
                  <c:v>9.9165614001264029</c:v>
                </c:pt>
                <c:pt idx="32477">
                  <c:v>9.9407472187516248</c:v>
                </c:pt>
                <c:pt idx="32478">
                  <c:v>9.9611920850617679</c:v>
                </c:pt>
                <c:pt idx="32479">
                  <c:v>9.9704359766255717</c:v>
                </c:pt>
                <c:pt idx="32480">
                  <c:v>9.9589010847261132</c:v>
                </c:pt>
                <c:pt idx="32481">
                  <c:v>9.9377154777530752</c:v>
                </c:pt>
                <c:pt idx="32482">
                  <c:v>9.8894714211572641</c:v>
                </c:pt>
                <c:pt idx="32483">
                  <c:v>9.8409863711999517</c:v>
                </c:pt>
                <c:pt idx="32484">
                  <c:v>9.8007672837686091</c:v>
                </c:pt>
                <c:pt idx="32485">
                  <c:v>9.7669557725086129</c:v>
                </c:pt>
                <c:pt idx="32486">
                  <c:v>9.7619454149573475</c:v>
                </c:pt>
                <c:pt idx="32487">
                  <c:v>9.7853340518406107</c:v>
                </c:pt>
                <c:pt idx="32488">
                  <c:v>9.8290607530812721</c:v>
                </c:pt>
                <c:pt idx="32489">
                  <c:v>9.8768084214729566</c:v>
                </c:pt>
                <c:pt idx="32490">
                  <c:v>9.93314464186194</c:v>
                </c:pt>
                <c:pt idx="32491">
                  <c:v>9.9870223837109808</c:v>
                </c:pt>
                <c:pt idx="32492">
                  <c:v>10.01313210973974</c:v>
                </c:pt>
                <c:pt idx="32493">
                  <c:v>10.013955141972097</c:v>
                </c:pt>
                <c:pt idx="32494">
                  <c:v>10.002769551798178</c:v>
                </c:pt>
                <c:pt idx="32495">
                  <c:v>9.9636227260401817</c:v>
                </c:pt>
                <c:pt idx="32496">
                  <c:v>9.9008346203356759</c:v>
                </c:pt>
                <c:pt idx="32497">
                  <c:v>9.8419050913466251</c:v>
                </c:pt>
                <c:pt idx="32498">
                  <c:v>9.7713316424144363</c:v>
                </c:pt>
                <c:pt idx="32499">
                  <c:v>9.759955086800236</c:v>
                </c:pt>
                <c:pt idx="32500">
                  <c:v>9.7818410726899394</c:v>
                </c:pt>
                <c:pt idx="32501">
                  <c:v>9.8179031086461581</c:v>
                </c:pt>
                <c:pt idx="32502">
                  <c:v>9.8513519832524636</c:v>
                </c:pt>
                <c:pt idx="32503">
                  <c:v>9.8578157778124016</c:v>
                </c:pt>
                <c:pt idx="32504">
                  <c:v>9.8803319980829318</c:v>
                </c:pt>
                <c:pt idx="32505">
                  <c:v>9.9056945694577792</c:v>
                </c:pt>
                <c:pt idx="32506">
                  <c:v>9.9243671146674011</c:v>
                </c:pt>
                <c:pt idx="32507">
                  <c:v>9.9263453769478538</c:v>
                </c:pt>
                <c:pt idx="32508">
                  <c:v>9.9396815647103658</c:v>
                </c:pt>
                <c:pt idx="32509">
                  <c:v>9.9302356456014333</c:v>
                </c:pt>
                <c:pt idx="32510">
                  <c:v>9.9062645869189438</c:v>
                </c:pt>
                <c:pt idx="32511">
                  <c:v>9.885512519421809</c:v>
                </c:pt>
                <c:pt idx="32512">
                  <c:v>9.9107493546109708</c:v>
                </c:pt>
                <c:pt idx="32513">
                  <c:v>9.8917414875356258</c:v>
                </c:pt>
                <c:pt idx="32514">
                  <c:v>9.8369363367741975</c:v>
                </c:pt>
                <c:pt idx="32515">
                  <c:v>9.775802903506424</c:v>
                </c:pt>
                <c:pt idx="32516">
                  <c:v>9.7458237100869223</c:v>
                </c:pt>
                <c:pt idx="32517">
                  <c:v>9.8059029471912709</c:v>
                </c:pt>
                <c:pt idx="32518">
                  <c:v>9.9022252376439326</c:v>
                </c:pt>
                <c:pt idx="32519">
                  <c:v>9.9526528431550148</c:v>
                </c:pt>
                <c:pt idx="32520">
                  <c:v>9.9568857955534913</c:v>
                </c:pt>
                <c:pt idx="32521">
                  <c:v>9.9440283096090329</c:v>
                </c:pt>
                <c:pt idx="32522">
                  <c:v>9.9014196235664489</c:v>
                </c:pt>
                <c:pt idx="32523">
                  <c:v>9.8990276115942155</c:v>
                </c:pt>
                <c:pt idx="32524">
                  <c:v>9.893635341375786</c:v>
                </c:pt>
                <c:pt idx="32525">
                  <c:v>9.8954201478647903</c:v>
                </c:pt>
                <c:pt idx="32526">
                  <c:v>9.8914230233202201</c:v>
                </c:pt>
                <c:pt idx="32527">
                  <c:v>9.9011423684452193</c:v>
                </c:pt>
                <c:pt idx="32528">
                  <c:v>9.9079633149077466</c:v>
                </c:pt>
                <c:pt idx="32529">
                  <c:v>9.8791934500410967</c:v>
                </c:pt>
                <c:pt idx="32530">
                  <c:v>9.8480073791076617</c:v>
                </c:pt>
                <c:pt idx="32531">
                  <c:v>9.8354454524965718</c:v>
                </c:pt>
                <c:pt idx="32532">
                  <c:v>9.827670551243548</c:v>
                </c:pt>
                <c:pt idx="32533">
                  <c:v>9.8590550395604311</c:v>
                </c:pt>
                <c:pt idx="32534">
                  <c:v>9.8934488286756928</c:v>
                </c:pt>
                <c:pt idx="32535">
                  <c:v>9.9243834031719658</c:v>
                </c:pt>
                <c:pt idx="32536">
                  <c:v>9.9293886185892433</c:v>
                </c:pt>
                <c:pt idx="32537">
                  <c:v>9.913477792781455</c:v>
                </c:pt>
                <c:pt idx="32538">
                  <c:v>9.9088684703562571</c:v>
                </c:pt>
                <c:pt idx="32539">
                  <c:v>9.8984842122011258</c:v>
                </c:pt>
                <c:pt idx="32540">
                  <c:v>9.8671981338899624</c:v>
                </c:pt>
                <c:pt idx="32541">
                  <c:v>9.8553817236607593</c:v>
                </c:pt>
                <c:pt idx="32542">
                  <c:v>9.8508465282898037</c:v>
                </c:pt>
                <c:pt idx="32543">
                  <c:v>9.8318096991488346</c:v>
                </c:pt>
                <c:pt idx="32544">
                  <c:v>9.8373605010475718</c:v>
                </c:pt>
                <c:pt idx="32545">
                  <c:v>9.8404731179190339</c:v>
                </c:pt>
                <c:pt idx="32546">
                  <c:v>9.8697999364605895</c:v>
                </c:pt>
                <c:pt idx="32547">
                  <c:v>9.9188158657044809</c:v>
                </c:pt>
                <c:pt idx="32548">
                  <c:v>9.9646960722821962</c:v>
                </c:pt>
                <c:pt idx="32549">
                  <c:v>9.9734291580448104</c:v>
                </c:pt>
                <c:pt idx="32550">
                  <c:v>9.9463709762482235</c:v>
                </c:pt>
                <c:pt idx="32551">
                  <c:v>9.9108067721099555</c:v>
                </c:pt>
                <c:pt idx="32552">
                  <c:v>9.8913119011612007</c:v>
                </c:pt>
                <c:pt idx="32553">
                  <c:v>9.8962511901095063</c:v>
                </c:pt>
                <c:pt idx="32554">
                  <c:v>9.879768544687634</c:v>
                </c:pt>
                <c:pt idx="32555">
                  <c:v>9.8704892721816684</c:v>
                </c:pt>
                <c:pt idx="32556">
                  <c:v>9.9004404177100351</c:v>
                </c:pt>
                <c:pt idx="32557">
                  <c:v>9.9311511948800497</c:v>
                </c:pt>
                <c:pt idx="32558">
                  <c:v>9.9407062866631808</c:v>
                </c:pt>
                <c:pt idx="32559">
                  <c:v>9.9213139821564322</c:v>
                </c:pt>
                <c:pt idx="32560">
                  <c:v>9.8921158116836647</c:v>
                </c:pt>
                <c:pt idx="32561">
                  <c:v>9.8620634882810574</c:v>
                </c:pt>
                <c:pt idx="32562">
                  <c:v>9.8559949892820828</c:v>
                </c:pt>
                <c:pt idx="32563">
                  <c:v>9.8686363206525076</c:v>
                </c:pt>
                <c:pt idx="32564">
                  <c:v>9.865293884426567</c:v>
                </c:pt>
                <c:pt idx="32565">
                  <c:v>9.8770370456906686</c:v>
                </c:pt>
                <c:pt idx="32566">
                  <c:v>9.8820623248675439</c:v>
                </c:pt>
                <c:pt idx="32567">
                  <c:v>9.8918921636926971</c:v>
                </c:pt>
                <c:pt idx="32568">
                  <c:v>9.8874852962748214</c:v>
                </c:pt>
                <c:pt idx="32569">
                  <c:v>9.9106382739289387</c:v>
                </c:pt>
                <c:pt idx="32570">
                  <c:v>9.9239350717699502</c:v>
                </c:pt>
                <c:pt idx="32571">
                  <c:v>9.9211172416689983</c:v>
                </c:pt>
                <c:pt idx="32572">
                  <c:v>9.905108162824277</c:v>
                </c:pt>
                <c:pt idx="32573">
                  <c:v>9.8792754881000455</c:v>
                </c:pt>
                <c:pt idx="32574">
                  <c:v>9.8538606347528805</c:v>
                </c:pt>
                <c:pt idx="32575">
                  <c:v>9.8492517708578351</c:v>
                </c:pt>
                <c:pt idx="32576">
                  <c:v>9.8612999609115999</c:v>
                </c:pt>
                <c:pt idx="32577">
                  <c:v>9.8923706715851996</c:v>
                </c:pt>
                <c:pt idx="32578">
                  <c:v>9.9084999191708985</c:v>
                </c:pt>
                <c:pt idx="32579">
                  <c:v>9.9205004658665477</c:v>
                </c:pt>
                <c:pt idx="32580">
                  <c:v>9.9245784251479066</c:v>
                </c:pt>
                <c:pt idx="32581">
                  <c:v>9.9409700685268909</c:v>
                </c:pt>
                <c:pt idx="32582">
                  <c:v>9.9340684929769605</c:v>
                </c:pt>
                <c:pt idx="32583">
                  <c:v>9.9427789331127663</c:v>
                </c:pt>
                <c:pt idx="32584">
                  <c:v>9.9333035955541327</c:v>
                </c:pt>
                <c:pt idx="32585">
                  <c:v>9.9140644569711771</c:v>
                </c:pt>
                <c:pt idx="32586">
                  <c:v>9.8843604148175537</c:v>
                </c:pt>
                <c:pt idx="32587">
                  <c:v>9.8871589251541216</c:v>
                </c:pt>
                <c:pt idx="32588">
                  <c:v>9.8659667140102876</c:v>
                </c:pt>
                <c:pt idx="32589">
                  <c:v>9.8468271070950539</c:v>
                </c:pt>
                <c:pt idx="32590">
                  <c:v>9.8233796954691623</c:v>
                </c:pt>
                <c:pt idx="32591">
                  <c:v>9.8221690972590796</c:v>
                </c:pt>
                <c:pt idx="32592">
                  <c:v>9.8090328982353263</c:v>
                </c:pt>
                <c:pt idx="32593">
                  <c:v>9.8213792185066087</c:v>
                </c:pt>
                <c:pt idx="32594">
                  <c:v>9.8689544360512205</c:v>
                </c:pt>
                <c:pt idx="32595">
                  <c:v>9.8760106793708573</c:v>
                </c:pt>
                <c:pt idx="32596">
                  <c:v>9.906836785828645</c:v>
                </c:pt>
                <c:pt idx="32597">
                  <c:v>9.9406106542038444</c:v>
                </c:pt>
                <c:pt idx="32598">
                  <c:v>9.9351331963083744</c:v>
                </c:pt>
                <c:pt idx="32599">
                  <c:v>9.9278797905353464</c:v>
                </c:pt>
                <c:pt idx="32600">
                  <c:v>9.886320647943176</c:v>
                </c:pt>
                <c:pt idx="32601">
                  <c:v>9.8704511666934973</c:v>
                </c:pt>
                <c:pt idx="32602">
                  <c:v>9.8622685601006435</c:v>
                </c:pt>
                <c:pt idx="32603">
                  <c:v>9.8508214439941515</c:v>
                </c:pt>
                <c:pt idx="32604">
                  <c:v>9.8688951539617609</c:v>
                </c:pt>
                <c:pt idx="32605">
                  <c:v>9.9140827230303987</c:v>
                </c:pt>
                <c:pt idx="32606">
                  <c:v>9.9716479609956501</c:v>
                </c:pt>
                <c:pt idx="32607">
                  <c:v>9.9833477138364906</c:v>
                </c:pt>
                <c:pt idx="32608">
                  <c:v>9.985740914993654</c:v>
                </c:pt>
                <c:pt idx="32609">
                  <c:v>9.9534979466969773</c:v>
                </c:pt>
                <c:pt idx="32610">
                  <c:v>9.8906733591999103</c:v>
                </c:pt>
                <c:pt idx="32611">
                  <c:v>9.8398117651192027</c:v>
                </c:pt>
                <c:pt idx="32612">
                  <c:v>9.78966509511209</c:v>
                </c:pt>
                <c:pt idx="32613">
                  <c:v>9.7894328979977399</c:v>
                </c:pt>
                <c:pt idx="32614">
                  <c:v>9.7968210503376163</c:v>
                </c:pt>
                <c:pt idx="32615">
                  <c:v>9.8358214600844889</c:v>
                </c:pt>
                <c:pt idx="32616">
                  <c:v>9.9114378814644333</c:v>
                </c:pt>
                <c:pt idx="32617">
                  <c:v>9.9735036181836989</c:v>
                </c:pt>
                <c:pt idx="32618">
                  <c:v>10.017734131009563</c:v>
                </c:pt>
                <c:pt idx="32619">
                  <c:v>10.004155534323274</c:v>
                </c:pt>
                <c:pt idx="32620">
                  <c:v>9.9487321675538229</c:v>
                </c:pt>
                <c:pt idx="32621">
                  <c:v>9.8837763809904189</c:v>
                </c:pt>
                <c:pt idx="32622">
                  <c:v>9.804117191121442</c:v>
                </c:pt>
                <c:pt idx="32623">
                  <c:v>9.7451894571802793</c:v>
                </c:pt>
                <c:pt idx="32624">
                  <c:v>9.7303118597366627</c:v>
                </c:pt>
                <c:pt idx="32625">
                  <c:v>9.762468527856468</c:v>
                </c:pt>
                <c:pt idx="32626">
                  <c:v>9.8461443595739127</c:v>
                </c:pt>
                <c:pt idx="32627">
                  <c:v>9.9329830610160119</c:v>
                </c:pt>
                <c:pt idx="32628">
                  <c:v>9.98787249607566</c:v>
                </c:pt>
                <c:pt idx="32629">
                  <c:v>10.026150944016939</c:v>
                </c:pt>
                <c:pt idx="32630">
                  <c:v>10.003917644168522</c:v>
                </c:pt>
                <c:pt idx="32631">
                  <c:v>9.9749767578230077</c:v>
                </c:pt>
                <c:pt idx="32632">
                  <c:v>9.9095782772733987</c:v>
                </c:pt>
                <c:pt idx="32633">
                  <c:v>9.8446442953353053</c:v>
                </c:pt>
                <c:pt idx="32634">
                  <c:v>9.7896212928545854</c:v>
                </c:pt>
                <c:pt idx="32635">
                  <c:v>9.7867221970773706</c:v>
                </c:pt>
                <c:pt idx="32636">
                  <c:v>9.8224424816730433</c:v>
                </c:pt>
                <c:pt idx="32637">
                  <c:v>9.8583796142713211</c:v>
                </c:pt>
                <c:pt idx="32638">
                  <c:v>9.8769591632349378</c:v>
                </c:pt>
                <c:pt idx="32639">
                  <c:v>9.8906374700566602</c:v>
                </c:pt>
                <c:pt idx="32640">
                  <c:v>9.9055181361586389</c:v>
                </c:pt>
                <c:pt idx="32641">
                  <c:v>9.931141198758711</c:v>
                </c:pt>
                <c:pt idx="32642">
                  <c:v>9.9414627767106829</c:v>
                </c:pt>
                <c:pt idx="32643">
                  <c:v>9.9159236175386898</c:v>
                </c:pt>
                <c:pt idx="32644">
                  <c:v>9.8944463924204804</c:v>
                </c:pt>
                <c:pt idx="32645">
                  <c:v>9.8713099198703578</c:v>
                </c:pt>
                <c:pt idx="32646">
                  <c:v>9.8588446883408007</c:v>
                </c:pt>
                <c:pt idx="32647">
                  <c:v>9.8614164518195278</c:v>
                </c:pt>
                <c:pt idx="32648">
                  <c:v>9.8271039347709941</c:v>
                </c:pt>
                <c:pt idx="32649">
                  <c:v>9.7979035116225148</c:v>
                </c:pt>
                <c:pt idx="32650">
                  <c:v>9.7969855927555667</c:v>
                </c:pt>
                <c:pt idx="32651">
                  <c:v>9.8275835064777617</c:v>
                </c:pt>
                <c:pt idx="32652">
                  <c:v>9.8851790949408844</c:v>
                </c:pt>
                <c:pt idx="32653">
                  <c:v>9.9433005355573716</c:v>
                </c:pt>
                <c:pt idx="32654">
                  <c:v>9.9596769388061972</c:v>
                </c:pt>
                <c:pt idx="32655">
                  <c:v>9.9447707376206438</c:v>
                </c:pt>
                <c:pt idx="32656">
                  <c:v>9.9020353091932609</c:v>
                </c:pt>
                <c:pt idx="32657">
                  <c:v>9.866289957188485</c:v>
                </c:pt>
                <c:pt idx="32658">
                  <c:v>9.8806191156324061</c:v>
                </c:pt>
                <c:pt idx="32659">
                  <c:v>9.8963421920109873</c:v>
                </c:pt>
                <c:pt idx="32660">
                  <c:v>9.9106172918574167</c:v>
                </c:pt>
                <c:pt idx="32661">
                  <c:v>9.9024534368336798</c:v>
                </c:pt>
                <c:pt idx="32662">
                  <c:v>9.8849410446113577</c:v>
                </c:pt>
                <c:pt idx="32663">
                  <c:v>9.8681927338233173</c:v>
                </c:pt>
                <c:pt idx="32664">
                  <c:v>9.8867191734180846</c:v>
                </c:pt>
                <c:pt idx="32665">
                  <c:v>9.8960843641358398</c:v>
                </c:pt>
                <c:pt idx="32666">
                  <c:v>9.911288228144036</c:v>
                </c:pt>
                <c:pt idx="32667">
                  <c:v>9.8974483022699768</c:v>
                </c:pt>
                <c:pt idx="32668">
                  <c:v>9.8632143047139369</c:v>
                </c:pt>
                <c:pt idx="32669">
                  <c:v>9.8122898198937012</c:v>
                </c:pt>
                <c:pt idx="32670">
                  <c:v>9.82350728570934</c:v>
                </c:pt>
                <c:pt idx="32671">
                  <c:v>9.8380666724267591</c:v>
                </c:pt>
                <c:pt idx="32672">
                  <c:v>9.8776318322469336</c:v>
                </c:pt>
                <c:pt idx="32673">
                  <c:v>9.9047663898547338</c:v>
                </c:pt>
                <c:pt idx="32674">
                  <c:v>9.8946837000203764</c:v>
                </c:pt>
                <c:pt idx="32675">
                  <c:v>9.9141799787197016</c:v>
                </c:pt>
                <c:pt idx="32676">
                  <c:v>9.9344150679441441</c:v>
                </c:pt>
                <c:pt idx="32677">
                  <c:v>9.9579462726540946</c:v>
                </c:pt>
                <c:pt idx="32678">
                  <c:v>9.9447963374814492</c:v>
                </c:pt>
                <c:pt idx="32679">
                  <c:v>9.910340271443923</c:v>
                </c:pt>
                <c:pt idx="32680">
                  <c:v>9.8845712374526773</c:v>
                </c:pt>
                <c:pt idx="32681">
                  <c:v>9.8566361904077979</c:v>
                </c:pt>
                <c:pt idx="32682">
                  <c:v>9.8480482164101613</c:v>
                </c:pt>
                <c:pt idx="32683">
                  <c:v>9.8563687955151789</c:v>
                </c:pt>
                <c:pt idx="32684">
                  <c:v>9.8348019334104588</c:v>
                </c:pt>
                <c:pt idx="32685">
                  <c:v>9.8418699578017872</c:v>
                </c:pt>
                <c:pt idx="32686">
                  <c:v>9.870392274969193</c:v>
                </c:pt>
                <c:pt idx="32687">
                  <c:v>9.9233136853051889</c:v>
                </c:pt>
                <c:pt idx="32688">
                  <c:v>9.9574926454405048</c:v>
                </c:pt>
                <c:pt idx="32689">
                  <c:v>9.9445140481702126</c:v>
                </c:pt>
                <c:pt idx="32690">
                  <c:v>9.9229168722872689</c:v>
                </c:pt>
                <c:pt idx="32691">
                  <c:v>9.9092316883725058</c:v>
                </c:pt>
                <c:pt idx="32692">
                  <c:v>9.915360996900235</c:v>
                </c:pt>
                <c:pt idx="32693">
                  <c:v>9.9228975995790005</c:v>
                </c:pt>
                <c:pt idx="32694">
                  <c:v>9.9142055931583624</c:v>
                </c:pt>
                <c:pt idx="32695">
                  <c:v>9.8821071118343866</c:v>
                </c:pt>
                <c:pt idx="32696">
                  <c:v>9.8567413316084913</c:v>
                </c:pt>
                <c:pt idx="32697">
                  <c:v>9.8502990856436927</c:v>
                </c:pt>
                <c:pt idx="32698">
                  <c:v>9.8459795235755188</c:v>
                </c:pt>
                <c:pt idx="32699">
                  <c:v>9.8568164061245707</c:v>
                </c:pt>
                <c:pt idx="32700">
                  <c:v>9.893334646838511</c:v>
                </c:pt>
                <c:pt idx="32701">
                  <c:v>9.9016231844320082</c:v>
                </c:pt>
                <c:pt idx="32702">
                  <c:v>9.9133652859390402</c:v>
                </c:pt>
                <c:pt idx="32703">
                  <c:v>9.9223354297084949</c:v>
                </c:pt>
                <c:pt idx="32704">
                  <c:v>9.9345714786132842</c:v>
                </c:pt>
                <c:pt idx="32705">
                  <c:v>9.912156363402163</c:v>
                </c:pt>
                <c:pt idx="32706">
                  <c:v>9.8822588338993977</c:v>
                </c:pt>
                <c:pt idx="32707">
                  <c:v>9.8660833837386335</c:v>
                </c:pt>
                <c:pt idx="32708">
                  <c:v>9.8855272286497051</c:v>
                </c:pt>
                <c:pt idx="32709">
                  <c:v>9.8770715130921776</c:v>
                </c:pt>
                <c:pt idx="32710">
                  <c:v>9.8825848646396555</c:v>
                </c:pt>
                <c:pt idx="32711">
                  <c:v>9.8974220264205925</c:v>
                </c:pt>
                <c:pt idx="32712">
                  <c:v>9.905333790337675</c:v>
                </c:pt>
                <c:pt idx="32713">
                  <c:v>9.8862353842528705</c:v>
                </c:pt>
                <c:pt idx="32714">
                  <c:v>9.8438543421346676</c:v>
                </c:pt>
                <c:pt idx="32715">
                  <c:v>9.8575974149619494</c:v>
                </c:pt>
                <c:pt idx="32716">
                  <c:v>9.8911095314649131</c:v>
                </c:pt>
                <c:pt idx="32717">
                  <c:v>9.9044971916362581</c:v>
                </c:pt>
                <c:pt idx="32718">
                  <c:v>9.8926578519597879</c:v>
                </c:pt>
                <c:pt idx="32719">
                  <c:v>9.9128975381591147</c:v>
                </c:pt>
                <c:pt idx="32720">
                  <c:v>9.9027904260290036</c:v>
                </c:pt>
                <c:pt idx="32721">
                  <c:v>9.9118451221542454</c:v>
                </c:pt>
                <c:pt idx="32722">
                  <c:v>9.9224002051102858</c:v>
                </c:pt>
                <c:pt idx="32723">
                  <c:v>9.9252641967877686</c:v>
                </c:pt>
                <c:pt idx="32724">
                  <c:v>9.9074298761015811</c:v>
                </c:pt>
                <c:pt idx="32725">
                  <c:v>9.8975946343720462</c:v>
                </c:pt>
                <c:pt idx="32726">
                  <c:v>9.8810152326501495</c:v>
                </c:pt>
                <c:pt idx="32727">
                  <c:v>9.8726181287344748</c:v>
                </c:pt>
                <c:pt idx="32728">
                  <c:v>9.8797004008212994</c:v>
                </c:pt>
                <c:pt idx="32729">
                  <c:v>9.9052424876171798</c:v>
                </c:pt>
                <c:pt idx="32730">
                  <c:v>9.9204087753385739</c:v>
                </c:pt>
                <c:pt idx="32731">
                  <c:v>9.9032383842865563</c:v>
                </c:pt>
                <c:pt idx="32732">
                  <c:v>9.8976206856422024</c:v>
                </c:pt>
                <c:pt idx="32733">
                  <c:v>9.8765175587102174</c:v>
                </c:pt>
                <c:pt idx="32734">
                  <c:v>9.8601382427914288</c:v>
                </c:pt>
                <c:pt idx="32735">
                  <c:v>9.8562038417942333</c:v>
                </c:pt>
                <c:pt idx="32736">
                  <c:v>9.8659365933444896</c:v>
                </c:pt>
                <c:pt idx="32737">
                  <c:v>9.873465726632384</c:v>
                </c:pt>
                <c:pt idx="32738">
                  <c:v>9.8960078429405858</c:v>
                </c:pt>
                <c:pt idx="32739">
                  <c:v>9.9278479652539566</c:v>
                </c:pt>
                <c:pt idx="32740">
                  <c:v>9.9260951580262429</c:v>
                </c:pt>
                <c:pt idx="32741">
                  <c:v>9.9085050208040588</c:v>
                </c:pt>
                <c:pt idx="32742">
                  <c:v>9.9084404067074079</c:v>
                </c:pt>
                <c:pt idx="32743">
                  <c:v>9.8964289704908186</c:v>
                </c:pt>
                <c:pt idx="32744">
                  <c:v>9.8885490841750272</c:v>
                </c:pt>
                <c:pt idx="32745">
                  <c:v>9.8789016164249972</c:v>
                </c:pt>
                <c:pt idx="32746">
                  <c:v>9.869934986961967</c:v>
                </c:pt>
                <c:pt idx="32747">
                  <c:v>9.858588173074768</c:v>
                </c:pt>
                <c:pt idx="32748">
                  <c:v>9.8811614566318404</c:v>
                </c:pt>
                <c:pt idx="32749">
                  <c:v>9.8910336706446298</c:v>
                </c:pt>
                <c:pt idx="32750">
                  <c:v>9.9128275944751039</c:v>
                </c:pt>
                <c:pt idx="32751">
                  <c:v>9.9396610767681093</c:v>
                </c:pt>
                <c:pt idx="32752">
                  <c:v>9.9395345086577187</c:v>
                </c:pt>
                <c:pt idx="32753">
                  <c:v>9.9250009355351239</c:v>
                </c:pt>
                <c:pt idx="32754">
                  <c:v>9.8997137453705921</c:v>
                </c:pt>
                <c:pt idx="32755">
                  <c:v>9.8782436314661446</c:v>
                </c:pt>
                <c:pt idx="32756">
                  <c:v>9.8200918884014978</c:v>
                </c:pt>
                <c:pt idx="32757">
                  <c:v>9.8209036821690319</c:v>
                </c:pt>
                <c:pt idx="32758">
                  <c:v>9.8672444359710703</c:v>
                </c:pt>
                <c:pt idx="32759">
                  <c:v>9.8247928432536682</c:v>
                </c:pt>
                <c:pt idx="32760">
                  <c:v>9.9091520159486901</c:v>
                </c:pt>
                <c:pt idx="32761">
                  <c:v>9.8885535650412049</c:v>
                </c:pt>
                <c:pt idx="32762">
                  <c:v>9.8798924731730313</c:v>
                </c:pt>
                <c:pt idx="32763">
                  <c:v>9.8931487660309276</c:v>
                </c:pt>
                <c:pt idx="32764">
                  <c:v>9.907960990100614</c:v>
                </c:pt>
                <c:pt idx="32765">
                  <c:v>9.9215172703509946</c:v>
                </c:pt>
                <c:pt idx="32766">
                  <c:v>9.9275845377884693</c:v>
                </c:pt>
                <c:pt idx="32767">
                  <c:v>9.9491474577399419</c:v>
                </c:pt>
                <c:pt idx="32768">
                  <c:v>9.9371391300353125</c:v>
                </c:pt>
                <c:pt idx="32769">
                  <c:v>9.8913693907158446</c:v>
                </c:pt>
                <c:pt idx="32770">
                  <c:v>9.8670579092439201</c:v>
                </c:pt>
                <c:pt idx="32771">
                  <c:v>9.8485243361220842</c:v>
                </c:pt>
                <c:pt idx="32772">
                  <c:v>9.8664183187916752</c:v>
                </c:pt>
                <c:pt idx="32773">
                  <c:v>9.889040096854302</c:v>
                </c:pt>
                <c:pt idx="32774">
                  <c:v>9.9090247189592127</c:v>
                </c:pt>
                <c:pt idx="32775">
                  <c:v>9.9133697567183638</c:v>
                </c:pt>
                <c:pt idx="32776">
                  <c:v>9.9237906284334656</c:v>
                </c:pt>
                <c:pt idx="32777">
                  <c:v>9.9272543365582973</c:v>
                </c:pt>
                <c:pt idx="32778">
                  <c:v>9.9218999707253062</c:v>
                </c:pt>
                <c:pt idx="32779">
                  <c:v>9.9078630186590644</c:v>
                </c:pt>
                <c:pt idx="32780">
                  <c:v>9.863689500406462</c:v>
                </c:pt>
                <c:pt idx="32781">
                  <c:v>9.8327786009763738</c:v>
                </c:pt>
                <c:pt idx="32782">
                  <c:v>9.824767172453658</c:v>
                </c:pt>
                <c:pt idx="32783">
                  <c:v>9.8407134290908758</c:v>
                </c:pt>
                <c:pt idx="32784">
                  <c:v>9.8777684406737976</c:v>
                </c:pt>
                <c:pt idx="32785">
                  <c:v>9.9218663760680901</c:v>
                </c:pt>
                <c:pt idx="32786">
                  <c:v>9.943436736416432</c:v>
                </c:pt>
                <c:pt idx="32787">
                  <c:v>9.9242775099167293</c:v>
                </c:pt>
                <c:pt idx="32788">
                  <c:v>9.911030279271472</c:v>
                </c:pt>
                <c:pt idx="32789">
                  <c:v>9.9098375120448221</c:v>
                </c:pt>
                <c:pt idx="32790">
                  <c:v>9.9005532106121201</c:v>
                </c:pt>
                <c:pt idx="32791">
                  <c:v>9.90169039784959</c:v>
                </c:pt>
                <c:pt idx="32792">
                  <c:v>9.8951394729413824</c:v>
                </c:pt>
                <c:pt idx="32793">
                  <c:v>9.8809217402791791</c:v>
                </c:pt>
                <c:pt idx="32794">
                  <c:v>9.846189807154035</c:v>
                </c:pt>
                <c:pt idx="32795">
                  <c:v>9.8465033876916195</c:v>
                </c:pt>
                <c:pt idx="32796">
                  <c:v>9.8894282603456745</c:v>
                </c:pt>
                <c:pt idx="32797">
                  <c:v>9.9322781064752093</c:v>
                </c:pt>
                <c:pt idx="32798">
                  <c:v>9.9576978300139309</c:v>
                </c:pt>
                <c:pt idx="32799">
                  <c:v>9.9422584538092078</c:v>
                </c:pt>
                <c:pt idx="32800">
                  <c:v>9.9057270280199408</c:v>
                </c:pt>
                <c:pt idx="32801">
                  <c:v>9.880465242345549</c:v>
                </c:pt>
                <c:pt idx="32802">
                  <c:v>9.8508870774599977</c:v>
                </c:pt>
                <c:pt idx="32803">
                  <c:v>9.8417387966959655</c:v>
                </c:pt>
                <c:pt idx="32804">
                  <c:v>9.8605839405335463</c:v>
                </c:pt>
                <c:pt idx="32805">
                  <c:v>9.8709242990336321</c:v>
                </c:pt>
                <c:pt idx="32806">
                  <c:v>9.9066003347989113</c:v>
                </c:pt>
                <c:pt idx="32807">
                  <c:v>9.9224494121832887</c:v>
                </c:pt>
                <c:pt idx="32808">
                  <c:v>9.9384852300849094</c:v>
                </c:pt>
                <c:pt idx="32809">
                  <c:v>9.9158807774963069</c:v>
                </c:pt>
                <c:pt idx="32810">
                  <c:v>9.893601230628871</c:v>
                </c:pt>
                <c:pt idx="32811">
                  <c:v>9.8714006012575588</c:v>
                </c:pt>
                <c:pt idx="32812">
                  <c:v>9.855157599000508</c:v>
                </c:pt>
                <c:pt idx="32813">
                  <c:v>9.8551647858560791</c:v>
                </c:pt>
                <c:pt idx="32814">
                  <c:v>9.8576703826850505</c:v>
                </c:pt>
                <c:pt idx="32815">
                  <c:v>9.8666764642794256</c:v>
                </c:pt>
                <c:pt idx="32816">
                  <c:v>9.8738189378932972</c:v>
                </c:pt>
                <c:pt idx="32817">
                  <c:v>9.8848112495210252</c:v>
                </c:pt>
                <c:pt idx="32818">
                  <c:v>9.9176184464938935</c:v>
                </c:pt>
                <c:pt idx="32819">
                  <c:v>9.8929460398137188</c:v>
                </c:pt>
                <c:pt idx="32820">
                  <c:v>9.8325014692612047</c:v>
                </c:pt>
                <c:pt idx="32821">
                  <c:v>9.7157670110031713</c:v>
                </c:pt>
                <c:pt idx="32822">
                  <c:v>9.6830196514384728</c:v>
                </c:pt>
                <c:pt idx="32823">
                  <c:v>9.7103204948555746</c:v>
                </c:pt>
                <c:pt idx="32824">
                  <c:v>9.7923596482829645</c:v>
                </c:pt>
                <c:pt idx="32825">
                  <c:v>9.8416012100378119</c:v>
                </c:pt>
                <c:pt idx="32826">
                  <c:v>9.8677511457069453</c:v>
                </c:pt>
                <c:pt idx="32827">
                  <c:v>9.8837881513482948</c:v>
                </c:pt>
                <c:pt idx="32828">
                  <c:v>9.9021404650327778</c:v>
                </c:pt>
                <c:pt idx="32829">
                  <c:v>9.8727351760411306</c:v>
                </c:pt>
                <c:pt idx="32830">
                  <c:v>9.8637085401060229</c:v>
                </c:pt>
                <c:pt idx="32831">
                  <c:v>9.8917269891510369</c:v>
                </c:pt>
                <c:pt idx="32832">
                  <c:v>9.9121393031780158</c:v>
                </c:pt>
                <c:pt idx="32833">
                  <c:v>9.9551540713519593</c:v>
                </c:pt>
                <c:pt idx="32834">
                  <c:v>9.9763307353984771</c:v>
                </c:pt>
                <c:pt idx="32835">
                  <c:v>10.023855411071878</c:v>
                </c:pt>
                <c:pt idx="32836">
                  <c:v>10.047718759805234</c:v>
                </c:pt>
                <c:pt idx="32837">
                  <c:v>10.004822950273294</c:v>
                </c:pt>
                <c:pt idx="32838">
                  <c:v>10.013284493701311</c:v>
                </c:pt>
                <c:pt idx="32839">
                  <c:v>10.00107283813275</c:v>
                </c:pt>
                <c:pt idx="32840">
                  <c:v>9.9235607793890761</c:v>
                </c:pt>
                <c:pt idx="32841">
                  <c:v>9.8815818257715211</c:v>
                </c:pt>
                <c:pt idx="32842">
                  <c:v>9.8674025744470057</c:v>
                </c:pt>
                <c:pt idx="32843">
                  <c:v>9.8721310792472199</c:v>
                </c:pt>
                <c:pt idx="32844">
                  <c:v>9.8866582391548725</c:v>
                </c:pt>
                <c:pt idx="32845">
                  <c:v>9.9039836901556519</c:v>
                </c:pt>
                <c:pt idx="32846">
                  <c:v>9.8733066038883539</c:v>
                </c:pt>
                <c:pt idx="32847">
                  <c:v>10.042390923104385</c:v>
                </c:pt>
                <c:pt idx="32848">
                  <c:v>10.030623042329479</c:v>
                </c:pt>
                <c:pt idx="32849">
                  <c:v>9.9836980352096099</c:v>
                </c:pt>
                <c:pt idx="32850">
                  <c:v>9.9655578596895573</c:v>
                </c:pt>
                <c:pt idx="32851">
                  <c:v>9.9306812952263002</c:v>
                </c:pt>
                <c:pt idx="32852">
                  <c:v>9.8936850357551105</c:v>
                </c:pt>
                <c:pt idx="32853">
                  <c:v>9.8665708657493276</c:v>
                </c:pt>
                <c:pt idx="32854">
                  <c:v>9.8251662265338471</c:v>
                </c:pt>
                <c:pt idx="32855">
                  <c:v>9.8190402084030382</c:v>
                </c:pt>
                <c:pt idx="32856">
                  <c:v>9.8375647963823631</c:v>
                </c:pt>
                <c:pt idx="32857">
                  <c:v>9.8552532717385013</c:v>
                </c:pt>
                <c:pt idx="32858">
                  <c:v>9.8692756356841187</c:v>
                </c:pt>
                <c:pt idx="32859">
                  <c:v>9.8731108380803807</c:v>
                </c:pt>
                <c:pt idx="32860">
                  <c:v>9.8658594079379274</c:v>
                </c:pt>
                <c:pt idx="32861">
                  <c:v>9.8763570184067486</c:v>
                </c:pt>
                <c:pt idx="32862">
                  <c:v>9.9182675806998901</c:v>
                </c:pt>
                <c:pt idx="32863">
                  <c:v>9.9404150518871521</c:v>
                </c:pt>
                <c:pt idx="32864">
                  <c:v>9.9435753837140393</c:v>
                </c:pt>
                <c:pt idx="32865">
                  <c:v>9.9566617357084528</c:v>
                </c:pt>
                <c:pt idx="32866">
                  <c:v>9.9201887071600225</c:v>
                </c:pt>
                <c:pt idx="32867">
                  <c:v>9.8816675286955054</c:v>
                </c:pt>
                <c:pt idx="32868">
                  <c:v>9.8503237527213692</c:v>
                </c:pt>
                <c:pt idx="32869">
                  <c:v>9.8478278747609185</c:v>
                </c:pt>
                <c:pt idx="32870">
                  <c:v>9.8795440093641975</c:v>
                </c:pt>
                <c:pt idx="32871">
                  <c:v>9.9121745301237372</c:v>
                </c:pt>
                <c:pt idx="32872">
                  <c:v>9.958345460919185</c:v>
                </c:pt>
                <c:pt idx="32873">
                  <c:v>9.9766026050995471</c:v>
                </c:pt>
                <c:pt idx="32874">
                  <c:v>9.9788146095300938</c:v>
                </c:pt>
                <c:pt idx="32875">
                  <c:v>9.9895533529318818</c:v>
                </c:pt>
                <c:pt idx="32876">
                  <c:v>9.9613915677971736</c:v>
                </c:pt>
                <c:pt idx="32877">
                  <c:v>9.9060791059359836</c:v>
                </c:pt>
                <c:pt idx="32878">
                  <c:v>9.8905712145773368</c:v>
                </c:pt>
                <c:pt idx="32879">
                  <c:v>9.8724716760824407</c:v>
                </c:pt>
                <c:pt idx="32880">
                  <c:v>9.8673061554671424</c:v>
                </c:pt>
                <c:pt idx="32881">
                  <c:v>9.8851932039908945</c:v>
                </c:pt>
                <c:pt idx="32882">
                  <c:v>9.8524730236720632</c:v>
                </c:pt>
                <c:pt idx="32883">
                  <c:v>9.8226090551022835</c:v>
                </c:pt>
                <c:pt idx="32884">
                  <c:v>9.7856878521966397</c:v>
                </c:pt>
                <c:pt idx="32885">
                  <c:v>9.8311804705152834</c:v>
                </c:pt>
                <c:pt idx="32886">
                  <c:v>9.9424058752297384</c:v>
                </c:pt>
                <c:pt idx="32887">
                  <c:v>9.8554620149245125</c:v>
                </c:pt>
                <c:pt idx="32888">
                  <c:v>9.869784089109336</c:v>
                </c:pt>
                <c:pt idx="32889">
                  <c:v>9.8961528208505669</c:v>
                </c:pt>
                <c:pt idx="32890">
                  <c:v>9.8937932675169264</c:v>
                </c:pt>
                <c:pt idx="32891">
                  <c:v>9.8763948526845802</c:v>
                </c:pt>
                <c:pt idx="32892">
                  <c:v>9.8644262189988172</c:v>
                </c:pt>
                <c:pt idx="32893">
                  <c:v>9.8259357827026914</c:v>
                </c:pt>
                <c:pt idx="32894">
                  <c:v>9.7850917589087452</c:v>
                </c:pt>
                <c:pt idx="32895">
                  <c:v>9.7522117778996797</c:v>
                </c:pt>
                <c:pt idx="32896">
                  <c:v>9.7408253052278919</c:v>
                </c:pt>
                <c:pt idx="32897">
                  <c:v>9.74438232871716</c:v>
                </c:pt>
                <c:pt idx="32898">
                  <c:v>9.7851944859457838</c:v>
                </c:pt>
                <c:pt idx="32899">
                  <c:v>9.8378870857749394</c:v>
                </c:pt>
                <c:pt idx="32900">
                  <c:v>9.8673590343905708</c:v>
                </c:pt>
                <c:pt idx="32901">
                  <c:v>9.8647876958164709</c:v>
                </c:pt>
                <c:pt idx="32902">
                  <c:v>9.8821751654148517</c:v>
                </c:pt>
                <c:pt idx="32903">
                  <c:v>9.8612291775022545</c:v>
                </c:pt>
                <c:pt idx="32904">
                  <c:v>9.8262950646313012</c:v>
                </c:pt>
                <c:pt idx="32905">
                  <c:v>9.8533493971653119</c:v>
                </c:pt>
                <c:pt idx="32906">
                  <c:v>9.8389524968311282</c:v>
                </c:pt>
                <c:pt idx="32907">
                  <c:v>9.8362436370641326</c:v>
                </c:pt>
                <c:pt idx="32908">
                  <c:v>9.8331312183568667</c:v>
                </c:pt>
                <c:pt idx="32909">
                  <c:v>9.8806091670351854</c:v>
                </c:pt>
                <c:pt idx="32910">
                  <c:v>9.9458592086526494</c:v>
                </c:pt>
                <c:pt idx="32911">
                  <c:v>9.9944922738936217</c:v>
                </c:pt>
                <c:pt idx="32912">
                  <c:v>9.9930449178263778</c:v>
                </c:pt>
                <c:pt idx="32913">
                  <c:v>10.010564372724756</c:v>
                </c:pt>
                <c:pt idx="32914">
                  <c:v>9.9895564168892292</c:v>
                </c:pt>
                <c:pt idx="32915">
                  <c:v>9.8941339033503368</c:v>
                </c:pt>
                <c:pt idx="32916">
                  <c:v>9.7942092066112441</c:v>
                </c:pt>
                <c:pt idx="32917">
                  <c:v>9.7158333642353991</c:v>
                </c:pt>
                <c:pt idx="32918">
                  <c:v>9.6481702954975521</c:v>
                </c:pt>
                <c:pt idx="32919">
                  <c:v>9.6829624174250739</c:v>
                </c:pt>
                <c:pt idx="32920">
                  <c:v>9.8111626876183777</c:v>
                </c:pt>
                <c:pt idx="32921">
                  <c:v>9.9195354938296312</c:v>
                </c:pt>
                <c:pt idx="32922">
                  <c:v>9.9878394766561467</c:v>
                </c:pt>
                <c:pt idx="32923">
                  <c:v>9.987116683300604</c:v>
                </c:pt>
                <c:pt idx="32924">
                  <c:v>10.003359973713923</c:v>
                </c:pt>
                <c:pt idx="32925">
                  <c:v>10.111388549456974</c:v>
                </c:pt>
                <c:pt idx="32926">
                  <c:v>10.189176536006189</c:v>
                </c:pt>
                <c:pt idx="32927">
                  <c:v>10.117955757897381</c:v>
                </c:pt>
                <c:pt idx="32928">
                  <c:v>10.125540745111946</c:v>
                </c:pt>
                <c:pt idx="32929">
                  <c:v>9.9484360539190142</c:v>
                </c:pt>
                <c:pt idx="32930">
                  <c:v>9.7679706025789663</c:v>
                </c:pt>
                <c:pt idx="32931">
                  <c:v>9.6705748835630665</c:v>
                </c:pt>
                <c:pt idx="32932">
                  <c:v>9.6166401832824064</c:v>
                </c:pt>
                <c:pt idx="32933">
                  <c:v>9.6389835269378672</c:v>
                </c:pt>
                <c:pt idx="32934">
                  <c:v>9.7248895673182201</c:v>
                </c:pt>
                <c:pt idx="32935">
                  <c:v>9.8134698070675288</c:v>
                </c:pt>
                <c:pt idx="32936">
                  <c:v>9.9033558830760295</c:v>
                </c:pt>
                <c:pt idx="32937">
                  <c:v>9.9828018463573542</c:v>
                </c:pt>
                <c:pt idx="32938">
                  <c:v>10.034283677512841</c:v>
                </c:pt>
                <c:pt idx="32939">
                  <c:v>10.07227489806149</c:v>
                </c:pt>
                <c:pt idx="32940">
                  <c:v>10.127074805983895</c:v>
                </c:pt>
                <c:pt idx="32941">
                  <c:v>10.124959728504443</c:v>
                </c:pt>
                <c:pt idx="32942">
                  <c:v>10.034351688241884</c:v>
                </c:pt>
                <c:pt idx="32943">
                  <c:v>9.8997316214491207</c:v>
                </c:pt>
                <c:pt idx="32944">
                  <c:v>9.7749634663275007</c:v>
                </c:pt>
                <c:pt idx="32945">
                  <c:v>9.6813572743945873</c:v>
                </c:pt>
                <c:pt idx="32946">
                  <c:v>9.6476909096192482</c:v>
                </c:pt>
                <c:pt idx="32947">
                  <c:v>9.6575967913290679</c:v>
                </c:pt>
                <c:pt idx="32948">
                  <c:v>9.7274847013254302</c:v>
                </c:pt>
                <c:pt idx="32949">
                  <c:v>9.831974343123921</c:v>
                </c:pt>
                <c:pt idx="32950">
                  <c:v>9.9118597538743494</c:v>
                </c:pt>
                <c:pt idx="32951">
                  <c:v>10.005535793465466</c:v>
                </c:pt>
                <c:pt idx="32952">
                  <c:v>10.059891806838467</c:v>
                </c:pt>
                <c:pt idx="32953">
                  <c:v>10.040937922371763</c:v>
                </c:pt>
                <c:pt idx="32954">
                  <c:v>10.002608194029053</c:v>
                </c:pt>
                <c:pt idx="32955">
                  <c:v>9.9530481644759181</c:v>
                </c:pt>
                <c:pt idx="32956">
                  <c:v>9.9099223058629704</c:v>
                </c:pt>
                <c:pt idx="32957">
                  <c:v>9.8640079207207236</c:v>
                </c:pt>
                <c:pt idx="32958">
                  <c:v>9.806499088125836</c:v>
                </c:pt>
                <c:pt idx="32959">
                  <c:v>9.7538190130520022</c:v>
                </c:pt>
                <c:pt idx="32960">
                  <c:v>9.7295520146852699</c:v>
                </c:pt>
                <c:pt idx="32961">
                  <c:v>9.7405450523893098</c:v>
                </c:pt>
                <c:pt idx="32962">
                  <c:v>9.7988958257748635</c:v>
                </c:pt>
                <c:pt idx="32963">
                  <c:v>9.8601856165314796</c:v>
                </c:pt>
                <c:pt idx="32964">
                  <c:v>9.920665535139582</c:v>
                </c:pt>
                <c:pt idx="32965">
                  <c:v>9.9614430767853186</c:v>
                </c:pt>
                <c:pt idx="32966">
                  <c:v>9.9718830752304211</c:v>
                </c:pt>
                <c:pt idx="32967">
                  <c:v>9.9833901465384116</c:v>
                </c:pt>
                <c:pt idx="32968">
                  <c:v>9.9712277485215886</c:v>
                </c:pt>
                <c:pt idx="32969">
                  <c:v>9.9563712163259677</c:v>
                </c:pt>
                <c:pt idx="32970">
                  <c:v>9.9003254791127731</c:v>
                </c:pt>
                <c:pt idx="32971">
                  <c:v>9.8530695488851752</c:v>
                </c:pt>
                <c:pt idx="32972">
                  <c:v>9.7971970582846346</c:v>
                </c:pt>
                <c:pt idx="32973">
                  <c:v>9.7696393626049201</c:v>
                </c:pt>
                <c:pt idx="32974">
                  <c:v>9.7604208022823435</c:v>
                </c:pt>
                <c:pt idx="32975">
                  <c:v>9.8299382143280774</c:v>
                </c:pt>
                <c:pt idx="32976">
                  <c:v>9.8717768497498497</c:v>
                </c:pt>
                <c:pt idx="32977">
                  <c:v>9.9299002410632351</c:v>
                </c:pt>
                <c:pt idx="32978">
                  <c:v>9.9563068059707422</c:v>
                </c:pt>
                <c:pt idx="32979">
                  <c:v>9.9668995573140595</c:v>
                </c:pt>
                <c:pt idx="32980">
                  <c:v>9.9566949069067707</c:v>
                </c:pt>
                <c:pt idx="32981">
                  <c:v>9.9556673315917141</c:v>
                </c:pt>
                <c:pt idx="32982">
                  <c:v>9.9214805623174716</c:v>
                </c:pt>
                <c:pt idx="32983">
                  <c:v>9.893848621751129</c:v>
                </c:pt>
                <c:pt idx="32984">
                  <c:v>9.874487356267748</c:v>
                </c:pt>
                <c:pt idx="32985">
                  <c:v>9.8769065988657889</c:v>
                </c:pt>
                <c:pt idx="32986">
                  <c:v>9.8890450272616075</c:v>
                </c:pt>
                <c:pt idx="32987">
                  <c:v>9.8773132125505665</c:v>
                </c:pt>
                <c:pt idx="32988">
                  <c:v>9.8692261294360311</c:v>
                </c:pt>
                <c:pt idx="32989">
                  <c:v>9.8714437421527492</c:v>
                </c:pt>
                <c:pt idx="32990">
                  <c:v>9.8249971536102265</c:v>
                </c:pt>
                <c:pt idx="32991">
                  <c:v>9.7865122887689147</c:v>
                </c:pt>
                <c:pt idx="32992">
                  <c:v>9.795866272166764</c:v>
                </c:pt>
                <c:pt idx="32993">
                  <c:v>9.8654169386155655</c:v>
                </c:pt>
                <c:pt idx="32994">
                  <c:v>9.9089720488158939</c:v>
                </c:pt>
                <c:pt idx="32995">
                  <c:v>9.9628914073811181</c:v>
                </c:pt>
                <c:pt idx="32996">
                  <c:v>9.9835947797849087</c:v>
                </c:pt>
                <c:pt idx="32997">
                  <c:v>9.9794714284702284</c:v>
                </c:pt>
                <c:pt idx="32998">
                  <c:v>9.9338124867388782</c:v>
                </c:pt>
                <c:pt idx="32999">
                  <c:v>9.8953595400370578</c:v>
                </c:pt>
                <c:pt idx="33000">
                  <c:v>9.8913056081770723</c:v>
                </c:pt>
                <c:pt idx="33001">
                  <c:v>9.8821587393178376</c:v>
                </c:pt>
                <c:pt idx="33002">
                  <c:v>9.8889127879469267</c:v>
                </c:pt>
                <c:pt idx="33003">
                  <c:v>9.8809234829867876</c:v>
                </c:pt>
                <c:pt idx="33004">
                  <c:v>9.8722813136653826</c:v>
                </c:pt>
                <c:pt idx="33005">
                  <c:v>9.8893544541170542</c:v>
                </c:pt>
                <c:pt idx="33006">
                  <c:v>9.9105125277921999</c:v>
                </c:pt>
                <c:pt idx="33007">
                  <c:v>9.9063895998547853</c:v>
                </c:pt>
                <c:pt idx="33008">
                  <c:v>9.9173096156861149</c:v>
                </c:pt>
                <c:pt idx="33009">
                  <c:v>9.9061819218989005</c:v>
                </c:pt>
                <c:pt idx="33010">
                  <c:v>9.8800086292026137</c:v>
                </c:pt>
                <c:pt idx="33011">
                  <c:v>9.8736103036701532</c:v>
                </c:pt>
                <c:pt idx="33012">
                  <c:v>9.8635023044576684</c:v>
                </c:pt>
                <c:pt idx="33013">
                  <c:v>9.861434885833992</c:v>
                </c:pt>
                <c:pt idx="33014">
                  <c:v>9.856362219925261</c:v>
                </c:pt>
                <c:pt idx="33015">
                  <c:v>9.8852093836430228</c:v>
                </c:pt>
                <c:pt idx="33016">
                  <c:v>9.8984270820137983</c:v>
                </c:pt>
                <c:pt idx="33017">
                  <c:v>9.9132745940048093</c:v>
                </c:pt>
                <c:pt idx="33018">
                  <c:v>9.9174736976533211</c:v>
                </c:pt>
                <c:pt idx="33019">
                  <c:v>9.9209967913156394</c:v>
                </c:pt>
                <c:pt idx="33020">
                  <c:v>9.8896583271955443</c:v>
                </c:pt>
                <c:pt idx="33021">
                  <c:v>9.8945981415406568</c:v>
                </c:pt>
                <c:pt idx="33022">
                  <c:v>9.9197794688950101</c:v>
                </c:pt>
                <c:pt idx="33023">
                  <c:v>9.9261188444161448</c:v>
                </c:pt>
                <c:pt idx="33024">
                  <c:v>9.9291586813646617</c:v>
                </c:pt>
                <c:pt idx="33025">
                  <c:v>9.9283713270738279</c:v>
                </c:pt>
                <c:pt idx="33026">
                  <c:v>9.9100644924925287</c:v>
                </c:pt>
                <c:pt idx="33027">
                  <c:v>9.9233785423822773</c:v>
                </c:pt>
                <c:pt idx="33028">
                  <c:v>9.9126618261878789</c:v>
                </c:pt>
                <c:pt idx="33029">
                  <c:v>9.9006343916017254</c:v>
                </c:pt>
                <c:pt idx="33030">
                  <c:v>9.8990318059082636</c:v>
                </c:pt>
                <c:pt idx="33031">
                  <c:v>9.8743278472060823</c:v>
                </c:pt>
                <c:pt idx="33032">
                  <c:v>9.8814540863106721</c:v>
                </c:pt>
                <c:pt idx="33033">
                  <c:v>9.8938169066799535</c:v>
                </c:pt>
                <c:pt idx="33034">
                  <c:v>9.9179692968705133</c:v>
                </c:pt>
                <c:pt idx="33035">
                  <c:v>9.9316316827256959</c:v>
                </c:pt>
                <c:pt idx="33036">
                  <c:v>9.9495734592568645</c:v>
                </c:pt>
                <c:pt idx="33037">
                  <c:v>9.9348628576259479</c:v>
                </c:pt>
                <c:pt idx="33038">
                  <c:v>9.9130411942725178</c:v>
                </c:pt>
                <c:pt idx="33039">
                  <c:v>9.8828304762785226</c:v>
                </c:pt>
                <c:pt idx="33040">
                  <c:v>9.8688724279879256</c:v>
                </c:pt>
                <c:pt idx="33041">
                  <c:v>9.8580702504921707</c:v>
                </c:pt>
                <c:pt idx="33042">
                  <c:v>9.8653104249121633</c:v>
                </c:pt>
                <c:pt idx="33043">
                  <c:v>9.8770097797550154</c:v>
                </c:pt>
                <c:pt idx="33044">
                  <c:v>9.8889209698987042</c:v>
                </c:pt>
                <c:pt idx="33045">
                  <c:v>9.9106364810549969</c:v>
                </c:pt>
                <c:pt idx="33046">
                  <c:v>9.8991832176445893</c:v>
                </c:pt>
                <c:pt idx="33047">
                  <c:v>9.8998786587789436</c:v>
                </c:pt>
                <c:pt idx="33048">
                  <c:v>9.9215289383461229</c:v>
                </c:pt>
                <c:pt idx="33049">
                  <c:v>9.9253842815589568</c:v>
                </c:pt>
                <c:pt idx="33050">
                  <c:v>9.942012466744508</c:v>
                </c:pt>
                <c:pt idx="33051">
                  <c:v>9.9256393324314889</c:v>
                </c:pt>
                <c:pt idx="33052">
                  <c:v>9.877905437370508</c:v>
                </c:pt>
                <c:pt idx="33053">
                  <c:v>9.8584561661595185</c:v>
                </c:pt>
                <c:pt idx="33054">
                  <c:v>9.8451004616431685</c:v>
                </c:pt>
                <c:pt idx="33055">
                  <c:v>9.8375786878737603</c:v>
                </c:pt>
                <c:pt idx="33056">
                  <c:v>9.8357448482123147</c:v>
                </c:pt>
                <c:pt idx="33057">
                  <c:v>9.8544005432039903</c:v>
                </c:pt>
                <c:pt idx="33058">
                  <c:v>9.8756357300293089</c:v>
                </c:pt>
                <c:pt idx="33059">
                  <c:v>9.8971827808840143</c:v>
                </c:pt>
                <c:pt idx="33060">
                  <c:v>9.9026777389346954</c:v>
                </c:pt>
                <c:pt idx="33061">
                  <c:v>9.8985441206738223</c:v>
                </c:pt>
                <c:pt idx="33062">
                  <c:v>9.8854427820386999</c:v>
                </c:pt>
                <c:pt idx="33063">
                  <c:v>9.886325934403752</c:v>
                </c:pt>
                <c:pt idx="33064">
                  <c:v>9.883919772329806</c:v>
                </c:pt>
                <c:pt idx="33065">
                  <c:v>9.887535436270884</c:v>
                </c:pt>
                <c:pt idx="33066">
                  <c:v>9.8813055106374303</c:v>
                </c:pt>
                <c:pt idx="33067">
                  <c:v>9.8824306331135041</c:v>
                </c:pt>
                <c:pt idx="33068">
                  <c:v>9.8887536701840233</c:v>
                </c:pt>
                <c:pt idx="33069">
                  <c:v>9.8911261375162365</c:v>
                </c:pt>
                <c:pt idx="33070">
                  <c:v>9.9101140841387387</c:v>
                </c:pt>
                <c:pt idx="33071">
                  <c:v>9.9235928396961093</c:v>
                </c:pt>
                <c:pt idx="33072">
                  <c:v>9.8852755073257068</c:v>
                </c:pt>
                <c:pt idx="33073">
                  <c:v>9.8504934293327775</c:v>
                </c:pt>
                <c:pt idx="33074">
                  <c:v>9.8521463660334145</c:v>
                </c:pt>
                <c:pt idx="33075">
                  <c:v>9.8737640341597483</c:v>
                </c:pt>
                <c:pt idx="33076">
                  <c:v>9.89768744177975</c:v>
                </c:pt>
                <c:pt idx="33077">
                  <c:v>9.8807344308674789</c:v>
                </c:pt>
                <c:pt idx="33078">
                  <c:v>9.8747317409180582</c:v>
                </c:pt>
                <c:pt idx="33079">
                  <c:v>9.8752226487437831</c:v>
                </c:pt>
                <c:pt idx="33080">
                  <c:v>9.8719055531022093</c:v>
                </c:pt>
                <c:pt idx="33081">
                  <c:v>9.8933289881611604</c:v>
                </c:pt>
                <c:pt idx="33082">
                  <c:v>9.8837521714602676</c:v>
                </c:pt>
                <c:pt idx="33083">
                  <c:v>9.8774409238979928</c:v>
                </c:pt>
                <c:pt idx="33084">
                  <c:v>9.8766298568743593</c:v>
                </c:pt>
                <c:pt idx="33085">
                  <c:v>9.8899262233155056</c:v>
                </c:pt>
                <c:pt idx="33086">
                  <c:v>9.9020766477838791</c:v>
                </c:pt>
                <c:pt idx="33087">
                  <c:v>9.8994818853166127</c:v>
                </c:pt>
                <c:pt idx="33088">
                  <c:v>9.8856742426610538</c:v>
                </c:pt>
                <c:pt idx="33089">
                  <c:v>9.8751560799593072</c:v>
                </c:pt>
                <c:pt idx="33090">
                  <c:v>9.8552188132899801</c:v>
                </c:pt>
                <c:pt idx="33091">
                  <c:v>9.8358459060487142</c:v>
                </c:pt>
                <c:pt idx="33092">
                  <c:v>9.8234429085857222</c:v>
                </c:pt>
                <c:pt idx="33093">
                  <c:v>9.8362409490537441</c:v>
                </c:pt>
                <c:pt idx="33094">
                  <c:v>9.8583707910262657</c:v>
                </c:pt>
                <c:pt idx="33095">
                  <c:v>9.8971970845009363</c:v>
                </c:pt>
                <c:pt idx="33096">
                  <c:v>9.9276942552242069</c:v>
                </c:pt>
                <c:pt idx="33097">
                  <c:v>9.9372687760393124</c:v>
                </c:pt>
                <c:pt idx="33098">
                  <c:v>9.9177209846814751</c:v>
                </c:pt>
                <c:pt idx="33099">
                  <c:v>9.8993976222536268</c:v>
                </c:pt>
                <c:pt idx="33100">
                  <c:v>9.8876543091168898</c:v>
                </c:pt>
                <c:pt idx="33101">
                  <c:v>9.8884143547404193</c:v>
                </c:pt>
                <c:pt idx="33102">
                  <c:v>9.8950070682497202</c:v>
                </c:pt>
                <c:pt idx="33103">
                  <c:v>9.8959783888247621</c:v>
                </c:pt>
                <c:pt idx="33104">
                  <c:v>9.9100702727521224</c:v>
                </c:pt>
                <c:pt idx="33105">
                  <c:v>9.9546126114550191</c:v>
                </c:pt>
                <c:pt idx="33106">
                  <c:v>9.9657650377669729</c:v>
                </c:pt>
                <c:pt idx="33107">
                  <c:v>9.9060390891784618</c:v>
                </c:pt>
                <c:pt idx="33108">
                  <c:v>9.876042122648176</c:v>
                </c:pt>
                <c:pt idx="33109">
                  <c:v>9.8385547944743106</c:v>
                </c:pt>
                <c:pt idx="33110">
                  <c:v>9.9509272466816867</c:v>
                </c:pt>
                <c:pt idx="33111">
                  <c:v>10.129798883968354</c:v>
                </c:pt>
                <c:pt idx="33112">
                  <c:v>10.300467985095862</c:v>
                </c:pt>
                <c:pt idx="33113">
                  <c:v>10.407408644545459</c:v>
                </c:pt>
                <c:pt idx="33114">
                  <c:v>10.331133483832097</c:v>
                </c:pt>
                <c:pt idx="33115">
                  <c:v>10.21866495908168</c:v>
                </c:pt>
                <c:pt idx="33116">
                  <c:v>10.129322905377624</c:v>
                </c:pt>
                <c:pt idx="33117">
                  <c:v>9.7871200379198946</c:v>
                </c:pt>
                <c:pt idx="33118">
                  <c:v>9.0759085185180464</c:v>
                </c:pt>
                <c:pt idx="33119">
                  <c:v>8.3107899604556277</c:v>
                </c:pt>
                <c:pt idx="33120">
                  <c:v>7.6905939057091244</c:v>
                </c:pt>
                <c:pt idx="33121">
                  <c:v>7.0543709435346642</c:v>
                </c:pt>
                <c:pt idx="33122">
                  <c:v>8.1348731887233772</c:v>
                </c:pt>
                <c:pt idx="33123">
                  <c:v>9.6178570993879404</c:v>
                </c:pt>
                <c:pt idx="33124">
                  <c:v>10.795427632671593</c:v>
                </c:pt>
                <c:pt idx="33125">
                  <c:v>11.838141024496071</c:v>
                </c:pt>
                <c:pt idx="33126">
                  <c:v>12.276768964274648</c:v>
                </c:pt>
                <c:pt idx="33127">
                  <c:v>12.016565041851754</c:v>
                </c:pt>
                <c:pt idx="33128">
                  <c:v>11.452924355835735</c:v>
                </c:pt>
                <c:pt idx="33129">
                  <c:v>10.873885465726495</c:v>
                </c:pt>
                <c:pt idx="33130">
                  <c:v>10.36277526857039</c:v>
                </c:pt>
                <c:pt idx="33131">
                  <c:v>10.015479726336528</c:v>
                </c:pt>
                <c:pt idx="33132">
                  <c:v>9.7031021538842559</c:v>
                </c:pt>
                <c:pt idx="33133">
                  <c:v>9.4291547360486216</c:v>
                </c:pt>
                <c:pt idx="33134">
                  <c:v>9.2267688112221755</c:v>
                </c:pt>
                <c:pt idx="33135">
                  <c:v>9.1917754683007011</c:v>
                </c:pt>
                <c:pt idx="33136">
                  <c:v>9.2322367261296066</c:v>
                </c:pt>
                <c:pt idx="33137">
                  <c:v>9.2310564160683715</c:v>
                </c:pt>
                <c:pt idx="33138">
                  <c:v>9.2645681722395725</c:v>
                </c:pt>
                <c:pt idx="33139">
                  <c:v>9.3972260406139885</c:v>
                </c:pt>
                <c:pt idx="33140">
                  <c:v>9.8202400120695472</c:v>
                </c:pt>
                <c:pt idx="33141">
                  <c:v>9.7215906941095547</c:v>
                </c:pt>
                <c:pt idx="33142">
                  <c:v>8.4821296876651928</c:v>
                </c:pt>
                <c:pt idx="33143">
                  <c:v>9.452372644946518</c:v>
                </c:pt>
                <c:pt idx="33144">
                  <c:v>11.01309139207949</c:v>
                </c:pt>
                <c:pt idx="33145">
                  <c:v>11.473671476142254</c:v>
                </c:pt>
                <c:pt idx="33146">
                  <c:v>11.080826390426283</c:v>
                </c:pt>
                <c:pt idx="33147">
                  <c:v>10.597363543074758</c:v>
                </c:pt>
                <c:pt idx="33148">
                  <c:v>10.207265304672605</c:v>
                </c:pt>
                <c:pt idx="33149">
                  <c:v>9.9484135164038268</c:v>
                </c:pt>
                <c:pt idx="33150">
                  <c:v>9.8490641708232332</c:v>
                </c:pt>
                <c:pt idx="33151">
                  <c:v>9.7277230840938493</c:v>
                </c:pt>
                <c:pt idx="33152">
                  <c:v>9.564961264924202</c:v>
                </c:pt>
                <c:pt idx="33153">
                  <c:v>9.4143914659865349</c:v>
                </c:pt>
                <c:pt idx="33154">
                  <c:v>9.347498433757135</c:v>
                </c:pt>
                <c:pt idx="33155">
                  <c:v>9.4522508249072725</c:v>
                </c:pt>
                <c:pt idx="33156">
                  <c:v>9.627815272779964</c:v>
                </c:pt>
                <c:pt idx="33157">
                  <c:v>9.8115268324417517</c:v>
                </c:pt>
                <c:pt idx="33158">
                  <c:v>9.9460195226108734</c:v>
                </c:pt>
                <c:pt idx="33159">
                  <c:v>10.026908565333548</c:v>
                </c:pt>
                <c:pt idx="33160">
                  <c:v>10.057479482499689</c:v>
                </c:pt>
                <c:pt idx="33161">
                  <c:v>10.061542393517156</c:v>
                </c:pt>
                <c:pt idx="33162">
                  <c:v>10.032949131878242</c:v>
                </c:pt>
                <c:pt idx="33163">
                  <c:v>9.9603427853471818</c:v>
                </c:pt>
                <c:pt idx="33164">
                  <c:v>9.9141979191170009</c:v>
                </c:pt>
                <c:pt idx="33165">
                  <c:v>9.8841959123700267</c:v>
                </c:pt>
                <c:pt idx="33166">
                  <c:v>9.8168206078155791</c:v>
                </c:pt>
                <c:pt idx="33167">
                  <c:v>9.78141935035835</c:v>
                </c:pt>
                <c:pt idx="33168">
                  <c:v>9.787192846554122</c:v>
                </c:pt>
                <c:pt idx="33169">
                  <c:v>9.8128226513320467</c:v>
                </c:pt>
                <c:pt idx="33170">
                  <c:v>9.8308112678531909</c:v>
                </c:pt>
                <c:pt idx="33171">
                  <c:v>9.8443808901871854</c:v>
                </c:pt>
                <c:pt idx="33172">
                  <c:v>9.8635632795466677</c:v>
                </c:pt>
                <c:pt idx="33173">
                  <c:v>9.9129541193191226</c:v>
                </c:pt>
                <c:pt idx="33174">
                  <c:v>9.9724091174679472</c:v>
                </c:pt>
                <c:pt idx="33175">
                  <c:v>10.000494138239725</c:v>
                </c:pt>
                <c:pt idx="33176">
                  <c:v>9.9814613344928702</c:v>
                </c:pt>
                <c:pt idx="33177">
                  <c:v>9.9248478316120501</c:v>
                </c:pt>
                <c:pt idx="33178">
                  <c:v>9.8666652503298664</c:v>
                </c:pt>
                <c:pt idx="33179">
                  <c:v>9.8583891011828815</c:v>
                </c:pt>
                <c:pt idx="33180">
                  <c:v>9.860290688070446</c:v>
                </c:pt>
                <c:pt idx="33181">
                  <c:v>9.8278411935004559</c:v>
                </c:pt>
                <c:pt idx="33182">
                  <c:v>9.7932736616037808</c:v>
                </c:pt>
                <c:pt idx="33183">
                  <c:v>9.8321533506783645</c:v>
                </c:pt>
                <c:pt idx="33184">
                  <c:v>9.9002694606182668</c:v>
                </c:pt>
                <c:pt idx="33185">
                  <c:v>9.9331819654680977</c:v>
                </c:pt>
                <c:pt idx="33186">
                  <c:v>9.9482481068450124</c:v>
                </c:pt>
                <c:pt idx="33187">
                  <c:v>9.9537791967248133</c:v>
                </c:pt>
                <c:pt idx="33188">
                  <c:v>9.9167174348798888</c:v>
                </c:pt>
                <c:pt idx="33189">
                  <c:v>9.8958870326197967</c:v>
                </c:pt>
                <c:pt idx="33190">
                  <c:v>9.8764436628066026</c:v>
                </c:pt>
                <c:pt idx="33191">
                  <c:v>9.8722774143902825</c:v>
                </c:pt>
                <c:pt idx="33192">
                  <c:v>9.8669386974253879</c:v>
                </c:pt>
                <c:pt idx="33193">
                  <c:v>9.8557950533882384</c:v>
                </c:pt>
                <c:pt idx="33194">
                  <c:v>9.828811571670153</c:v>
                </c:pt>
                <c:pt idx="33195">
                  <c:v>9.8264178854945285</c:v>
                </c:pt>
                <c:pt idx="33196">
                  <c:v>9.8408320136836007</c:v>
                </c:pt>
                <c:pt idx="33197">
                  <c:v>9.8562755990481055</c:v>
                </c:pt>
                <c:pt idx="33198">
                  <c:v>9.9025696721586822</c:v>
                </c:pt>
                <c:pt idx="33199">
                  <c:v>9.9344423815726586</c:v>
                </c:pt>
                <c:pt idx="33200">
                  <c:v>9.9581953368676643</c:v>
                </c:pt>
                <c:pt idx="33201">
                  <c:v>9.9540199869061272</c:v>
                </c:pt>
                <c:pt idx="33202">
                  <c:v>9.916122814469162</c:v>
                </c:pt>
                <c:pt idx="33203">
                  <c:v>9.8910840327797551</c:v>
                </c:pt>
                <c:pt idx="33204">
                  <c:v>9.8734033512035886</c:v>
                </c:pt>
                <c:pt idx="33205">
                  <c:v>9.8692096454610745</c:v>
                </c:pt>
                <c:pt idx="33206">
                  <c:v>9.8908785967449777</c:v>
                </c:pt>
                <c:pt idx="33207">
                  <c:v>9.9314602766198412</c:v>
                </c:pt>
                <c:pt idx="33208">
                  <c:v>9.9659448606645906</c:v>
                </c:pt>
                <c:pt idx="33209">
                  <c:v>10.035465162442904</c:v>
                </c:pt>
                <c:pt idx="33210">
                  <c:v>10.05343953842201</c:v>
                </c:pt>
                <c:pt idx="33211">
                  <c:v>10.026594366355269</c:v>
                </c:pt>
                <c:pt idx="33212">
                  <c:v>10.011348952406804</c:v>
                </c:pt>
                <c:pt idx="33213">
                  <c:v>10.011277947440588</c:v>
                </c:pt>
                <c:pt idx="33214">
                  <c:v>10.013450122309516</c:v>
                </c:pt>
                <c:pt idx="33215">
                  <c:v>9.9323580220199279</c:v>
                </c:pt>
                <c:pt idx="33216">
                  <c:v>9.6879440919509197</c:v>
                </c:pt>
                <c:pt idx="33217">
                  <c:v>9.4816495422144929</c:v>
                </c:pt>
                <c:pt idx="33218">
                  <c:v>9.6782847433412087</c:v>
                </c:pt>
                <c:pt idx="33219">
                  <c:v>9.850746646785419</c:v>
                </c:pt>
                <c:pt idx="33220">
                  <c:v>9.9218885617431525</c:v>
                </c:pt>
                <c:pt idx="33221">
                  <c:v>9.9964699415866445</c:v>
                </c:pt>
                <c:pt idx="33222">
                  <c:v>10.095296488543751</c:v>
                </c:pt>
                <c:pt idx="33223">
                  <c:v>10.096457245232093</c:v>
                </c:pt>
                <c:pt idx="33224">
                  <c:v>10.051477453415652</c:v>
                </c:pt>
                <c:pt idx="33225">
                  <c:v>10.000562013552075</c:v>
                </c:pt>
                <c:pt idx="33226">
                  <c:v>9.9433733915255509</c:v>
                </c:pt>
                <c:pt idx="33227">
                  <c:v>9.8763286423196703</c:v>
                </c:pt>
                <c:pt idx="33228">
                  <c:v>9.8308104803780285</c:v>
                </c:pt>
                <c:pt idx="33229">
                  <c:v>9.8057172633272369</c:v>
                </c:pt>
                <c:pt idx="33230">
                  <c:v>9.7646212629712981</c:v>
                </c:pt>
                <c:pt idx="33231">
                  <c:v>9.7412955557548422</c:v>
                </c:pt>
                <c:pt idx="33232">
                  <c:v>9.7411430481635133</c:v>
                </c:pt>
                <c:pt idx="33233">
                  <c:v>9.7744044884423804</c:v>
                </c:pt>
                <c:pt idx="33234">
                  <c:v>9.8539880292872262</c:v>
                </c:pt>
                <c:pt idx="33235">
                  <c:v>9.9085407502534579</c:v>
                </c:pt>
                <c:pt idx="33236">
                  <c:v>9.9390218265700323</c:v>
                </c:pt>
                <c:pt idx="33237">
                  <c:v>9.9620883848301229</c:v>
                </c:pt>
                <c:pt idx="33238">
                  <c:v>9.9573971168185071</c:v>
                </c:pt>
                <c:pt idx="33239">
                  <c:v>9.9390524775945437</c:v>
                </c:pt>
                <c:pt idx="33240">
                  <c:v>9.9371560391070712</c:v>
                </c:pt>
                <c:pt idx="33241">
                  <c:v>9.9554392617096887</c:v>
                </c:pt>
                <c:pt idx="33242">
                  <c:v>9.9563452006284532</c:v>
                </c:pt>
                <c:pt idx="33243">
                  <c:v>9.9271369118504449</c:v>
                </c:pt>
                <c:pt idx="33244">
                  <c:v>9.8757686235876498</c:v>
                </c:pt>
                <c:pt idx="33245">
                  <c:v>9.8382376126427449</c:v>
                </c:pt>
                <c:pt idx="33246">
                  <c:v>9.7891953335753765</c:v>
                </c:pt>
                <c:pt idx="33247">
                  <c:v>9.718022395522258</c:v>
                </c:pt>
                <c:pt idx="33248">
                  <c:v>9.6750336931001151</c:v>
                </c:pt>
                <c:pt idx="33249">
                  <c:v>9.700918262632646</c:v>
                </c:pt>
                <c:pt idx="33250">
                  <c:v>9.7642994868545188</c:v>
                </c:pt>
                <c:pt idx="33251">
                  <c:v>9.7900730011623942</c:v>
                </c:pt>
                <c:pt idx="33252">
                  <c:v>9.8059626546587122</c:v>
                </c:pt>
                <c:pt idx="33253">
                  <c:v>9.7671152319284325</c:v>
                </c:pt>
                <c:pt idx="33254">
                  <c:v>9.6950836780394614</c:v>
                </c:pt>
                <c:pt idx="33255">
                  <c:v>8.9940347555263749</c:v>
                </c:pt>
                <c:pt idx="33256">
                  <c:v>7.7189366642740627</c:v>
                </c:pt>
                <c:pt idx="33257">
                  <c:v>11.119042280061491</c:v>
                </c:pt>
                <c:pt idx="33258">
                  <c:v>11.14308015261765</c:v>
                </c:pt>
                <c:pt idx="33259">
                  <c:v>10.808953820622389</c:v>
                </c:pt>
                <c:pt idx="33260">
                  <c:v>10.957291965319204</c:v>
                </c:pt>
                <c:pt idx="33261">
                  <c:v>10.86424072532988</c:v>
                </c:pt>
                <c:pt idx="33262">
                  <c:v>10.528182374092079</c:v>
                </c:pt>
                <c:pt idx="33263">
                  <c:v>10.454497690227868</c:v>
                </c:pt>
                <c:pt idx="33264">
                  <c:v>10.261178794018727</c:v>
                </c:pt>
                <c:pt idx="33265">
                  <c:v>10.007203620072014</c:v>
                </c:pt>
                <c:pt idx="33266">
                  <c:v>9.8488766946182</c:v>
                </c:pt>
                <c:pt idx="33267">
                  <c:v>9.3663508509353672</c:v>
                </c:pt>
                <c:pt idx="33268">
                  <c:v>9.0340625142855924</c:v>
                </c:pt>
                <c:pt idx="33269">
                  <c:v>9.1716281896160918</c:v>
                </c:pt>
                <c:pt idx="33270">
                  <c:v>9.4047520891470562</c:v>
                </c:pt>
                <c:pt idx="33271">
                  <c:v>9.6196895406938445</c:v>
                </c:pt>
                <c:pt idx="33272">
                  <c:v>9.8458608280229853</c:v>
                </c:pt>
                <c:pt idx="33273">
                  <c:v>10.021911779949559</c:v>
                </c:pt>
                <c:pt idx="33274">
                  <c:v>10.083475534097017</c:v>
                </c:pt>
                <c:pt idx="33275">
                  <c:v>10.051508461483868</c:v>
                </c:pt>
                <c:pt idx="33276">
                  <c:v>9.9312713303017208</c:v>
                </c:pt>
                <c:pt idx="33277">
                  <c:v>9.8101650157172937</c:v>
                </c:pt>
                <c:pt idx="33278">
                  <c:v>9.7326946700638857</c:v>
                </c:pt>
                <c:pt idx="33279">
                  <c:v>9.7233386487842299</c:v>
                </c:pt>
                <c:pt idx="33280">
                  <c:v>9.7506982188712694</c:v>
                </c:pt>
                <c:pt idx="33281">
                  <c:v>9.8059864815613107</c:v>
                </c:pt>
                <c:pt idx="33282">
                  <c:v>9.8703223024949232</c:v>
                </c:pt>
                <c:pt idx="33283">
                  <c:v>9.9260414418791303</c:v>
                </c:pt>
                <c:pt idx="33284">
                  <c:v>9.9799795281372621</c:v>
                </c:pt>
                <c:pt idx="33285">
                  <c:v>9.9672679903165484</c:v>
                </c:pt>
                <c:pt idx="33286">
                  <c:v>9.9304426952871854</c:v>
                </c:pt>
                <c:pt idx="33287">
                  <c:v>9.8992687557354238</c:v>
                </c:pt>
                <c:pt idx="33288">
                  <c:v>9.8629339389327413</c:v>
                </c:pt>
                <c:pt idx="33289">
                  <c:v>9.8302807995814678</c:v>
                </c:pt>
                <c:pt idx="33290">
                  <c:v>9.7929568905118476</c:v>
                </c:pt>
                <c:pt idx="33291">
                  <c:v>9.7765582978702543</c:v>
                </c:pt>
                <c:pt idx="33292">
                  <c:v>9.8082553120770637</c:v>
                </c:pt>
                <c:pt idx="33293">
                  <c:v>9.8662686854941128</c:v>
                </c:pt>
                <c:pt idx="33294">
                  <c:v>9.9293455996968412</c:v>
                </c:pt>
                <c:pt idx="33295">
                  <c:v>9.9693940904218863</c:v>
                </c:pt>
                <c:pt idx="33296">
                  <c:v>9.9658685611127265</c:v>
                </c:pt>
                <c:pt idx="33297">
                  <c:v>9.9479572122389399</c:v>
                </c:pt>
                <c:pt idx="33298">
                  <c:v>9.9768161600748435</c:v>
                </c:pt>
                <c:pt idx="33299">
                  <c:v>9.9781584648159676</c:v>
                </c:pt>
                <c:pt idx="33300">
                  <c:v>9.9085418775381022</c:v>
                </c:pt>
                <c:pt idx="33301">
                  <c:v>9.8488376261989394</c:v>
                </c:pt>
                <c:pt idx="33302">
                  <c:v>9.7874949865825158</c:v>
                </c:pt>
                <c:pt idx="33303">
                  <c:v>9.6723567604650977</c:v>
                </c:pt>
                <c:pt idx="33304">
                  <c:v>9.7315192906367116</c:v>
                </c:pt>
                <c:pt idx="33305">
                  <c:v>9.8557646697431593</c:v>
                </c:pt>
                <c:pt idx="33306">
                  <c:v>9.9012452854583675</c:v>
                </c:pt>
                <c:pt idx="33307">
                  <c:v>9.9103925861322768</c:v>
                </c:pt>
                <c:pt idx="33308">
                  <c:v>9.9349358916205368</c:v>
                </c:pt>
                <c:pt idx="33309">
                  <c:v>9.9662554353617168</c:v>
                </c:pt>
                <c:pt idx="33310">
                  <c:v>9.9435110741243289</c:v>
                </c:pt>
                <c:pt idx="33311">
                  <c:v>9.9224263052921078</c:v>
                </c:pt>
                <c:pt idx="33312">
                  <c:v>9.9097182631511931</c:v>
                </c:pt>
                <c:pt idx="33313">
                  <c:v>9.8833974380277088</c:v>
                </c:pt>
                <c:pt idx="33314">
                  <c:v>9.8629934408679354</c:v>
                </c:pt>
                <c:pt idx="33315">
                  <c:v>9.8673790616141677</c:v>
                </c:pt>
                <c:pt idx="33316">
                  <c:v>9.8633921058195266</c:v>
                </c:pt>
                <c:pt idx="33317">
                  <c:v>9.8729214264304073</c:v>
                </c:pt>
                <c:pt idx="33318">
                  <c:v>9.8921088181594801</c:v>
                </c:pt>
                <c:pt idx="33319">
                  <c:v>9.8839962284222107</c:v>
                </c:pt>
                <c:pt idx="33320">
                  <c:v>9.8827941063387019</c:v>
                </c:pt>
                <c:pt idx="33321">
                  <c:v>9.8789236865180889</c:v>
                </c:pt>
                <c:pt idx="33322">
                  <c:v>9.8805172661962644</c:v>
                </c:pt>
                <c:pt idx="33323">
                  <c:v>9.8593428528574236</c:v>
                </c:pt>
                <c:pt idx="33324">
                  <c:v>9.8416163662477736</c:v>
                </c:pt>
                <c:pt idx="33325">
                  <c:v>9.8381843744958353</c:v>
                </c:pt>
                <c:pt idx="33326">
                  <c:v>9.8562951395641605</c:v>
                </c:pt>
                <c:pt idx="33327">
                  <c:v>9.8884167509887355</c:v>
                </c:pt>
                <c:pt idx="33328">
                  <c:v>9.8913714736398273</c:v>
                </c:pt>
                <c:pt idx="33329">
                  <c:v>9.8689852717694926</c:v>
                </c:pt>
                <c:pt idx="33330">
                  <c:v>9.8504414777961582</c:v>
                </c:pt>
                <c:pt idx="33331">
                  <c:v>9.860320704408938</c:v>
                </c:pt>
                <c:pt idx="33332">
                  <c:v>9.8872807100823241</c:v>
                </c:pt>
                <c:pt idx="33333">
                  <c:v>9.8994326455626336</c:v>
                </c:pt>
                <c:pt idx="33334">
                  <c:v>9.8900492111751195</c:v>
                </c:pt>
                <c:pt idx="33335">
                  <c:v>9.8721404405941939</c:v>
                </c:pt>
                <c:pt idx="33336">
                  <c:v>9.8366499145544033</c:v>
                </c:pt>
                <c:pt idx="33337">
                  <c:v>9.8236614718126489</c:v>
                </c:pt>
                <c:pt idx="33338">
                  <c:v>9.821798310255037</c:v>
                </c:pt>
                <c:pt idx="33339">
                  <c:v>9.834344681068524</c:v>
                </c:pt>
                <c:pt idx="33340">
                  <c:v>9.8719823984412969</c:v>
                </c:pt>
                <c:pt idx="33341">
                  <c:v>9.9066861141874121</c:v>
                </c:pt>
                <c:pt idx="33342">
                  <c:v>9.9449730191104297</c:v>
                </c:pt>
                <c:pt idx="33343">
                  <c:v>9.8929388203844617</c:v>
                </c:pt>
                <c:pt idx="33344">
                  <c:v>9.9138643553094941</c:v>
                </c:pt>
                <c:pt idx="33345">
                  <c:v>9.9351903815489937</c:v>
                </c:pt>
                <c:pt idx="33346">
                  <c:v>9.9501655188149378</c:v>
                </c:pt>
                <c:pt idx="33347">
                  <c:v>9.9478583744734301</c:v>
                </c:pt>
                <c:pt idx="33348">
                  <c:v>9.9120043676834442</c:v>
                </c:pt>
                <c:pt idx="33349">
                  <c:v>9.8652447704340211</c:v>
                </c:pt>
                <c:pt idx="33350">
                  <c:v>9.8591423246410734</c:v>
                </c:pt>
                <c:pt idx="33351">
                  <c:v>9.8840020511303877</c:v>
                </c:pt>
                <c:pt idx="33352">
                  <c:v>9.8803994731295255</c:v>
                </c:pt>
                <c:pt idx="33353">
                  <c:v>9.8749593615132572</c:v>
                </c:pt>
                <c:pt idx="33354">
                  <c:v>9.8733880826607177</c:v>
                </c:pt>
                <c:pt idx="33355">
                  <c:v>9.8752738130452116</c:v>
                </c:pt>
                <c:pt idx="33356">
                  <c:v>9.9004456581567482</c:v>
                </c:pt>
                <c:pt idx="33357">
                  <c:v>9.9087253643010289</c:v>
                </c:pt>
                <c:pt idx="33358">
                  <c:v>9.9165042531986991</c:v>
                </c:pt>
                <c:pt idx="33359">
                  <c:v>9.9192571367245392</c:v>
                </c:pt>
                <c:pt idx="33360">
                  <c:v>9.9215177141257609</c:v>
                </c:pt>
                <c:pt idx="33361">
                  <c:v>9.9268724068996832</c:v>
                </c:pt>
                <c:pt idx="33362">
                  <c:v>9.9389713635417607</c:v>
                </c:pt>
                <c:pt idx="33363">
                  <c:v>9.9144465726636746</c:v>
                </c:pt>
                <c:pt idx="33364">
                  <c:v>9.8716317703349947</c:v>
                </c:pt>
                <c:pt idx="33365">
                  <c:v>9.8215493883182496</c:v>
                </c:pt>
                <c:pt idx="33366">
                  <c:v>9.8230823396264633</c:v>
                </c:pt>
                <c:pt idx="33367">
                  <c:v>9.8427540979418939</c:v>
                </c:pt>
                <c:pt idx="33368">
                  <c:v>9.8982900920430126</c:v>
                </c:pt>
                <c:pt idx="33369">
                  <c:v>9.9137236527375272</c:v>
                </c:pt>
                <c:pt idx="33370">
                  <c:v>9.9061080380539028</c:v>
                </c:pt>
                <c:pt idx="33371">
                  <c:v>9.8957300161698694</c:v>
                </c:pt>
                <c:pt idx="33372">
                  <c:v>9.8687312485569816</c:v>
                </c:pt>
                <c:pt idx="33373">
                  <c:v>9.8638146213290341</c:v>
                </c:pt>
                <c:pt idx="33374">
                  <c:v>9.8656488327306331</c:v>
                </c:pt>
                <c:pt idx="33375">
                  <c:v>9.8786878024031619</c:v>
                </c:pt>
                <c:pt idx="33376">
                  <c:v>9.9045802021380602</c:v>
                </c:pt>
                <c:pt idx="33377">
                  <c:v>9.9168986521432156</c:v>
                </c:pt>
                <c:pt idx="33378">
                  <c:v>9.9296527281860865</c:v>
                </c:pt>
                <c:pt idx="33379">
                  <c:v>9.9197405001482775</c:v>
                </c:pt>
                <c:pt idx="33380">
                  <c:v>9.8963466659523913</c:v>
                </c:pt>
                <c:pt idx="33381">
                  <c:v>9.8548186774467119</c:v>
                </c:pt>
                <c:pt idx="33382">
                  <c:v>9.8268421993841315</c:v>
                </c:pt>
                <c:pt idx="33383">
                  <c:v>9.8429852602918828</c:v>
                </c:pt>
                <c:pt idx="33384">
                  <c:v>9.8408542124166676</c:v>
                </c:pt>
                <c:pt idx="33385">
                  <c:v>9.8619552286522172</c:v>
                </c:pt>
                <c:pt idx="33386">
                  <c:v>9.8662791288764069</c:v>
                </c:pt>
                <c:pt idx="33387">
                  <c:v>9.8661528298641823</c:v>
                </c:pt>
                <c:pt idx="33388">
                  <c:v>9.915736289143064</c:v>
                </c:pt>
                <c:pt idx="33389">
                  <c:v>9.962934814441029</c:v>
                </c:pt>
                <c:pt idx="33390">
                  <c:v>9.9597435995919774</c:v>
                </c:pt>
                <c:pt idx="33391">
                  <c:v>9.9721715743529042</c:v>
                </c:pt>
                <c:pt idx="33392">
                  <c:v>9.9351810074410629</c:v>
                </c:pt>
                <c:pt idx="33393">
                  <c:v>9.8863621361004732</c:v>
                </c:pt>
                <c:pt idx="33394">
                  <c:v>9.8495422876964387</c:v>
                </c:pt>
                <c:pt idx="33395">
                  <c:v>9.8323873692805037</c:v>
                </c:pt>
                <c:pt idx="33396">
                  <c:v>9.8298469008454106</c:v>
                </c:pt>
                <c:pt idx="33397">
                  <c:v>9.8470379892278324</c:v>
                </c:pt>
                <c:pt idx="33398">
                  <c:v>9.8858848344230204</c:v>
                </c:pt>
                <c:pt idx="33399">
                  <c:v>9.9250024176514628</c:v>
                </c:pt>
                <c:pt idx="33400">
                  <c:v>9.9482959822038328</c:v>
                </c:pt>
                <c:pt idx="33401">
                  <c:v>9.9347189351621221</c:v>
                </c:pt>
                <c:pt idx="33402">
                  <c:v>9.9474458337181755</c:v>
                </c:pt>
                <c:pt idx="33403">
                  <c:v>9.9291530622852182</c:v>
                </c:pt>
                <c:pt idx="33404">
                  <c:v>9.933325393642999</c:v>
                </c:pt>
                <c:pt idx="33405">
                  <c:v>9.9327402550803701</c:v>
                </c:pt>
                <c:pt idx="33406">
                  <c:v>9.9187133749801681</c:v>
                </c:pt>
                <c:pt idx="33407">
                  <c:v>9.8756781354582124</c:v>
                </c:pt>
                <c:pt idx="33408">
                  <c:v>9.8541826219697697</c:v>
                </c:pt>
                <c:pt idx="33409">
                  <c:v>9.8471002722624732</c:v>
                </c:pt>
                <c:pt idx="33410">
                  <c:v>9.8459037030506913</c:v>
                </c:pt>
                <c:pt idx="33411">
                  <c:v>9.8693855597586104</c:v>
                </c:pt>
                <c:pt idx="33412">
                  <c:v>9.8643075682357519</c:v>
                </c:pt>
                <c:pt idx="33413">
                  <c:v>9.8881932538652997</c:v>
                </c:pt>
                <c:pt idx="33414">
                  <c:v>9.9197106760332971</c:v>
                </c:pt>
                <c:pt idx="33415">
                  <c:v>9.9220224662792464</c:v>
                </c:pt>
                <c:pt idx="33416">
                  <c:v>9.9189168791212996</c:v>
                </c:pt>
                <c:pt idx="33417">
                  <c:v>9.8940748910227274</c:v>
                </c:pt>
                <c:pt idx="33418">
                  <c:v>9.8687273297153872</c:v>
                </c:pt>
                <c:pt idx="33419">
                  <c:v>9.8615285152355714</c:v>
                </c:pt>
                <c:pt idx="33420">
                  <c:v>9.8579778474602122</c:v>
                </c:pt>
                <c:pt idx="33421">
                  <c:v>9.859635973295541</c:v>
                </c:pt>
                <c:pt idx="33422">
                  <c:v>9.878898827748813</c:v>
                </c:pt>
                <c:pt idx="33423">
                  <c:v>9.8967950800163234</c:v>
                </c:pt>
                <c:pt idx="33424">
                  <c:v>9.9244127391200649</c:v>
                </c:pt>
                <c:pt idx="33425">
                  <c:v>9.9273069097034341</c:v>
                </c:pt>
                <c:pt idx="33426">
                  <c:v>9.9366240502283514</c:v>
                </c:pt>
                <c:pt idx="33427">
                  <c:v>9.9432320766908546</c:v>
                </c:pt>
                <c:pt idx="33428">
                  <c:v>9.9075573756393798</c:v>
                </c:pt>
                <c:pt idx="33429">
                  <c:v>9.8711506318544231</c:v>
                </c:pt>
                <c:pt idx="33430">
                  <c:v>9.8486395527869277</c:v>
                </c:pt>
                <c:pt idx="33431">
                  <c:v>9.846376704168156</c:v>
                </c:pt>
                <c:pt idx="33432">
                  <c:v>9.8425189951949488</c:v>
                </c:pt>
                <c:pt idx="33433">
                  <c:v>9.8813868338844291</c:v>
                </c:pt>
                <c:pt idx="33434">
                  <c:v>9.8868557344713626</c:v>
                </c:pt>
                <c:pt idx="33435">
                  <c:v>9.8850526225981277</c:v>
                </c:pt>
                <c:pt idx="33436">
                  <c:v>9.9131417455323234</c:v>
                </c:pt>
                <c:pt idx="33437">
                  <c:v>9.8910875191443708</c:v>
                </c:pt>
                <c:pt idx="33438">
                  <c:v>9.8793126115097003</c:v>
                </c:pt>
                <c:pt idx="33439">
                  <c:v>9.8874075119825786</c:v>
                </c:pt>
                <c:pt idx="33440">
                  <c:v>9.8949099139645398</c:v>
                </c:pt>
                <c:pt idx="33441">
                  <c:v>9.9180231617888772</c:v>
                </c:pt>
                <c:pt idx="33442">
                  <c:v>9.9173649889089273</c:v>
                </c:pt>
                <c:pt idx="33443">
                  <c:v>9.9061188929483652</c:v>
                </c:pt>
                <c:pt idx="33444">
                  <c:v>9.9108592991142022</c:v>
                </c:pt>
                <c:pt idx="33445">
                  <c:v>9.9164831050350308</c:v>
                </c:pt>
                <c:pt idx="33446">
                  <c:v>9.9293789535431234</c:v>
                </c:pt>
                <c:pt idx="33447">
                  <c:v>9.9556167706326786</c:v>
                </c:pt>
                <c:pt idx="33448">
                  <c:v>10.000257254405724</c:v>
                </c:pt>
                <c:pt idx="33449">
                  <c:v>9.9996847052075406</c:v>
                </c:pt>
                <c:pt idx="33450">
                  <c:v>10.103477423152993</c:v>
                </c:pt>
                <c:pt idx="33451">
                  <c:v>10.297964624317421</c:v>
                </c:pt>
                <c:pt idx="33452">
                  <c:v>10.396858785440513</c:v>
                </c:pt>
                <c:pt idx="33453">
                  <c:v>10.448831880424656</c:v>
                </c:pt>
                <c:pt idx="33454">
                  <c:v>10.24642103595607</c:v>
                </c:pt>
                <c:pt idx="33455">
                  <c:v>9.6372034996351097</c:v>
                </c:pt>
                <c:pt idx="33456">
                  <c:v>9.1194305746820543</c:v>
                </c:pt>
                <c:pt idx="33457">
                  <c:v>8.2654594788393503</c:v>
                </c:pt>
                <c:pt idx="33458">
                  <c:v>8.6830007466626284</c:v>
                </c:pt>
                <c:pt idx="33459">
                  <c:v>9.2788864383152845</c:v>
                </c:pt>
                <c:pt idx="33460">
                  <c:v>9.8023393548060724</c:v>
                </c:pt>
                <c:pt idx="33461">
                  <c:v>10.101076941972515</c:v>
                </c:pt>
                <c:pt idx="33462">
                  <c:v>10.234309092296829</c:v>
                </c:pt>
                <c:pt idx="33463">
                  <c:v>10.369774626883887</c:v>
                </c:pt>
                <c:pt idx="33464">
                  <c:v>10.476230404271949</c:v>
                </c:pt>
                <c:pt idx="33465">
                  <c:v>10.534096312761195</c:v>
                </c:pt>
                <c:pt idx="33466">
                  <c:v>10.470959792470456</c:v>
                </c:pt>
                <c:pt idx="33467">
                  <c:v>10.294524028508159</c:v>
                </c:pt>
                <c:pt idx="33468">
                  <c:v>10.045571682863134</c:v>
                </c:pt>
                <c:pt idx="33469">
                  <c:v>9.7855978122069782</c:v>
                </c:pt>
                <c:pt idx="33470">
                  <c:v>9.5744731512266235</c:v>
                </c:pt>
                <c:pt idx="33471">
                  <c:v>9.4912709398797421</c:v>
                </c:pt>
                <c:pt idx="33472">
                  <c:v>9.4568019214861607</c:v>
                </c:pt>
                <c:pt idx="33473">
                  <c:v>9.4877058880424148</c:v>
                </c:pt>
                <c:pt idx="33474">
                  <c:v>9.6247011874871937</c:v>
                </c:pt>
                <c:pt idx="33475">
                  <c:v>9.7878801388671786</c:v>
                </c:pt>
                <c:pt idx="33476">
                  <c:v>9.8983171974938422</c:v>
                </c:pt>
                <c:pt idx="33477">
                  <c:v>9.9418518695555385</c:v>
                </c:pt>
                <c:pt idx="33478">
                  <c:v>9.9074878533590862</c:v>
                </c:pt>
                <c:pt idx="33479">
                  <c:v>9.7670706884857932</c:v>
                </c:pt>
                <c:pt idx="33480">
                  <c:v>9.5790908805266231</c:v>
                </c:pt>
                <c:pt idx="33481">
                  <c:v>9.67116088700792</c:v>
                </c:pt>
                <c:pt idx="33482">
                  <c:v>10.861248437794279</c:v>
                </c:pt>
                <c:pt idx="33483">
                  <c:v>9.3913941430420209</c:v>
                </c:pt>
                <c:pt idx="33484">
                  <c:v>8.9738390171397793</c:v>
                </c:pt>
                <c:pt idx="33485">
                  <c:v>9.2005656237886022</c:v>
                </c:pt>
                <c:pt idx="33486">
                  <c:v>8.9668931970863337</c:v>
                </c:pt>
                <c:pt idx="33487">
                  <c:v>9.1455512023171863</c:v>
                </c:pt>
                <c:pt idx="33488">
                  <c:v>9.4055661311557941</c:v>
                </c:pt>
                <c:pt idx="33489">
                  <c:v>9.7440953796634435</c:v>
                </c:pt>
                <c:pt idx="33490">
                  <c:v>10.052651400953772</c:v>
                </c:pt>
                <c:pt idx="33491">
                  <c:v>10.363433336710804</c:v>
                </c:pt>
                <c:pt idx="33492">
                  <c:v>10.676267978160809</c:v>
                </c:pt>
                <c:pt idx="33493">
                  <c:v>10.804414884557138</c:v>
                </c:pt>
                <c:pt idx="33494">
                  <c:v>10.631694923783309</c:v>
                </c:pt>
                <c:pt idx="33495">
                  <c:v>10.344109814611041</c:v>
                </c:pt>
                <c:pt idx="33496">
                  <c:v>10.17033488189781</c:v>
                </c:pt>
                <c:pt idx="33497">
                  <c:v>10.081881478856262</c:v>
                </c:pt>
                <c:pt idx="33498">
                  <c:v>10.012680496006899</c:v>
                </c:pt>
                <c:pt idx="33499">
                  <c:v>9.9135532501825558</c:v>
                </c:pt>
                <c:pt idx="33500">
                  <c:v>9.8309159627409866</c:v>
                </c:pt>
                <c:pt idx="33501">
                  <c:v>9.7940133537110619</c:v>
                </c:pt>
                <c:pt idx="33502">
                  <c:v>9.7460225246779899</c:v>
                </c:pt>
                <c:pt idx="33503">
                  <c:v>9.8143023092310795</c:v>
                </c:pt>
                <c:pt idx="33504">
                  <c:v>9.9118613668096494</c:v>
                </c:pt>
                <c:pt idx="33505">
                  <c:v>9.908140821819595</c:v>
                </c:pt>
                <c:pt idx="33506">
                  <c:v>9.8927739034037963</c:v>
                </c:pt>
                <c:pt idx="33507">
                  <c:v>9.9356470600555848</c:v>
                </c:pt>
                <c:pt idx="33508">
                  <c:v>9.9704633398988562</c:v>
                </c:pt>
                <c:pt idx="33509">
                  <c:v>9.9970138031128197</c:v>
                </c:pt>
                <c:pt idx="33510">
                  <c:v>9.9989963278242513</c:v>
                </c:pt>
                <c:pt idx="33511">
                  <c:v>9.9708066688844159</c:v>
                </c:pt>
                <c:pt idx="33512">
                  <c:v>9.9222667629625327</c:v>
                </c:pt>
                <c:pt idx="33513">
                  <c:v>9.879276634600398</c:v>
                </c:pt>
                <c:pt idx="33514">
                  <c:v>9.8470515226207951</c:v>
                </c:pt>
                <c:pt idx="33515">
                  <c:v>9.8861416534058328</c:v>
                </c:pt>
                <c:pt idx="33516">
                  <c:v>9.9682299712855453</c:v>
                </c:pt>
                <c:pt idx="33517">
                  <c:v>10.03797650311747</c:v>
                </c:pt>
                <c:pt idx="33518">
                  <c:v>10.029459202657794</c:v>
                </c:pt>
                <c:pt idx="33519">
                  <c:v>9.944545812229471</c:v>
                </c:pt>
                <c:pt idx="33520">
                  <c:v>9.925632189832065</c:v>
                </c:pt>
                <c:pt idx="33521">
                  <c:v>9.9130310691332539</c:v>
                </c:pt>
                <c:pt idx="33522">
                  <c:v>9.7872252242155131</c:v>
                </c:pt>
                <c:pt idx="33523">
                  <c:v>9.6846421708275994</c:v>
                </c:pt>
                <c:pt idx="33524">
                  <c:v>9.5707761865120258</c:v>
                </c:pt>
                <c:pt idx="33525">
                  <c:v>9.5145147962099905</c:v>
                </c:pt>
                <c:pt idx="33526">
                  <c:v>9.5878829783515691</c:v>
                </c:pt>
                <c:pt idx="33527">
                  <c:v>9.6639782237268665</c:v>
                </c:pt>
                <c:pt idx="33528">
                  <c:v>9.7258764756159479</c:v>
                </c:pt>
                <c:pt idx="33529">
                  <c:v>9.8016618192293361</c:v>
                </c:pt>
                <c:pt idx="33530">
                  <c:v>9.9112597768587261</c:v>
                </c:pt>
                <c:pt idx="33531">
                  <c:v>10.015745468465331</c:v>
                </c:pt>
                <c:pt idx="33532">
                  <c:v>10.06469014407617</c:v>
                </c:pt>
                <c:pt idx="33533">
                  <c:v>10.1214782348779</c:v>
                </c:pt>
                <c:pt idx="33534">
                  <c:v>10.115706144560079</c:v>
                </c:pt>
                <c:pt idx="33535">
                  <c:v>10.019844790900409</c:v>
                </c:pt>
                <c:pt idx="33536">
                  <c:v>9.9061841543860005</c:v>
                </c:pt>
                <c:pt idx="33537">
                  <c:v>9.7607255581547783</c:v>
                </c:pt>
                <c:pt idx="33538">
                  <c:v>9.7703909335111234</c:v>
                </c:pt>
                <c:pt idx="33539">
                  <c:v>9.8410475529650245</c:v>
                </c:pt>
                <c:pt idx="33540">
                  <c:v>9.9620431432264791</c:v>
                </c:pt>
                <c:pt idx="33541">
                  <c:v>10.143411528806903</c:v>
                </c:pt>
                <c:pt idx="33542">
                  <c:v>10.322451057180173</c:v>
                </c:pt>
                <c:pt idx="33543">
                  <c:v>10.482505662958184</c:v>
                </c:pt>
                <c:pt idx="33544">
                  <c:v>10.599825928666698</c:v>
                </c:pt>
                <c:pt idx="33545">
                  <c:v>10.556150149797478</c:v>
                </c:pt>
                <c:pt idx="33546">
                  <c:v>10.366047276613751</c:v>
                </c:pt>
                <c:pt idx="33547">
                  <c:v>10.276183288503994</c:v>
                </c:pt>
                <c:pt idx="33548">
                  <c:v>10.173670410602716</c:v>
                </c:pt>
                <c:pt idx="33549">
                  <c:v>9.9673816725232509</c:v>
                </c:pt>
                <c:pt idx="33550">
                  <c:v>9.5578256860283286</c:v>
                </c:pt>
                <c:pt idx="33551">
                  <c:v>9.1898298590151484</c:v>
                </c:pt>
                <c:pt idx="33552">
                  <c:v>9.0661521937659515</c:v>
                </c:pt>
                <c:pt idx="33553">
                  <c:v>9.1807419607706038</c:v>
                </c:pt>
                <c:pt idx="33554">
                  <c:v>9.4715980265030684</c:v>
                </c:pt>
                <c:pt idx="33555">
                  <c:v>9.8036660933372897</c:v>
                </c:pt>
                <c:pt idx="33556">
                  <c:v>10.058531327632702</c:v>
                </c:pt>
                <c:pt idx="33557">
                  <c:v>10.163057589070377</c:v>
                </c:pt>
                <c:pt idx="33558">
                  <c:v>10.129658384804847</c:v>
                </c:pt>
                <c:pt idx="33559">
                  <c:v>10.022712095242467</c:v>
                </c:pt>
                <c:pt idx="33560">
                  <c:v>9.9443072418922203</c:v>
                </c:pt>
                <c:pt idx="33561">
                  <c:v>9.9377839802587893</c:v>
                </c:pt>
                <c:pt idx="33562">
                  <c:v>9.9614953930174401</c:v>
                </c:pt>
                <c:pt idx="33563">
                  <c:v>9.9579727915725993</c:v>
                </c:pt>
                <c:pt idx="33564">
                  <c:v>9.9473170794599106</c:v>
                </c:pt>
                <c:pt idx="33565">
                  <c:v>9.9000365464351976</c:v>
                </c:pt>
                <c:pt idx="33566">
                  <c:v>9.8393536434019193</c:v>
                </c:pt>
                <c:pt idx="33567">
                  <c:v>9.8013579338469778</c:v>
                </c:pt>
                <c:pt idx="33568">
                  <c:v>9.7562643502227253</c:v>
                </c:pt>
                <c:pt idx="33569">
                  <c:v>9.7383034836685827</c:v>
                </c:pt>
                <c:pt idx="33570">
                  <c:v>9.7216302404773867</c:v>
                </c:pt>
                <c:pt idx="33571">
                  <c:v>9.7237784592541221</c:v>
                </c:pt>
                <c:pt idx="33572">
                  <c:v>9.7418149531382916</c:v>
                </c:pt>
                <c:pt idx="33573">
                  <c:v>9.820939434862467</c:v>
                </c:pt>
                <c:pt idx="33574">
                  <c:v>9.9370839120987196</c:v>
                </c:pt>
                <c:pt idx="33575">
                  <c:v>10.005895921178412</c:v>
                </c:pt>
                <c:pt idx="33576">
                  <c:v>10.034131278615765</c:v>
                </c:pt>
                <c:pt idx="33577">
                  <c:v>10.045903921352039</c:v>
                </c:pt>
                <c:pt idx="33578">
                  <c:v>10.052679372942823</c:v>
                </c:pt>
                <c:pt idx="33579">
                  <c:v>10.075373019479793</c:v>
                </c:pt>
                <c:pt idx="33580">
                  <c:v>10.113402794707655</c:v>
                </c:pt>
                <c:pt idx="33581">
                  <c:v>10.162556637508329</c:v>
                </c:pt>
                <c:pt idx="33582">
                  <c:v>10.123580893731182</c:v>
                </c:pt>
                <c:pt idx="33583">
                  <c:v>10.050942606028535</c:v>
                </c:pt>
                <c:pt idx="33584">
                  <c:v>9.898978889062521</c:v>
                </c:pt>
                <c:pt idx="33585">
                  <c:v>9.7824344276318307</c:v>
                </c:pt>
                <c:pt idx="33586">
                  <c:v>9.7084659892412954</c:v>
                </c:pt>
                <c:pt idx="33587">
                  <c:v>9.6749268921819755</c:v>
                </c:pt>
                <c:pt idx="33588">
                  <c:v>9.7063020057788769</c:v>
                </c:pt>
                <c:pt idx="33589">
                  <c:v>9.7671517229196567</c:v>
                </c:pt>
                <c:pt idx="33590">
                  <c:v>9.8169409269582886</c:v>
                </c:pt>
                <c:pt idx="33591">
                  <c:v>9.8897717720955889</c:v>
                </c:pt>
                <c:pt idx="33592">
                  <c:v>9.9531856614655521</c:v>
                </c:pt>
                <c:pt idx="33593">
                  <c:v>9.9496703072284181</c:v>
                </c:pt>
                <c:pt idx="33594">
                  <c:v>9.9431452266916533</c:v>
                </c:pt>
                <c:pt idx="33595">
                  <c:v>9.9639502322216913</c:v>
                </c:pt>
                <c:pt idx="33596">
                  <c:v>9.9341864334633563</c:v>
                </c:pt>
                <c:pt idx="33597">
                  <c:v>9.8907324858376526</c:v>
                </c:pt>
                <c:pt idx="33598">
                  <c:v>9.8779361668882402</c:v>
                </c:pt>
                <c:pt idx="33599">
                  <c:v>9.8916875644463502</c:v>
                </c:pt>
                <c:pt idx="33600">
                  <c:v>9.9034486704315405</c:v>
                </c:pt>
                <c:pt idx="33601">
                  <c:v>9.9324429912928203</c:v>
                </c:pt>
                <c:pt idx="33602">
                  <c:v>9.9651208154997875</c:v>
                </c:pt>
                <c:pt idx="33603">
                  <c:v>9.9647954131187682</c:v>
                </c:pt>
                <c:pt idx="33604">
                  <c:v>9.943983599860923</c:v>
                </c:pt>
                <c:pt idx="33605">
                  <c:v>9.9712540680769628</c:v>
                </c:pt>
                <c:pt idx="33606">
                  <c:v>9.9442459338371272</c:v>
                </c:pt>
                <c:pt idx="33607">
                  <c:v>9.9243734261979846</c:v>
                </c:pt>
                <c:pt idx="33608">
                  <c:v>9.9094856761972494</c:v>
                </c:pt>
                <c:pt idx="33609">
                  <c:v>9.8398942578954038</c:v>
                </c:pt>
                <c:pt idx="33610">
                  <c:v>9.7644581865005371</c:v>
                </c:pt>
                <c:pt idx="33611">
                  <c:v>9.708896126180969</c:v>
                </c:pt>
                <c:pt idx="33612">
                  <c:v>9.7105893258967324</c:v>
                </c:pt>
                <c:pt idx="33613">
                  <c:v>9.7468419346665769</c:v>
                </c:pt>
                <c:pt idx="33614">
                  <c:v>9.8132765853429191</c:v>
                </c:pt>
                <c:pt idx="33615">
                  <c:v>9.851580383988777</c:v>
                </c:pt>
                <c:pt idx="33616">
                  <c:v>9.9062108672878466</c:v>
                </c:pt>
                <c:pt idx="33617">
                  <c:v>9.9405742804031316</c:v>
                </c:pt>
                <c:pt idx="33618">
                  <c:v>9.9362418132286354</c:v>
                </c:pt>
                <c:pt idx="33619">
                  <c:v>9.9003879451938506</c:v>
                </c:pt>
                <c:pt idx="33620">
                  <c:v>9.880751782291707</c:v>
                </c:pt>
                <c:pt idx="33621">
                  <c:v>9.8655130138004026</c:v>
                </c:pt>
                <c:pt idx="33622">
                  <c:v>9.8520019982480278</c:v>
                </c:pt>
                <c:pt idx="33623">
                  <c:v>9.8624100501496983</c:v>
                </c:pt>
                <c:pt idx="33624">
                  <c:v>9.8749129276963394</c:v>
                </c:pt>
                <c:pt idx="33625">
                  <c:v>9.8649979532477854</c:v>
                </c:pt>
                <c:pt idx="33626">
                  <c:v>9.8620528211853689</c:v>
                </c:pt>
                <c:pt idx="33627">
                  <c:v>9.8656277209083836</c:v>
                </c:pt>
                <c:pt idx="33628">
                  <c:v>9.8864814910654104</c:v>
                </c:pt>
                <c:pt idx="33629">
                  <c:v>9.9335966268024478</c:v>
                </c:pt>
                <c:pt idx="33630">
                  <c:v>10.003485508050039</c:v>
                </c:pt>
                <c:pt idx="33631">
                  <c:v>10.023187257207534</c:v>
                </c:pt>
                <c:pt idx="33632">
                  <c:v>9.9832493195935896</c:v>
                </c:pt>
                <c:pt idx="33633">
                  <c:v>9.9703459116880175</c:v>
                </c:pt>
                <c:pt idx="33634">
                  <c:v>9.9353587148001896</c:v>
                </c:pt>
                <c:pt idx="33635">
                  <c:v>9.9183147253627375</c:v>
                </c:pt>
                <c:pt idx="33636">
                  <c:v>9.9163259537521746</c:v>
                </c:pt>
                <c:pt idx="33637">
                  <c:v>9.8948880991819372</c:v>
                </c:pt>
                <c:pt idx="33638">
                  <c:v>9.8459701805940423</c:v>
                </c:pt>
                <c:pt idx="33639">
                  <c:v>9.794148838392454</c:v>
                </c:pt>
                <c:pt idx="33640">
                  <c:v>9.7849871187208493</c:v>
                </c:pt>
                <c:pt idx="33641">
                  <c:v>9.8094834374304334</c:v>
                </c:pt>
                <c:pt idx="33642">
                  <c:v>9.8241507383824125</c:v>
                </c:pt>
                <c:pt idx="33643">
                  <c:v>9.7856923458168161</c:v>
                </c:pt>
                <c:pt idx="33644">
                  <c:v>9.7419662588010816</c:v>
                </c:pt>
                <c:pt idx="33645">
                  <c:v>9.711457862532324</c:v>
                </c:pt>
                <c:pt idx="33646">
                  <c:v>9.7070096520428244</c:v>
                </c:pt>
                <c:pt idx="33647">
                  <c:v>9.7936313310828957</c:v>
                </c:pt>
                <c:pt idx="33648">
                  <c:v>9.8744678052344366</c:v>
                </c:pt>
                <c:pt idx="33649">
                  <c:v>9.9500274981788124</c:v>
                </c:pt>
                <c:pt idx="33650">
                  <c:v>9.9915456565724057</c:v>
                </c:pt>
                <c:pt idx="33651">
                  <c:v>10.00061504712081</c:v>
                </c:pt>
                <c:pt idx="33652">
                  <c:v>10.02010659452322</c:v>
                </c:pt>
                <c:pt idx="33653">
                  <c:v>10.044251137323837</c:v>
                </c:pt>
                <c:pt idx="33654">
                  <c:v>10.018287123092316</c:v>
                </c:pt>
                <c:pt idx="33655">
                  <c:v>9.9886343442501477</c:v>
                </c:pt>
                <c:pt idx="33656">
                  <c:v>9.9153931323058426</c:v>
                </c:pt>
                <c:pt idx="33657">
                  <c:v>9.7788352244125623</c:v>
                </c:pt>
                <c:pt idx="33658">
                  <c:v>9.6900114299145592</c:v>
                </c:pt>
                <c:pt idx="33659">
                  <c:v>9.6461088171299814</c:v>
                </c:pt>
                <c:pt idx="33660">
                  <c:v>9.6891780433837109</c:v>
                </c:pt>
                <c:pt idx="33661">
                  <c:v>9.8263474984109163</c:v>
                </c:pt>
                <c:pt idx="33662">
                  <c:v>9.9433414997818463</c:v>
                </c:pt>
                <c:pt idx="33663">
                  <c:v>10.009019458178635</c:v>
                </c:pt>
                <c:pt idx="33664">
                  <c:v>10.007635124338584</c:v>
                </c:pt>
                <c:pt idx="33665">
                  <c:v>10.059381074574736</c:v>
                </c:pt>
                <c:pt idx="33666">
                  <c:v>9.9352536027015415</c:v>
                </c:pt>
                <c:pt idx="33667">
                  <c:v>9.5745487329888874</c:v>
                </c:pt>
                <c:pt idx="33668">
                  <c:v>9.908990325392999</c:v>
                </c:pt>
                <c:pt idx="33669">
                  <c:v>10.112516350087226</c:v>
                </c:pt>
                <c:pt idx="33670">
                  <c:v>9.9975453318756209</c:v>
                </c:pt>
                <c:pt idx="33671">
                  <c:v>9.8241406675991918</c:v>
                </c:pt>
                <c:pt idx="33672">
                  <c:v>9.6955945216747992</c:v>
                </c:pt>
                <c:pt idx="33673">
                  <c:v>9.6063541164914206</c:v>
                </c:pt>
                <c:pt idx="33674">
                  <c:v>9.6119322695894223</c:v>
                </c:pt>
                <c:pt idx="33675">
                  <c:v>9.6979772071599442</c:v>
                </c:pt>
                <c:pt idx="33676">
                  <c:v>9.8609861203755926</c:v>
                </c:pt>
                <c:pt idx="33677">
                  <c:v>9.9596591331996027</c:v>
                </c:pt>
                <c:pt idx="33678">
                  <c:v>10.013438714704037</c:v>
                </c:pt>
                <c:pt idx="33679">
                  <c:v>10.043155325433178</c:v>
                </c:pt>
                <c:pt idx="33680">
                  <c:v>10.033303601480995</c:v>
                </c:pt>
                <c:pt idx="33681">
                  <c:v>9.9920162885927599</c:v>
                </c:pt>
                <c:pt idx="33682">
                  <c:v>9.9590138578640257</c:v>
                </c:pt>
                <c:pt idx="33683">
                  <c:v>9.9090275500350842</c:v>
                </c:pt>
                <c:pt idx="33684">
                  <c:v>9.8505209472266877</c:v>
                </c:pt>
                <c:pt idx="33685">
                  <c:v>9.7978527871602932</c:v>
                </c:pt>
                <c:pt idx="33686">
                  <c:v>9.7774415044149361</c:v>
                </c:pt>
                <c:pt idx="33687">
                  <c:v>9.7939961242976725</c:v>
                </c:pt>
                <c:pt idx="33688">
                  <c:v>9.8137281466604129</c:v>
                </c:pt>
                <c:pt idx="33689">
                  <c:v>9.8289691784044653</c:v>
                </c:pt>
                <c:pt idx="33690">
                  <c:v>9.8760309136610598</c:v>
                </c:pt>
                <c:pt idx="33691">
                  <c:v>9.9074542833346388</c:v>
                </c:pt>
                <c:pt idx="33692">
                  <c:v>9.9174433030203204</c:v>
                </c:pt>
                <c:pt idx="33693">
                  <c:v>9.889237139030957</c:v>
                </c:pt>
                <c:pt idx="33694">
                  <c:v>9.8944191506814612</c:v>
                </c:pt>
                <c:pt idx="33695">
                  <c:v>9.8939486490245958</c:v>
                </c:pt>
                <c:pt idx="33696">
                  <c:v>9.8977904150914373</c:v>
                </c:pt>
                <c:pt idx="33697">
                  <c:v>9.9801003622527542</c:v>
                </c:pt>
                <c:pt idx="33698">
                  <c:v>10.009822033173087</c:v>
                </c:pt>
                <c:pt idx="33699">
                  <c:v>9.9909021771507085</c:v>
                </c:pt>
                <c:pt idx="33700">
                  <c:v>9.9804727598878493</c:v>
                </c:pt>
                <c:pt idx="33701">
                  <c:v>9.9835977905843016</c:v>
                </c:pt>
                <c:pt idx="33702">
                  <c:v>9.9813680208414013</c:v>
                </c:pt>
                <c:pt idx="33703">
                  <c:v>9.9726571644063213</c:v>
                </c:pt>
                <c:pt idx="33704">
                  <c:v>9.9719724971333097</c:v>
                </c:pt>
                <c:pt idx="33705">
                  <c:v>9.9761192004477461</c:v>
                </c:pt>
                <c:pt idx="33706">
                  <c:v>9.9373659851932956</c:v>
                </c:pt>
                <c:pt idx="33707">
                  <c:v>9.9295574259146875</c:v>
                </c:pt>
                <c:pt idx="33708">
                  <c:v>9.9809863479707133</c:v>
                </c:pt>
                <c:pt idx="33709">
                  <c:v>9.992070006616645</c:v>
                </c:pt>
                <c:pt idx="33710">
                  <c:v>9.8588970990086295</c:v>
                </c:pt>
                <c:pt idx="33711">
                  <c:v>9.6918957045567762</c:v>
                </c:pt>
                <c:pt idx="33712">
                  <c:v>9.5790600952225979</c:v>
                </c:pt>
                <c:pt idx="33713">
                  <c:v>9.5938108423972803</c:v>
                </c:pt>
                <c:pt idx="33714">
                  <c:v>9.7042643230148524</c:v>
                </c:pt>
                <c:pt idx="33715">
                  <c:v>9.9014082034320428</c:v>
                </c:pt>
                <c:pt idx="33716">
                  <c:v>10.020558155316671</c:v>
                </c:pt>
                <c:pt idx="33717">
                  <c:v>10.165613427488973</c:v>
                </c:pt>
                <c:pt idx="33718">
                  <c:v>10.08269391460032</c:v>
                </c:pt>
                <c:pt idx="33719">
                  <c:v>9.9728443447856137</c:v>
                </c:pt>
                <c:pt idx="33720">
                  <c:v>9.8752451173231748</c:v>
                </c:pt>
                <c:pt idx="33721">
                  <c:v>9.8347763718947228</c:v>
                </c:pt>
                <c:pt idx="33722">
                  <c:v>9.7120728334616615</c:v>
                </c:pt>
                <c:pt idx="33723">
                  <c:v>9.7007033667223546</c:v>
                </c:pt>
                <c:pt idx="33724">
                  <c:v>9.7352962163571686</c:v>
                </c:pt>
                <c:pt idx="33725">
                  <c:v>9.7731055290501612</c:v>
                </c:pt>
                <c:pt idx="33726">
                  <c:v>9.778639946924617</c:v>
                </c:pt>
                <c:pt idx="33727">
                  <c:v>9.7135664048485744</c:v>
                </c:pt>
                <c:pt idx="33728">
                  <c:v>9.6144861073069912</c:v>
                </c:pt>
                <c:pt idx="33729">
                  <c:v>9.6201358098398533</c:v>
                </c:pt>
                <c:pt idx="33730">
                  <c:v>9.6561946929991596</c:v>
                </c:pt>
                <c:pt idx="33731">
                  <c:v>9.70845114907236</c:v>
                </c:pt>
                <c:pt idx="33732">
                  <c:v>9.9468040314756916</c:v>
                </c:pt>
                <c:pt idx="33733">
                  <c:v>10.018711576962907</c:v>
                </c:pt>
                <c:pt idx="33734">
                  <c:v>9.9843903443715263</c:v>
                </c:pt>
                <c:pt idx="33735">
                  <c:v>9.8973251143090675</c:v>
                </c:pt>
                <c:pt idx="33736">
                  <c:v>9.9255305392945274</c:v>
                </c:pt>
                <c:pt idx="33737">
                  <c:v>10.057759409923547</c:v>
                </c:pt>
                <c:pt idx="33738">
                  <c:v>10.125169608909211</c:v>
                </c:pt>
                <c:pt idx="33739">
                  <c:v>10.114219392201322</c:v>
                </c:pt>
                <c:pt idx="33740">
                  <c:v>9.9636891366678952</c:v>
                </c:pt>
                <c:pt idx="33741">
                  <c:v>9.6988753457906931</c:v>
                </c:pt>
                <c:pt idx="33742">
                  <c:v>9.6290050783675376</c:v>
                </c:pt>
                <c:pt idx="33743">
                  <c:v>9.858260059993091</c:v>
                </c:pt>
                <c:pt idx="33744">
                  <c:v>10.012597976670799</c:v>
                </c:pt>
                <c:pt idx="33745">
                  <c:v>10.019398768663867</c:v>
                </c:pt>
                <c:pt idx="33746">
                  <c:v>9.9672199801575569</c:v>
                </c:pt>
                <c:pt idx="33747">
                  <c:v>9.9629960580950243</c:v>
                </c:pt>
                <c:pt idx="33748">
                  <c:v>10.512263934851577</c:v>
                </c:pt>
                <c:pt idx="33749">
                  <c:v>11.13174201479571</c:v>
                </c:pt>
                <c:pt idx="33750">
                  <c:v>10.21229953104187</c:v>
                </c:pt>
                <c:pt idx="33751">
                  <c:v>10.087984453755936</c:v>
                </c:pt>
                <c:pt idx="33752">
                  <c:v>9.6117097333558821</c:v>
                </c:pt>
                <c:pt idx="33753">
                  <c:v>9.3830302238062977</c:v>
                </c:pt>
                <c:pt idx="33754">
                  <c:v>9.4321694260469915</c:v>
                </c:pt>
                <c:pt idx="33755">
                  <c:v>9.3907028526282765</c:v>
                </c:pt>
                <c:pt idx="33756">
                  <c:v>9.5771486407164499</c:v>
                </c:pt>
                <c:pt idx="33757">
                  <c:v>10.006121610504682</c:v>
                </c:pt>
                <c:pt idx="33758">
                  <c:v>10.302000072649539</c:v>
                </c:pt>
                <c:pt idx="33759">
                  <c:v>10.378423131810152</c:v>
                </c:pt>
                <c:pt idx="33760">
                  <c:v>10.253500213856915</c:v>
                </c:pt>
                <c:pt idx="33761">
                  <c:v>10.10917534653635</c:v>
                </c:pt>
                <c:pt idx="33762">
                  <c:v>9.986911647695365</c:v>
                </c:pt>
                <c:pt idx="33763">
                  <c:v>9.9140549521432089</c:v>
                </c:pt>
                <c:pt idx="33764">
                  <c:v>9.8378840622683708</c:v>
                </c:pt>
                <c:pt idx="33765">
                  <c:v>9.801149610076779</c:v>
                </c:pt>
                <c:pt idx="33766">
                  <c:v>9.7720032349554007</c:v>
                </c:pt>
                <c:pt idx="33767">
                  <c:v>9.5908650812805121</c:v>
                </c:pt>
                <c:pt idx="33768">
                  <c:v>9.4052675633224219</c:v>
                </c:pt>
                <c:pt idx="33769">
                  <c:v>9.3597406587742</c:v>
                </c:pt>
                <c:pt idx="33770">
                  <c:v>9.4087655590168922</c:v>
                </c:pt>
                <c:pt idx="33771">
                  <c:v>9.4478458678486668</c:v>
                </c:pt>
                <c:pt idx="33772">
                  <c:v>9.4695388028114795</c:v>
                </c:pt>
                <c:pt idx="33773">
                  <c:v>9.5652873328274062</c:v>
                </c:pt>
                <c:pt idx="33774">
                  <c:v>9.7254696957813191</c:v>
                </c:pt>
                <c:pt idx="33775">
                  <c:v>9.9239234765971123</c:v>
                </c:pt>
                <c:pt idx="33776">
                  <c:v>10.075231064142045</c:v>
                </c:pt>
                <c:pt idx="33777">
                  <c:v>10.159670448717726</c:v>
                </c:pt>
                <c:pt idx="33778">
                  <c:v>10.195699426539088</c:v>
                </c:pt>
                <c:pt idx="33779">
                  <c:v>10.177721081275239</c:v>
                </c:pt>
                <c:pt idx="33780">
                  <c:v>10.079987213529101</c:v>
                </c:pt>
                <c:pt idx="33781">
                  <c:v>9.9522429968434984</c:v>
                </c:pt>
                <c:pt idx="33782">
                  <c:v>9.8296188248521172</c:v>
                </c:pt>
                <c:pt idx="33783">
                  <c:v>9.7278764665917965</c:v>
                </c:pt>
                <c:pt idx="33784">
                  <c:v>9.7046397276508891</c:v>
                </c:pt>
                <c:pt idx="33785">
                  <c:v>9.7305398006454702</c:v>
                </c:pt>
                <c:pt idx="33786">
                  <c:v>9.7904468423244069</c:v>
                </c:pt>
                <c:pt idx="33787">
                  <c:v>9.8397637945908905</c:v>
                </c:pt>
                <c:pt idx="33788">
                  <c:v>9.8817233442637953</c:v>
                </c:pt>
                <c:pt idx="33789">
                  <c:v>9.9375465440735198</c:v>
                </c:pt>
                <c:pt idx="33790">
                  <c:v>9.9771260291731991</c:v>
                </c:pt>
                <c:pt idx="33791">
                  <c:v>9.9654981899405701</c:v>
                </c:pt>
                <c:pt idx="33792">
                  <c:v>9.9206167472232654</c:v>
                </c:pt>
                <c:pt idx="33793">
                  <c:v>9.8669531470754226</c:v>
                </c:pt>
                <c:pt idx="33794">
                  <c:v>9.8542601887477748</c:v>
                </c:pt>
                <c:pt idx="33795">
                  <c:v>9.8436644141949099</c:v>
                </c:pt>
                <c:pt idx="33796">
                  <c:v>9.8673500851979767</c:v>
                </c:pt>
                <c:pt idx="33797">
                  <c:v>9.9043293032668913</c:v>
                </c:pt>
                <c:pt idx="33798">
                  <c:v>9.9194157200025863</c:v>
                </c:pt>
                <c:pt idx="33799">
                  <c:v>9.922088882096098</c:v>
                </c:pt>
                <c:pt idx="33800">
                  <c:v>9.8917102402681429</c:v>
                </c:pt>
                <c:pt idx="33801">
                  <c:v>9.87536620966325</c:v>
                </c:pt>
                <c:pt idx="33802">
                  <c:v>9.855319783979084</c:v>
                </c:pt>
                <c:pt idx="33803">
                  <c:v>9.8626806277158767</c:v>
                </c:pt>
                <c:pt idx="33804">
                  <c:v>9.8781077826932844</c:v>
                </c:pt>
                <c:pt idx="33805">
                  <c:v>9.8814307010170008</c:v>
                </c:pt>
                <c:pt idx="33806">
                  <c:v>9.8818325029176286</c:v>
                </c:pt>
                <c:pt idx="33807">
                  <c:v>9.9181910747718405</c:v>
                </c:pt>
                <c:pt idx="33808">
                  <c:v>9.9361804351128011</c:v>
                </c:pt>
                <c:pt idx="33809">
                  <c:v>9.9151139436641511</c:v>
                </c:pt>
                <c:pt idx="33810">
                  <c:v>9.9160292486302186</c:v>
                </c:pt>
                <c:pt idx="33811">
                  <c:v>9.9140825716044088</c:v>
                </c:pt>
                <c:pt idx="33812">
                  <c:v>9.8927638515170084</c:v>
                </c:pt>
                <c:pt idx="33813">
                  <c:v>9.8754699602647946</c:v>
                </c:pt>
                <c:pt idx="33814">
                  <c:v>9.8594537558113835</c:v>
                </c:pt>
                <c:pt idx="33815">
                  <c:v>9.8544964881843775</c:v>
                </c:pt>
                <c:pt idx="33816">
                  <c:v>9.8542594236107579</c:v>
                </c:pt>
                <c:pt idx="33817">
                  <c:v>9.874632444783126</c:v>
                </c:pt>
                <c:pt idx="33818">
                  <c:v>9.8928943938826492</c:v>
                </c:pt>
                <c:pt idx="33819">
                  <c:v>9.9027408587991612</c:v>
                </c:pt>
                <c:pt idx="33820">
                  <c:v>9.9298631273870068</c:v>
                </c:pt>
                <c:pt idx="33821">
                  <c:v>9.9341292649988535</c:v>
                </c:pt>
                <c:pt idx="33822">
                  <c:v>9.9224547302043788</c:v>
                </c:pt>
                <c:pt idx="33823">
                  <c:v>9.8975152621867988</c:v>
                </c:pt>
                <c:pt idx="33824">
                  <c:v>9.878126364756282</c:v>
                </c:pt>
                <c:pt idx="33825">
                  <c:v>9.8699286678619949</c:v>
                </c:pt>
                <c:pt idx="33826">
                  <c:v>9.8655385047626361</c:v>
                </c:pt>
                <c:pt idx="33827">
                  <c:v>9.8549852731862533</c:v>
                </c:pt>
                <c:pt idx="33828">
                  <c:v>9.8395047050632112</c:v>
                </c:pt>
                <c:pt idx="33829">
                  <c:v>9.8266833523150865</c:v>
                </c:pt>
                <c:pt idx="33830">
                  <c:v>9.8276811268405098</c:v>
                </c:pt>
                <c:pt idx="33831">
                  <c:v>9.8660776969403781</c:v>
                </c:pt>
                <c:pt idx="33832">
                  <c:v>9.9097028606297251</c:v>
                </c:pt>
                <c:pt idx="33833">
                  <c:v>9.9338389979048003</c:v>
                </c:pt>
                <c:pt idx="33834">
                  <c:v>9.948536658475847</c:v>
                </c:pt>
                <c:pt idx="33835">
                  <c:v>9.9527706984948185</c:v>
                </c:pt>
                <c:pt idx="33836">
                  <c:v>9.9654238206321875</c:v>
                </c:pt>
                <c:pt idx="33837">
                  <c:v>9.9320081435383685</c:v>
                </c:pt>
                <c:pt idx="33838">
                  <c:v>9.8821709197322374</c:v>
                </c:pt>
                <c:pt idx="33839">
                  <c:v>9.835368357000112</c:v>
                </c:pt>
                <c:pt idx="33840">
                  <c:v>9.8106428094945137</c:v>
                </c:pt>
                <c:pt idx="33841">
                  <c:v>9.811125823624721</c:v>
                </c:pt>
                <c:pt idx="33842">
                  <c:v>9.8297470441663997</c:v>
                </c:pt>
                <c:pt idx="33843">
                  <c:v>9.8391945941023629</c:v>
                </c:pt>
                <c:pt idx="33844">
                  <c:v>9.8521073355973705</c:v>
                </c:pt>
                <c:pt idx="33845">
                  <c:v>9.860771956516027</c:v>
                </c:pt>
                <c:pt idx="33846">
                  <c:v>9.8695668980344315</c:v>
                </c:pt>
                <c:pt idx="33847">
                  <c:v>9.8697798812309028</c:v>
                </c:pt>
                <c:pt idx="33848">
                  <c:v>9.8876227044800391</c:v>
                </c:pt>
                <c:pt idx="33849">
                  <c:v>9.8947358857554146</c:v>
                </c:pt>
                <c:pt idx="33850">
                  <c:v>9.8993421564501656</c:v>
                </c:pt>
                <c:pt idx="33851">
                  <c:v>9.8917946684839464</c:v>
                </c:pt>
                <c:pt idx="33852">
                  <c:v>9.8957417032491648</c:v>
                </c:pt>
                <c:pt idx="33853">
                  <c:v>9.9058820866196253</c:v>
                </c:pt>
                <c:pt idx="33854">
                  <c:v>9.9015672411677009</c:v>
                </c:pt>
                <c:pt idx="33855">
                  <c:v>9.8903984126893558</c:v>
                </c:pt>
                <c:pt idx="33856">
                  <c:v>9.8502198339358777</c:v>
                </c:pt>
                <c:pt idx="33857">
                  <c:v>9.8139891381699886</c:v>
                </c:pt>
                <c:pt idx="33858">
                  <c:v>9.8139886758340875</c:v>
                </c:pt>
                <c:pt idx="33859">
                  <c:v>9.8346920260538386</c:v>
                </c:pt>
                <c:pt idx="33860">
                  <c:v>9.8798245773654241</c:v>
                </c:pt>
                <c:pt idx="33861">
                  <c:v>9.8996377286723689</c:v>
                </c:pt>
                <c:pt idx="33862">
                  <c:v>9.913013735784002</c:v>
                </c:pt>
                <c:pt idx="33863">
                  <c:v>9.921237647649285</c:v>
                </c:pt>
                <c:pt idx="33864">
                  <c:v>9.9136141886496638</c:v>
                </c:pt>
                <c:pt idx="33865">
                  <c:v>9.8875006234972744</c:v>
                </c:pt>
                <c:pt idx="33866">
                  <c:v>9.8721343975387619</c:v>
                </c:pt>
                <c:pt idx="33867">
                  <c:v>9.8719149929691898</c:v>
                </c:pt>
                <c:pt idx="33868">
                  <c:v>9.8452156637553916</c:v>
                </c:pt>
                <c:pt idx="33869">
                  <c:v>9.8299536062062849</c:v>
                </c:pt>
                <c:pt idx="33870">
                  <c:v>9.8222029199877046</c:v>
                </c:pt>
                <c:pt idx="33871">
                  <c:v>9.8359554007155854</c:v>
                </c:pt>
                <c:pt idx="33872">
                  <c:v>9.8435848461608373</c:v>
                </c:pt>
                <c:pt idx="33873">
                  <c:v>9.8412906835958367</c:v>
                </c:pt>
                <c:pt idx="33874">
                  <c:v>9.8726646312185125</c:v>
                </c:pt>
                <c:pt idx="33875">
                  <c:v>9.8822265102545916</c:v>
                </c:pt>
                <c:pt idx="33876">
                  <c:v>9.8922551692218406</c:v>
                </c:pt>
                <c:pt idx="33877">
                  <c:v>9.8834830016516975</c:v>
                </c:pt>
                <c:pt idx="33878">
                  <c:v>9.8843297585442187</c:v>
                </c:pt>
                <c:pt idx="33879">
                  <c:v>9.8796224962696932</c:v>
                </c:pt>
                <c:pt idx="33880">
                  <c:v>9.9055253283233977</c:v>
                </c:pt>
                <c:pt idx="33881">
                  <c:v>9.8885787779479504</c:v>
                </c:pt>
                <c:pt idx="33882">
                  <c:v>9.8716878151509881</c:v>
                </c:pt>
                <c:pt idx="33883">
                  <c:v>9.8576031248367464</c:v>
                </c:pt>
                <c:pt idx="33884">
                  <c:v>9.8514547653763334</c:v>
                </c:pt>
                <c:pt idx="33885">
                  <c:v>9.8625490015942443</c:v>
                </c:pt>
                <c:pt idx="33886">
                  <c:v>9.8693196678951907</c:v>
                </c:pt>
                <c:pt idx="33887">
                  <c:v>9.8697087568033393</c:v>
                </c:pt>
                <c:pt idx="33888">
                  <c:v>9.8728955584993745</c:v>
                </c:pt>
                <c:pt idx="33889">
                  <c:v>9.8863088568028115</c:v>
                </c:pt>
                <c:pt idx="33890">
                  <c:v>9.9138110712554166</c:v>
                </c:pt>
                <c:pt idx="33891">
                  <c:v>9.9166992041768314</c:v>
                </c:pt>
                <c:pt idx="33892">
                  <c:v>9.9124548831857364</c:v>
                </c:pt>
                <c:pt idx="33893">
                  <c:v>9.8933224473285524</c:v>
                </c:pt>
                <c:pt idx="33894">
                  <c:v>9.8543121030988203</c:v>
                </c:pt>
                <c:pt idx="33895">
                  <c:v>9.825415987277756</c:v>
                </c:pt>
                <c:pt idx="33896">
                  <c:v>9.8156456448965983</c:v>
                </c:pt>
                <c:pt idx="33897">
                  <c:v>9.7886646324218702</c:v>
                </c:pt>
                <c:pt idx="33898">
                  <c:v>9.7917739142074094</c:v>
                </c:pt>
                <c:pt idx="33899">
                  <c:v>9.844210369614439</c:v>
                </c:pt>
                <c:pt idx="33900">
                  <c:v>9.8837985161433561</c:v>
                </c:pt>
                <c:pt idx="33901">
                  <c:v>9.9124589350604246</c:v>
                </c:pt>
                <c:pt idx="33902">
                  <c:v>9.9388870925990194</c:v>
                </c:pt>
                <c:pt idx="33903">
                  <c:v>9.9616415299388272</c:v>
                </c:pt>
                <c:pt idx="33904">
                  <c:v>9.9518690283849072</c:v>
                </c:pt>
                <c:pt idx="33905">
                  <c:v>9.9020578051830608</c:v>
                </c:pt>
                <c:pt idx="33906">
                  <c:v>9.8473687049831664</c:v>
                </c:pt>
                <c:pt idx="33907">
                  <c:v>9.8160393220518767</c:v>
                </c:pt>
                <c:pt idx="33908">
                  <c:v>9.8047625436113304</c:v>
                </c:pt>
                <c:pt idx="33909">
                  <c:v>9.8276047581666344</c:v>
                </c:pt>
                <c:pt idx="33910">
                  <c:v>9.864557632678622</c:v>
                </c:pt>
                <c:pt idx="33911">
                  <c:v>9.9018982854150739</c:v>
                </c:pt>
                <c:pt idx="33912">
                  <c:v>9.9279655384082695</c:v>
                </c:pt>
                <c:pt idx="33913">
                  <c:v>9.9106966857201702</c:v>
                </c:pt>
                <c:pt idx="33914">
                  <c:v>9.8933853154674267</c:v>
                </c:pt>
                <c:pt idx="33915">
                  <c:v>9.8788371092328582</c:v>
                </c:pt>
                <c:pt idx="33916">
                  <c:v>9.8682194780428318</c:v>
                </c:pt>
                <c:pt idx="33917">
                  <c:v>9.8534142235757916</c:v>
                </c:pt>
                <c:pt idx="33918">
                  <c:v>9.8616924131153763</c:v>
                </c:pt>
                <c:pt idx="33919">
                  <c:v>9.8643499485395729</c:v>
                </c:pt>
                <c:pt idx="33920">
                  <c:v>9.8658730620009347</c:v>
                </c:pt>
                <c:pt idx="33921">
                  <c:v>9.8574769840216714</c:v>
                </c:pt>
                <c:pt idx="33922">
                  <c:v>9.8485367367324397</c:v>
                </c:pt>
                <c:pt idx="33923">
                  <c:v>9.823807162723396</c:v>
                </c:pt>
                <c:pt idx="33924">
                  <c:v>9.8325272474832754</c:v>
                </c:pt>
                <c:pt idx="33925">
                  <c:v>9.8472055414482167</c:v>
                </c:pt>
                <c:pt idx="33926">
                  <c:v>9.8721615067132422</c:v>
                </c:pt>
                <c:pt idx="33927">
                  <c:v>9.9192623005923686</c:v>
                </c:pt>
                <c:pt idx="33928">
                  <c:v>9.9280563105482891</c:v>
                </c:pt>
                <c:pt idx="33929">
                  <c:v>9.9275506644406555</c:v>
                </c:pt>
                <c:pt idx="33930">
                  <c:v>9.9290203438945746</c:v>
                </c:pt>
                <c:pt idx="33931">
                  <c:v>9.892396830611796</c:v>
                </c:pt>
                <c:pt idx="33932">
                  <c:v>9.8642562448364348</c:v>
                </c:pt>
                <c:pt idx="33933">
                  <c:v>9.8390950065073692</c:v>
                </c:pt>
                <c:pt idx="33934">
                  <c:v>9.828899415985294</c:v>
                </c:pt>
                <c:pt idx="33935">
                  <c:v>9.8438656355609471</c:v>
                </c:pt>
                <c:pt idx="33936">
                  <c:v>9.8525022564811557</c:v>
                </c:pt>
                <c:pt idx="33937">
                  <c:v>9.8512537001628502</c:v>
                </c:pt>
                <c:pt idx="33938">
                  <c:v>9.8643869384514637</c:v>
                </c:pt>
                <c:pt idx="33939">
                  <c:v>9.8792771018190972</c:v>
                </c:pt>
                <c:pt idx="33940">
                  <c:v>9.8885353775836613</c:v>
                </c:pt>
                <c:pt idx="33941">
                  <c:v>9.8810300188699909</c:v>
                </c:pt>
                <c:pt idx="33942">
                  <c:v>9.8680941495787717</c:v>
                </c:pt>
                <c:pt idx="33943">
                  <c:v>9.8525429148215373</c:v>
                </c:pt>
                <c:pt idx="33944">
                  <c:v>9.8700313473435788</c:v>
                </c:pt>
                <c:pt idx="33945">
                  <c:v>9.8806698256560903</c:v>
                </c:pt>
                <c:pt idx="33946">
                  <c:v>9.890171179139033</c:v>
                </c:pt>
                <c:pt idx="33947">
                  <c:v>9.901273374019004</c:v>
                </c:pt>
                <c:pt idx="33948">
                  <c:v>9.8910720185177432</c:v>
                </c:pt>
                <c:pt idx="33949">
                  <c:v>9.8657462081690195</c:v>
                </c:pt>
                <c:pt idx="33950">
                  <c:v>9.8428468214547404</c:v>
                </c:pt>
                <c:pt idx="33951">
                  <c:v>9.8291016451658475</c:v>
                </c:pt>
                <c:pt idx="33952">
                  <c:v>9.8640588217678289</c:v>
                </c:pt>
                <c:pt idx="33953">
                  <c:v>9.8724288267867433</c:v>
                </c:pt>
                <c:pt idx="33954">
                  <c:v>9.8643212551119177</c:v>
                </c:pt>
                <c:pt idx="33955">
                  <c:v>9.8538339504771368</c:v>
                </c:pt>
                <c:pt idx="33956">
                  <c:v>9.8618947900487228</c:v>
                </c:pt>
                <c:pt idx="33957">
                  <c:v>9.8824040781306035</c:v>
                </c:pt>
                <c:pt idx="33958">
                  <c:v>9.8921863672888328</c:v>
                </c:pt>
                <c:pt idx="33959">
                  <c:v>9.9136620425381867</c:v>
                </c:pt>
                <c:pt idx="33960">
                  <c:v>9.9264777214091797</c:v>
                </c:pt>
                <c:pt idx="33961">
                  <c:v>9.9359917014581516</c:v>
                </c:pt>
                <c:pt idx="33962">
                  <c:v>9.9553161982670879</c:v>
                </c:pt>
                <c:pt idx="33963">
                  <c:v>9.9698305360018526</c:v>
                </c:pt>
                <c:pt idx="33964">
                  <c:v>9.9243678552084891</c:v>
                </c:pt>
                <c:pt idx="33965">
                  <c:v>9.880777099011544</c:v>
                </c:pt>
                <c:pt idx="33966">
                  <c:v>9.8035655917256523</c:v>
                </c:pt>
                <c:pt idx="33967">
                  <c:v>9.7449488666621136</c:v>
                </c:pt>
                <c:pt idx="33968">
                  <c:v>9.7685665581952588</c:v>
                </c:pt>
                <c:pt idx="33969">
                  <c:v>9.8181804401788426</c:v>
                </c:pt>
                <c:pt idx="33970">
                  <c:v>9.9320480376171592</c:v>
                </c:pt>
                <c:pt idx="33971">
                  <c:v>10.131077919039781</c:v>
                </c:pt>
                <c:pt idx="33972">
                  <c:v>9.9487250764431003</c:v>
                </c:pt>
                <c:pt idx="33973">
                  <c:v>9.7075905685729946</c:v>
                </c:pt>
                <c:pt idx="33974">
                  <c:v>9.8355149281411798</c:v>
                </c:pt>
                <c:pt idx="33975">
                  <c:v>9.9233930521011757</c:v>
                </c:pt>
                <c:pt idx="33976">
                  <c:v>9.878220581084646</c:v>
                </c:pt>
                <c:pt idx="33977">
                  <c:v>9.8930893718560089</c:v>
                </c:pt>
                <c:pt idx="33978">
                  <c:v>9.9074211960499774</c:v>
                </c:pt>
                <c:pt idx="33979">
                  <c:v>9.8805822624585815</c:v>
                </c:pt>
                <c:pt idx="33980">
                  <c:v>9.8335609276676976</c:v>
                </c:pt>
                <c:pt idx="33981">
                  <c:v>9.8282347001904959</c:v>
                </c:pt>
                <c:pt idx="33982">
                  <c:v>9.8394311505947556</c:v>
                </c:pt>
                <c:pt idx="33983">
                  <c:v>9.8613260898861785</c:v>
                </c:pt>
                <c:pt idx="33984">
                  <c:v>9.8975013314372635</c:v>
                </c:pt>
                <c:pt idx="33985">
                  <c:v>9.9188469970847706</c:v>
                </c:pt>
                <c:pt idx="33986">
                  <c:v>9.9188664911389495</c:v>
                </c:pt>
                <c:pt idx="33987">
                  <c:v>9.9348650847957689</c:v>
                </c:pt>
                <c:pt idx="33988">
                  <c:v>9.9622406667674728</c:v>
                </c:pt>
                <c:pt idx="33989">
                  <c:v>9.982046223168016</c:v>
                </c:pt>
                <c:pt idx="33990">
                  <c:v>9.9547856424260832</c:v>
                </c:pt>
                <c:pt idx="33991">
                  <c:v>9.9057639844386678</c:v>
                </c:pt>
                <c:pt idx="33992">
                  <c:v>9.8611484980653898</c:v>
                </c:pt>
                <c:pt idx="33993">
                  <c:v>9.7869332192810816</c:v>
                </c:pt>
                <c:pt idx="33994">
                  <c:v>9.7227399347497645</c:v>
                </c:pt>
                <c:pt idx="33995">
                  <c:v>9.7143787416045591</c:v>
                </c:pt>
                <c:pt idx="33996">
                  <c:v>9.7570531299373524</c:v>
                </c:pt>
                <c:pt idx="33997">
                  <c:v>9.7936774696294862</c:v>
                </c:pt>
                <c:pt idx="33998">
                  <c:v>9.8235136449346268</c:v>
                </c:pt>
                <c:pt idx="33999">
                  <c:v>9.8332961295945651</c:v>
                </c:pt>
                <c:pt idx="34000">
                  <c:v>9.8429883357272185</c:v>
                </c:pt>
                <c:pt idx="34001">
                  <c:v>9.8454495732888532</c:v>
                </c:pt>
                <c:pt idx="34002">
                  <c:v>9.805402856027964</c:v>
                </c:pt>
                <c:pt idx="34003">
                  <c:v>9.822217988647056</c:v>
                </c:pt>
                <c:pt idx="34004">
                  <c:v>9.9391029413381808</c:v>
                </c:pt>
                <c:pt idx="34005">
                  <c:v>10.046536559220511</c:v>
                </c:pt>
                <c:pt idx="34006">
                  <c:v>10.079971953370668</c:v>
                </c:pt>
                <c:pt idx="34007">
                  <c:v>9.9716518135486432</c:v>
                </c:pt>
                <c:pt idx="34008">
                  <c:v>9.5128629053534404</c:v>
                </c:pt>
                <c:pt idx="34009">
                  <c:v>9.7006092879926289</c:v>
                </c:pt>
                <c:pt idx="34010">
                  <c:v>9.9811463727288565</c:v>
                </c:pt>
                <c:pt idx="34011">
                  <c:v>9.9149951424106781</c:v>
                </c:pt>
                <c:pt idx="34012">
                  <c:v>9.9153344476277052</c:v>
                </c:pt>
                <c:pt idx="34013">
                  <c:v>9.906985464875099</c:v>
                </c:pt>
                <c:pt idx="34014">
                  <c:v>9.9077617138829481</c:v>
                </c:pt>
                <c:pt idx="34015">
                  <c:v>9.8859472262937533</c:v>
                </c:pt>
                <c:pt idx="34016">
                  <c:v>9.9054743836162604</c:v>
                </c:pt>
                <c:pt idx="34017">
                  <c:v>9.9299984113990885</c:v>
                </c:pt>
                <c:pt idx="34018">
                  <c:v>9.9307896201636403</c:v>
                </c:pt>
                <c:pt idx="34019">
                  <c:v>9.9721966095503198</c:v>
                </c:pt>
                <c:pt idx="34020">
                  <c:v>9.9000746840309706</c:v>
                </c:pt>
                <c:pt idx="34021">
                  <c:v>9.9150865236838133</c:v>
                </c:pt>
                <c:pt idx="34022">
                  <c:v>9.9050614179120018</c:v>
                </c:pt>
                <c:pt idx="34023">
                  <c:v>9.8749683684776244</c:v>
                </c:pt>
                <c:pt idx="34024">
                  <c:v>9.8444741708091783</c:v>
                </c:pt>
                <c:pt idx="34025">
                  <c:v>9.841740252647222</c:v>
                </c:pt>
                <c:pt idx="34026">
                  <c:v>9.8354295475134403</c:v>
                </c:pt>
                <c:pt idx="34027">
                  <c:v>9.858325923498354</c:v>
                </c:pt>
                <c:pt idx="34028">
                  <c:v>9.8877622771728753</c:v>
                </c:pt>
                <c:pt idx="34029">
                  <c:v>9.9060021711079642</c:v>
                </c:pt>
                <c:pt idx="34030">
                  <c:v>9.9315194875729897</c:v>
                </c:pt>
                <c:pt idx="34031">
                  <c:v>9.9668819489560736</c:v>
                </c:pt>
                <c:pt idx="34032">
                  <c:v>9.9452960442913589</c:v>
                </c:pt>
                <c:pt idx="34033">
                  <c:v>9.9085808089186997</c:v>
                </c:pt>
                <c:pt idx="34034">
                  <c:v>9.8624971851265588</c:v>
                </c:pt>
                <c:pt idx="34035">
                  <c:v>9.831264039671602</c:v>
                </c:pt>
                <c:pt idx="34036">
                  <c:v>9.8304869424096495</c:v>
                </c:pt>
                <c:pt idx="34037">
                  <c:v>9.824457229195966</c:v>
                </c:pt>
                <c:pt idx="34038">
                  <c:v>9.8050086901107676</c:v>
                </c:pt>
                <c:pt idx="34039">
                  <c:v>9.7943944852466736</c:v>
                </c:pt>
                <c:pt idx="34040">
                  <c:v>9.8286207158567329</c:v>
                </c:pt>
                <c:pt idx="34041">
                  <c:v>9.8927164684430977</c:v>
                </c:pt>
                <c:pt idx="34042">
                  <c:v>9.9366223759186667</c:v>
                </c:pt>
                <c:pt idx="34043">
                  <c:v>9.9351481760044997</c:v>
                </c:pt>
                <c:pt idx="34044">
                  <c:v>9.9201823590864926</c:v>
                </c:pt>
                <c:pt idx="34045">
                  <c:v>9.9006139065938488</c:v>
                </c:pt>
                <c:pt idx="34046">
                  <c:v>9.877503401997874</c:v>
                </c:pt>
                <c:pt idx="34047">
                  <c:v>9.8413458937181133</c:v>
                </c:pt>
                <c:pt idx="34048">
                  <c:v>9.826583527334428</c:v>
                </c:pt>
                <c:pt idx="34049">
                  <c:v>9.8358153981320449</c:v>
                </c:pt>
                <c:pt idx="34050">
                  <c:v>9.8604803116693613</c:v>
                </c:pt>
                <c:pt idx="34051">
                  <c:v>9.8862269643668981</c:v>
                </c:pt>
                <c:pt idx="34052">
                  <c:v>9.8800832513746641</c:v>
                </c:pt>
                <c:pt idx="34053">
                  <c:v>9.886025644230946</c:v>
                </c:pt>
                <c:pt idx="34054">
                  <c:v>9.9109726765514559</c:v>
                </c:pt>
                <c:pt idx="34055">
                  <c:v>9.9159753084803963</c:v>
                </c:pt>
                <c:pt idx="34056">
                  <c:v>9.9333737695070852</c:v>
                </c:pt>
                <c:pt idx="34057">
                  <c:v>9.8778398132999481</c:v>
                </c:pt>
                <c:pt idx="34058">
                  <c:v>9.8317598025543536</c:v>
                </c:pt>
                <c:pt idx="34059">
                  <c:v>9.8683451943170155</c:v>
                </c:pt>
                <c:pt idx="34060">
                  <c:v>9.8300094350417311</c:v>
                </c:pt>
                <c:pt idx="34061">
                  <c:v>9.8148389968865803</c:v>
                </c:pt>
                <c:pt idx="34062">
                  <c:v>9.8303523300826505</c:v>
                </c:pt>
                <c:pt idx="34063">
                  <c:v>9.8839370977592669</c:v>
                </c:pt>
                <c:pt idx="34064">
                  <c:v>9.8938175781690525</c:v>
                </c:pt>
                <c:pt idx="34065">
                  <c:v>9.8820704240622046</c:v>
                </c:pt>
                <c:pt idx="34066">
                  <c:v>9.8710626301045163</c:v>
                </c:pt>
                <c:pt idx="34067">
                  <c:v>9.9025847135587615</c:v>
                </c:pt>
                <c:pt idx="34068">
                  <c:v>9.9186417407458212</c:v>
                </c:pt>
                <c:pt idx="34069">
                  <c:v>9.8969067960417991</c:v>
                </c:pt>
                <c:pt idx="34070">
                  <c:v>9.8980291705523324</c:v>
                </c:pt>
                <c:pt idx="34071">
                  <c:v>9.9047577459266716</c:v>
                </c:pt>
                <c:pt idx="34072">
                  <c:v>9.8790931077981998</c:v>
                </c:pt>
                <c:pt idx="34073">
                  <c:v>9.8624312074825351</c:v>
                </c:pt>
                <c:pt idx="34074">
                  <c:v>9.8527036305180591</c:v>
                </c:pt>
                <c:pt idx="34075">
                  <c:v>9.8322985477194873</c:v>
                </c:pt>
                <c:pt idx="34076">
                  <c:v>9.8723937927902199</c:v>
                </c:pt>
                <c:pt idx="34077">
                  <c:v>9.8774063250793862</c:v>
                </c:pt>
                <c:pt idx="34078">
                  <c:v>9.8745320164825845</c:v>
                </c:pt>
                <c:pt idx="34079">
                  <c:v>9.8840128554924007</c:v>
                </c:pt>
                <c:pt idx="34080">
                  <c:v>9.8833786935746204</c:v>
                </c:pt>
                <c:pt idx="34081">
                  <c:v>9.896294923428556</c:v>
                </c:pt>
                <c:pt idx="34082">
                  <c:v>9.8915790128990562</c:v>
                </c:pt>
                <c:pt idx="34083">
                  <c:v>9.876358935477052</c:v>
                </c:pt>
                <c:pt idx="34084">
                  <c:v>9.8359179826762428</c:v>
                </c:pt>
                <c:pt idx="34085">
                  <c:v>9.8210097774305734</c:v>
                </c:pt>
                <c:pt idx="34086">
                  <c:v>9.8140668582377284</c:v>
                </c:pt>
                <c:pt idx="34087">
                  <c:v>9.840065702617494</c:v>
                </c:pt>
                <c:pt idx="34088">
                  <c:v>9.8773444100866481</c:v>
                </c:pt>
                <c:pt idx="34089">
                  <c:v>9.9378983807805525</c:v>
                </c:pt>
                <c:pt idx="34090">
                  <c:v>9.9570170364779198</c:v>
                </c:pt>
                <c:pt idx="34091">
                  <c:v>9.9398568550993396</c:v>
                </c:pt>
                <c:pt idx="34092">
                  <c:v>9.9122575373650843</c:v>
                </c:pt>
                <c:pt idx="34093">
                  <c:v>9.9039185296010057</c:v>
                </c:pt>
                <c:pt idx="34094">
                  <c:v>9.8863544291141672</c:v>
                </c:pt>
                <c:pt idx="34095">
                  <c:v>9.8526113488564508</c:v>
                </c:pt>
                <c:pt idx="34096">
                  <c:v>9.8430980525631231</c:v>
                </c:pt>
                <c:pt idx="34097">
                  <c:v>9.8234093433120098</c:v>
                </c:pt>
                <c:pt idx="34098">
                  <c:v>9.8118308127936782</c:v>
                </c:pt>
                <c:pt idx="34099">
                  <c:v>9.8388375083331461</c:v>
                </c:pt>
                <c:pt idx="34100">
                  <c:v>9.8502511366168655</c:v>
                </c:pt>
                <c:pt idx="34101">
                  <c:v>9.8574413092951918</c:v>
                </c:pt>
                <c:pt idx="34102">
                  <c:v>9.8565988122321517</c:v>
                </c:pt>
                <c:pt idx="34103">
                  <c:v>9.864499111223294</c:v>
                </c:pt>
                <c:pt idx="34104">
                  <c:v>9.8914706742271843</c:v>
                </c:pt>
                <c:pt idx="34105">
                  <c:v>9.923450444989248</c:v>
                </c:pt>
                <c:pt idx="34106">
                  <c:v>9.925740714348839</c:v>
                </c:pt>
                <c:pt idx="34107">
                  <c:v>9.8975430862732541</c:v>
                </c:pt>
                <c:pt idx="34108">
                  <c:v>9.8912446625253594</c:v>
                </c:pt>
                <c:pt idx="34109">
                  <c:v>9.8635888425616436</c:v>
                </c:pt>
                <c:pt idx="34110">
                  <c:v>9.8382970475786884</c:v>
                </c:pt>
                <c:pt idx="34111">
                  <c:v>9.8186313492214872</c:v>
                </c:pt>
                <c:pt idx="34112">
                  <c:v>9.8311642110616031</c:v>
                </c:pt>
                <c:pt idx="34113">
                  <c:v>9.8176530369547628</c:v>
                </c:pt>
                <c:pt idx="34114">
                  <c:v>9.8535606945595138</c:v>
                </c:pt>
                <c:pt idx="34115">
                  <c:v>9.8780814769469192</c:v>
                </c:pt>
                <c:pt idx="34116">
                  <c:v>9.9135600228997856</c:v>
                </c:pt>
                <c:pt idx="34117">
                  <c:v>9.9319357885110691</c:v>
                </c:pt>
                <c:pt idx="34118">
                  <c:v>9.9066526624516325</c:v>
                </c:pt>
                <c:pt idx="34119">
                  <c:v>9.8893998968414483</c:v>
                </c:pt>
                <c:pt idx="34120">
                  <c:v>9.8667649661479793</c:v>
                </c:pt>
                <c:pt idx="34121">
                  <c:v>9.8263780984297302</c:v>
                </c:pt>
                <c:pt idx="34122">
                  <c:v>9.8126789414870412</c:v>
                </c:pt>
                <c:pt idx="34123">
                  <c:v>9.8158082681492704</c:v>
                </c:pt>
                <c:pt idx="34124">
                  <c:v>9.834513508991499</c:v>
                </c:pt>
                <c:pt idx="34125">
                  <c:v>9.8441896932180626</c:v>
                </c:pt>
                <c:pt idx="34126">
                  <c:v>9.8396448692093461</c:v>
                </c:pt>
                <c:pt idx="34127">
                  <c:v>9.8584130559348626</c:v>
                </c:pt>
                <c:pt idx="34128">
                  <c:v>9.8708733811800684</c:v>
                </c:pt>
                <c:pt idx="34129">
                  <c:v>9.8819729884053924</c:v>
                </c:pt>
                <c:pt idx="34130">
                  <c:v>9.8837827195747145</c:v>
                </c:pt>
                <c:pt idx="34131">
                  <c:v>9.8803182449412112</c:v>
                </c:pt>
                <c:pt idx="34132">
                  <c:v>9.8628413542845852</c:v>
                </c:pt>
                <c:pt idx="34133">
                  <c:v>9.8690091701511484</c:v>
                </c:pt>
                <c:pt idx="34134">
                  <c:v>9.8772926780414849</c:v>
                </c:pt>
                <c:pt idx="34135">
                  <c:v>9.8640981604103501</c:v>
                </c:pt>
                <c:pt idx="34136">
                  <c:v>9.8256658990224022</c:v>
                </c:pt>
                <c:pt idx="34137">
                  <c:v>9.8083640410574322</c:v>
                </c:pt>
                <c:pt idx="34138">
                  <c:v>9.8280535796360304</c:v>
                </c:pt>
                <c:pt idx="34139">
                  <c:v>9.8599946624050698</c:v>
                </c:pt>
                <c:pt idx="34140">
                  <c:v>9.8599511009988987</c:v>
                </c:pt>
                <c:pt idx="34141">
                  <c:v>9.854293337427773</c:v>
                </c:pt>
                <c:pt idx="34142">
                  <c:v>9.8630356132704602</c:v>
                </c:pt>
                <c:pt idx="34143">
                  <c:v>9.8789851527319605</c:v>
                </c:pt>
                <c:pt idx="34144">
                  <c:v>9.8779224920718445</c:v>
                </c:pt>
                <c:pt idx="34145">
                  <c:v>9.8658748913986596</c:v>
                </c:pt>
                <c:pt idx="34146">
                  <c:v>9.8751936726528431</c:v>
                </c:pt>
                <c:pt idx="34147">
                  <c:v>9.8783919673913498</c:v>
                </c:pt>
                <c:pt idx="34148">
                  <c:v>9.866871331301633</c:v>
                </c:pt>
                <c:pt idx="34149">
                  <c:v>9.8547077723520307</c:v>
                </c:pt>
                <c:pt idx="34150">
                  <c:v>9.8714207122107975</c:v>
                </c:pt>
                <c:pt idx="34151">
                  <c:v>9.8671414674769871</c:v>
                </c:pt>
                <c:pt idx="34152">
                  <c:v>9.8479062777001118</c:v>
                </c:pt>
                <c:pt idx="34153">
                  <c:v>9.8297016995032553</c:v>
                </c:pt>
                <c:pt idx="34154">
                  <c:v>9.8492750528325708</c:v>
                </c:pt>
                <c:pt idx="34155">
                  <c:v>9.8712179154313606</c:v>
                </c:pt>
                <c:pt idx="34156">
                  <c:v>9.8631900765179967</c:v>
                </c:pt>
                <c:pt idx="34157">
                  <c:v>9.842644831432283</c:v>
                </c:pt>
                <c:pt idx="34158">
                  <c:v>9.850086393228338</c:v>
                </c:pt>
                <c:pt idx="34159">
                  <c:v>9.8842378718960813</c:v>
                </c:pt>
                <c:pt idx="34160">
                  <c:v>9.9160244762572969</c:v>
                </c:pt>
                <c:pt idx="34161">
                  <c:v>9.9121602413382455</c:v>
                </c:pt>
                <c:pt idx="34162">
                  <c:v>9.8793913452003128</c:v>
                </c:pt>
                <c:pt idx="34163">
                  <c:v>9.8285705785171107</c:v>
                </c:pt>
                <c:pt idx="34164">
                  <c:v>9.8043367176624692</c:v>
                </c:pt>
                <c:pt idx="34165">
                  <c:v>9.7899135025615163</c:v>
                </c:pt>
                <c:pt idx="34166">
                  <c:v>9.7677391858288836</c:v>
                </c:pt>
                <c:pt idx="34167">
                  <c:v>9.7752290755248374</c:v>
                </c:pt>
                <c:pt idx="34168">
                  <c:v>9.8052844222467286</c:v>
                </c:pt>
                <c:pt idx="34169">
                  <c:v>9.8415842574580523</c:v>
                </c:pt>
                <c:pt idx="34170">
                  <c:v>9.864287242888631</c:v>
                </c:pt>
                <c:pt idx="34171">
                  <c:v>9.9231106710060786</c:v>
                </c:pt>
                <c:pt idx="34172">
                  <c:v>9.9864779993693844</c:v>
                </c:pt>
                <c:pt idx="34173">
                  <c:v>9.9542681307968923</c:v>
                </c:pt>
                <c:pt idx="34174">
                  <c:v>9.877363479042911</c:v>
                </c:pt>
                <c:pt idx="34175">
                  <c:v>9.8328398919201874</c:v>
                </c:pt>
                <c:pt idx="34176">
                  <c:v>9.8458762530411867</c:v>
                </c:pt>
                <c:pt idx="34177">
                  <c:v>9.8342233080421622</c:v>
                </c:pt>
                <c:pt idx="34178">
                  <c:v>9.8358366912645643</c:v>
                </c:pt>
                <c:pt idx="34179">
                  <c:v>9.8505427965730536</c:v>
                </c:pt>
                <c:pt idx="34180">
                  <c:v>9.8601608707287109</c:v>
                </c:pt>
                <c:pt idx="34181">
                  <c:v>9.8584635676666732</c:v>
                </c:pt>
                <c:pt idx="34182">
                  <c:v>9.8852531340785657</c:v>
                </c:pt>
                <c:pt idx="34183">
                  <c:v>9.8746540524422777</c:v>
                </c:pt>
                <c:pt idx="34184">
                  <c:v>9.8688195333337543</c:v>
                </c:pt>
                <c:pt idx="34185">
                  <c:v>9.83819005236459</c:v>
                </c:pt>
                <c:pt idx="34186">
                  <c:v>9.8250617691317288</c:v>
                </c:pt>
                <c:pt idx="34187">
                  <c:v>9.8304727377483978</c:v>
                </c:pt>
                <c:pt idx="34188">
                  <c:v>9.8510791998298366</c:v>
                </c:pt>
                <c:pt idx="34189">
                  <c:v>9.8679374697303714</c:v>
                </c:pt>
                <c:pt idx="34190">
                  <c:v>9.8815349446242973</c:v>
                </c:pt>
                <c:pt idx="34191">
                  <c:v>9.8977567782191223</c:v>
                </c:pt>
                <c:pt idx="34192">
                  <c:v>9.8897459040586551</c:v>
                </c:pt>
                <c:pt idx="34193">
                  <c:v>9.868091246587932</c:v>
                </c:pt>
                <c:pt idx="34194">
                  <c:v>9.8507422465305208</c:v>
                </c:pt>
                <c:pt idx="34195">
                  <c:v>9.8470157168291532</c:v>
                </c:pt>
                <c:pt idx="34196">
                  <c:v>9.8334847049164562</c:v>
                </c:pt>
                <c:pt idx="34197">
                  <c:v>9.8410937390144593</c:v>
                </c:pt>
                <c:pt idx="34198">
                  <c:v>9.8144569253244232</c:v>
                </c:pt>
                <c:pt idx="34199">
                  <c:v>9.8115961543103225</c:v>
                </c:pt>
                <c:pt idx="34200">
                  <c:v>9.8413694903784439</c:v>
                </c:pt>
                <c:pt idx="34201">
                  <c:v>9.875946261064648</c:v>
                </c:pt>
                <c:pt idx="34202">
                  <c:v>9.9068494131285831</c:v>
                </c:pt>
                <c:pt idx="34203">
                  <c:v>9.9133673518100203</c:v>
                </c:pt>
                <c:pt idx="34204">
                  <c:v>9.9013070113912196</c:v>
                </c:pt>
                <c:pt idx="34205">
                  <c:v>9.8782171843130939</c:v>
                </c:pt>
                <c:pt idx="34206">
                  <c:v>9.8413829632629</c:v>
                </c:pt>
                <c:pt idx="34207">
                  <c:v>9.816456327253217</c:v>
                </c:pt>
                <c:pt idx="34208">
                  <c:v>9.8151797110095718</c:v>
                </c:pt>
                <c:pt idx="34209">
                  <c:v>9.8439431425091861</c:v>
                </c:pt>
                <c:pt idx="34210">
                  <c:v>9.8495168497438748</c:v>
                </c:pt>
                <c:pt idx="34211">
                  <c:v>9.8665953013853507</c:v>
                </c:pt>
                <c:pt idx="34212">
                  <c:v>9.8781362988416621</c:v>
                </c:pt>
                <c:pt idx="34213">
                  <c:v>9.8854303257256984</c:v>
                </c:pt>
                <c:pt idx="34214">
                  <c:v>9.8873695056894952</c:v>
                </c:pt>
                <c:pt idx="34215">
                  <c:v>9.8992003658383076</c:v>
                </c:pt>
                <c:pt idx="34216">
                  <c:v>9.9369876652739588</c:v>
                </c:pt>
                <c:pt idx="34217">
                  <c:v>9.9913867694191385</c:v>
                </c:pt>
                <c:pt idx="34218">
                  <c:v>10.04854315242356</c:v>
                </c:pt>
                <c:pt idx="34219">
                  <c:v>9.8671389525198414</c:v>
                </c:pt>
                <c:pt idx="34220">
                  <c:v>9.6778986328890149</c:v>
                </c:pt>
                <c:pt idx="34221">
                  <c:v>9.9419419435831013</c:v>
                </c:pt>
                <c:pt idx="34222">
                  <c:v>10.090189292873641</c:v>
                </c:pt>
                <c:pt idx="34223">
                  <c:v>10.063380954555113</c:v>
                </c:pt>
                <c:pt idx="34224">
                  <c:v>9.7732563972841699</c:v>
                </c:pt>
                <c:pt idx="34225">
                  <c:v>9.3588261111856763</c:v>
                </c:pt>
                <c:pt idx="34226">
                  <c:v>9.2254119081128358</c:v>
                </c:pt>
                <c:pt idx="34227">
                  <c:v>9.5155755400442725</c:v>
                </c:pt>
                <c:pt idx="34228">
                  <c:v>9.5649546916347905</c:v>
                </c:pt>
                <c:pt idx="34229">
                  <c:v>9.7696724532336727</c:v>
                </c:pt>
                <c:pt idx="34230">
                  <c:v>10.050268367340429</c:v>
                </c:pt>
                <c:pt idx="34231">
                  <c:v>10.09830535423634</c:v>
                </c:pt>
                <c:pt idx="34232">
                  <c:v>10.074677553546348</c:v>
                </c:pt>
                <c:pt idx="34233">
                  <c:v>9.9687646104182317</c:v>
                </c:pt>
                <c:pt idx="34234">
                  <c:v>10.096207579283307</c:v>
                </c:pt>
                <c:pt idx="34235">
                  <c:v>10.284269818380084</c:v>
                </c:pt>
                <c:pt idx="34236">
                  <c:v>10.268213889302777</c:v>
                </c:pt>
                <c:pt idx="34237">
                  <c:v>10.080828519332636</c:v>
                </c:pt>
                <c:pt idx="34238">
                  <c:v>9.8183074567038471</c:v>
                </c:pt>
                <c:pt idx="34239">
                  <c:v>9.6029524026958324</c:v>
                </c:pt>
                <c:pt idx="34240">
                  <c:v>9.5470450837200218</c:v>
                </c:pt>
                <c:pt idx="34241">
                  <c:v>9.5952115715183837</c:v>
                </c:pt>
                <c:pt idx="34242">
                  <c:v>9.6921342552293268</c:v>
                </c:pt>
                <c:pt idx="34243">
                  <c:v>9.7820654478343663</c:v>
                </c:pt>
                <c:pt idx="34244">
                  <c:v>9.8501042251597575</c:v>
                </c:pt>
                <c:pt idx="34245">
                  <c:v>9.8968172720849541</c:v>
                </c:pt>
                <c:pt idx="34246">
                  <c:v>9.9324283797428041</c:v>
                </c:pt>
                <c:pt idx="34247">
                  <c:v>9.9595178402126052</c:v>
                </c:pt>
                <c:pt idx="34248">
                  <c:v>10.006595651353699</c:v>
                </c:pt>
                <c:pt idx="34249">
                  <c:v>10.119835650459221</c:v>
                </c:pt>
                <c:pt idx="34250">
                  <c:v>10.059197570453993</c:v>
                </c:pt>
                <c:pt idx="34251">
                  <c:v>9.9248591525310896</c:v>
                </c:pt>
                <c:pt idx="34252">
                  <c:v>9.7963367259234992</c:v>
                </c:pt>
                <c:pt idx="34253">
                  <c:v>9.7017673306459944</c:v>
                </c:pt>
                <c:pt idx="34254">
                  <c:v>9.6919146043372351</c:v>
                </c:pt>
                <c:pt idx="34255">
                  <c:v>9.7690125276803634</c:v>
                </c:pt>
                <c:pt idx="34256">
                  <c:v>9.8697398342160945</c:v>
                </c:pt>
                <c:pt idx="34257">
                  <c:v>9.7504420676661177</c:v>
                </c:pt>
                <c:pt idx="34258">
                  <c:v>9.548773993447595</c:v>
                </c:pt>
                <c:pt idx="34259">
                  <c:v>10.132022830081439</c:v>
                </c:pt>
                <c:pt idx="34260">
                  <c:v>10.125082145253662</c:v>
                </c:pt>
                <c:pt idx="34261">
                  <c:v>9.956418656540551</c:v>
                </c:pt>
                <c:pt idx="34262">
                  <c:v>9.8428184762417121</c:v>
                </c:pt>
                <c:pt idx="34263">
                  <c:v>9.6127765172111523</c:v>
                </c:pt>
                <c:pt idx="34264">
                  <c:v>9.5825162650556148</c:v>
                </c:pt>
                <c:pt idx="34265">
                  <c:v>9.6909947907660428</c:v>
                </c:pt>
                <c:pt idx="34266">
                  <c:v>9.7369650556691099</c:v>
                </c:pt>
                <c:pt idx="34267">
                  <c:v>9.844228015304763</c:v>
                </c:pt>
                <c:pt idx="34268">
                  <c:v>10.00106517025489</c:v>
                </c:pt>
                <c:pt idx="34269">
                  <c:v>9.9630415596270634</c:v>
                </c:pt>
                <c:pt idx="34270">
                  <c:v>9.8875711701116806</c:v>
                </c:pt>
                <c:pt idx="34271">
                  <c:v>10.035566868283821</c:v>
                </c:pt>
                <c:pt idx="34272">
                  <c:v>9.7859242767840975</c:v>
                </c:pt>
                <c:pt idx="34273">
                  <c:v>9.2385255117423615</c:v>
                </c:pt>
                <c:pt idx="34274">
                  <c:v>10.251313389476641</c:v>
                </c:pt>
                <c:pt idx="34275">
                  <c:v>10.467599483104749</c:v>
                </c:pt>
                <c:pt idx="34276">
                  <c:v>10.262254123246008</c:v>
                </c:pt>
                <c:pt idx="34277">
                  <c:v>10.062345867481437</c:v>
                </c:pt>
                <c:pt idx="34278">
                  <c:v>9.8542786816252921</c:v>
                </c:pt>
                <c:pt idx="34279">
                  <c:v>9.7073300783603198</c:v>
                </c:pt>
                <c:pt idx="34280">
                  <c:v>9.846699987416434</c:v>
                </c:pt>
                <c:pt idx="34281">
                  <c:v>10.067264425456134</c:v>
                </c:pt>
                <c:pt idx="34282">
                  <c:v>10.111954086953727</c:v>
                </c:pt>
                <c:pt idx="34283">
                  <c:v>10.19094012003918</c:v>
                </c:pt>
                <c:pt idx="34284">
                  <c:v>10.612703754539169</c:v>
                </c:pt>
                <c:pt idx="34285">
                  <c:v>11.024923000210771</c:v>
                </c:pt>
                <c:pt idx="34286">
                  <c:v>11.125410746844018</c:v>
                </c:pt>
                <c:pt idx="34287">
                  <c:v>10.984280403032741</c:v>
                </c:pt>
                <c:pt idx="34288">
                  <c:v>10.673046088409238</c:v>
                </c:pt>
                <c:pt idx="34289">
                  <c:v>10.230036036429588</c:v>
                </c:pt>
                <c:pt idx="34290">
                  <c:v>9.8911671479213368</c:v>
                </c:pt>
                <c:pt idx="34291">
                  <c:v>9.8766629871921658</c:v>
                </c:pt>
                <c:pt idx="34292">
                  <c:v>10.044128753787582</c:v>
                </c:pt>
                <c:pt idx="34293">
                  <c:v>10.238544754144495</c:v>
                </c:pt>
                <c:pt idx="34294">
                  <c:v>10.344330635389005</c:v>
                </c:pt>
                <c:pt idx="34295">
                  <c:v>10.30114324015819</c:v>
                </c:pt>
                <c:pt idx="34296">
                  <c:v>10.185892456495784</c:v>
                </c:pt>
                <c:pt idx="34297">
                  <c:v>10.024783645068096</c:v>
                </c:pt>
                <c:pt idx="34298">
                  <c:v>9.8720353453750729</c:v>
                </c:pt>
                <c:pt idx="34299">
                  <c:v>9.8369114163165605</c:v>
                </c:pt>
                <c:pt idx="34300">
                  <c:v>9.8301771931712931</c:v>
                </c:pt>
                <c:pt idx="34301">
                  <c:v>9.8123527801934607</c:v>
                </c:pt>
                <c:pt idx="34302">
                  <c:v>9.8060565155249755</c:v>
                </c:pt>
                <c:pt idx="34303">
                  <c:v>9.7735262357094488</c:v>
                </c:pt>
                <c:pt idx="34304">
                  <c:v>9.7260552081388738</c:v>
                </c:pt>
                <c:pt idx="34305">
                  <c:v>9.7655799036084456</c:v>
                </c:pt>
                <c:pt idx="34306">
                  <c:v>9.825067997358639</c:v>
                </c:pt>
                <c:pt idx="34307">
                  <c:v>9.9593736632130199</c:v>
                </c:pt>
                <c:pt idx="34308">
                  <c:v>10.057840343476649</c:v>
                </c:pt>
                <c:pt idx="34309">
                  <c:v>10.185982190588518</c:v>
                </c:pt>
                <c:pt idx="34310">
                  <c:v>10.298686196460947</c:v>
                </c:pt>
                <c:pt idx="34311">
                  <c:v>10.275843024597796</c:v>
                </c:pt>
                <c:pt idx="34312">
                  <c:v>10.21432117360219</c:v>
                </c:pt>
                <c:pt idx="34313">
                  <c:v>10.107333627811249</c:v>
                </c:pt>
                <c:pt idx="34314">
                  <c:v>9.97386762417295</c:v>
                </c:pt>
                <c:pt idx="34315">
                  <c:v>9.8228665840654514</c:v>
                </c:pt>
                <c:pt idx="34316">
                  <c:v>9.6803016186286754</c:v>
                </c:pt>
                <c:pt idx="34317">
                  <c:v>9.5817961799425149</c:v>
                </c:pt>
                <c:pt idx="34318">
                  <c:v>9.5610760895120901</c:v>
                </c:pt>
                <c:pt idx="34319">
                  <c:v>9.619726497752497</c:v>
                </c:pt>
                <c:pt idx="34320">
                  <c:v>9.722202078694</c:v>
                </c:pt>
                <c:pt idx="34321">
                  <c:v>9.8264724985282097</c:v>
                </c:pt>
                <c:pt idx="34322">
                  <c:v>9.9252412454478698</c:v>
                </c:pt>
                <c:pt idx="34323">
                  <c:v>9.987300837639344</c:v>
                </c:pt>
                <c:pt idx="34324">
                  <c:v>10.018529298300933</c:v>
                </c:pt>
                <c:pt idx="34325">
                  <c:v>10.008770219213654</c:v>
                </c:pt>
                <c:pt idx="34326">
                  <c:v>9.9690784158828212</c:v>
                </c:pt>
                <c:pt idx="34327">
                  <c:v>9.901706079858684</c:v>
                </c:pt>
                <c:pt idx="34328">
                  <c:v>9.8204325583178633</c:v>
                </c:pt>
                <c:pt idx="34329">
                  <c:v>9.7817846196118463</c:v>
                </c:pt>
                <c:pt idx="34330">
                  <c:v>9.7155229312656068</c:v>
                </c:pt>
                <c:pt idx="34331">
                  <c:v>9.7078141717136823</c:v>
                </c:pt>
                <c:pt idx="34332">
                  <c:v>9.7420682836852102</c:v>
                </c:pt>
                <c:pt idx="34333">
                  <c:v>9.8050833563325224</c:v>
                </c:pt>
                <c:pt idx="34334">
                  <c:v>9.8461255965415173</c:v>
                </c:pt>
                <c:pt idx="34335">
                  <c:v>9.9008427075686889</c:v>
                </c:pt>
                <c:pt idx="34336">
                  <c:v>9.9270698233243184</c:v>
                </c:pt>
                <c:pt idx="34337">
                  <c:v>9.9594001119615463</c:v>
                </c:pt>
                <c:pt idx="34338">
                  <c:v>9.9511912496006367</c:v>
                </c:pt>
                <c:pt idx="34339">
                  <c:v>9.9015271677053569</c:v>
                </c:pt>
                <c:pt idx="34340">
                  <c:v>9.8606607479888204</c:v>
                </c:pt>
                <c:pt idx="34341">
                  <c:v>9.8416859474547316</c:v>
                </c:pt>
                <c:pt idx="34342">
                  <c:v>9.8234008273786202</c:v>
                </c:pt>
                <c:pt idx="34343">
                  <c:v>9.8456818694190602</c:v>
                </c:pt>
                <c:pt idx="34344">
                  <c:v>9.8274458960631303</c:v>
                </c:pt>
                <c:pt idx="34345">
                  <c:v>9.7881299685530703</c:v>
                </c:pt>
                <c:pt idx="34346">
                  <c:v>9.5867522317147316</c:v>
                </c:pt>
                <c:pt idx="34347">
                  <c:v>9.5840224691720106</c:v>
                </c:pt>
                <c:pt idx="34348">
                  <c:v>9.9741563568117986</c:v>
                </c:pt>
                <c:pt idx="34349">
                  <c:v>10.011974648331339</c:v>
                </c:pt>
                <c:pt idx="34350">
                  <c:v>9.8790599561446975</c:v>
                </c:pt>
                <c:pt idx="34351">
                  <c:v>9.7772907855523776</c:v>
                </c:pt>
                <c:pt idx="34352">
                  <c:v>9.7737314790457201</c:v>
                </c:pt>
                <c:pt idx="34353">
                  <c:v>9.7862052357824538</c:v>
                </c:pt>
                <c:pt idx="34354">
                  <c:v>9.8266668494202154</c:v>
                </c:pt>
                <c:pt idx="34355">
                  <c:v>9.8616832758765796</c:v>
                </c:pt>
                <c:pt idx="34356">
                  <c:v>9.8594512866181141</c:v>
                </c:pt>
                <c:pt idx="34357">
                  <c:v>9.7984926021143917</c:v>
                </c:pt>
                <c:pt idx="34358">
                  <c:v>9.7085746552832362</c:v>
                </c:pt>
                <c:pt idx="34359">
                  <c:v>9.7077980576230534</c:v>
                </c:pt>
                <c:pt idx="34360">
                  <c:v>9.80633737526807</c:v>
                </c:pt>
                <c:pt idx="34361">
                  <c:v>9.9902012008707484</c:v>
                </c:pt>
                <c:pt idx="34362">
                  <c:v>10.219265451828386</c:v>
                </c:pt>
                <c:pt idx="34363">
                  <c:v>10.356740732663154</c:v>
                </c:pt>
                <c:pt idx="34364">
                  <c:v>10.380450719062571</c:v>
                </c:pt>
                <c:pt idx="34365">
                  <c:v>10.270922575532101</c:v>
                </c:pt>
                <c:pt idx="34366">
                  <c:v>10.020214871773874</c:v>
                </c:pt>
                <c:pt idx="34367">
                  <c:v>9.6286764640234264</c:v>
                </c:pt>
                <c:pt idx="34368">
                  <c:v>9.218100949025656</c:v>
                </c:pt>
                <c:pt idx="34369">
                  <c:v>9.0365649298894546</c:v>
                </c:pt>
                <c:pt idx="34370">
                  <c:v>9.1992934047105788</c:v>
                </c:pt>
                <c:pt idx="34371">
                  <c:v>9.4801002668940342</c:v>
                </c:pt>
                <c:pt idx="34372">
                  <c:v>9.742688163348177</c:v>
                </c:pt>
                <c:pt idx="34373">
                  <c:v>9.8732496582173095</c:v>
                </c:pt>
                <c:pt idx="34374">
                  <c:v>9.8640864358394325</c:v>
                </c:pt>
                <c:pt idx="34375">
                  <c:v>10.014568208215032</c:v>
                </c:pt>
                <c:pt idx="34376">
                  <c:v>10.217048998654224</c:v>
                </c:pt>
                <c:pt idx="34377">
                  <c:v>10.122879943456436</c:v>
                </c:pt>
                <c:pt idx="34378">
                  <c:v>10.028691260720542</c:v>
                </c:pt>
                <c:pt idx="34379">
                  <c:v>9.9846316844569181</c:v>
                </c:pt>
                <c:pt idx="34380">
                  <c:v>9.9399625925272943</c:v>
                </c:pt>
                <c:pt idx="34381">
                  <c:v>9.8527479698911726</c:v>
                </c:pt>
                <c:pt idx="34382">
                  <c:v>9.7357113865468996</c:v>
                </c:pt>
                <c:pt idx="34383">
                  <c:v>9.6703800254528041</c:v>
                </c:pt>
                <c:pt idx="34384">
                  <c:v>9.6947774607824133</c:v>
                </c:pt>
                <c:pt idx="34385">
                  <c:v>9.7995481964292566</c:v>
                </c:pt>
                <c:pt idx="34386">
                  <c:v>9.9899277734484535</c:v>
                </c:pt>
                <c:pt idx="34387">
                  <c:v>10.163734099723449</c:v>
                </c:pt>
                <c:pt idx="34388">
                  <c:v>10.24949462847148</c:v>
                </c:pt>
                <c:pt idx="34389">
                  <c:v>10.279929330103895</c:v>
                </c:pt>
                <c:pt idx="34390">
                  <c:v>10.342546251273072</c:v>
                </c:pt>
                <c:pt idx="34391">
                  <c:v>10.331520645089475</c:v>
                </c:pt>
                <c:pt idx="34392">
                  <c:v>10.236987247352831</c:v>
                </c:pt>
                <c:pt idx="34393">
                  <c:v>10.081871081009238</c:v>
                </c:pt>
                <c:pt idx="34394">
                  <c:v>9.8897966227928134</c:v>
                </c:pt>
                <c:pt idx="34395">
                  <c:v>9.7325877030147847</c:v>
                </c:pt>
                <c:pt idx="34396">
                  <c:v>9.5598852431320651</c:v>
                </c:pt>
                <c:pt idx="34397">
                  <c:v>9.3491694635126557</c:v>
                </c:pt>
                <c:pt idx="34398">
                  <c:v>9.2471925729094746</c:v>
                </c:pt>
                <c:pt idx="34399">
                  <c:v>9.2251239410274763</c:v>
                </c:pt>
                <c:pt idx="34400">
                  <c:v>9.3056169772125976</c:v>
                </c:pt>
                <c:pt idx="34401">
                  <c:v>9.5295672844667116</c:v>
                </c:pt>
                <c:pt idx="34402">
                  <c:v>9.839887269382606</c:v>
                </c:pt>
                <c:pt idx="34403">
                  <c:v>10.122061464642645</c:v>
                </c:pt>
                <c:pt idx="34404">
                  <c:v>10.257489016173572</c:v>
                </c:pt>
                <c:pt idx="34405">
                  <c:v>10.321970762969794</c:v>
                </c:pt>
                <c:pt idx="34406">
                  <c:v>10.322927010680907</c:v>
                </c:pt>
                <c:pt idx="34407">
                  <c:v>10.203348880576762</c:v>
                </c:pt>
                <c:pt idx="34408">
                  <c:v>9.9744879492806771</c:v>
                </c:pt>
                <c:pt idx="34409">
                  <c:v>9.6781962265217647</c:v>
                </c:pt>
                <c:pt idx="34410">
                  <c:v>9.2346887768806383</c:v>
                </c:pt>
                <c:pt idx="34411">
                  <c:v>9.0740592972307663</c:v>
                </c:pt>
                <c:pt idx="34412">
                  <c:v>9.4644402273476143</c:v>
                </c:pt>
                <c:pt idx="34413">
                  <c:v>9.7328898921138798</c:v>
                </c:pt>
                <c:pt idx="34414">
                  <c:v>10.080459058897677</c:v>
                </c:pt>
                <c:pt idx="34415">
                  <c:v>10.438755963704333</c:v>
                </c:pt>
                <c:pt idx="34416">
                  <c:v>10.570560512986262</c:v>
                </c:pt>
                <c:pt idx="34417">
                  <c:v>10.541247456750824</c:v>
                </c:pt>
                <c:pt idx="34418">
                  <c:v>10.492889379199807</c:v>
                </c:pt>
                <c:pt idx="34419">
                  <c:v>10.409568584303029</c:v>
                </c:pt>
                <c:pt idx="34420">
                  <c:v>10.27207739438213</c:v>
                </c:pt>
                <c:pt idx="34421">
                  <c:v>10.112927366048398</c:v>
                </c:pt>
                <c:pt idx="34422">
                  <c:v>9.9186094622494778</c:v>
                </c:pt>
                <c:pt idx="34423">
                  <c:v>9.5907855699929438</c:v>
                </c:pt>
                <c:pt idx="34424">
                  <c:v>9.1550089284663958</c:v>
                </c:pt>
                <c:pt idx="34425">
                  <c:v>8.9027847654257819</c:v>
                </c:pt>
                <c:pt idx="34426">
                  <c:v>8.9050091305433252</c:v>
                </c:pt>
                <c:pt idx="34427">
                  <c:v>9.0899480780530322</c:v>
                </c:pt>
                <c:pt idx="34428">
                  <c:v>9.426019507918955</c:v>
                </c:pt>
                <c:pt idx="34429">
                  <c:v>9.8652534308131177</c:v>
                </c:pt>
                <c:pt idx="34430">
                  <c:v>10.276061134557615</c:v>
                </c:pt>
                <c:pt idx="34431">
                  <c:v>10.529996520366948</c:v>
                </c:pt>
                <c:pt idx="34432">
                  <c:v>10.50267210196497</c:v>
                </c:pt>
                <c:pt idx="34433">
                  <c:v>10.241388494777018</c:v>
                </c:pt>
                <c:pt idx="34434">
                  <c:v>9.9289345171194796</c:v>
                </c:pt>
                <c:pt idx="34435">
                  <c:v>9.7386717689582749</c:v>
                </c:pt>
                <c:pt idx="34436">
                  <c:v>9.6186138793587119</c:v>
                </c:pt>
                <c:pt idx="34437">
                  <c:v>9.5442708215109171</c:v>
                </c:pt>
                <c:pt idx="34438">
                  <c:v>9.4032450242096228</c:v>
                </c:pt>
                <c:pt idx="34439">
                  <c:v>9.4086147629921957</c:v>
                </c:pt>
                <c:pt idx="34440">
                  <c:v>9.4807043574421961</c:v>
                </c:pt>
                <c:pt idx="34441">
                  <c:v>9.5783725111011897</c:v>
                </c:pt>
                <c:pt idx="34442">
                  <c:v>9.7570367102119118</c:v>
                </c:pt>
                <c:pt idx="34443">
                  <c:v>9.8978642002950892</c:v>
                </c:pt>
                <c:pt idx="34444">
                  <c:v>9.9799151410521496</c:v>
                </c:pt>
                <c:pt idx="34445">
                  <c:v>9.982410301483343</c:v>
                </c:pt>
                <c:pt idx="34446">
                  <c:v>9.9119322554524913</c:v>
                </c:pt>
                <c:pt idx="34447">
                  <c:v>9.8494461465865442</c:v>
                </c:pt>
                <c:pt idx="34448">
                  <c:v>9.7900866716635147</c:v>
                </c:pt>
                <c:pt idx="34449">
                  <c:v>9.7431688659589284</c:v>
                </c:pt>
                <c:pt idx="34450">
                  <c:v>9.7354345585204491</c:v>
                </c:pt>
                <c:pt idx="34451">
                  <c:v>9.7902594818137043</c:v>
                </c:pt>
                <c:pt idx="34452">
                  <c:v>9.8602643984185789</c:v>
                </c:pt>
                <c:pt idx="34453">
                  <c:v>9.894779776361009</c:v>
                </c:pt>
                <c:pt idx="34454">
                  <c:v>9.8924481812887937</c:v>
                </c:pt>
                <c:pt idx="34455">
                  <c:v>9.8779856963998522</c:v>
                </c:pt>
                <c:pt idx="34456">
                  <c:v>9.8457715033110524</c:v>
                </c:pt>
                <c:pt idx="34457">
                  <c:v>9.8129062215574656</c:v>
                </c:pt>
                <c:pt idx="34458">
                  <c:v>9.7939247801107854</c:v>
                </c:pt>
                <c:pt idx="34459">
                  <c:v>9.8094963408050013</c:v>
                </c:pt>
                <c:pt idx="34460">
                  <c:v>9.80112115113225</c:v>
                </c:pt>
                <c:pt idx="34461">
                  <c:v>9.7990880219787773</c:v>
                </c:pt>
                <c:pt idx="34462">
                  <c:v>9.7688469326451433</c:v>
                </c:pt>
                <c:pt idx="34463">
                  <c:v>9.651599833550673</c:v>
                </c:pt>
                <c:pt idx="34464">
                  <c:v>9.5118391692937383</c:v>
                </c:pt>
                <c:pt idx="34465">
                  <c:v>9.5865159168287075</c:v>
                </c:pt>
                <c:pt idx="34466">
                  <c:v>9.8584594288236502</c:v>
                </c:pt>
                <c:pt idx="34467">
                  <c:v>10.025679800122203</c:v>
                </c:pt>
                <c:pt idx="34468">
                  <c:v>10.096829745301708</c:v>
                </c:pt>
                <c:pt idx="34469">
                  <c:v>10.10347754291003</c:v>
                </c:pt>
                <c:pt idx="34470">
                  <c:v>9.9865674386693613</c:v>
                </c:pt>
                <c:pt idx="34471">
                  <c:v>9.8857881888588643</c:v>
                </c:pt>
                <c:pt idx="34472">
                  <c:v>9.870065310260502</c:v>
                </c:pt>
                <c:pt idx="34473">
                  <c:v>9.8643372816008981</c:v>
                </c:pt>
                <c:pt idx="34474">
                  <c:v>9.8821285489668611</c:v>
                </c:pt>
                <c:pt idx="34475">
                  <c:v>9.9455179889656957</c:v>
                </c:pt>
                <c:pt idx="34476">
                  <c:v>9.9964140651310558</c:v>
                </c:pt>
                <c:pt idx="34477">
                  <c:v>9.998653851391623</c:v>
                </c:pt>
                <c:pt idx="34478">
                  <c:v>9.884142644064946</c:v>
                </c:pt>
                <c:pt idx="34479">
                  <c:v>9.7677596122924104</c:v>
                </c:pt>
                <c:pt idx="34480">
                  <c:v>9.7247890084752573</c:v>
                </c:pt>
                <c:pt idx="34481">
                  <c:v>9.7408641432296026</c:v>
                </c:pt>
                <c:pt idx="34482">
                  <c:v>9.7513419239701182</c:v>
                </c:pt>
                <c:pt idx="34483">
                  <c:v>9.77203390081824</c:v>
                </c:pt>
                <c:pt idx="34484">
                  <c:v>9.786129821059502</c:v>
                </c:pt>
                <c:pt idx="34485">
                  <c:v>9.7996251644485355</c:v>
                </c:pt>
                <c:pt idx="34486">
                  <c:v>9.7923479327778313</c:v>
                </c:pt>
                <c:pt idx="34487">
                  <c:v>9.7720452508776656</c:v>
                </c:pt>
                <c:pt idx="34488">
                  <c:v>9.7677633663343197</c:v>
                </c:pt>
                <c:pt idx="34489">
                  <c:v>9.7960364745965229</c:v>
                </c:pt>
                <c:pt idx="34490">
                  <c:v>9.9075886611282851</c:v>
                </c:pt>
                <c:pt idx="34491">
                  <c:v>9.9884782485056576</c:v>
                </c:pt>
                <c:pt idx="34492">
                  <c:v>9.9686399447699117</c:v>
                </c:pt>
                <c:pt idx="34493">
                  <c:v>9.9547570532343723</c:v>
                </c:pt>
                <c:pt idx="34494">
                  <c:v>10.022883230723062</c:v>
                </c:pt>
                <c:pt idx="34495">
                  <c:v>10.068324298209639</c:v>
                </c:pt>
                <c:pt idx="34496">
                  <c:v>10.062364902049023</c:v>
                </c:pt>
                <c:pt idx="34497">
                  <c:v>10.008202633576678</c:v>
                </c:pt>
                <c:pt idx="34498">
                  <c:v>9.8909215122299941</c:v>
                </c:pt>
                <c:pt idx="34499">
                  <c:v>9.8877209807119044</c:v>
                </c:pt>
                <c:pt idx="34500">
                  <c:v>9.8778444600791904</c:v>
                </c:pt>
                <c:pt idx="34501">
                  <c:v>9.8116594513370394</c:v>
                </c:pt>
                <c:pt idx="34502">
                  <c:v>9.8026075160579556</c:v>
                </c:pt>
                <c:pt idx="34503">
                  <c:v>9.7937335212708163</c:v>
                </c:pt>
                <c:pt idx="34504">
                  <c:v>9.8257571407605973</c:v>
                </c:pt>
                <c:pt idx="34505">
                  <c:v>9.6417542945500152</c:v>
                </c:pt>
                <c:pt idx="34506">
                  <c:v>9.7758362345657481</c:v>
                </c:pt>
                <c:pt idx="34507">
                  <c:v>10.164099178486444</c:v>
                </c:pt>
                <c:pt idx="34508">
                  <c:v>10.109145282253353</c:v>
                </c:pt>
                <c:pt idx="34509">
                  <c:v>10.02994364775882</c:v>
                </c:pt>
                <c:pt idx="34510">
                  <c:v>9.9884473834995706</c:v>
                </c:pt>
                <c:pt idx="34511">
                  <c:v>9.9069791886320591</c:v>
                </c:pt>
                <c:pt idx="34512">
                  <c:v>9.8534748494992996</c:v>
                </c:pt>
                <c:pt idx="34513">
                  <c:v>9.871340076347531</c:v>
                </c:pt>
                <c:pt idx="34514">
                  <c:v>9.9089118935957785</c:v>
                </c:pt>
                <c:pt idx="34515">
                  <c:v>9.9119986620200837</c:v>
                </c:pt>
                <c:pt idx="34516">
                  <c:v>9.9257058199881438</c:v>
                </c:pt>
                <c:pt idx="34517">
                  <c:v>9.9173630707279088</c:v>
                </c:pt>
                <c:pt idx="34518">
                  <c:v>9.9371961086894434</c:v>
                </c:pt>
                <c:pt idx="34519">
                  <c:v>9.9582325654584061</c:v>
                </c:pt>
                <c:pt idx="34520">
                  <c:v>9.984282726652868</c:v>
                </c:pt>
                <c:pt idx="34521">
                  <c:v>10.010628637660718</c:v>
                </c:pt>
                <c:pt idx="34522">
                  <c:v>10.015399320752016</c:v>
                </c:pt>
                <c:pt idx="34523">
                  <c:v>10.005154516251402</c:v>
                </c:pt>
                <c:pt idx="34524">
                  <c:v>10.008929684466132</c:v>
                </c:pt>
                <c:pt idx="34525">
                  <c:v>9.9774041518192984</c:v>
                </c:pt>
                <c:pt idx="34526">
                  <c:v>9.9608801209068041</c:v>
                </c:pt>
                <c:pt idx="34527">
                  <c:v>9.9430462351783522</c:v>
                </c:pt>
                <c:pt idx="34528">
                  <c:v>9.9156964525916163</c:v>
                </c:pt>
                <c:pt idx="34529">
                  <c:v>9.8965957182048356</c:v>
                </c:pt>
                <c:pt idx="34530">
                  <c:v>9.8893966036018934</c:v>
                </c:pt>
                <c:pt idx="34531">
                  <c:v>9.9016789644499621</c:v>
                </c:pt>
                <c:pt idx="34532">
                  <c:v>9.8857012070432884</c:v>
                </c:pt>
                <c:pt idx="34533">
                  <c:v>9.8336625263229074</c:v>
                </c:pt>
                <c:pt idx="34534">
                  <c:v>9.8034258259774116</c:v>
                </c:pt>
                <c:pt idx="34535">
                  <c:v>9.8145610298615527</c:v>
                </c:pt>
                <c:pt idx="34536">
                  <c:v>9.9097859597981763</c:v>
                </c:pt>
                <c:pt idx="34537">
                  <c:v>10.030773019480611</c:v>
                </c:pt>
                <c:pt idx="34538">
                  <c:v>10.102203945265892</c:v>
                </c:pt>
                <c:pt idx="34539">
                  <c:v>10.129171266132005</c:v>
                </c:pt>
                <c:pt idx="34540">
                  <c:v>10.088167135505861</c:v>
                </c:pt>
                <c:pt idx="34541">
                  <c:v>10.019500382651982</c:v>
                </c:pt>
                <c:pt idx="34542">
                  <c:v>9.9215008427662177</c:v>
                </c:pt>
                <c:pt idx="34543">
                  <c:v>9.8397977492598887</c:v>
                </c:pt>
                <c:pt idx="34544">
                  <c:v>9.79623708347129</c:v>
                </c:pt>
                <c:pt idx="34545">
                  <c:v>9.8258242038443058</c:v>
                </c:pt>
                <c:pt idx="34546">
                  <c:v>9.8785169894197473</c:v>
                </c:pt>
                <c:pt idx="34547">
                  <c:v>9.9223369483543351</c:v>
                </c:pt>
                <c:pt idx="34548">
                  <c:v>9.9347485980698256</c:v>
                </c:pt>
                <c:pt idx="34549">
                  <c:v>9.9648059106433724</c:v>
                </c:pt>
                <c:pt idx="34550">
                  <c:v>10.004970354598838</c:v>
                </c:pt>
                <c:pt idx="34551">
                  <c:v>10.008701445870233</c:v>
                </c:pt>
                <c:pt idx="34552">
                  <c:v>10.011705457988565</c:v>
                </c:pt>
                <c:pt idx="34553">
                  <c:v>9.9524116585494831</c:v>
                </c:pt>
                <c:pt idx="34554">
                  <c:v>9.8987036684634973</c:v>
                </c:pt>
                <c:pt idx="34555">
                  <c:v>9.8674149047816844</c:v>
                </c:pt>
                <c:pt idx="34556">
                  <c:v>9.8742802894349211</c:v>
                </c:pt>
                <c:pt idx="34557">
                  <c:v>9.8919369322029453</c:v>
                </c:pt>
                <c:pt idx="34558">
                  <c:v>9.8928935581234505</c:v>
                </c:pt>
                <c:pt idx="34559">
                  <c:v>9.855354295503167</c:v>
                </c:pt>
                <c:pt idx="34560">
                  <c:v>9.843815458642565</c:v>
                </c:pt>
                <c:pt idx="34561">
                  <c:v>9.8408866890308033</c:v>
                </c:pt>
                <c:pt idx="34562">
                  <c:v>9.8393684865360473</c:v>
                </c:pt>
                <c:pt idx="34563">
                  <c:v>9.8551297882528193</c:v>
                </c:pt>
                <c:pt idx="34564">
                  <c:v>9.9366221425300214</c:v>
                </c:pt>
                <c:pt idx="34565">
                  <c:v>9.993049507671774</c:v>
                </c:pt>
                <c:pt idx="34566">
                  <c:v>10.001229141696685</c:v>
                </c:pt>
                <c:pt idx="34567">
                  <c:v>9.9685110776439778</c:v>
                </c:pt>
                <c:pt idx="34568">
                  <c:v>9.9188351903943577</c:v>
                </c:pt>
                <c:pt idx="34569">
                  <c:v>9.8948122661986542</c:v>
                </c:pt>
                <c:pt idx="34570">
                  <c:v>9.9167771891436782</c:v>
                </c:pt>
                <c:pt idx="34571">
                  <c:v>9.9130407761120445</c:v>
                </c:pt>
                <c:pt idx="34572">
                  <c:v>9.8508596117672322</c:v>
                </c:pt>
                <c:pt idx="34573">
                  <c:v>9.7970313186949856</c:v>
                </c:pt>
                <c:pt idx="34574">
                  <c:v>9.7938861216372484</c:v>
                </c:pt>
                <c:pt idx="34575">
                  <c:v>9.8040427815117379</c:v>
                </c:pt>
                <c:pt idx="34576">
                  <c:v>9.8551694262747525</c:v>
                </c:pt>
                <c:pt idx="34577">
                  <c:v>9.9240986773000728</c:v>
                </c:pt>
                <c:pt idx="34578">
                  <c:v>9.9461261868853974</c:v>
                </c:pt>
                <c:pt idx="34579">
                  <c:v>9.9378293672490585</c:v>
                </c:pt>
                <c:pt idx="34580">
                  <c:v>9.9257431805961165</c:v>
                </c:pt>
                <c:pt idx="34581">
                  <c:v>9.8970365094799799</c:v>
                </c:pt>
                <c:pt idx="34582">
                  <c:v>9.8801532284258293</c:v>
                </c:pt>
                <c:pt idx="34583">
                  <c:v>9.8622297492096767</c:v>
                </c:pt>
                <c:pt idx="34584">
                  <c:v>9.8541554485547405</c:v>
                </c:pt>
                <c:pt idx="34585">
                  <c:v>9.8454822088461231</c:v>
                </c:pt>
                <c:pt idx="34586">
                  <c:v>9.838373660074101</c:v>
                </c:pt>
                <c:pt idx="34587">
                  <c:v>9.8323414978391863</c:v>
                </c:pt>
                <c:pt idx="34588">
                  <c:v>9.8371172072243969</c:v>
                </c:pt>
                <c:pt idx="34589">
                  <c:v>9.8826987183570161</c:v>
                </c:pt>
                <c:pt idx="34590">
                  <c:v>9.8906141540506081</c:v>
                </c:pt>
                <c:pt idx="34591">
                  <c:v>9.8806503696285368</c:v>
                </c:pt>
                <c:pt idx="34592">
                  <c:v>9.8327233564220258</c:v>
                </c:pt>
                <c:pt idx="34593">
                  <c:v>9.8199537565842387</c:v>
                </c:pt>
                <c:pt idx="34594">
                  <c:v>9.8193776197612834</c:v>
                </c:pt>
                <c:pt idx="34595">
                  <c:v>9.8521913390292042</c:v>
                </c:pt>
                <c:pt idx="34596">
                  <c:v>9.9024141159287584</c:v>
                </c:pt>
                <c:pt idx="34597">
                  <c:v>9.9211939983071158</c:v>
                </c:pt>
                <c:pt idx="34598">
                  <c:v>9.8657991862995011</c:v>
                </c:pt>
                <c:pt idx="34599">
                  <c:v>9.774855766404956</c:v>
                </c:pt>
                <c:pt idx="34600">
                  <c:v>9.7421420385113642</c:v>
                </c:pt>
                <c:pt idx="34601">
                  <c:v>9.7770111539990268</c:v>
                </c:pt>
                <c:pt idx="34602">
                  <c:v>9.8457520864208004</c:v>
                </c:pt>
                <c:pt idx="34603">
                  <c:v>9.8887244040556137</c:v>
                </c:pt>
                <c:pt idx="34604">
                  <c:v>9.9011507994091463</c:v>
                </c:pt>
                <c:pt idx="34605">
                  <c:v>9.8677907716317907</c:v>
                </c:pt>
                <c:pt idx="34606">
                  <c:v>9.8353030482741026</c:v>
                </c:pt>
                <c:pt idx="34607">
                  <c:v>9.8043224408334773</c:v>
                </c:pt>
                <c:pt idx="34608">
                  <c:v>9.7979903123788645</c:v>
                </c:pt>
                <c:pt idx="34609">
                  <c:v>9.8120062691814915</c:v>
                </c:pt>
                <c:pt idx="34610">
                  <c:v>9.8411942569593656</c:v>
                </c:pt>
                <c:pt idx="34611">
                  <c:v>9.8560772943209685</c:v>
                </c:pt>
                <c:pt idx="34612">
                  <c:v>9.8371474787717119</c:v>
                </c:pt>
                <c:pt idx="34613">
                  <c:v>9.8380113197744468</c:v>
                </c:pt>
                <c:pt idx="34614">
                  <c:v>9.8411746386456862</c:v>
                </c:pt>
                <c:pt idx="34615">
                  <c:v>9.8428196554442664</c:v>
                </c:pt>
                <c:pt idx="34616">
                  <c:v>9.8606453347363345</c:v>
                </c:pt>
                <c:pt idx="34617">
                  <c:v>9.8770372770844244</c:v>
                </c:pt>
                <c:pt idx="34618">
                  <c:v>9.8815421893916859</c:v>
                </c:pt>
                <c:pt idx="34619">
                  <c:v>9.8488199682918562</c:v>
                </c:pt>
                <c:pt idx="34620">
                  <c:v>9.8182908381752814</c:v>
                </c:pt>
                <c:pt idx="34621">
                  <c:v>9.7765501731469566</c:v>
                </c:pt>
                <c:pt idx="34622">
                  <c:v>9.7698740415007315</c:v>
                </c:pt>
                <c:pt idx="34623">
                  <c:v>9.8023789331390407</c:v>
                </c:pt>
                <c:pt idx="34624">
                  <c:v>9.8220452799623246</c:v>
                </c:pt>
                <c:pt idx="34625">
                  <c:v>9.8512578932095511</c:v>
                </c:pt>
                <c:pt idx="34626">
                  <c:v>9.8974820092390008</c:v>
                </c:pt>
                <c:pt idx="34627">
                  <c:v>9.8940654722983687</c:v>
                </c:pt>
                <c:pt idx="34628">
                  <c:v>9.8512304490212195</c:v>
                </c:pt>
                <c:pt idx="34629">
                  <c:v>9.8187298664303437</c:v>
                </c:pt>
                <c:pt idx="34630">
                  <c:v>9.8110725217196073</c:v>
                </c:pt>
                <c:pt idx="34631">
                  <c:v>9.8213613230141519</c:v>
                </c:pt>
                <c:pt idx="34632">
                  <c:v>9.8777342626575297</c:v>
                </c:pt>
                <c:pt idx="34633">
                  <c:v>9.9478992647453275</c:v>
                </c:pt>
                <c:pt idx="34634">
                  <c:v>9.9586330056107251</c:v>
                </c:pt>
                <c:pt idx="34635">
                  <c:v>9.9502605021036814</c:v>
                </c:pt>
                <c:pt idx="34636">
                  <c:v>9.8414625274698704</c:v>
                </c:pt>
                <c:pt idx="34637">
                  <c:v>9.7273368156622073</c:v>
                </c:pt>
                <c:pt idx="34638">
                  <c:v>9.6698759088847517</c:v>
                </c:pt>
                <c:pt idx="34639">
                  <c:v>9.7192372353817795</c:v>
                </c:pt>
                <c:pt idx="34640">
                  <c:v>9.8326108712787619</c:v>
                </c:pt>
                <c:pt idx="34641">
                  <c:v>9.9305776837210811</c:v>
                </c:pt>
                <c:pt idx="34642">
                  <c:v>9.989337979721574</c:v>
                </c:pt>
                <c:pt idx="34643">
                  <c:v>10.015215159552387</c:v>
                </c:pt>
                <c:pt idx="34644">
                  <c:v>9.9923471773880372</c:v>
                </c:pt>
                <c:pt idx="34645">
                  <c:v>9.9137839222806772</c:v>
                </c:pt>
                <c:pt idx="34646">
                  <c:v>9.8096801897779677</c:v>
                </c:pt>
                <c:pt idx="34647">
                  <c:v>9.7180595861744408</c:v>
                </c:pt>
                <c:pt idx="34648">
                  <c:v>9.643024762186359</c:v>
                </c:pt>
                <c:pt idx="34649">
                  <c:v>9.6130405695396082</c:v>
                </c:pt>
                <c:pt idx="34650">
                  <c:v>9.6506395630628123</c:v>
                </c:pt>
                <c:pt idx="34651">
                  <c:v>9.7241359750967806</c:v>
                </c:pt>
                <c:pt idx="34652">
                  <c:v>9.8316742126911212</c:v>
                </c:pt>
                <c:pt idx="34653">
                  <c:v>9.91346012682917</c:v>
                </c:pt>
                <c:pt idx="34654">
                  <c:v>9.9585777381031946</c:v>
                </c:pt>
                <c:pt idx="34655">
                  <c:v>9.9514908320163702</c:v>
                </c:pt>
                <c:pt idx="34656">
                  <c:v>9.909940070824355</c:v>
                </c:pt>
                <c:pt idx="34657">
                  <c:v>9.8823530221663791</c:v>
                </c:pt>
                <c:pt idx="34658">
                  <c:v>9.8595661017464629</c:v>
                </c:pt>
                <c:pt idx="34659">
                  <c:v>9.7869098599752054</c:v>
                </c:pt>
                <c:pt idx="34660">
                  <c:v>9.719183834141301</c:v>
                </c:pt>
                <c:pt idx="34661">
                  <c:v>9.7206323842074376</c:v>
                </c:pt>
                <c:pt idx="34662">
                  <c:v>9.7239716666388585</c:v>
                </c:pt>
                <c:pt idx="34663">
                  <c:v>9.7328544133928752</c:v>
                </c:pt>
                <c:pt idx="34664">
                  <c:v>9.7646428949265776</c:v>
                </c:pt>
                <c:pt idx="34665">
                  <c:v>9.7913763265356337</c:v>
                </c:pt>
                <c:pt idx="34666">
                  <c:v>9.8120683658212009</c:v>
                </c:pt>
                <c:pt idx="34667">
                  <c:v>9.8636385315756971</c:v>
                </c:pt>
                <c:pt idx="34668">
                  <c:v>9.8381558940016411</c:v>
                </c:pt>
                <c:pt idx="34669">
                  <c:v>9.8183985397531401</c:v>
                </c:pt>
                <c:pt idx="34670">
                  <c:v>9.8612516347936143</c:v>
                </c:pt>
                <c:pt idx="34671">
                  <c:v>9.8590487612138329</c:v>
                </c:pt>
                <c:pt idx="34672">
                  <c:v>9.8450115772557254</c:v>
                </c:pt>
                <c:pt idx="34673">
                  <c:v>9.8732907440101414</c:v>
                </c:pt>
                <c:pt idx="34674">
                  <c:v>9.8141263573613085</c:v>
                </c:pt>
                <c:pt idx="34675">
                  <c:v>9.7758410536013329</c:v>
                </c:pt>
                <c:pt idx="34676">
                  <c:v>9.8168123794657056</c:v>
                </c:pt>
                <c:pt idx="34677">
                  <c:v>9.8499014751745264</c:v>
                </c:pt>
                <c:pt idx="34678">
                  <c:v>9.85822097989311</c:v>
                </c:pt>
                <c:pt idx="34679">
                  <c:v>9.9171050550546873</c:v>
                </c:pt>
                <c:pt idx="34680">
                  <c:v>10.026523950940026</c:v>
                </c:pt>
                <c:pt idx="34681">
                  <c:v>10.048647469696116</c:v>
                </c:pt>
                <c:pt idx="34682">
                  <c:v>10.001341687353191</c:v>
                </c:pt>
                <c:pt idx="34683">
                  <c:v>9.9409878557666733</c:v>
                </c:pt>
                <c:pt idx="34684">
                  <c:v>9.8775565892824542</c:v>
                </c:pt>
                <c:pt idx="34685">
                  <c:v>9.817803889336254</c:v>
                </c:pt>
                <c:pt idx="34686">
                  <c:v>9.722240469079594</c:v>
                </c:pt>
                <c:pt idx="34687">
                  <c:v>9.7281497380637472</c:v>
                </c:pt>
                <c:pt idx="34688">
                  <c:v>9.8504121501581245</c:v>
                </c:pt>
                <c:pt idx="34689">
                  <c:v>9.948527514287095</c:v>
                </c:pt>
                <c:pt idx="34690">
                  <c:v>9.9195756583070285</c:v>
                </c:pt>
                <c:pt idx="34691">
                  <c:v>9.7566879360858927</c:v>
                </c:pt>
                <c:pt idx="34692">
                  <c:v>9.682016989661216</c:v>
                </c:pt>
                <c:pt idx="34693">
                  <c:v>9.7118016359605708</c:v>
                </c:pt>
                <c:pt idx="34694">
                  <c:v>9.7065424519472696</c:v>
                </c:pt>
                <c:pt idx="34695">
                  <c:v>9.657169043556177</c:v>
                </c:pt>
                <c:pt idx="34696">
                  <c:v>9.6858324239755778</c:v>
                </c:pt>
                <c:pt idx="34697">
                  <c:v>9.8068703153464387</c:v>
                </c:pt>
                <c:pt idx="34698">
                  <c:v>9.9704876377753582</c:v>
                </c:pt>
                <c:pt idx="34699">
                  <c:v>10.044289507006557</c:v>
                </c:pt>
                <c:pt idx="34700">
                  <c:v>10.103882887945444</c:v>
                </c:pt>
                <c:pt idx="34701">
                  <c:v>10.142766799695519</c:v>
                </c:pt>
                <c:pt idx="34702">
                  <c:v>10.123295491087021</c:v>
                </c:pt>
                <c:pt idx="34703">
                  <c:v>10.07393091363967</c:v>
                </c:pt>
                <c:pt idx="34704">
                  <c:v>9.9793670459541541</c:v>
                </c:pt>
                <c:pt idx="34705">
                  <c:v>9.8899980802655438</c:v>
                </c:pt>
                <c:pt idx="34706">
                  <c:v>9.8299326148924315</c:v>
                </c:pt>
                <c:pt idx="34707">
                  <c:v>9.7938839973900276</c:v>
                </c:pt>
                <c:pt idx="34708">
                  <c:v>9.7980778601655221</c:v>
                </c:pt>
                <c:pt idx="34709">
                  <c:v>9.8031029419040063</c:v>
                </c:pt>
                <c:pt idx="34710">
                  <c:v>9.8196354468226765</c:v>
                </c:pt>
                <c:pt idx="34711">
                  <c:v>9.8057743041264001</c:v>
                </c:pt>
                <c:pt idx="34712">
                  <c:v>9.7884693656116255</c:v>
                </c:pt>
                <c:pt idx="34713">
                  <c:v>9.7370924205549461</c:v>
                </c:pt>
                <c:pt idx="34714">
                  <c:v>9.702018922791332</c:v>
                </c:pt>
                <c:pt idx="34715">
                  <c:v>9.7104847504816636</c:v>
                </c:pt>
                <c:pt idx="34716">
                  <c:v>9.7644897239559061</c:v>
                </c:pt>
                <c:pt idx="34717">
                  <c:v>9.7980095174797341</c:v>
                </c:pt>
                <c:pt idx="34718">
                  <c:v>9.8280968788869405</c:v>
                </c:pt>
                <c:pt idx="34719">
                  <c:v>9.9774056328885194</c:v>
                </c:pt>
                <c:pt idx="34720">
                  <c:v>10.271167313972056</c:v>
                </c:pt>
                <c:pt idx="34721">
                  <c:v>10.048460778195535</c:v>
                </c:pt>
                <c:pt idx="34722">
                  <c:v>10.077487571622285</c:v>
                </c:pt>
                <c:pt idx="34723">
                  <c:v>9.9034773036639834</c:v>
                </c:pt>
                <c:pt idx="34724">
                  <c:v>9.7366314264439549</c:v>
                </c:pt>
                <c:pt idx="34725">
                  <c:v>9.6770937331938907</c:v>
                </c:pt>
                <c:pt idx="34726">
                  <c:v>9.6251937176658569</c:v>
                </c:pt>
                <c:pt idx="34727">
                  <c:v>9.7288860903735372</c:v>
                </c:pt>
                <c:pt idx="34728">
                  <c:v>9.91234787240621</c:v>
                </c:pt>
                <c:pt idx="34729">
                  <c:v>10.02855939042181</c:v>
                </c:pt>
                <c:pt idx="34730">
                  <c:v>10.118629435730433</c:v>
                </c:pt>
                <c:pt idx="34731">
                  <c:v>10.11038481674078</c:v>
                </c:pt>
                <c:pt idx="34732">
                  <c:v>10.033320475781682</c:v>
                </c:pt>
                <c:pt idx="34733">
                  <c:v>9.939952538768031</c:v>
                </c:pt>
                <c:pt idx="34734">
                  <c:v>9.8103010367664769</c:v>
                </c:pt>
                <c:pt idx="34735">
                  <c:v>9.6773371741531058</c:v>
                </c:pt>
                <c:pt idx="34736">
                  <c:v>9.5823725186973281</c:v>
                </c:pt>
                <c:pt idx="34737">
                  <c:v>9.5206904423455754</c:v>
                </c:pt>
                <c:pt idx="34738">
                  <c:v>9.4884833599351008</c:v>
                </c:pt>
                <c:pt idx="34739">
                  <c:v>9.4965702119829967</c:v>
                </c:pt>
                <c:pt idx="34740">
                  <c:v>9.5624035851268943</c:v>
                </c:pt>
                <c:pt idx="34741">
                  <c:v>9.6406684538524612</c:v>
                </c:pt>
                <c:pt idx="34742">
                  <c:v>9.7358238082853479</c:v>
                </c:pt>
                <c:pt idx="34743">
                  <c:v>9.818539744594073</c:v>
                </c:pt>
                <c:pt idx="34744">
                  <c:v>9.8757206019644883</c:v>
                </c:pt>
                <c:pt idx="34745">
                  <c:v>9.9026421795293178</c:v>
                </c:pt>
                <c:pt idx="34746">
                  <c:v>9.9230380264258464</c:v>
                </c:pt>
                <c:pt idx="34747">
                  <c:v>9.941384476011919</c:v>
                </c:pt>
                <c:pt idx="34748">
                  <c:v>9.9522500077736051</c:v>
                </c:pt>
                <c:pt idx="34749">
                  <c:v>9.9341681288091266</c:v>
                </c:pt>
                <c:pt idx="34750">
                  <c:v>9.8834781602868098</c:v>
                </c:pt>
                <c:pt idx="34751">
                  <c:v>9.8113065555565004</c:v>
                </c:pt>
                <c:pt idx="34752">
                  <c:v>9.7682284939240045</c:v>
                </c:pt>
                <c:pt idx="34753">
                  <c:v>9.7520827574354492</c:v>
                </c:pt>
                <c:pt idx="34754">
                  <c:v>9.7660849672967522</c:v>
                </c:pt>
                <c:pt idx="34755">
                  <c:v>9.8168511930223268</c:v>
                </c:pt>
                <c:pt idx="34756">
                  <c:v>9.8537546362424511</c:v>
                </c:pt>
                <c:pt idx="34757">
                  <c:v>9.862375275915646</c:v>
                </c:pt>
                <c:pt idx="34758">
                  <c:v>9.8403255788889314</c:v>
                </c:pt>
                <c:pt idx="34759">
                  <c:v>9.8270069425466815</c:v>
                </c:pt>
                <c:pt idx="34760">
                  <c:v>9.8206827531667891</c:v>
                </c:pt>
                <c:pt idx="34761">
                  <c:v>9.8355513476127054</c:v>
                </c:pt>
                <c:pt idx="34762">
                  <c:v>9.8665922219535123</c:v>
                </c:pt>
                <c:pt idx="34763">
                  <c:v>9.8839459661910958</c:v>
                </c:pt>
                <c:pt idx="34764">
                  <c:v>9.8708459029996476</c:v>
                </c:pt>
                <c:pt idx="34765">
                  <c:v>9.8579332770384323</c:v>
                </c:pt>
                <c:pt idx="34766">
                  <c:v>9.8350784933940378</c:v>
                </c:pt>
                <c:pt idx="34767">
                  <c:v>9.7948734818096348</c:v>
                </c:pt>
                <c:pt idx="34768">
                  <c:v>9.7837229578708342</c:v>
                </c:pt>
                <c:pt idx="34769">
                  <c:v>9.7863352053255763</c:v>
                </c:pt>
                <c:pt idx="34770">
                  <c:v>9.7750319850406093</c:v>
                </c:pt>
                <c:pt idx="34771">
                  <c:v>9.8018290532709269</c:v>
                </c:pt>
                <c:pt idx="34772">
                  <c:v>9.7963357972982177</c:v>
                </c:pt>
                <c:pt idx="34773">
                  <c:v>9.7715702224238061</c:v>
                </c:pt>
                <c:pt idx="34774">
                  <c:v>9.7577755119475906</c:v>
                </c:pt>
                <c:pt idx="34775">
                  <c:v>9.7466240569186677</c:v>
                </c:pt>
                <c:pt idx="34776">
                  <c:v>9.754375472274651</c:v>
                </c:pt>
                <c:pt idx="34777">
                  <c:v>9.7530576739130641</c:v>
                </c:pt>
                <c:pt idx="34778">
                  <c:v>9.7866721118189677</c:v>
                </c:pt>
                <c:pt idx="34779">
                  <c:v>9.8760515041102561</c:v>
                </c:pt>
                <c:pt idx="34780">
                  <c:v>9.8894281402623108</c:v>
                </c:pt>
                <c:pt idx="34781">
                  <c:v>9.8673745109565782</c:v>
                </c:pt>
                <c:pt idx="34782">
                  <c:v>9.8658483463615525</c:v>
                </c:pt>
                <c:pt idx="34783">
                  <c:v>9.8414755551196897</c:v>
                </c:pt>
                <c:pt idx="34784">
                  <c:v>9.8302110772420548</c:v>
                </c:pt>
                <c:pt idx="34785">
                  <c:v>9.7809378061036494</c:v>
                </c:pt>
                <c:pt idx="34786">
                  <c:v>9.7656073338155203</c:v>
                </c:pt>
                <c:pt idx="34787">
                  <c:v>9.758375477015198</c:v>
                </c:pt>
                <c:pt idx="34788">
                  <c:v>9.7855456432216332</c:v>
                </c:pt>
                <c:pt idx="34789">
                  <c:v>9.8597520668514544</c:v>
                </c:pt>
                <c:pt idx="34790">
                  <c:v>9.9456679157470909</c:v>
                </c:pt>
                <c:pt idx="34791">
                  <c:v>10.012005477734331</c:v>
                </c:pt>
                <c:pt idx="34792">
                  <c:v>10.177800669024982</c:v>
                </c:pt>
                <c:pt idx="34793">
                  <c:v>10.267897147423254</c:v>
                </c:pt>
                <c:pt idx="34794">
                  <c:v>10.1414332742917</c:v>
                </c:pt>
                <c:pt idx="34795">
                  <c:v>10.077100584048466</c:v>
                </c:pt>
                <c:pt idx="34796">
                  <c:v>10.107281104321952</c:v>
                </c:pt>
                <c:pt idx="34797">
                  <c:v>10.097103707495638</c:v>
                </c:pt>
                <c:pt idx="34798">
                  <c:v>10.046451150929082</c:v>
                </c:pt>
                <c:pt idx="34799">
                  <c:v>9.9398417077963508</c:v>
                </c:pt>
                <c:pt idx="34800">
                  <c:v>9.7744564383676771</c:v>
                </c:pt>
                <c:pt idx="34801">
                  <c:v>9.7007051625939713</c:v>
                </c:pt>
                <c:pt idx="34802">
                  <c:v>9.6954632987586873</c:v>
                </c:pt>
                <c:pt idx="34803">
                  <c:v>9.7542527998157471</c:v>
                </c:pt>
                <c:pt idx="34804">
                  <c:v>9.830100405104865</c:v>
                </c:pt>
                <c:pt idx="34805">
                  <c:v>9.9225602838650779</c:v>
                </c:pt>
                <c:pt idx="34806">
                  <c:v>9.9772910846166809</c:v>
                </c:pt>
                <c:pt idx="34807">
                  <c:v>9.9931981630365332</c:v>
                </c:pt>
                <c:pt idx="34808">
                  <c:v>9.938343250537633</c:v>
                </c:pt>
                <c:pt idx="34809">
                  <c:v>9.8912327107544957</c:v>
                </c:pt>
                <c:pt idx="34810">
                  <c:v>9.9847980800909415</c:v>
                </c:pt>
                <c:pt idx="34811">
                  <c:v>10.163588748856263</c:v>
                </c:pt>
                <c:pt idx="34812">
                  <c:v>10.210886153487973</c:v>
                </c:pt>
                <c:pt idx="34813">
                  <c:v>10.155497722384601</c:v>
                </c:pt>
                <c:pt idx="34814">
                  <c:v>10.0470268023061</c:v>
                </c:pt>
                <c:pt idx="34815">
                  <c:v>9.9098534423131124</c:v>
                </c:pt>
                <c:pt idx="34816">
                  <c:v>9.8284486907680293</c:v>
                </c:pt>
                <c:pt idx="34817">
                  <c:v>9.7307989948626581</c:v>
                </c:pt>
                <c:pt idx="34818">
                  <c:v>9.6045318652410678</c:v>
                </c:pt>
                <c:pt idx="34819">
                  <c:v>9.5085953568665165</c:v>
                </c:pt>
                <c:pt idx="34820">
                  <c:v>9.4106548567170911</c:v>
                </c:pt>
                <c:pt idx="34821">
                  <c:v>9.3242542018156129</c:v>
                </c:pt>
                <c:pt idx="34822">
                  <c:v>9.4142623914737236</c:v>
                </c:pt>
                <c:pt idx="34823">
                  <c:v>9.6976967500154299</c:v>
                </c:pt>
                <c:pt idx="34824">
                  <c:v>10.052239122989077</c:v>
                </c:pt>
                <c:pt idx="34825">
                  <c:v>10.291782613545923</c:v>
                </c:pt>
                <c:pt idx="34826">
                  <c:v>10.360025130798906</c:v>
                </c:pt>
                <c:pt idx="34827">
                  <c:v>10.430349165987657</c:v>
                </c:pt>
                <c:pt idx="34828">
                  <c:v>10.492682747637213</c:v>
                </c:pt>
                <c:pt idx="34829">
                  <c:v>10.272101243843533</c:v>
                </c:pt>
                <c:pt idx="34830">
                  <c:v>9.8662931071168014</c:v>
                </c:pt>
                <c:pt idx="34831">
                  <c:v>9.5271847192149508</c:v>
                </c:pt>
                <c:pt idx="34832">
                  <c:v>9.2707883737432617</c:v>
                </c:pt>
                <c:pt idx="34833">
                  <c:v>9.1603551361228526</c:v>
                </c:pt>
                <c:pt idx="34834">
                  <c:v>9.2004811893810086</c:v>
                </c:pt>
                <c:pt idx="34835">
                  <c:v>9.3228010177611473</c:v>
                </c:pt>
                <c:pt idx="34836">
                  <c:v>9.531058062567352</c:v>
                </c:pt>
                <c:pt idx="34837">
                  <c:v>9.7582186669447388</c:v>
                </c:pt>
                <c:pt idx="34838">
                  <c:v>9.6901522418524131</c:v>
                </c:pt>
                <c:pt idx="34839">
                  <c:v>9.8902457201032981</c:v>
                </c:pt>
                <c:pt idx="34840">
                  <c:v>10.196874516347361</c:v>
                </c:pt>
                <c:pt idx="34841">
                  <c:v>10.326394711547618</c:v>
                </c:pt>
                <c:pt idx="34842">
                  <c:v>10.403580338603835</c:v>
                </c:pt>
                <c:pt idx="34843">
                  <c:v>10.252277252542585</c:v>
                </c:pt>
                <c:pt idx="34844">
                  <c:v>9.9423390328427299</c:v>
                </c:pt>
                <c:pt idx="34845">
                  <c:v>9.7242172716917601</c:v>
                </c:pt>
                <c:pt idx="34846">
                  <c:v>9.6426474304883598</c:v>
                </c:pt>
                <c:pt idx="34847">
                  <c:v>9.5384013019498983</c:v>
                </c:pt>
                <c:pt idx="34848">
                  <c:v>9.4969157122294217</c:v>
                </c:pt>
                <c:pt idx="34849">
                  <c:v>9.5820039048738685</c:v>
                </c:pt>
                <c:pt idx="34850">
                  <c:v>9.7490893005194437</c:v>
                </c:pt>
                <c:pt idx="34851">
                  <c:v>9.8588925569360217</c:v>
                </c:pt>
                <c:pt idx="34852">
                  <c:v>9.8797807643357967</c:v>
                </c:pt>
                <c:pt idx="34853">
                  <c:v>9.9100620630415204</c:v>
                </c:pt>
                <c:pt idx="34854">
                  <c:v>9.9759009834055519</c:v>
                </c:pt>
                <c:pt idx="34855">
                  <c:v>10.003614735463325</c:v>
                </c:pt>
                <c:pt idx="34856">
                  <c:v>9.9372350349146927</c:v>
                </c:pt>
                <c:pt idx="34857">
                  <c:v>9.8095761190989936</c:v>
                </c:pt>
                <c:pt idx="34858">
                  <c:v>9.6411338854019561</c:v>
                </c:pt>
                <c:pt idx="34859">
                  <c:v>9.4814121355723753</c:v>
                </c:pt>
                <c:pt idx="34860">
                  <c:v>9.4144607560984301</c:v>
                </c:pt>
                <c:pt idx="34861">
                  <c:v>9.4537528992637103</c:v>
                </c:pt>
                <c:pt idx="34862">
                  <c:v>9.5601623813728427</c:v>
                </c:pt>
                <c:pt idx="34863">
                  <c:v>9.7322863540840672</c:v>
                </c:pt>
                <c:pt idx="34864">
                  <c:v>9.9444384482871513</c:v>
                </c:pt>
                <c:pt idx="34865">
                  <c:v>10.031697569005461</c:v>
                </c:pt>
                <c:pt idx="34866">
                  <c:v>10.083296078369372</c:v>
                </c:pt>
                <c:pt idx="34867">
                  <c:v>10.101085191640594</c:v>
                </c:pt>
                <c:pt idx="34868">
                  <c:v>10.035032007979538</c:v>
                </c:pt>
                <c:pt idx="34869">
                  <c:v>9.9326276415785788</c:v>
                </c:pt>
                <c:pt idx="34870">
                  <c:v>9.7911389076712254</c:v>
                </c:pt>
                <c:pt idx="34871">
                  <c:v>9.6746747275151357</c:v>
                </c:pt>
                <c:pt idx="34872">
                  <c:v>9.6005793941155027</c:v>
                </c:pt>
                <c:pt idx="34873">
                  <c:v>9.5863411050645571</c:v>
                </c:pt>
                <c:pt idx="34874">
                  <c:v>9.5553556040963432</c:v>
                </c:pt>
                <c:pt idx="34875">
                  <c:v>9.5155547712085422</c:v>
                </c:pt>
                <c:pt idx="34876">
                  <c:v>9.5615270464216344</c:v>
                </c:pt>
                <c:pt idx="34877">
                  <c:v>9.6864923479829699</c:v>
                </c:pt>
                <c:pt idx="34878">
                  <c:v>9.7382040688376073</c:v>
                </c:pt>
                <c:pt idx="34879">
                  <c:v>9.7892800187775251</c:v>
                </c:pt>
                <c:pt idx="34880">
                  <c:v>9.8451758297585634</c:v>
                </c:pt>
                <c:pt idx="34881">
                  <c:v>9.8719770339381316</c:v>
                </c:pt>
                <c:pt idx="34882">
                  <c:v>10.630868256839157</c:v>
                </c:pt>
                <c:pt idx="34883">
                  <c:v>10.413292294350077</c:v>
                </c:pt>
                <c:pt idx="34884">
                  <c:v>10.302318430320728</c:v>
                </c:pt>
                <c:pt idx="34885">
                  <c:v>10.425047309853607</c:v>
                </c:pt>
                <c:pt idx="34886">
                  <c:v>10.219721084894354</c:v>
                </c:pt>
                <c:pt idx="34887">
                  <c:v>10.064108798218454</c:v>
                </c:pt>
                <c:pt idx="34888">
                  <c:v>10.00616321550179</c:v>
                </c:pt>
                <c:pt idx="34889">
                  <c:v>9.9906548097171246</c:v>
                </c:pt>
                <c:pt idx="34890">
                  <c:v>9.8856950102170291</c:v>
                </c:pt>
                <c:pt idx="34891">
                  <c:v>9.642790693096579</c:v>
                </c:pt>
                <c:pt idx="34892">
                  <c:v>9.4982038701259768</c:v>
                </c:pt>
                <c:pt idx="34893">
                  <c:v>9.5456694097281432</c:v>
                </c:pt>
                <c:pt idx="34894">
                  <c:v>9.4995267235293603</c:v>
                </c:pt>
                <c:pt idx="34895">
                  <c:v>9.4737231332723404</c:v>
                </c:pt>
                <c:pt idx="34896">
                  <c:v>9.713465727628968</c:v>
                </c:pt>
                <c:pt idx="34897">
                  <c:v>9.9906095999132276</c:v>
                </c:pt>
                <c:pt idx="34898">
                  <c:v>10.164610111537099</c:v>
                </c:pt>
                <c:pt idx="34899">
                  <c:v>10.170722990268153</c:v>
                </c:pt>
                <c:pt idx="34900">
                  <c:v>9.9954639629185422</c:v>
                </c:pt>
                <c:pt idx="34901">
                  <c:v>9.7999897334066421</c:v>
                </c:pt>
                <c:pt idx="34902">
                  <c:v>9.7095066924084481</c:v>
                </c:pt>
                <c:pt idx="34903">
                  <c:v>9.6936615975307312</c:v>
                </c:pt>
                <c:pt idx="34904">
                  <c:v>9.6789421423706532</c:v>
                </c:pt>
                <c:pt idx="34905">
                  <c:v>9.6689378488721101</c:v>
                </c:pt>
                <c:pt idx="34906">
                  <c:v>9.7450034488130033</c:v>
                </c:pt>
                <c:pt idx="34907">
                  <c:v>9.8745870520938208</c:v>
                </c:pt>
                <c:pt idx="34908">
                  <c:v>9.9857002167029023</c:v>
                </c:pt>
                <c:pt idx="34909">
                  <c:v>10.061947299014093</c:v>
                </c:pt>
                <c:pt idx="34910">
                  <c:v>10.073229442408609</c:v>
                </c:pt>
                <c:pt idx="34911">
                  <c:v>10.02867738483341</c:v>
                </c:pt>
                <c:pt idx="34912">
                  <c:v>9.9448613304599167</c:v>
                </c:pt>
                <c:pt idx="34913">
                  <c:v>9.906751926020096</c:v>
                </c:pt>
                <c:pt idx="34914">
                  <c:v>9.9187272364045622</c:v>
                </c:pt>
                <c:pt idx="34915">
                  <c:v>9.9519350029804912</c:v>
                </c:pt>
                <c:pt idx="34916">
                  <c:v>9.9947966562114789</c:v>
                </c:pt>
                <c:pt idx="34917">
                  <c:v>10.046009254101643</c:v>
                </c:pt>
                <c:pt idx="34918">
                  <c:v>10.050198164613095</c:v>
                </c:pt>
                <c:pt idx="34919">
                  <c:v>9.9925556813598746</c:v>
                </c:pt>
                <c:pt idx="34920">
                  <c:v>9.8819067609961291</c:v>
                </c:pt>
                <c:pt idx="34921">
                  <c:v>9.7851018332428428</c:v>
                </c:pt>
                <c:pt idx="34922">
                  <c:v>9.7457867932203257</c:v>
                </c:pt>
                <c:pt idx="34923">
                  <c:v>9.7534432855409641</c:v>
                </c:pt>
                <c:pt idx="34924">
                  <c:v>9.7561726629773027</c:v>
                </c:pt>
                <c:pt idx="34925">
                  <c:v>9.8362849366568188</c:v>
                </c:pt>
                <c:pt idx="34926">
                  <c:v>10.063398320588345</c:v>
                </c:pt>
                <c:pt idx="34927">
                  <c:v>10.324748698122146</c:v>
                </c:pt>
                <c:pt idx="34928">
                  <c:v>10.544048319297533</c:v>
                </c:pt>
                <c:pt idx="34929">
                  <c:v>10.533168401242504</c:v>
                </c:pt>
                <c:pt idx="34930">
                  <c:v>10.511687788768112</c:v>
                </c:pt>
                <c:pt idx="34931">
                  <c:v>10.21509161378069</c:v>
                </c:pt>
                <c:pt idx="34932">
                  <c:v>9.9183362118776781</c:v>
                </c:pt>
                <c:pt idx="34933">
                  <c:v>9.5753982551538108</c:v>
                </c:pt>
                <c:pt idx="34934">
                  <c:v>9.2060009323634322</c:v>
                </c:pt>
                <c:pt idx="34935">
                  <c:v>8.9859268316810876</c:v>
                </c:pt>
                <c:pt idx="34936">
                  <c:v>8.9065919766068866</c:v>
                </c:pt>
                <c:pt idx="34937">
                  <c:v>9.0535221657381992</c:v>
                </c:pt>
                <c:pt idx="34938">
                  <c:v>9.4186804083648035</c:v>
                </c:pt>
                <c:pt idx="34939">
                  <c:v>9.7693977159686689</c:v>
                </c:pt>
                <c:pt idx="34940">
                  <c:v>10.038175294785566</c:v>
                </c:pt>
                <c:pt idx="34941">
                  <c:v>10.22118988800227</c:v>
                </c:pt>
                <c:pt idx="34942">
                  <c:v>10.302055768470817</c:v>
                </c:pt>
                <c:pt idx="34943">
                  <c:v>10.24692268512535</c:v>
                </c:pt>
                <c:pt idx="34944">
                  <c:v>10.125622417039363</c:v>
                </c:pt>
                <c:pt idx="34945">
                  <c:v>9.9291422946307293</c:v>
                </c:pt>
                <c:pt idx="34946">
                  <c:v>9.5683033568557292</c:v>
                </c:pt>
                <c:pt idx="34947">
                  <c:v>8.9763121843888953</c:v>
                </c:pt>
                <c:pt idx="34948">
                  <c:v>10.133669715310614</c:v>
                </c:pt>
                <c:pt idx="34949">
                  <c:v>10.05697280853007</c:v>
                </c:pt>
                <c:pt idx="34950">
                  <c:v>9.4911226480983242</c:v>
                </c:pt>
                <c:pt idx="34951">
                  <c:v>10.016341525607906</c:v>
                </c:pt>
                <c:pt idx="34952">
                  <c:v>10.078570748975146</c:v>
                </c:pt>
                <c:pt idx="34953">
                  <c:v>9.942903504979073</c:v>
                </c:pt>
                <c:pt idx="34954">
                  <c:v>9.8878180413413332</c:v>
                </c:pt>
                <c:pt idx="34955">
                  <c:v>9.82032950398583</c:v>
                </c:pt>
                <c:pt idx="34956">
                  <c:v>9.8141305285992413</c:v>
                </c:pt>
                <c:pt idx="34957">
                  <c:v>9.8412137739152623</c:v>
                </c:pt>
                <c:pt idx="34958">
                  <c:v>9.8576483252436091</c:v>
                </c:pt>
                <c:pt idx="34959">
                  <c:v>9.7998633048663724</c:v>
                </c:pt>
                <c:pt idx="34960">
                  <c:v>9.7636624765750284</c:v>
                </c:pt>
                <c:pt idx="34961">
                  <c:v>9.7596578211898297</c:v>
                </c:pt>
                <c:pt idx="34962">
                  <c:v>9.7162823813908794</c:v>
                </c:pt>
                <c:pt idx="34963">
                  <c:v>9.7313521020430205</c:v>
                </c:pt>
                <c:pt idx="34964">
                  <c:v>9.7300159268490507</c:v>
                </c:pt>
                <c:pt idx="34965">
                  <c:v>9.7233934375070934</c:v>
                </c:pt>
                <c:pt idx="34966">
                  <c:v>9.7165683531116649</c:v>
                </c:pt>
                <c:pt idx="34967">
                  <c:v>9.6998061042195136</c:v>
                </c:pt>
                <c:pt idx="34968">
                  <c:v>9.6474291457946748</c:v>
                </c:pt>
                <c:pt idx="34969">
                  <c:v>8.8588306288887217</c:v>
                </c:pt>
                <c:pt idx="34970">
                  <c:v>9.3517909945812701</c:v>
                </c:pt>
                <c:pt idx="34971">
                  <c:v>9.9031150160712418</c:v>
                </c:pt>
                <c:pt idx="34972">
                  <c:v>10.058240960432173</c:v>
                </c:pt>
                <c:pt idx="34973">
                  <c:v>10.337906181459081</c:v>
                </c:pt>
                <c:pt idx="34974">
                  <c:v>10.448773651678458</c:v>
                </c:pt>
                <c:pt idx="34975">
                  <c:v>10.41397717114522</c:v>
                </c:pt>
                <c:pt idx="34976">
                  <c:v>10.376898178598807</c:v>
                </c:pt>
                <c:pt idx="34977">
                  <c:v>10.294978185147942</c:v>
                </c:pt>
                <c:pt idx="34978">
                  <c:v>10.103308089720777</c:v>
                </c:pt>
                <c:pt idx="34979">
                  <c:v>9.8949865557407684</c:v>
                </c:pt>
                <c:pt idx="34980">
                  <c:v>9.7389973919544968</c:v>
                </c:pt>
                <c:pt idx="34981">
                  <c:v>9.6664156778518144</c:v>
                </c:pt>
                <c:pt idx="34982">
                  <c:v>9.6739063965130434</c:v>
                </c:pt>
                <c:pt idx="34983">
                  <c:v>9.7220349868513409</c:v>
                </c:pt>
                <c:pt idx="34984">
                  <c:v>9.7577369639982727</c:v>
                </c:pt>
                <c:pt idx="34985">
                  <c:v>9.7793603906758495</c:v>
                </c:pt>
                <c:pt idx="34986">
                  <c:v>9.8203474983291894</c:v>
                </c:pt>
                <c:pt idx="34987">
                  <c:v>9.878248041019317</c:v>
                </c:pt>
                <c:pt idx="34988">
                  <c:v>9.9180060404917114</c:v>
                </c:pt>
                <c:pt idx="34989">
                  <c:v>9.9398242070478027</c:v>
                </c:pt>
                <c:pt idx="34990">
                  <c:v>9.9194733561419959</c:v>
                </c:pt>
                <c:pt idx="34991">
                  <c:v>9.8858107093543044</c:v>
                </c:pt>
                <c:pt idx="34992">
                  <c:v>9.8780340449936226</c:v>
                </c:pt>
                <c:pt idx="34993">
                  <c:v>9.852334017680727</c:v>
                </c:pt>
                <c:pt idx="34994">
                  <c:v>9.8145748374791459</c:v>
                </c:pt>
                <c:pt idx="34995">
                  <c:v>9.8937577022240664</c:v>
                </c:pt>
                <c:pt idx="34996">
                  <c:v>9.8813046330814878</c:v>
                </c:pt>
                <c:pt idx="34997">
                  <c:v>9.8442685348340913</c:v>
                </c:pt>
                <c:pt idx="34998">
                  <c:v>9.8293343550006789</c:v>
                </c:pt>
                <c:pt idx="34999">
                  <c:v>9.8223251829390925</c:v>
                </c:pt>
                <c:pt idx="35000">
                  <c:v>9.8550719747501763</c:v>
                </c:pt>
                <c:pt idx="35001">
                  <c:v>9.8736356205464784</c:v>
                </c:pt>
                <c:pt idx="35002">
                  <c:v>9.9220912521456786</c:v>
                </c:pt>
                <c:pt idx="35003">
                  <c:v>9.9271675747424908</c:v>
                </c:pt>
                <c:pt idx="35004">
                  <c:v>9.939501959864149</c:v>
                </c:pt>
                <c:pt idx="35005">
                  <c:v>9.9485243689995375</c:v>
                </c:pt>
                <c:pt idx="35006">
                  <c:v>9.8822140181442606</c:v>
                </c:pt>
                <c:pt idx="35007">
                  <c:v>9.8213394395476463</c:v>
                </c:pt>
                <c:pt idx="35008">
                  <c:v>9.8234287587457771</c:v>
                </c:pt>
                <c:pt idx="35009">
                  <c:v>9.8604499856365386</c:v>
                </c:pt>
                <c:pt idx="35010">
                  <c:v>9.8614402401668784</c:v>
                </c:pt>
                <c:pt idx="35011">
                  <c:v>9.8022119462107362</c:v>
                </c:pt>
                <c:pt idx="35012">
                  <c:v>9.717967241038826</c:v>
                </c:pt>
                <c:pt idx="35013">
                  <c:v>9.6836352517657076</c:v>
                </c:pt>
                <c:pt idx="35014">
                  <c:v>9.6428835350902329</c:v>
                </c:pt>
                <c:pt idx="35015">
                  <c:v>9.6458300006364439</c:v>
                </c:pt>
                <c:pt idx="35016">
                  <c:v>9.7235452360642416</c:v>
                </c:pt>
                <c:pt idx="35017">
                  <c:v>9.8038705457130391</c:v>
                </c:pt>
                <c:pt idx="35018">
                  <c:v>9.9128711800707876</c:v>
                </c:pt>
                <c:pt idx="35019">
                  <c:v>10.025372697875603</c:v>
                </c:pt>
                <c:pt idx="35020">
                  <c:v>10.122722625232708</c:v>
                </c:pt>
                <c:pt idx="35021">
                  <c:v>10.149497927230119</c:v>
                </c:pt>
                <c:pt idx="35022">
                  <c:v>10.079523098764746</c:v>
                </c:pt>
                <c:pt idx="35023">
                  <c:v>9.9930404389693521</c:v>
                </c:pt>
                <c:pt idx="35024">
                  <c:v>9.9333964719757102</c:v>
                </c:pt>
                <c:pt idx="35025">
                  <c:v>9.8756067063691546</c:v>
                </c:pt>
                <c:pt idx="35026">
                  <c:v>9.7445157636966027</c:v>
                </c:pt>
                <c:pt idx="35027">
                  <c:v>9.6825521511696468</c:v>
                </c:pt>
                <c:pt idx="35028">
                  <c:v>9.6874509392128942</c:v>
                </c:pt>
                <c:pt idx="35029">
                  <c:v>9.7139020649334338</c:v>
                </c:pt>
                <c:pt idx="35030">
                  <c:v>9.7048807056254169</c:v>
                </c:pt>
                <c:pt idx="35031">
                  <c:v>9.7138791205144948</c:v>
                </c:pt>
                <c:pt idx="35032">
                  <c:v>9.7403767834062052</c:v>
                </c:pt>
                <c:pt idx="35033">
                  <c:v>9.7845056492929245</c:v>
                </c:pt>
                <c:pt idx="35034">
                  <c:v>9.8143784789112942</c:v>
                </c:pt>
                <c:pt idx="35035">
                  <c:v>9.8257243028628913</c:v>
                </c:pt>
                <c:pt idx="35036">
                  <c:v>9.8179168339678426</c:v>
                </c:pt>
                <c:pt idx="35037">
                  <c:v>9.8174055447914608</c:v>
                </c:pt>
                <c:pt idx="35038">
                  <c:v>9.8161035833798849</c:v>
                </c:pt>
                <c:pt idx="35039">
                  <c:v>9.8029154004278922</c:v>
                </c:pt>
                <c:pt idx="35040">
                  <c:v>9.8055383844282868</c:v>
                </c:pt>
                <c:pt idx="35041">
                  <c:v>9.8142496501415195</c:v>
                </c:pt>
                <c:pt idx="35042">
                  <c:v>9.8233676257743205</c:v>
                </c:pt>
                <c:pt idx="35043">
                  <c:v>9.8189321476039719</c:v>
                </c:pt>
                <c:pt idx="35044">
                  <c:v>9.829220073500597</c:v>
                </c:pt>
                <c:pt idx="35045">
                  <c:v>9.8657125176865428</c:v>
                </c:pt>
                <c:pt idx="35046">
                  <c:v>9.9137525286432666</c:v>
                </c:pt>
                <c:pt idx="35047">
                  <c:v>9.9221884033668761</c:v>
                </c:pt>
                <c:pt idx="35048">
                  <c:v>9.8840478177012461</c:v>
                </c:pt>
                <c:pt idx="35049">
                  <c:v>9.814264613433771</c:v>
                </c:pt>
                <c:pt idx="35050">
                  <c:v>9.7771135201924491</c:v>
                </c:pt>
                <c:pt idx="35051">
                  <c:v>9.7931370116618819</c:v>
                </c:pt>
                <c:pt idx="35052">
                  <c:v>9.8195605706532874</c:v>
                </c:pt>
                <c:pt idx="35053">
                  <c:v>9.8382491038273852</c:v>
                </c:pt>
                <c:pt idx="35054">
                  <c:v>9.9213101789392208</c:v>
                </c:pt>
                <c:pt idx="35055">
                  <c:v>10.014526882015064</c:v>
                </c:pt>
                <c:pt idx="35056">
                  <c:v>10.083220006825183</c:v>
                </c:pt>
                <c:pt idx="35057">
                  <c:v>10.06705500936574</c:v>
                </c:pt>
                <c:pt idx="35058">
                  <c:v>10.026532189319981</c:v>
                </c:pt>
                <c:pt idx="35059">
                  <c:v>9.9352739396085497</c:v>
                </c:pt>
                <c:pt idx="35060">
                  <c:v>9.8058151196565273</c:v>
                </c:pt>
                <c:pt idx="35061">
                  <c:v>9.6845283590537772</c:v>
                </c:pt>
                <c:pt idx="35062">
                  <c:v>9.6395001968776075</c:v>
                </c:pt>
                <c:pt idx="35063">
                  <c:v>9.6373559141046456</c:v>
                </c:pt>
                <c:pt idx="35064">
                  <c:v>9.6811925199492563</c:v>
                </c:pt>
                <c:pt idx="35065">
                  <c:v>9.7403108170585888</c:v>
                </c:pt>
                <c:pt idx="35066">
                  <c:v>9.8254725602448296</c:v>
                </c:pt>
                <c:pt idx="35067">
                  <c:v>9.8832466153597807</c:v>
                </c:pt>
                <c:pt idx="35068">
                  <c:v>9.9143993610167289</c:v>
                </c:pt>
                <c:pt idx="35069">
                  <c:v>9.9251539942026401</c:v>
                </c:pt>
                <c:pt idx="35070">
                  <c:v>9.8971923607778827</c:v>
                </c:pt>
                <c:pt idx="35071">
                  <c:v>9.8401632093961187</c:v>
                </c:pt>
                <c:pt idx="35072">
                  <c:v>9.7716947515210268</c:v>
                </c:pt>
                <c:pt idx="35073">
                  <c:v>9.7233122619200252</c:v>
                </c:pt>
                <c:pt idx="35074">
                  <c:v>9.6851732265570867</c:v>
                </c:pt>
                <c:pt idx="35075">
                  <c:v>9.6603131360250494</c:v>
                </c:pt>
                <c:pt idx="35076">
                  <c:v>9.6723267330091947</c:v>
                </c:pt>
                <c:pt idx="35077">
                  <c:v>9.7076443382634103</c:v>
                </c:pt>
                <c:pt idx="35078">
                  <c:v>9.7929751399312224</c:v>
                </c:pt>
                <c:pt idx="35079">
                  <c:v>9.8583193901255832</c:v>
                </c:pt>
                <c:pt idx="35080">
                  <c:v>9.89958437936113</c:v>
                </c:pt>
                <c:pt idx="35081">
                  <c:v>9.8847038023325879</c:v>
                </c:pt>
                <c:pt idx="35082">
                  <c:v>9.8432843697663834</c:v>
                </c:pt>
                <c:pt idx="35083">
                  <c:v>9.7758483721131402</c:v>
                </c:pt>
                <c:pt idx="35084">
                  <c:v>9.6966183246005127</c:v>
                </c:pt>
                <c:pt idx="35085">
                  <c:v>9.6400848852116638</c:v>
                </c:pt>
                <c:pt idx="35086">
                  <c:v>9.6363269333360506</c:v>
                </c:pt>
                <c:pt idx="35087">
                  <c:v>9.5893260743561815</c:v>
                </c:pt>
                <c:pt idx="35088">
                  <c:v>9.57296071656517</c:v>
                </c:pt>
                <c:pt idx="35089">
                  <c:v>9.652059541428482</c:v>
                </c:pt>
                <c:pt idx="35090">
                  <c:v>9.8087457525901129</c:v>
                </c:pt>
                <c:pt idx="35091">
                  <c:v>10.013189972864589</c:v>
                </c:pt>
                <c:pt idx="35092">
                  <c:v>10.223478910287099</c:v>
                </c:pt>
                <c:pt idx="35093">
                  <c:v>10.288616878626678</c:v>
                </c:pt>
                <c:pt idx="35094">
                  <c:v>10.222713721558785</c:v>
                </c:pt>
                <c:pt idx="35095">
                  <c:v>10.097510666444899</c:v>
                </c:pt>
                <c:pt idx="35096">
                  <c:v>9.9647738907415189</c:v>
                </c:pt>
                <c:pt idx="35097">
                  <c:v>9.8527675810797213</c:v>
                </c:pt>
                <c:pt idx="35098">
                  <c:v>9.7987347740600281</c:v>
                </c:pt>
                <c:pt idx="35099">
                  <c:v>9.8364485524122429</c:v>
                </c:pt>
                <c:pt idx="35100">
                  <c:v>9.8588393860079844</c:v>
                </c:pt>
                <c:pt idx="35101">
                  <c:v>9.8954196644256545</c:v>
                </c:pt>
                <c:pt idx="35102">
                  <c:v>9.8833094149645326</c:v>
                </c:pt>
                <c:pt idx="35103">
                  <c:v>9.8617799622706475</c:v>
                </c:pt>
                <c:pt idx="35104">
                  <c:v>9.872877187869717</c:v>
                </c:pt>
                <c:pt idx="35105">
                  <c:v>9.8901814511538078</c:v>
                </c:pt>
                <c:pt idx="35106">
                  <c:v>9.9069530364457385</c:v>
                </c:pt>
                <c:pt idx="35107">
                  <c:v>9.9198920373872834</c:v>
                </c:pt>
                <c:pt idx="35108">
                  <c:v>9.9517455830623582</c:v>
                </c:pt>
                <c:pt idx="35109">
                  <c:v>9.9262885594823178</c:v>
                </c:pt>
                <c:pt idx="35110">
                  <c:v>9.8697302810266514</c:v>
                </c:pt>
                <c:pt idx="35111">
                  <c:v>9.8200675081788429</c:v>
                </c:pt>
                <c:pt idx="35112">
                  <c:v>9.8042735367660026</c:v>
                </c:pt>
                <c:pt idx="35113">
                  <c:v>9.8039446937998527</c:v>
                </c:pt>
                <c:pt idx="35114">
                  <c:v>9.8033543412814943</c:v>
                </c:pt>
                <c:pt idx="35115">
                  <c:v>9.8624941634848344</c:v>
                </c:pt>
                <c:pt idx="35116">
                  <c:v>9.9294529609737907</c:v>
                </c:pt>
                <c:pt idx="35117">
                  <c:v>10.00403638837396</c:v>
                </c:pt>
                <c:pt idx="35118">
                  <c:v>10.027188685877775</c:v>
                </c:pt>
                <c:pt idx="35119">
                  <c:v>10.025623822740348</c:v>
                </c:pt>
                <c:pt idx="35120">
                  <c:v>9.9839254359915444</c:v>
                </c:pt>
                <c:pt idx="35121">
                  <c:v>9.9519184376061354</c:v>
                </c:pt>
                <c:pt idx="35122">
                  <c:v>9.9104289135733801</c:v>
                </c:pt>
                <c:pt idx="35123">
                  <c:v>9.8314570970452202</c:v>
                </c:pt>
                <c:pt idx="35124">
                  <c:v>9.7970860886803788</c:v>
                </c:pt>
                <c:pt idx="35125">
                  <c:v>9.8416041151506199</c:v>
                </c:pt>
                <c:pt idx="35126">
                  <c:v>9.9158277697915214</c:v>
                </c:pt>
                <c:pt idx="35127">
                  <c:v>9.970639919524972</c:v>
                </c:pt>
                <c:pt idx="35128">
                  <c:v>10.002022222734547</c:v>
                </c:pt>
                <c:pt idx="35129">
                  <c:v>9.9685762790165544</c:v>
                </c:pt>
                <c:pt idx="35130">
                  <c:v>9.886554344197199</c:v>
                </c:pt>
                <c:pt idx="35131">
                  <c:v>9.8250993003536138</c:v>
                </c:pt>
                <c:pt idx="35132">
                  <c:v>9.8026327511593188</c:v>
                </c:pt>
                <c:pt idx="35133">
                  <c:v>9.7819277101794579</c:v>
                </c:pt>
                <c:pt idx="35134">
                  <c:v>9.7724206827770317</c:v>
                </c:pt>
                <c:pt idx="35135">
                  <c:v>9.7694614721792963</c:v>
                </c:pt>
                <c:pt idx="35136">
                  <c:v>9.7777036879386205</c:v>
                </c:pt>
                <c:pt idx="35137">
                  <c:v>9.7756216412478345</c:v>
                </c:pt>
                <c:pt idx="35138">
                  <c:v>9.8119467994486946</c:v>
                </c:pt>
                <c:pt idx="35139">
                  <c:v>9.8648023087495034</c:v>
                </c:pt>
                <c:pt idx="35140">
                  <c:v>9.9063690385357681</c:v>
                </c:pt>
                <c:pt idx="35141">
                  <c:v>9.9195657103800823</c:v>
                </c:pt>
                <c:pt idx="35142">
                  <c:v>9.9198553312453601</c:v>
                </c:pt>
                <c:pt idx="35143">
                  <c:v>9.8949856409024868</c:v>
                </c:pt>
                <c:pt idx="35144">
                  <c:v>9.8603297054295709</c:v>
                </c:pt>
                <c:pt idx="35145">
                  <c:v>9.8071294228149561</c:v>
                </c:pt>
                <c:pt idx="35146">
                  <c:v>9.7649519728614322</c:v>
                </c:pt>
                <c:pt idx="35147">
                  <c:v>9.7077033355886169</c:v>
                </c:pt>
                <c:pt idx="35148">
                  <c:v>9.6830965321748224</c:v>
                </c:pt>
                <c:pt idx="35149">
                  <c:v>9.7187588719033542</c:v>
                </c:pt>
                <c:pt idx="35150">
                  <c:v>9.761703357505402</c:v>
                </c:pt>
                <c:pt idx="35151">
                  <c:v>9.7942049937166438</c:v>
                </c:pt>
                <c:pt idx="35152">
                  <c:v>9.8263486921315319</c:v>
                </c:pt>
                <c:pt idx="35153">
                  <c:v>9.8611762702529138</c:v>
                </c:pt>
                <c:pt idx="35154">
                  <c:v>9.8760195106788196</c:v>
                </c:pt>
                <c:pt idx="35155">
                  <c:v>9.8716404716418129</c:v>
                </c:pt>
                <c:pt idx="35156">
                  <c:v>9.8652856295044309</c:v>
                </c:pt>
                <c:pt idx="35157">
                  <c:v>9.8700163653024706</c:v>
                </c:pt>
                <c:pt idx="35158">
                  <c:v>9.8792209900559804</c:v>
                </c:pt>
                <c:pt idx="35159">
                  <c:v>9.8595236327018174</c:v>
                </c:pt>
                <c:pt idx="35160">
                  <c:v>9.7929061907647608</c:v>
                </c:pt>
                <c:pt idx="35161">
                  <c:v>9.7532592563896685</c:v>
                </c:pt>
                <c:pt idx="35162">
                  <c:v>9.7254279521005138</c:v>
                </c:pt>
                <c:pt idx="35163">
                  <c:v>9.7274067478722426</c:v>
                </c:pt>
                <c:pt idx="35164">
                  <c:v>9.7615067066555792</c:v>
                </c:pt>
                <c:pt idx="35165">
                  <c:v>9.7741450086216215</c:v>
                </c:pt>
                <c:pt idx="35166">
                  <c:v>9.7893414481654251</c:v>
                </c:pt>
                <c:pt idx="35167">
                  <c:v>9.7766804784555461</c:v>
                </c:pt>
                <c:pt idx="35168">
                  <c:v>9.8034149545135101</c:v>
                </c:pt>
                <c:pt idx="35169">
                  <c:v>9.8322131801818067</c:v>
                </c:pt>
                <c:pt idx="35170">
                  <c:v>9.8490364133950035</c:v>
                </c:pt>
                <c:pt idx="35171">
                  <c:v>9.8421432457551514</c:v>
                </c:pt>
                <c:pt idx="35172">
                  <c:v>9.8205251320903368</c:v>
                </c:pt>
                <c:pt idx="35173">
                  <c:v>9.7670060816080895</c:v>
                </c:pt>
                <c:pt idx="35174">
                  <c:v>9.7402102425930526</c:v>
                </c:pt>
                <c:pt idx="35175">
                  <c:v>9.750175765998458</c:v>
                </c:pt>
                <c:pt idx="35176">
                  <c:v>9.7564119673578418</c:v>
                </c:pt>
                <c:pt idx="35177">
                  <c:v>9.7701862552648997</c:v>
                </c:pt>
                <c:pt idx="35178">
                  <c:v>9.7801517465592749</c:v>
                </c:pt>
                <c:pt idx="35179">
                  <c:v>9.7892495385523191</c:v>
                </c:pt>
                <c:pt idx="35180">
                  <c:v>9.8159632029236707</c:v>
                </c:pt>
                <c:pt idx="35181">
                  <c:v>9.8175322027477812</c:v>
                </c:pt>
                <c:pt idx="35182">
                  <c:v>9.8461591731277167</c:v>
                </c:pt>
                <c:pt idx="35183">
                  <c:v>9.8531059375817041</c:v>
                </c:pt>
                <c:pt idx="35184">
                  <c:v>9.8365628797719662</c:v>
                </c:pt>
                <c:pt idx="35185">
                  <c:v>9.797173276330712</c:v>
                </c:pt>
                <c:pt idx="35186">
                  <c:v>9.7743109677944453</c:v>
                </c:pt>
                <c:pt idx="35187">
                  <c:v>9.764159717826745</c:v>
                </c:pt>
                <c:pt idx="35188">
                  <c:v>9.7665603256351172</c:v>
                </c:pt>
                <c:pt idx="35189">
                  <c:v>9.7680297161116556</c:v>
                </c:pt>
                <c:pt idx="35190">
                  <c:v>9.8029910254455483</c:v>
                </c:pt>
                <c:pt idx="35191">
                  <c:v>9.8142160431523582</c:v>
                </c:pt>
                <c:pt idx="35192">
                  <c:v>9.8090167197110922</c:v>
                </c:pt>
                <c:pt idx="35193">
                  <c:v>9.8180052276379666</c:v>
                </c:pt>
                <c:pt idx="35194">
                  <c:v>9.802711205851633</c:v>
                </c:pt>
                <c:pt idx="35195">
                  <c:v>9.7626067248152086</c:v>
                </c:pt>
                <c:pt idx="35196">
                  <c:v>9.7488340424884097</c:v>
                </c:pt>
                <c:pt idx="35197">
                  <c:v>9.7645428659498137</c:v>
                </c:pt>
                <c:pt idx="35198">
                  <c:v>9.7895733956770705</c:v>
                </c:pt>
                <c:pt idx="35199">
                  <c:v>9.8713506687159231</c:v>
                </c:pt>
                <c:pt idx="35200">
                  <c:v>9.9501681524040428</c:v>
                </c:pt>
                <c:pt idx="35201">
                  <c:v>9.9782093135091969</c:v>
                </c:pt>
                <c:pt idx="35202">
                  <c:v>9.9921367428142585</c:v>
                </c:pt>
                <c:pt idx="35203">
                  <c:v>9.9612106639700677</c:v>
                </c:pt>
                <c:pt idx="35204">
                  <c:v>9.928588664842863</c:v>
                </c:pt>
                <c:pt idx="35205">
                  <c:v>9.8933220305994585</c:v>
                </c:pt>
                <c:pt idx="35206">
                  <c:v>9.8882481454615512</c:v>
                </c:pt>
                <c:pt idx="35207">
                  <c:v>9.8976911091888002</c:v>
                </c:pt>
                <c:pt idx="35208">
                  <c:v>9.9024586558504097</c:v>
                </c:pt>
                <c:pt idx="35209">
                  <c:v>9.9084224366637041</c:v>
                </c:pt>
                <c:pt idx="35210">
                  <c:v>9.93532459619904</c:v>
                </c:pt>
                <c:pt idx="35211">
                  <c:v>9.9464050423147459</c:v>
                </c:pt>
                <c:pt idx="35212">
                  <c:v>9.9310247134778322</c:v>
                </c:pt>
                <c:pt idx="35213">
                  <c:v>9.9319004771171535</c:v>
                </c:pt>
                <c:pt idx="35214">
                  <c:v>9.9606344193830569</c:v>
                </c:pt>
                <c:pt idx="35215">
                  <c:v>9.9769453803273098</c:v>
                </c:pt>
                <c:pt idx="35216">
                  <c:v>9.9825566641936501</c:v>
                </c:pt>
                <c:pt idx="35217">
                  <c:v>9.9457188888735342</c:v>
                </c:pt>
                <c:pt idx="35218">
                  <c:v>9.9205691335451505</c:v>
                </c:pt>
                <c:pt idx="35219">
                  <c:v>9.9065671225247041</c:v>
                </c:pt>
                <c:pt idx="35220">
                  <c:v>9.868636275242558</c:v>
                </c:pt>
                <c:pt idx="35221">
                  <c:v>9.8422156223079735</c:v>
                </c:pt>
                <c:pt idx="35222">
                  <c:v>9.8413364677881994</c:v>
                </c:pt>
                <c:pt idx="35223">
                  <c:v>9.8465800762849938</c:v>
                </c:pt>
                <c:pt idx="35224">
                  <c:v>9.8906498031414039</c:v>
                </c:pt>
                <c:pt idx="35225">
                  <c:v>9.9324159225729556</c:v>
                </c:pt>
                <c:pt idx="35226">
                  <c:v>9.9512687481063615</c:v>
                </c:pt>
                <c:pt idx="35227">
                  <c:v>9.9415447471819984</c:v>
                </c:pt>
                <c:pt idx="35228">
                  <c:v>9.9031712073949141</c:v>
                </c:pt>
                <c:pt idx="35229">
                  <c:v>9.8663128435409444</c:v>
                </c:pt>
                <c:pt idx="35230">
                  <c:v>9.8542150285084276</c:v>
                </c:pt>
                <c:pt idx="35231">
                  <c:v>9.8466676972298028</c:v>
                </c:pt>
                <c:pt idx="35232">
                  <c:v>9.8566919476753529</c:v>
                </c:pt>
                <c:pt idx="35233">
                  <c:v>9.8949466096106597</c:v>
                </c:pt>
                <c:pt idx="35234">
                  <c:v>9.9045368390870028</c:v>
                </c:pt>
                <c:pt idx="35235">
                  <c:v>9.9062042535329127</c:v>
                </c:pt>
                <c:pt idx="35236">
                  <c:v>9.8799733193201842</c:v>
                </c:pt>
                <c:pt idx="35237">
                  <c:v>9.8491311457333577</c:v>
                </c:pt>
                <c:pt idx="35238">
                  <c:v>9.8273527798548859</c:v>
                </c:pt>
                <c:pt idx="35239">
                  <c:v>9.8236401716774822</c:v>
                </c:pt>
                <c:pt idx="35240">
                  <c:v>9.8303686672369412</c:v>
                </c:pt>
                <c:pt idx="35241">
                  <c:v>9.8466602470335829</c:v>
                </c:pt>
                <c:pt idx="35242">
                  <c:v>9.8539367544642573</c:v>
                </c:pt>
                <c:pt idx="35243">
                  <c:v>9.9212010729600042</c:v>
                </c:pt>
                <c:pt idx="35244">
                  <c:v>9.9554952904927259</c:v>
                </c:pt>
                <c:pt idx="35245">
                  <c:v>9.9222464592387496</c:v>
                </c:pt>
                <c:pt idx="35246">
                  <c:v>9.9814322694761728</c:v>
                </c:pt>
                <c:pt idx="35247">
                  <c:v>9.9950483766799056</c:v>
                </c:pt>
                <c:pt idx="35248">
                  <c:v>9.9231655546086799</c:v>
                </c:pt>
                <c:pt idx="35249">
                  <c:v>9.9000307659755293</c:v>
                </c:pt>
                <c:pt idx="35250">
                  <c:v>9.874959670103177</c:v>
                </c:pt>
                <c:pt idx="35251">
                  <c:v>9.8449103870458448</c:v>
                </c:pt>
                <c:pt idx="35252">
                  <c:v>9.8475932321730326</c:v>
                </c:pt>
                <c:pt idx="35253">
                  <c:v>9.8292411974130065</c:v>
                </c:pt>
                <c:pt idx="35254">
                  <c:v>9.7639261568666225</c:v>
                </c:pt>
                <c:pt idx="35255">
                  <c:v>9.7014716575974322</c:v>
                </c:pt>
                <c:pt idx="35256">
                  <c:v>9.7080993761897147</c:v>
                </c:pt>
                <c:pt idx="35257">
                  <c:v>9.7110110819376683</c:v>
                </c:pt>
                <c:pt idx="35258">
                  <c:v>9.6998321115065256</c:v>
                </c:pt>
                <c:pt idx="35259">
                  <c:v>9.7046110203225115</c:v>
                </c:pt>
                <c:pt idx="35260">
                  <c:v>9.6997662702114926</c:v>
                </c:pt>
                <c:pt idx="35261">
                  <c:v>9.6304909301279924</c:v>
                </c:pt>
                <c:pt idx="35262">
                  <c:v>9.6208316069445576</c:v>
                </c:pt>
                <c:pt idx="35263">
                  <c:v>9.6822455595670078</c:v>
                </c:pt>
                <c:pt idx="35264">
                  <c:v>9.7699299281192289</c:v>
                </c:pt>
                <c:pt idx="35265">
                  <c:v>9.8870711361432484</c:v>
                </c:pt>
                <c:pt idx="35266">
                  <c:v>9.9171291040855074</c:v>
                </c:pt>
                <c:pt idx="35267">
                  <c:v>9.9405335065149032</c:v>
                </c:pt>
                <c:pt idx="35268">
                  <c:v>9.9189561402531172</c:v>
                </c:pt>
                <c:pt idx="35269">
                  <c:v>9.9127295434196565</c:v>
                </c:pt>
                <c:pt idx="35270">
                  <c:v>9.9059859428564376</c:v>
                </c:pt>
                <c:pt idx="35271">
                  <c:v>9.911721623698492</c:v>
                </c:pt>
                <c:pt idx="35272">
                  <c:v>9.83443452309705</c:v>
                </c:pt>
                <c:pt idx="35273">
                  <c:v>9.6406901431380625</c:v>
                </c:pt>
                <c:pt idx="35274">
                  <c:v>9.392007331636572</c:v>
                </c:pt>
                <c:pt idx="35275">
                  <c:v>9.2008603466458858</c:v>
                </c:pt>
                <c:pt idx="35276">
                  <c:v>9.233905518332481</c:v>
                </c:pt>
                <c:pt idx="35277">
                  <c:v>9.4147389907588721</c:v>
                </c:pt>
                <c:pt idx="35278">
                  <c:v>9.6134471945654099</c:v>
                </c:pt>
                <c:pt idx="35279">
                  <c:v>9.887469544121247</c:v>
                </c:pt>
                <c:pt idx="35280">
                  <c:v>10.230822498770999</c:v>
                </c:pt>
                <c:pt idx="35281">
                  <c:v>10.369434531003758</c:v>
                </c:pt>
                <c:pt idx="35282">
                  <c:v>10.337992613968165</c:v>
                </c:pt>
                <c:pt idx="35283">
                  <c:v>10.165608097810948</c:v>
                </c:pt>
                <c:pt idx="35284">
                  <c:v>9.9301057599769305</c:v>
                </c:pt>
                <c:pt idx="35285">
                  <c:v>9.6839827524031481</c:v>
                </c:pt>
                <c:pt idx="35286">
                  <c:v>9.4078748939071186</c:v>
                </c:pt>
                <c:pt idx="35287">
                  <c:v>9.2814083631549469</c:v>
                </c:pt>
                <c:pt idx="35288">
                  <c:v>9.2425343084082314</c:v>
                </c:pt>
                <c:pt idx="35289">
                  <c:v>9.2413573393231339</c:v>
                </c:pt>
                <c:pt idx="35290">
                  <c:v>9.2426599689287201</c:v>
                </c:pt>
                <c:pt idx="35291">
                  <c:v>9.2247618790933377</c:v>
                </c:pt>
                <c:pt idx="35292">
                  <c:v>9.2646806057758369</c:v>
                </c:pt>
                <c:pt idx="35293">
                  <c:v>9.4536602820541251</c:v>
                </c:pt>
                <c:pt idx="35294">
                  <c:v>9.7334286147650602</c:v>
                </c:pt>
                <c:pt idx="35295">
                  <c:v>10.015703453603889</c:v>
                </c:pt>
                <c:pt idx="35296">
                  <c:v>10.203159436240069</c:v>
                </c:pt>
                <c:pt idx="35297">
                  <c:v>10.218981130755465</c:v>
                </c:pt>
                <c:pt idx="35298">
                  <c:v>10.005787194497923</c:v>
                </c:pt>
                <c:pt idx="35299">
                  <c:v>9.6696240678333556</c:v>
                </c:pt>
                <c:pt idx="35300">
                  <c:v>9.3504814382022268</c:v>
                </c:pt>
                <c:pt idx="35301">
                  <c:v>9.2277391139412366</c:v>
                </c:pt>
                <c:pt idx="35302">
                  <c:v>9.3340017400785129</c:v>
                </c:pt>
                <c:pt idx="35303">
                  <c:v>9.5375136886381657</c:v>
                </c:pt>
                <c:pt idx="35304">
                  <c:v>9.7448674728487052</c:v>
                </c:pt>
                <c:pt idx="35305">
                  <c:v>9.9091225613315608</c:v>
                </c:pt>
                <c:pt idx="35306">
                  <c:v>9.9706568852702038</c:v>
                </c:pt>
                <c:pt idx="35307">
                  <c:v>9.9219668130504513</c:v>
                </c:pt>
                <c:pt idx="35308">
                  <c:v>9.8137653970126824</c:v>
                </c:pt>
                <c:pt idx="35309">
                  <c:v>9.7151051662421057</c:v>
                </c:pt>
                <c:pt idx="35310">
                  <c:v>9.68585891063152</c:v>
                </c:pt>
                <c:pt idx="35311">
                  <c:v>9.7192513063701842</c:v>
                </c:pt>
                <c:pt idx="35312">
                  <c:v>9.8268148238176174</c:v>
                </c:pt>
                <c:pt idx="35313">
                  <c:v>9.9420067050560341</c:v>
                </c:pt>
                <c:pt idx="35314">
                  <c:v>9.9531512831751829</c:v>
                </c:pt>
                <c:pt idx="35315">
                  <c:v>9.9240096515165455</c:v>
                </c:pt>
                <c:pt idx="35316">
                  <c:v>9.8830263635631486</c:v>
                </c:pt>
                <c:pt idx="35317">
                  <c:v>9.8008428670633414</c:v>
                </c:pt>
                <c:pt idx="35318">
                  <c:v>9.7364975600784351</c:v>
                </c:pt>
                <c:pt idx="35319">
                  <c:v>9.7329095744489447</c:v>
                </c:pt>
                <c:pt idx="35320">
                  <c:v>9.7880670813623141</c:v>
                </c:pt>
                <c:pt idx="35321">
                  <c:v>9.8757015604657852</c:v>
                </c:pt>
                <c:pt idx="35322">
                  <c:v>9.9808189167140728</c:v>
                </c:pt>
                <c:pt idx="35323">
                  <c:v>10.035871993018288</c:v>
                </c:pt>
                <c:pt idx="35324">
                  <c:v>10.019293500557366</c:v>
                </c:pt>
                <c:pt idx="35325">
                  <c:v>9.9405717468323296</c:v>
                </c:pt>
                <c:pt idx="35326">
                  <c:v>9.8436241721596218</c:v>
                </c:pt>
                <c:pt idx="35327">
                  <c:v>9.7977900138311131</c:v>
                </c:pt>
                <c:pt idx="35328">
                  <c:v>9.7843974212066662</c:v>
                </c:pt>
                <c:pt idx="35329">
                  <c:v>9.7812521945945559</c:v>
                </c:pt>
                <c:pt idx="35330">
                  <c:v>9.7817281524639252</c:v>
                </c:pt>
                <c:pt idx="35331">
                  <c:v>9.7810187416861503</c:v>
                </c:pt>
                <c:pt idx="35332">
                  <c:v>9.7751204192352628</c:v>
                </c:pt>
                <c:pt idx="35333">
                  <c:v>9.7835182207281264</c:v>
                </c:pt>
                <c:pt idx="35334">
                  <c:v>9.784394549489468</c:v>
                </c:pt>
                <c:pt idx="35335">
                  <c:v>9.783373918959688</c:v>
                </c:pt>
                <c:pt idx="35336">
                  <c:v>9.7951901337320031</c:v>
                </c:pt>
                <c:pt idx="35337">
                  <c:v>9.7765641272691131</c:v>
                </c:pt>
                <c:pt idx="35338">
                  <c:v>9.7546924625900111</c:v>
                </c:pt>
                <c:pt idx="35339">
                  <c:v>9.7453815675606759</c:v>
                </c:pt>
                <c:pt idx="35340">
                  <c:v>9.7343480417627841</c:v>
                </c:pt>
                <c:pt idx="35341">
                  <c:v>9.6525361499164042</c:v>
                </c:pt>
                <c:pt idx="35342">
                  <c:v>9.5614390164610406</c:v>
                </c:pt>
                <c:pt idx="35343">
                  <c:v>9.484910104776235</c:v>
                </c:pt>
                <c:pt idx="35344">
                  <c:v>9.4523902884542661</c:v>
                </c:pt>
                <c:pt idx="35345">
                  <c:v>9.4797682162474999</c:v>
                </c:pt>
                <c:pt idx="35346">
                  <c:v>9.6503993899588973</c:v>
                </c:pt>
                <c:pt idx="35347">
                  <c:v>9.9384643203311089</c:v>
                </c:pt>
                <c:pt idx="35348">
                  <c:v>10.208411910835542</c:v>
                </c:pt>
                <c:pt idx="35349">
                  <c:v>10.344137268138715</c:v>
                </c:pt>
                <c:pt idx="35350">
                  <c:v>10.288053326113824</c:v>
                </c:pt>
                <c:pt idx="35351">
                  <c:v>10.076252435936542</c:v>
                </c:pt>
                <c:pt idx="35352">
                  <c:v>9.8147155265890955</c:v>
                </c:pt>
                <c:pt idx="35353">
                  <c:v>9.6552804447866709</c:v>
                </c:pt>
                <c:pt idx="35354">
                  <c:v>9.6523804327433123</c:v>
                </c:pt>
                <c:pt idx="35355">
                  <c:v>9.6793215951998732</c:v>
                </c:pt>
                <c:pt idx="35356">
                  <c:v>9.6843322349874583</c:v>
                </c:pt>
                <c:pt idx="35357">
                  <c:v>9.7713826421369472</c:v>
                </c:pt>
                <c:pt idx="35358">
                  <c:v>9.8779378942440612</c:v>
                </c:pt>
                <c:pt idx="35359">
                  <c:v>9.9783438937762288</c:v>
                </c:pt>
                <c:pt idx="35360">
                  <c:v>10.033561365835752</c:v>
                </c:pt>
                <c:pt idx="35361">
                  <c:v>10.053020955035549</c:v>
                </c:pt>
                <c:pt idx="35362">
                  <c:v>10.038017645720874</c:v>
                </c:pt>
                <c:pt idx="35363">
                  <c:v>10.04383461940923</c:v>
                </c:pt>
                <c:pt idx="35364">
                  <c:v>10.02475297789479</c:v>
                </c:pt>
                <c:pt idx="35365">
                  <c:v>10.018581894572625</c:v>
                </c:pt>
                <c:pt idx="35366">
                  <c:v>9.9862964326026749</c:v>
                </c:pt>
                <c:pt idx="35367">
                  <c:v>9.9059469583007882</c:v>
                </c:pt>
                <c:pt idx="35368">
                  <c:v>9.8458857235534438</c:v>
                </c:pt>
                <c:pt idx="35369">
                  <c:v>9.8202354486946639</c:v>
                </c:pt>
                <c:pt idx="35370">
                  <c:v>9.8141779474818645</c:v>
                </c:pt>
                <c:pt idx="35371">
                  <c:v>9.8544164459901964</c:v>
                </c:pt>
                <c:pt idx="35372">
                  <c:v>9.9591795700861745</c:v>
                </c:pt>
                <c:pt idx="35373">
                  <c:v>10.083588545034782</c:v>
                </c:pt>
                <c:pt idx="35374">
                  <c:v>10.171635183638918</c:v>
                </c:pt>
                <c:pt idx="35375">
                  <c:v>10.189226494357447</c:v>
                </c:pt>
                <c:pt idx="35376">
                  <c:v>10.127560948030283</c:v>
                </c:pt>
                <c:pt idx="35377">
                  <c:v>10.024347617242061</c:v>
                </c:pt>
                <c:pt idx="35378">
                  <c:v>9.9362419440214822</c:v>
                </c:pt>
                <c:pt idx="35379">
                  <c:v>9.8657133216807917</c:v>
                </c:pt>
                <c:pt idx="35380">
                  <c:v>9.8580023316716368</c:v>
                </c:pt>
                <c:pt idx="35381">
                  <c:v>9.9149522249101221</c:v>
                </c:pt>
                <c:pt idx="35382">
                  <c:v>9.9834326026260722</c:v>
                </c:pt>
                <c:pt idx="35383">
                  <c:v>10.07204174799689</c:v>
                </c:pt>
                <c:pt idx="35384">
                  <c:v>10.113307657590189</c:v>
                </c:pt>
                <c:pt idx="35385">
                  <c:v>10.071997117078398</c:v>
                </c:pt>
                <c:pt idx="35386">
                  <c:v>10.042720280440603</c:v>
                </c:pt>
                <c:pt idx="35387">
                  <c:v>10.060312212427936</c:v>
                </c:pt>
                <c:pt idx="35388">
                  <c:v>10.078256763286349</c:v>
                </c:pt>
                <c:pt idx="35389">
                  <c:v>10.089530163263044</c:v>
                </c:pt>
                <c:pt idx="35390">
                  <c:v>10.080592761981757</c:v>
                </c:pt>
                <c:pt idx="35391">
                  <c:v>10.051651594467717</c:v>
                </c:pt>
                <c:pt idx="35392">
                  <c:v>10.039067890774447</c:v>
                </c:pt>
                <c:pt idx="35393">
                  <c:v>10.027760891420325</c:v>
                </c:pt>
                <c:pt idx="35394">
                  <c:v>10.017907692199723</c:v>
                </c:pt>
                <c:pt idx="35395">
                  <c:v>10.020013088424122</c:v>
                </c:pt>
                <c:pt idx="35396">
                  <c:v>10.026971229422028</c:v>
                </c:pt>
                <c:pt idx="35397">
                  <c:v>10.027033518818316</c:v>
                </c:pt>
                <c:pt idx="35398">
                  <c:v>10.026034248492371</c:v>
                </c:pt>
                <c:pt idx="35399">
                  <c:v>10.055728742353855</c:v>
                </c:pt>
                <c:pt idx="35400">
                  <c:v>10.105960878856699</c:v>
                </c:pt>
                <c:pt idx="35401">
                  <c:v>10.14020044200783</c:v>
                </c:pt>
                <c:pt idx="35402">
                  <c:v>10.148563786054178</c:v>
                </c:pt>
                <c:pt idx="35403">
                  <c:v>10.132051841271997</c:v>
                </c:pt>
                <c:pt idx="35404">
                  <c:v>10.103430386249961</c:v>
                </c:pt>
                <c:pt idx="35405">
                  <c:v>10.085583089918927</c:v>
                </c:pt>
                <c:pt idx="35406">
                  <c:v>10.048289888792167</c:v>
                </c:pt>
                <c:pt idx="35407">
                  <c:v>10.030646786804178</c:v>
                </c:pt>
                <c:pt idx="35408">
                  <c:v>10.003771079945235</c:v>
                </c:pt>
                <c:pt idx="35409">
                  <c:v>9.9905339642029531</c:v>
                </c:pt>
                <c:pt idx="35410">
                  <c:v>10.018738983949133</c:v>
                </c:pt>
                <c:pt idx="35411">
                  <c:v>10.03634468449876</c:v>
                </c:pt>
                <c:pt idx="35412">
                  <c:v>10.060786393659676</c:v>
                </c:pt>
                <c:pt idx="35413">
                  <c:v>10.072073284509115</c:v>
                </c:pt>
                <c:pt idx="35414">
                  <c:v>10.057603215169138</c:v>
                </c:pt>
                <c:pt idx="35415">
                  <c:v>10.027974990294149</c:v>
                </c:pt>
                <c:pt idx="35416">
                  <c:v>10.006185974511887</c:v>
                </c:pt>
                <c:pt idx="35417">
                  <c:v>9.9993034244903569</c:v>
                </c:pt>
                <c:pt idx="35418">
                  <c:v>10.026340271188028</c:v>
                </c:pt>
                <c:pt idx="35419">
                  <c:v>10.054287131670904</c:v>
                </c:pt>
                <c:pt idx="35420">
                  <c:v>10.043497803684451</c:v>
                </c:pt>
                <c:pt idx="35421">
                  <c:v>10.014112282671165</c:v>
                </c:pt>
                <c:pt idx="35422">
                  <c:v>9.9769007810346633</c:v>
                </c:pt>
                <c:pt idx="35423">
                  <c:v>9.9664898697031319</c:v>
                </c:pt>
                <c:pt idx="35424">
                  <c:v>9.945327694330075</c:v>
                </c:pt>
                <c:pt idx="35425">
                  <c:v>9.9278718709000042</c:v>
                </c:pt>
                <c:pt idx="35426">
                  <c:v>9.9331767817676138</c:v>
                </c:pt>
                <c:pt idx="35427">
                  <c:v>9.9770894269213084</c:v>
                </c:pt>
                <c:pt idx="35428">
                  <c:v>10.015422651637584</c:v>
                </c:pt>
                <c:pt idx="35429">
                  <c:v>10.016420146334131</c:v>
                </c:pt>
                <c:pt idx="35430">
                  <c:v>10.002602624051047</c:v>
                </c:pt>
                <c:pt idx="35431">
                  <c:v>10.0044423457911</c:v>
                </c:pt>
                <c:pt idx="35432">
                  <c:v>10.002484654705301</c:v>
                </c:pt>
                <c:pt idx="35433">
                  <c:v>9.9600134451743525</c:v>
                </c:pt>
                <c:pt idx="35434">
                  <c:v>9.9417867802742581</c:v>
                </c:pt>
                <c:pt idx="35435">
                  <c:v>9.9163629734811174</c:v>
                </c:pt>
                <c:pt idx="35436">
                  <c:v>9.8768488515798563</c:v>
                </c:pt>
                <c:pt idx="35437">
                  <c:v>9.8639345364768456</c:v>
                </c:pt>
                <c:pt idx="35438">
                  <c:v>9.848095788235474</c:v>
                </c:pt>
                <c:pt idx="35439">
                  <c:v>9.8645154111325528</c:v>
                </c:pt>
                <c:pt idx="35440">
                  <c:v>9.9262422991865105</c:v>
                </c:pt>
                <c:pt idx="35441">
                  <c:v>9.9615268150151142</c:v>
                </c:pt>
                <c:pt idx="35442">
                  <c:v>9.9645726914236885</c:v>
                </c:pt>
                <c:pt idx="35443">
                  <c:v>9.9713769966149748</c:v>
                </c:pt>
                <c:pt idx="35444">
                  <c:v>9.9700416267966823</c:v>
                </c:pt>
                <c:pt idx="35445">
                  <c:v>9.9576490739005106</c:v>
                </c:pt>
                <c:pt idx="35446">
                  <c:v>9.9390056950664949</c:v>
                </c:pt>
                <c:pt idx="35447">
                  <c:v>9.9123428801239584</c:v>
                </c:pt>
                <c:pt idx="35448">
                  <c:v>9.8946955978034143</c:v>
                </c:pt>
                <c:pt idx="35449">
                  <c:v>9.8670748135157957</c:v>
                </c:pt>
                <c:pt idx="35450">
                  <c:v>9.8357706407147703</c:v>
                </c:pt>
                <c:pt idx="35451">
                  <c:v>9.8260755201525871</c:v>
                </c:pt>
                <c:pt idx="35452">
                  <c:v>9.8160002313643417</c:v>
                </c:pt>
                <c:pt idx="35453">
                  <c:v>9.8277242156970974</c:v>
                </c:pt>
                <c:pt idx="35454">
                  <c:v>9.8446647352082053</c:v>
                </c:pt>
                <c:pt idx="35455">
                  <c:v>9.8943940998552957</c:v>
                </c:pt>
                <c:pt idx="35456">
                  <c:v>9.8959724146675789</c:v>
                </c:pt>
                <c:pt idx="35457">
                  <c:v>9.8711422229356316</c:v>
                </c:pt>
                <c:pt idx="35458">
                  <c:v>9.8729347893076955</c:v>
                </c:pt>
                <c:pt idx="35459">
                  <c:v>9.8510260708877713</c:v>
                </c:pt>
                <c:pt idx="35460">
                  <c:v>9.8286422149340638</c:v>
                </c:pt>
                <c:pt idx="35461">
                  <c:v>9.8297815611337214</c:v>
                </c:pt>
                <c:pt idx="35462">
                  <c:v>9.8335898692128616</c:v>
                </c:pt>
                <c:pt idx="35463">
                  <c:v>9.8183841601369437</c:v>
                </c:pt>
                <c:pt idx="35464">
                  <c:v>9.7819126103779492</c:v>
                </c:pt>
                <c:pt idx="35465">
                  <c:v>9.805141831354895</c:v>
                </c:pt>
                <c:pt idx="35466">
                  <c:v>9.793756785370368</c:v>
                </c:pt>
                <c:pt idx="35467">
                  <c:v>9.7589427248732807</c:v>
                </c:pt>
                <c:pt idx="35468">
                  <c:v>9.7736015161336862</c:v>
                </c:pt>
                <c:pt idx="35469">
                  <c:v>9.7873764768990377</c:v>
                </c:pt>
                <c:pt idx="35470">
                  <c:v>9.7702310723207653</c:v>
                </c:pt>
                <c:pt idx="35471">
                  <c:v>9.8084650840263077</c:v>
                </c:pt>
                <c:pt idx="35472">
                  <c:v>9.8178580071131165</c:v>
                </c:pt>
                <c:pt idx="35473">
                  <c:v>9.8227280145154996</c:v>
                </c:pt>
                <c:pt idx="35474">
                  <c:v>9.8131209174397824</c:v>
                </c:pt>
                <c:pt idx="35475">
                  <c:v>9.7913342150686145</c:v>
                </c:pt>
                <c:pt idx="35476">
                  <c:v>9.7664775461080175</c:v>
                </c:pt>
                <c:pt idx="35477">
                  <c:v>9.7589072249185644</c:v>
                </c:pt>
                <c:pt idx="35478">
                  <c:v>9.7634831232298414</c:v>
                </c:pt>
                <c:pt idx="35479">
                  <c:v>9.7780597477038551</c:v>
                </c:pt>
                <c:pt idx="35480">
                  <c:v>9.7808645671858532</c:v>
                </c:pt>
                <c:pt idx="35481">
                  <c:v>9.7818848181611155</c:v>
                </c:pt>
                <c:pt idx="35482">
                  <c:v>9.8006985597454843</c:v>
                </c:pt>
                <c:pt idx="35483">
                  <c:v>9.791624996067565</c:v>
                </c:pt>
                <c:pt idx="35484">
                  <c:v>9.7591862432978846</c:v>
                </c:pt>
                <c:pt idx="35485">
                  <c:v>9.7291659639579109</c:v>
                </c:pt>
                <c:pt idx="35486">
                  <c:v>9.7557086475807147</c:v>
                </c:pt>
                <c:pt idx="35487">
                  <c:v>9.7668953448111075</c:v>
                </c:pt>
                <c:pt idx="35488">
                  <c:v>9.7391694279773233</c:v>
                </c:pt>
                <c:pt idx="35489">
                  <c:v>9.7368133351587112</c:v>
                </c:pt>
                <c:pt idx="35490">
                  <c:v>9.7299828429781172</c:v>
                </c:pt>
                <c:pt idx="35491">
                  <c:v>9.7461008269772869</c:v>
                </c:pt>
                <c:pt idx="35492">
                  <c:v>9.7740075158305704</c:v>
                </c:pt>
                <c:pt idx="35493">
                  <c:v>9.8096809161354397</c:v>
                </c:pt>
                <c:pt idx="35494">
                  <c:v>9.8137567117455173</c:v>
                </c:pt>
                <c:pt idx="35495">
                  <c:v>9.779303130509108</c:v>
                </c:pt>
                <c:pt idx="35496">
                  <c:v>9.761550128932674</c:v>
                </c:pt>
                <c:pt idx="35497">
                  <c:v>9.7199197603205381</c:v>
                </c:pt>
                <c:pt idx="35498">
                  <c:v>9.6683549262627668</c:v>
                </c:pt>
                <c:pt idx="35499">
                  <c:v>9.6575975036036432</c:v>
                </c:pt>
                <c:pt idx="35500">
                  <c:v>9.6757658945426357</c:v>
                </c:pt>
                <c:pt idx="35501">
                  <c:v>9.7002423780031908</c:v>
                </c:pt>
                <c:pt idx="35502">
                  <c:v>9.7436359264818648</c:v>
                </c:pt>
                <c:pt idx="35503">
                  <c:v>9.7926024375308671</c:v>
                </c:pt>
                <c:pt idx="35504">
                  <c:v>9.8061085148396216</c:v>
                </c:pt>
                <c:pt idx="35505">
                  <c:v>9.820662100246274</c:v>
                </c:pt>
                <c:pt idx="35506">
                  <c:v>9.8213324720533937</c:v>
                </c:pt>
                <c:pt idx="35507">
                  <c:v>9.7798663453244519</c:v>
                </c:pt>
                <c:pt idx="35508">
                  <c:v>9.7430549432863796</c:v>
                </c:pt>
                <c:pt idx="35509">
                  <c:v>9.7527692305833664</c:v>
                </c:pt>
                <c:pt idx="35510">
                  <c:v>9.7850717544723427</c:v>
                </c:pt>
                <c:pt idx="35511">
                  <c:v>9.8227213924538912</c:v>
                </c:pt>
                <c:pt idx="35512">
                  <c:v>9.8519855764276851</c:v>
                </c:pt>
                <c:pt idx="35513">
                  <c:v>9.8567209304182715</c:v>
                </c:pt>
                <c:pt idx="35514">
                  <c:v>9.8407439798846355</c:v>
                </c:pt>
                <c:pt idx="35515">
                  <c:v>9.8298360734188037</c:v>
                </c:pt>
                <c:pt idx="35516">
                  <c:v>9.8127149399321425</c:v>
                </c:pt>
                <c:pt idx="35517">
                  <c:v>9.7864180572895219</c:v>
                </c:pt>
                <c:pt idx="35518">
                  <c:v>9.7717388439456485</c:v>
                </c:pt>
                <c:pt idx="35519">
                  <c:v>9.7190018213930234</c:v>
                </c:pt>
                <c:pt idx="35520">
                  <c:v>9.7194832551542181</c:v>
                </c:pt>
                <c:pt idx="35521">
                  <c:v>9.7839928717650118</c:v>
                </c:pt>
                <c:pt idx="35522">
                  <c:v>9.8114442084930005</c:v>
                </c:pt>
                <c:pt idx="35523">
                  <c:v>9.8239269047788724</c:v>
                </c:pt>
                <c:pt idx="35524">
                  <c:v>9.8466388680794115</c:v>
                </c:pt>
                <c:pt idx="35525">
                  <c:v>9.8620373692122385</c:v>
                </c:pt>
                <c:pt idx="35526">
                  <c:v>9.8658747415038874</c:v>
                </c:pt>
                <c:pt idx="35527">
                  <c:v>9.8854273167604667</c:v>
                </c:pt>
                <c:pt idx="35528">
                  <c:v>9.900414351227429</c:v>
                </c:pt>
                <c:pt idx="35529">
                  <c:v>9.8615340013013135</c:v>
                </c:pt>
                <c:pt idx="35530">
                  <c:v>9.8133425235731195</c:v>
                </c:pt>
                <c:pt idx="35531">
                  <c:v>9.7901233676983246</c:v>
                </c:pt>
                <c:pt idx="35532">
                  <c:v>9.8036285817697895</c:v>
                </c:pt>
                <c:pt idx="35533">
                  <c:v>9.7356833577221398</c:v>
                </c:pt>
                <c:pt idx="35534">
                  <c:v>9.8642756684615289</c:v>
                </c:pt>
                <c:pt idx="35535">
                  <c:v>9.8419542933522699</c:v>
                </c:pt>
                <c:pt idx="35536">
                  <c:v>9.777781477579051</c:v>
                </c:pt>
                <c:pt idx="35537">
                  <c:v>9.9122746810242965</c:v>
                </c:pt>
                <c:pt idx="35538">
                  <c:v>10.003947178046488</c:v>
                </c:pt>
                <c:pt idx="35539">
                  <c:v>10.067706126015356</c:v>
                </c:pt>
                <c:pt idx="35540">
                  <c:v>10.088199134678694</c:v>
                </c:pt>
                <c:pt idx="35541">
                  <c:v>10.073626823801867</c:v>
                </c:pt>
                <c:pt idx="35542">
                  <c:v>10.050600079379482</c:v>
                </c:pt>
                <c:pt idx="35543">
                  <c:v>10.005036256740302</c:v>
                </c:pt>
                <c:pt idx="35544">
                  <c:v>9.9462482455292189</c:v>
                </c:pt>
                <c:pt idx="35545">
                  <c:v>9.8874242024348078</c:v>
                </c:pt>
                <c:pt idx="35546">
                  <c:v>9.840971450815271</c:v>
                </c:pt>
                <c:pt idx="35547">
                  <c:v>9.8653162132238474</c:v>
                </c:pt>
                <c:pt idx="35548">
                  <c:v>9.8765548093230837</c:v>
                </c:pt>
                <c:pt idx="35549">
                  <c:v>9.8803892986653885</c:v>
                </c:pt>
                <c:pt idx="35550">
                  <c:v>9.8766540067283941</c:v>
                </c:pt>
                <c:pt idx="35551">
                  <c:v>9.8776198333809138</c:v>
                </c:pt>
                <c:pt idx="35552">
                  <c:v>9.8522980332261891</c:v>
                </c:pt>
                <c:pt idx="35553">
                  <c:v>9.8240677450589047</c:v>
                </c:pt>
                <c:pt idx="35554">
                  <c:v>9.8181484144975322</c:v>
                </c:pt>
                <c:pt idx="35555">
                  <c:v>9.8536213559651511</c:v>
                </c:pt>
                <c:pt idx="35556">
                  <c:v>9.9042839833372422</c:v>
                </c:pt>
                <c:pt idx="35557">
                  <c:v>9.9304876058941804</c:v>
                </c:pt>
                <c:pt idx="35558">
                  <c:v>9.9517900012647704</c:v>
                </c:pt>
                <c:pt idx="35559">
                  <c:v>9.9404154519903134</c:v>
                </c:pt>
                <c:pt idx="35560">
                  <c:v>9.940076383015894</c:v>
                </c:pt>
                <c:pt idx="35561">
                  <c:v>9.9532442670482091</c:v>
                </c:pt>
                <c:pt idx="35562">
                  <c:v>9.9417889698323183</c:v>
                </c:pt>
                <c:pt idx="35563">
                  <c:v>9.9401123202023083</c:v>
                </c:pt>
                <c:pt idx="35564">
                  <c:v>9.904863188439144</c:v>
                </c:pt>
                <c:pt idx="35565">
                  <c:v>9.8925758920367883</c:v>
                </c:pt>
                <c:pt idx="35566">
                  <c:v>9.8823093699920577</c:v>
                </c:pt>
                <c:pt idx="35567">
                  <c:v>9.8509085654728192</c:v>
                </c:pt>
                <c:pt idx="35568">
                  <c:v>9.8156607099259414</c:v>
                </c:pt>
                <c:pt idx="35569">
                  <c:v>9.8393392169836069</c:v>
                </c:pt>
                <c:pt idx="35570">
                  <c:v>9.9663659298831178</c:v>
                </c:pt>
                <c:pt idx="35571">
                  <c:v>9.9436387002776918</c:v>
                </c:pt>
                <c:pt idx="35572">
                  <c:v>9.8926726411626547</c:v>
                </c:pt>
                <c:pt idx="35573">
                  <c:v>9.9184188942006628</c:v>
                </c:pt>
                <c:pt idx="35574">
                  <c:v>9.9790211351551861</c:v>
                </c:pt>
                <c:pt idx="35575">
                  <c:v>10.011530112945842</c:v>
                </c:pt>
                <c:pt idx="35576">
                  <c:v>9.9776271013533915</c:v>
                </c:pt>
                <c:pt idx="35577">
                  <c:v>9.9207716521510285</c:v>
                </c:pt>
                <c:pt idx="35578">
                  <c:v>9.8892875499658199</c:v>
                </c:pt>
                <c:pt idx="35579">
                  <c:v>9.8700491999953375</c:v>
                </c:pt>
                <c:pt idx="35580">
                  <c:v>9.8414044492594854</c:v>
                </c:pt>
                <c:pt idx="35581">
                  <c:v>9.8480140808645213</c:v>
                </c:pt>
                <c:pt idx="35582">
                  <c:v>9.9139263202212629</c:v>
                </c:pt>
                <c:pt idx="35583">
                  <c:v>9.9605202912414672</c:v>
                </c:pt>
                <c:pt idx="35584">
                  <c:v>9.9539009296664354</c:v>
                </c:pt>
                <c:pt idx="35585">
                  <c:v>9.9226798221485133</c:v>
                </c:pt>
                <c:pt idx="35586">
                  <c:v>9.8936497701534982</c:v>
                </c:pt>
                <c:pt idx="35587">
                  <c:v>9.8768546285922518</c:v>
                </c:pt>
                <c:pt idx="35588">
                  <c:v>9.8911094499127188</c:v>
                </c:pt>
                <c:pt idx="35589">
                  <c:v>9.9026659435124813</c:v>
                </c:pt>
                <c:pt idx="35590">
                  <c:v>9.9058418066777296</c:v>
                </c:pt>
                <c:pt idx="35591">
                  <c:v>9.9034539647180448</c:v>
                </c:pt>
                <c:pt idx="35592">
                  <c:v>9.9099313997545266</c:v>
                </c:pt>
                <c:pt idx="35593">
                  <c:v>9.8938122821230916</c:v>
                </c:pt>
                <c:pt idx="35594">
                  <c:v>9.8302909871594597</c:v>
                </c:pt>
                <c:pt idx="35595">
                  <c:v>9.8089754926218209</c:v>
                </c:pt>
                <c:pt idx="35596">
                  <c:v>9.812906043452875</c:v>
                </c:pt>
                <c:pt idx="35597">
                  <c:v>9.8282221656722459</c:v>
                </c:pt>
                <c:pt idx="35598">
                  <c:v>9.8637572971527412</c:v>
                </c:pt>
                <c:pt idx="35599">
                  <c:v>9.902032935474713</c:v>
                </c:pt>
                <c:pt idx="35600">
                  <c:v>9.9239712288434703</c:v>
                </c:pt>
                <c:pt idx="35601">
                  <c:v>9.9341227927573019</c:v>
                </c:pt>
                <c:pt idx="35602">
                  <c:v>9.9381426366722394</c:v>
                </c:pt>
                <c:pt idx="35603">
                  <c:v>9.9208414178663489</c:v>
                </c:pt>
                <c:pt idx="35604">
                  <c:v>9.9181823431408773</c:v>
                </c:pt>
                <c:pt idx="35605">
                  <c:v>9.9366977827136704</c:v>
                </c:pt>
                <c:pt idx="35606">
                  <c:v>9.9111810815572312</c:v>
                </c:pt>
                <c:pt idx="35607">
                  <c:v>9.8781396899702436</c:v>
                </c:pt>
                <c:pt idx="35608">
                  <c:v>9.8374767322068166</c:v>
                </c:pt>
                <c:pt idx="35609">
                  <c:v>9.7781681582213427</c:v>
                </c:pt>
                <c:pt idx="35610">
                  <c:v>9.7513908200564057</c:v>
                </c:pt>
                <c:pt idx="35611">
                  <c:v>9.7588933293541196</c:v>
                </c:pt>
                <c:pt idx="35612">
                  <c:v>9.7837726356862724</c:v>
                </c:pt>
                <c:pt idx="35613">
                  <c:v>9.8216607955896897</c:v>
                </c:pt>
                <c:pt idx="35614">
                  <c:v>9.8231982310664403</c:v>
                </c:pt>
                <c:pt idx="35615">
                  <c:v>9.8436799667107113</c:v>
                </c:pt>
                <c:pt idx="35616">
                  <c:v>9.7998046417257818</c:v>
                </c:pt>
                <c:pt idx="35617">
                  <c:v>9.7936776240610701</c:v>
                </c:pt>
                <c:pt idx="35618">
                  <c:v>9.7445778293844967</c:v>
                </c:pt>
                <c:pt idx="35619">
                  <c:v>9.6191283496495288</c:v>
                </c:pt>
                <c:pt idx="35620">
                  <c:v>9.5706517308370884</c:v>
                </c:pt>
                <c:pt idx="35621">
                  <c:v>9.6334515759781638</c:v>
                </c:pt>
                <c:pt idx="35622">
                  <c:v>9.7627536803032182</c:v>
                </c:pt>
                <c:pt idx="35623">
                  <c:v>9.883287040667355</c:v>
                </c:pt>
                <c:pt idx="35624">
                  <c:v>9.9030410821935941</c:v>
                </c:pt>
                <c:pt idx="35625">
                  <c:v>9.8524687151571193</c:v>
                </c:pt>
                <c:pt idx="35626">
                  <c:v>9.7194296731425833</c:v>
                </c:pt>
                <c:pt idx="35627">
                  <c:v>9.6385114010087882</c:v>
                </c:pt>
                <c:pt idx="35628">
                  <c:v>9.6766761163684603</c:v>
                </c:pt>
                <c:pt idx="35629">
                  <c:v>9.7641120066950311</c:v>
                </c:pt>
                <c:pt idx="35630">
                  <c:v>9.7528380890188764</c:v>
                </c:pt>
                <c:pt idx="35631">
                  <c:v>9.6981969933695655</c:v>
                </c:pt>
                <c:pt idx="35632">
                  <c:v>9.5591003243278649</c:v>
                </c:pt>
                <c:pt idx="35633">
                  <c:v>9.4394971692720659</c:v>
                </c:pt>
                <c:pt idx="35634">
                  <c:v>9.4768323998249748</c:v>
                </c:pt>
                <c:pt idx="35635">
                  <c:v>9.6350626951948897</c:v>
                </c:pt>
                <c:pt idx="35636">
                  <c:v>9.9119160877731041</c:v>
                </c:pt>
                <c:pt idx="35637">
                  <c:v>10.155344536764721</c:v>
                </c:pt>
                <c:pt idx="35638">
                  <c:v>10.272535322286387</c:v>
                </c:pt>
                <c:pt idx="35639">
                  <c:v>10.225758716723243</c:v>
                </c:pt>
                <c:pt idx="35640">
                  <c:v>9.9680938675501913</c:v>
                </c:pt>
                <c:pt idx="35641">
                  <c:v>9.6547026249288663</c:v>
                </c:pt>
                <c:pt idx="35642">
                  <c:v>9.5172262125724085</c:v>
                </c:pt>
                <c:pt idx="35643">
                  <c:v>9.4242262453782395</c:v>
                </c:pt>
                <c:pt idx="35644">
                  <c:v>9.3477921686752712</c:v>
                </c:pt>
                <c:pt idx="35645">
                  <c:v>9.4256071209078982</c:v>
                </c:pt>
                <c:pt idx="35646">
                  <c:v>9.5457553129321298</c:v>
                </c:pt>
                <c:pt idx="35647">
                  <c:v>9.6859970902449941</c:v>
                </c:pt>
                <c:pt idx="35648">
                  <c:v>9.8456939083455079</c:v>
                </c:pt>
                <c:pt idx="35649">
                  <c:v>9.925522078245903</c:v>
                </c:pt>
                <c:pt idx="35650">
                  <c:v>9.8681031752976711</c:v>
                </c:pt>
                <c:pt idx="35651">
                  <c:v>9.7004688299618316</c:v>
                </c:pt>
                <c:pt idx="35652">
                  <c:v>9.5082295115034032</c:v>
                </c:pt>
                <c:pt idx="35653">
                  <c:v>9.3883994338288002</c:v>
                </c:pt>
                <c:pt idx="35654">
                  <c:v>9.4080641690843603</c:v>
                </c:pt>
                <c:pt idx="35655">
                  <c:v>9.5253338047907032</c:v>
                </c:pt>
                <c:pt idx="35656">
                  <c:v>9.6144112415215286</c:v>
                </c:pt>
                <c:pt idx="35657">
                  <c:v>9.5783770867762659</c:v>
                </c:pt>
                <c:pt idx="35658">
                  <c:v>9.4398870053898971</c:v>
                </c:pt>
                <c:pt idx="35659">
                  <c:v>9.3744286324132151</c:v>
                </c:pt>
                <c:pt idx="35660">
                  <c:v>9.4681461417272494</c:v>
                </c:pt>
                <c:pt idx="35661">
                  <c:v>9.6625670510471569</c:v>
                </c:pt>
                <c:pt idx="35662">
                  <c:v>9.9536433658743313</c:v>
                </c:pt>
                <c:pt idx="35663">
                  <c:v>10.174614823583669</c:v>
                </c:pt>
                <c:pt idx="35664">
                  <c:v>10.253395098334156</c:v>
                </c:pt>
                <c:pt idx="35665">
                  <c:v>10.173336131446916</c:v>
                </c:pt>
                <c:pt idx="35666">
                  <c:v>9.9581380170987241</c:v>
                </c:pt>
                <c:pt idx="35667">
                  <c:v>9.7055714246633027</c:v>
                </c:pt>
                <c:pt idx="35668">
                  <c:v>9.5485331811807495</c:v>
                </c:pt>
                <c:pt idx="35669">
                  <c:v>9.4858584656252329</c:v>
                </c:pt>
                <c:pt idx="35670">
                  <c:v>9.5118532420301136</c:v>
                </c:pt>
                <c:pt idx="35671">
                  <c:v>9.6348747828426937</c:v>
                </c:pt>
                <c:pt idx="35672">
                  <c:v>9.8193511498329009</c:v>
                </c:pt>
                <c:pt idx="35673">
                  <c:v>10.02806395558699</c:v>
                </c:pt>
                <c:pt idx="35674">
                  <c:v>10.20780080527196</c:v>
                </c:pt>
                <c:pt idx="35675">
                  <c:v>10.291801011501551</c:v>
                </c:pt>
                <c:pt idx="35676">
                  <c:v>10.257994969991016</c:v>
                </c:pt>
                <c:pt idx="35677">
                  <c:v>10.130765581732335</c:v>
                </c:pt>
                <c:pt idx="35678">
                  <c:v>9.9892529538186139</c:v>
                </c:pt>
                <c:pt idx="35679">
                  <c:v>9.8851752506207742</c:v>
                </c:pt>
                <c:pt idx="35680">
                  <c:v>9.818035909571142</c:v>
                </c:pt>
                <c:pt idx="35681">
                  <c:v>9.7892232721280941</c:v>
                </c:pt>
                <c:pt idx="35682">
                  <c:v>9.7861792851696325</c:v>
                </c:pt>
                <c:pt idx="35683">
                  <c:v>9.8100473120831868</c:v>
                </c:pt>
                <c:pt idx="35684">
                  <c:v>9.8997276209494167</c:v>
                </c:pt>
                <c:pt idx="35685">
                  <c:v>10.029335513744085</c:v>
                </c:pt>
                <c:pt idx="35686">
                  <c:v>10.159099563448228</c:v>
                </c:pt>
                <c:pt idx="35687">
                  <c:v>10.23362263974866</c:v>
                </c:pt>
                <c:pt idx="35688">
                  <c:v>10.241705310444186</c:v>
                </c:pt>
                <c:pt idx="35689">
                  <c:v>10.195709281954803</c:v>
                </c:pt>
                <c:pt idx="35690">
                  <c:v>10.102145172465994</c:v>
                </c:pt>
                <c:pt idx="35691">
                  <c:v>10.019941334228315</c:v>
                </c:pt>
                <c:pt idx="35692">
                  <c:v>9.929560525309185</c:v>
                </c:pt>
                <c:pt idx="35693">
                  <c:v>9.8740916093566309</c:v>
                </c:pt>
                <c:pt idx="35694">
                  <c:v>9.857972458288911</c:v>
                </c:pt>
                <c:pt idx="35695">
                  <c:v>9.888961334623751</c:v>
                </c:pt>
                <c:pt idx="35696">
                  <c:v>9.9789527080308797</c:v>
                </c:pt>
                <c:pt idx="35697">
                  <c:v>10.049619443011631</c:v>
                </c:pt>
                <c:pt idx="35698">
                  <c:v>10.084062983829858</c:v>
                </c:pt>
                <c:pt idx="35699">
                  <c:v>10.128315307555205</c:v>
                </c:pt>
                <c:pt idx="35700">
                  <c:v>10.12579557837727</c:v>
                </c:pt>
                <c:pt idx="35701">
                  <c:v>10.136368951934431</c:v>
                </c:pt>
                <c:pt idx="35702">
                  <c:v>10.164247604997081</c:v>
                </c:pt>
                <c:pt idx="35703">
                  <c:v>10.189336041006264</c:v>
                </c:pt>
                <c:pt idx="35704">
                  <c:v>10.135937002519226</c:v>
                </c:pt>
                <c:pt idx="35705">
                  <c:v>10.046088811373412</c:v>
                </c:pt>
                <c:pt idx="35706">
                  <c:v>10.004506870659206</c:v>
                </c:pt>
                <c:pt idx="35707">
                  <c:v>10.007331659806241</c:v>
                </c:pt>
                <c:pt idx="35708">
                  <c:v>10.022319114858607</c:v>
                </c:pt>
                <c:pt idx="35709">
                  <c:v>10.038981895544985</c:v>
                </c:pt>
                <c:pt idx="35710">
                  <c:v>10.032877361883362</c:v>
                </c:pt>
                <c:pt idx="35711">
                  <c:v>10.042407778788792</c:v>
                </c:pt>
                <c:pt idx="35712">
                  <c:v>10.039545662113424</c:v>
                </c:pt>
                <c:pt idx="35713">
                  <c:v>10.030031943272917</c:v>
                </c:pt>
                <c:pt idx="35714">
                  <c:v>9.9957014792851933</c:v>
                </c:pt>
                <c:pt idx="35715">
                  <c:v>9.9300944777578</c:v>
                </c:pt>
                <c:pt idx="35716">
                  <c:v>9.8654805875932414</c:v>
                </c:pt>
                <c:pt idx="35717">
                  <c:v>9.7952721993843959</c:v>
                </c:pt>
                <c:pt idx="35718">
                  <c:v>9.7772042421863468</c:v>
                </c:pt>
                <c:pt idx="35719">
                  <c:v>9.7767918549945279</c:v>
                </c:pt>
                <c:pt idx="35720">
                  <c:v>9.7665168200985928</c:v>
                </c:pt>
                <c:pt idx="35721">
                  <c:v>9.7736070446763943</c:v>
                </c:pt>
                <c:pt idx="35722">
                  <c:v>9.767631062153507</c:v>
                </c:pt>
                <c:pt idx="35723">
                  <c:v>9.7511267203716212</c:v>
                </c:pt>
                <c:pt idx="35724">
                  <c:v>9.7265178979704423</c:v>
                </c:pt>
                <c:pt idx="35725">
                  <c:v>9.6870911372985962</c:v>
                </c:pt>
                <c:pt idx="35726">
                  <c:v>9.6079141449097047</c:v>
                </c:pt>
                <c:pt idx="35727">
                  <c:v>9.5021640667649461</c:v>
                </c:pt>
                <c:pt idx="35728">
                  <c:v>9.4689499727118687</c:v>
                </c:pt>
                <c:pt idx="35729">
                  <c:v>9.4613556553620271</c:v>
                </c:pt>
                <c:pt idx="35730">
                  <c:v>9.430669599599371</c:v>
                </c:pt>
                <c:pt idx="35731">
                  <c:v>9.4795223548247449</c:v>
                </c:pt>
                <c:pt idx="35732">
                  <c:v>9.5784652534791697</c:v>
                </c:pt>
                <c:pt idx="35733">
                  <c:v>9.7012774962932138</c:v>
                </c:pt>
                <c:pt idx="35734">
                  <c:v>9.8139969522142056</c:v>
                </c:pt>
                <c:pt idx="35735">
                  <c:v>9.8916143187290722</c:v>
                </c:pt>
                <c:pt idx="35736">
                  <c:v>9.8711262721878192</c:v>
                </c:pt>
                <c:pt idx="35737">
                  <c:v>9.8057951586396044</c:v>
                </c:pt>
                <c:pt idx="35738">
                  <c:v>9.7229305598134239</c:v>
                </c:pt>
                <c:pt idx="35739">
                  <c:v>9.6377007172414064</c:v>
                </c:pt>
                <c:pt idx="35740">
                  <c:v>9.5583219704948874</c:v>
                </c:pt>
                <c:pt idx="35741">
                  <c:v>9.5004358800616568</c:v>
                </c:pt>
                <c:pt idx="35742">
                  <c:v>9.4657286373678033</c:v>
                </c:pt>
                <c:pt idx="35743">
                  <c:v>9.4817491798647406</c:v>
                </c:pt>
                <c:pt idx="35744">
                  <c:v>9.5378827756219291</c:v>
                </c:pt>
                <c:pt idx="35745">
                  <c:v>9.575833824163368</c:v>
                </c:pt>
                <c:pt idx="35746">
                  <c:v>9.6126389948296627</c:v>
                </c:pt>
                <c:pt idx="35747">
                  <c:v>9.6830248741829941</c:v>
                </c:pt>
                <c:pt idx="35748">
                  <c:v>9.755119443794392</c:v>
                </c:pt>
                <c:pt idx="35749">
                  <c:v>9.799811429035044</c:v>
                </c:pt>
                <c:pt idx="35750">
                  <c:v>9.8102582436767634</c:v>
                </c:pt>
                <c:pt idx="35751">
                  <c:v>9.8212990775194431</c:v>
                </c:pt>
                <c:pt idx="35752">
                  <c:v>9.8308955455646831</c:v>
                </c:pt>
                <c:pt idx="35753">
                  <c:v>9.7885209810807581</c:v>
                </c:pt>
                <c:pt idx="35754">
                  <c:v>9.705611439159858</c:v>
                </c:pt>
                <c:pt idx="35755">
                  <c:v>9.6612699704011238</c:v>
                </c:pt>
                <c:pt idx="35756">
                  <c:v>9.6780505685372127</c:v>
                </c:pt>
                <c:pt idx="35757">
                  <c:v>9.7379184471680684</c:v>
                </c:pt>
                <c:pt idx="35758">
                  <c:v>9.817972554377512</c:v>
                </c:pt>
                <c:pt idx="35759">
                  <c:v>9.8800325746263997</c:v>
                </c:pt>
                <c:pt idx="35760">
                  <c:v>9.9188155460544358</c:v>
                </c:pt>
                <c:pt idx="35761">
                  <c:v>9.9311123316726686</c:v>
                </c:pt>
                <c:pt idx="35762">
                  <c:v>9.9415415253082955</c:v>
                </c:pt>
                <c:pt idx="35763">
                  <c:v>9.9173745041205859</c:v>
                </c:pt>
                <c:pt idx="35764">
                  <c:v>9.8666812241861201</c:v>
                </c:pt>
                <c:pt idx="35765">
                  <c:v>9.8010902802224571</c:v>
                </c:pt>
                <c:pt idx="35766">
                  <c:v>9.7613913475761294</c:v>
                </c:pt>
                <c:pt idx="35767">
                  <c:v>9.7687217605557386</c:v>
                </c:pt>
                <c:pt idx="35768">
                  <c:v>9.799389967882659</c:v>
                </c:pt>
                <c:pt idx="35769">
                  <c:v>9.8222974571643533</c:v>
                </c:pt>
                <c:pt idx="35770">
                  <c:v>9.8442150959994752</c:v>
                </c:pt>
                <c:pt idx="35771">
                  <c:v>9.8747913011016344</c:v>
                </c:pt>
                <c:pt idx="35772">
                  <c:v>9.8893297722396927</c:v>
                </c:pt>
                <c:pt idx="35773">
                  <c:v>9.918051960790045</c:v>
                </c:pt>
                <c:pt idx="35774">
                  <c:v>9.9550999628124952</c:v>
                </c:pt>
                <c:pt idx="35775">
                  <c:v>9.9672622578395149</c:v>
                </c:pt>
                <c:pt idx="35776">
                  <c:v>9.9468618772230251</c:v>
                </c:pt>
                <c:pt idx="35777">
                  <c:v>9.9021647574546368</c:v>
                </c:pt>
                <c:pt idx="35778">
                  <c:v>9.8801659930156429</c:v>
                </c:pt>
                <c:pt idx="35779">
                  <c:v>9.8747090090893721</c:v>
                </c:pt>
                <c:pt idx="35780">
                  <c:v>9.8614206450893747</c:v>
                </c:pt>
                <c:pt idx="35781">
                  <c:v>9.8479638534123151</c:v>
                </c:pt>
                <c:pt idx="35782">
                  <c:v>9.8449910299952759</c:v>
                </c:pt>
                <c:pt idx="35783">
                  <c:v>9.8729382208045156</c:v>
                </c:pt>
                <c:pt idx="35784">
                  <c:v>9.8963562783535632</c:v>
                </c:pt>
                <c:pt idx="35785">
                  <c:v>9.9386081197948339</c:v>
                </c:pt>
                <c:pt idx="35786">
                  <c:v>9.97137495849217</c:v>
                </c:pt>
                <c:pt idx="35787">
                  <c:v>9.9810098131759819</c:v>
                </c:pt>
                <c:pt idx="35788">
                  <c:v>9.994974574723404</c:v>
                </c:pt>
                <c:pt idx="35789">
                  <c:v>10.004036877763092</c:v>
                </c:pt>
                <c:pt idx="35790">
                  <c:v>9.9868716867164711</c:v>
                </c:pt>
                <c:pt idx="35791">
                  <c:v>9.9625546552355306</c:v>
                </c:pt>
                <c:pt idx="35792">
                  <c:v>9.9310145694457219</c:v>
                </c:pt>
                <c:pt idx="35793">
                  <c:v>9.9270435762229638</c:v>
                </c:pt>
                <c:pt idx="35794">
                  <c:v>9.945098979529913</c:v>
                </c:pt>
                <c:pt idx="35795">
                  <c:v>9.9434054825950362</c:v>
                </c:pt>
                <c:pt idx="35796">
                  <c:v>9.9459346332782399</c:v>
                </c:pt>
                <c:pt idx="35797">
                  <c:v>9.9727145523832696</c:v>
                </c:pt>
                <c:pt idx="35798">
                  <c:v>10.010015767750613</c:v>
                </c:pt>
                <c:pt idx="35799">
                  <c:v>10.042247018875761</c:v>
                </c:pt>
                <c:pt idx="35800">
                  <c:v>10.06735706980341</c:v>
                </c:pt>
                <c:pt idx="35801">
                  <c:v>10.101628382740985</c:v>
                </c:pt>
                <c:pt idx="35802">
                  <c:v>10.127489798735974</c:v>
                </c:pt>
                <c:pt idx="35803">
                  <c:v>10.125480520010944</c:v>
                </c:pt>
                <c:pt idx="35804">
                  <c:v>10.094357539062154</c:v>
                </c:pt>
                <c:pt idx="35805">
                  <c:v>10.051748652625044</c:v>
                </c:pt>
                <c:pt idx="35806">
                  <c:v>10.023996455488303</c:v>
                </c:pt>
                <c:pt idx="35807">
                  <c:v>9.9977981250125314</c:v>
                </c:pt>
                <c:pt idx="35808">
                  <c:v>10.00505232321189</c:v>
                </c:pt>
                <c:pt idx="35809">
                  <c:v>10.020947773636005</c:v>
                </c:pt>
                <c:pt idx="35810">
                  <c:v>10.050528356284632</c:v>
                </c:pt>
                <c:pt idx="35811">
                  <c:v>10.067892451742299</c:v>
                </c:pt>
                <c:pt idx="35812">
                  <c:v>10.066393844104599</c:v>
                </c:pt>
                <c:pt idx="35813">
                  <c:v>10.038746409833964</c:v>
                </c:pt>
                <c:pt idx="35814">
                  <c:v>10.061250291504898</c:v>
                </c:pt>
                <c:pt idx="35815">
                  <c:v>10.07822206905618</c:v>
                </c:pt>
                <c:pt idx="35816">
                  <c:v>10.05639811194759</c:v>
                </c:pt>
                <c:pt idx="35817">
                  <c:v>10.03568765491104</c:v>
                </c:pt>
                <c:pt idx="35818">
                  <c:v>10.056253842213936</c:v>
                </c:pt>
                <c:pt idx="35819">
                  <c:v>10.052429842308397</c:v>
                </c:pt>
                <c:pt idx="35820">
                  <c:v>10.062429943972491</c:v>
                </c:pt>
                <c:pt idx="35821">
                  <c:v>10.047199005562135</c:v>
                </c:pt>
                <c:pt idx="35822">
                  <c:v>10.009645947767485</c:v>
                </c:pt>
                <c:pt idx="35823">
                  <c:v>9.9613760674748448</c:v>
                </c:pt>
                <c:pt idx="35824">
                  <c:v>9.9546093848072665</c:v>
                </c:pt>
                <c:pt idx="35825">
                  <c:v>9.9869045803282201</c:v>
                </c:pt>
                <c:pt idx="35826">
                  <c:v>9.9743879232219808</c:v>
                </c:pt>
                <c:pt idx="35827">
                  <c:v>9.9876121313384409</c:v>
                </c:pt>
                <c:pt idx="35828">
                  <c:v>10.008258229289327</c:v>
                </c:pt>
                <c:pt idx="35829">
                  <c:v>10.053890629511153</c:v>
                </c:pt>
                <c:pt idx="35830">
                  <c:v>10.058082431809728</c:v>
                </c:pt>
                <c:pt idx="35831">
                  <c:v>10.050065165234427</c:v>
                </c:pt>
                <c:pt idx="35832">
                  <c:v>10.042626318894287</c:v>
                </c:pt>
                <c:pt idx="35833">
                  <c:v>10.044541376911242</c:v>
                </c:pt>
                <c:pt idx="35834">
                  <c:v>10.033833744905296</c:v>
                </c:pt>
                <c:pt idx="35835">
                  <c:v>9.9906246321172301</c:v>
                </c:pt>
                <c:pt idx="35836">
                  <c:v>9.9518498657815506</c:v>
                </c:pt>
                <c:pt idx="35837">
                  <c:v>9.9243891999269636</c:v>
                </c:pt>
                <c:pt idx="35838">
                  <c:v>9.929815019868192</c:v>
                </c:pt>
                <c:pt idx="35839">
                  <c:v>9.9559562781007305</c:v>
                </c:pt>
                <c:pt idx="35840">
                  <c:v>9.9437499936784803</c:v>
                </c:pt>
                <c:pt idx="35841">
                  <c:v>9.9235508512625685</c:v>
                </c:pt>
                <c:pt idx="35842">
                  <c:v>9.9527510322087505</c:v>
                </c:pt>
                <c:pt idx="35843">
                  <c:v>9.97193415478052</c:v>
                </c:pt>
                <c:pt idx="35844">
                  <c:v>9.9997408658859488</c:v>
                </c:pt>
                <c:pt idx="35845">
                  <c:v>10.015517263263524</c:v>
                </c:pt>
                <c:pt idx="35846">
                  <c:v>9.999104651040474</c:v>
                </c:pt>
                <c:pt idx="35847">
                  <c:v>10.001731547947653</c:v>
                </c:pt>
                <c:pt idx="35848">
                  <c:v>9.9861336015029352</c:v>
                </c:pt>
                <c:pt idx="35849">
                  <c:v>9.9670338496673825</c:v>
                </c:pt>
                <c:pt idx="35850">
                  <c:v>9.9541630270402592</c:v>
                </c:pt>
                <c:pt idx="35851">
                  <c:v>9.9179911523831947</c:v>
                </c:pt>
                <c:pt idx="35852">
                  <c:v>9.9077613814378438</c:v>
                </c:pt>
                <c:pt idx="35853">
                  <c:v>9.8754111960343298</c:v>
                </c:pt>
                <c:pt idx="35854">
                  <c:v>9.9054511613476972</c:v>
                </c:pt>
                <c:pt idx="35855">
                  <c:v>9.9685471708119078</c:v>
                </c:pt>
                <c:pt idx="35856">
                  <c:v>10.024226803500934</c:v>
                </c:pt>
                <c:pt idx="35857">
                  <c:v>9.9906978572983896</c:v>
                </c:pt>
                <c:pt idx="35858">
                  <c:v>9.9713955284578013</c:v>
                </c:pt>
                <c:pt idx="35859">
                  <c:v>9.9885831212916667</c:v>
                </c:pt>
                <c:pt idx="35860">
                  <c:v>9.959949882881423</c:v>
                </c:pt>
                <c:pt idx="35861">
                  <c:v>9.9061338350903601</c:v>
                </c:pt>
                <c:pt idx="35862">
                  <c:v>9.8898421631731654</c:v>
                </c:pt>
                <c:pt idx="35863">
                  <c:v>9.8662102241511249</c:v>
                </c:pt>
                <c:pt idx="35864">
                  <c:v>9.8610275776513934</c:v>
                </c:pt>
                <c:pt idx="35865">
                  <c:v>9.8883793184646951</c:v>
                </c:pt>
                <c:pt idx="35866">
                  <c:v>9.9466016148911578</c:v>
                </c:pt>
                <c:pt idx="35867">
                  <c:v>9.9223985430787316</c:v>
                </c:pt>
                <c:pt idx="35868">
                  <c:v>9.9062353951420761</c:v>
                </c:pt>
                <c:pt idx="35869">
                  <c:v>9.9576639949729628</c:v>
                </c:pt>
                <c:pt idx="35870">
                  <c:v>9.9462828616926124</c:v>
                </c:pt>
                <c:pt idx="35871">
                  <c:v>9.8833535025425174</c:v>
                </c:pt>
                <c:pt idx="35872">
                  <c:v>9.8406118861549565</c:v>
                </c:pt>
                <c:pt idx="35873">
                  <c:v>9.7977899223545091</c:v>
                </c:pt>
                <c:pt idx="35874">
                  <c:v>9.7474225070951466</c:v>
                </c:pt>
                <c:pt idx="35875">
                  <c:v>9.7478028513376351</c:v>
                </c:pt>
                <c:pt idx="35876">
                  <c:v>9.7978870963229348</c:v>
                </c:pt>
                <c:pt idx="35877">
                  <c:v>9.8367174477849453</c:v>
                </c:pt>
                <c:pt idx="35878">
                  <c:v>9.8993000934493072</c:v>
                </c:pt>
                <c:pt idx="35879">
                  <c:v>9.9674924760207553</c:v>
                </c:pt>
                <c:pt idx="35880">
                  <c:v>10.014779258809069</c:v>
                </c:pt>
                <c:pt idx="35881">
                  <c:v>10.012552771956944</c:v>
                </c:pt>
                <c:pt idx="35882">
                  <c:v>9.9835949065908665</c:v>
                </c:pt>
                <c:pt idx="35883">
                  <c:v>9.9356442422026738</c:v>
                </c:pt>
                <c:pt idx="35884">
                  <c:v>9.9368110897024557</c:v>
                </c:pt>
                <c:pt idx="35885">
                  <c:v>9.9193345899419398</c:v>
                </c:pt>
                <c:pt idx="35886">
                  <c:v>9.9320271075432132</c:v>
                </c:pt>
                <c:pt idx="35887">
                  <c:v>9.9450130819809672</c:v>
                </c:pt>
                <c:pt idx="35888">
                  <c:v>9.9660751043317273</c:v>
                </c:pt>
                <c:pt idx="35889">
                  <c:v>9.9540477689748386</c:v>
                </c:pt>
                <c:pt idx="35890">
                  <c:v>9.9688372544372186</c:v>
                </c:pt>
                <c:pt idx="35891">
                  <c:v>9.9566136091441546</c:v>
                </c:pt>
                <c:pt idx="35892">
                  <c:v>9.9433150578939582</c:v>
                </c:pt>
                <c:pt idx="35893">
                  <c:v>9.9089356120156236</c:v>
                </c:pt>
                <c:pt idx="35894">
                  <c:v>9.88648370307072</c:v>
                </c:pt>
                <c:pt idx="35895">
                  <c:v>9.8654194119938001</c:v>
                </c:pt>
                <c:pt idx="35896">
                  <c:v>9.8516639586389303</c:v>
                </c:pt>
                <c:pt idx="35897">
                  <c:v>9.8357170099117219</c:v>
                </c:pt>
                <c:pt idx="35898">
                  <c:v>9.8272728848065327</c:v>
                </c:pt>
                <c:pt idx="35899">
                  <c:v>9.8351315865987825</c:v>
                </c:pt>
                <c:pt idx="35900">
                  <c:v>9.847261005111644</c:v>
                </c:pt>
                <c:pt idx="35901">
                  <c:v>9.8315696774351391</c:v>
                </c:pt>
                <c:pt idx="35902">
                  <c:v>9.8436714398605965</c:v>
                </c:pt>
                <c:pt idx="35903">
                  <c:v>9.8657946303708801</c:v>
                </c:pt>
                <c:pt idx="35904">
                  <c:v>9.8928841597912385</c:v>
                </c:pt>
                <c:pt idx="35905">
                  <c:v>9.936337538474076</c:v>
                </c:pt>
                <c:pt idx="35906">
                  <c:v>9.9651799422470457</c:v>
                </c:pt>
                <c:pt idx="35907">
                  <c:v>9.9742136901104281</c:v>
                </c:pt>
                <c:pt idx="35908">
                  <c:v>9.9191431311204106</c:v>
                </c:pt>
                <c:pt idx="35909">
                  <c:v>9.8476559826902399</c:v>
                </c:pt>
                <c:pt idx="35910">
                  <c:v>9.7703285903316246</c:v>
                </c:pt>
                <c:pt idx="35911">
                  <c:v>9.7180611344368817</c:v>
                </c:pt>
                <c:pt idx="35912">
                  <c:v>9.7182872403581229</c:v>
                </c:pt>
                <c:pt idx="35913">
                  <c:v>9.7828390781663401</c:v>
                </c:pt>
                <c:pt idx="35914">
                  <c:v>9.8395553468812746</c:v>
                </c:pt>
                <c:pt idx="35915">
                  <c:v>9.8434959332918268</c:v>
                </c:pt>
                <c:pt idx="35916">
                  <c:v>9.9076252012601422</c:v>
                </c:pt>
                <c:pt idx="35917">
                  <c:v>9.8880670500774723</c:v>
                </c:pt>
                <c:pt idx="35918">
                  <c:v>9.8556196774578364</c:v>
                </c:pt>
                <c:pt idx="35919">
                  <c:v>9.8500083727461796</c:v>
                </c:pt>
                <c:pt idx="35920">
                  <c:v>9.8256396102256041</c:v>
                </c:pt>
                <c:pt idx="35921">
                  <c:v>9.8389370006083894</c:v>
                </c:pt>
                <c:pt idx="35922">
                  <c:v>9.8562347776472592</c:v>
                </c:pt>
                <c:pt idx="35923">
                  <c:v>9.8581514449341157</c:v>
                </c:pt>
                <c:pt idx="35924">
                  <c:v>9.8699584176544466</c:v>
                </c:pt>
                <c:pt idx="35925">
                  <c:v>9.8844910058270621</c:v>
                </c:pt>
                <c:pt idx="35926">
                  <c:v>9.8820934405223273</c:v>
                </c:pt>
                <c:pt idx="35927">
                  <c:v>9.8702672567246079</c:v>
                </c:pt>
                <c:pt idx="35928">
                  <c:v>9.8510025883408616</c:v>
                </c:pt>
                <c:pt idx="35929">
                  <c:v>9.8505059104899697</c:v>
                </c:pt>
                <c:pt idx="35930">
                  <c:v>9.8559381618365105</c:v>
                </c:pt>
                <c:pt idx="35931">
                  <c:v>9.8565189439673109</c:v>
                </c:pt>
                <c:pt idx="35932">
                  <c:v>9.8616188241915541</c:v>
                </c:pt>
                <c:pt idx="35933">
                  <c:v>9.86641895921586</c:v>
                </c:pt>
                <c:pt idx="35934">
                  <c:v>9.8777390875562254</c:v>
                </c:pt>
                <c:pt idx="35935">
                  <c:v>9.8893930599978717</c:v>
                </c:pt>
                <c:pt idx="35936">
                  <c:v>9.8970221886510981</c:v>
                </c:pt>
                <c:pt idx="35937">
                  <c:v>9.8959031766737464</c:v>
                </c:pt>
                <c:pt idx="35938">
                  <c:v>9.8969539564258344</c:v>
                </c:pt>
                <c:pt idx="35939">
                  <c:v>9.9009844373199929</c:v>
                </c:pt>
                <c:pt idx="35940">
                  <c:v>9.9016379670329382</c:v>
                </c:pt>
                <c:pt idx="35941">
                  <c:v>9.866570006186123</c:v>
                </c:pt>
                <c:pt idx="35942">
                  <c:v>9.8357420461610747</c:v>
                </c:pt>
                <c:pt idx="35943">
                  <c:v>9.8053373671397086</c:v>
                </c:pt>
                <c:pt idx="35944">
                  <c:v>9.7527985267521053</c:v>
                </c:pt>
                <c:pt idx="35945">
                  <c:v>9.778907221734114</c:v>
                </c:pt>
                <c:pt idx="35946">
                  <c:v>9.8632459693883163</c:v>
                </c:pt>
                <c:pt idx="35947">
                  <c:v>9.8704553981215817</c:v>
                </c:pt>
                <c:pt idx="35948">
                  <c:v>9.8837361322454935</c:v>
                </c:pt>
                <c:pt idx="35949">
                  <c:v>9.8945740513349918</c:v>
                </c:pt>
                <c:pt idx="35950">
                  <c:v>9.8886205308061381</c:v>
                </c:pt>
                <c:pt idx="35951">
                  <c:v>9.8706021042891052</c:v>
                </c:pt>
                <c:pt idx="35952">
                  <c:v>9.8566516428917907</c:v>
                </c:pt>
                <c:pt idx="35953">
                  <c:v>9.8469320924878474</c:v>
                </c:pt>
                <c:pt idx="35954">
                  <c:v>9.8281413771495991</c:v>
                </c:pt>
                <c:pt idx="35955">
                  <c:v>9.8178724525436945</c:v>
                </c:pt>
                <c:pt idx="35956">
                  <c:v>9.8237257334601082</c:v>
                </c:pt>
                <c:pt idx="35957">
                  <c:v>9.847275084299568</c:v>
                </c:pt>
                <c:pt idx="35958">
                  <c:v>9.8669127717979883</c:v>
                </c:pt>
                <c:pt idx="35959">
                  <c:v>9.8629325463130417</c:v>
                </c:pt>
                <c:pt idx="35960">
                  <c:v>9.8781207223183625</c:v>
                </c:pt>
                <c:pt idx="35961">
                  <c:v>9.880777918787798</c:v>
                </c:pt>
                <c:pt idx="35962">
                  <c:v>9.9100538454105891</c:v>
                </c:pt>
                <c:pt idx="35963">
                  <c:v>9.9442867432010953</c:v>
                </c:pt>
                <c:pt idx="35964">
                  <c:v>9.9048343273375963</c:v>
                </c:pt>
                <c:pt idx="35965">
                  <c:v>9.8613416963457752</c:v>
                </c:pt>
                <c:pt idx="35966">
                  <c:v>9.8414367259786371</c:v>
                </c:pt>
                <c:pt idx="35967">
                  <c:v>9.8491486677206552</c:v>
                </c:pt>
                <c:pt idx="35968">
                  <c:v>9.8695998329796044</c:v>
                </c:pt>
                <c:pt idx="35969">
                  <c:v>9.8703906507171784</c:v>
                </c:pt>
                <c:pt idx="35970">
                  <c:v>9.8421676714641251</c:v>
                </c:pt>
                <c:pt idx="35971">
                  <c:v>9.8208484928781949</c:v>
                </c:pt>
                <c:pt idx="35972">
                  <c:v>9.8084162417336316</c:v>
                </c:pt>
                <c:pt idx="35973">
                  <c:v>9.832106955130131</c:v>
                </c:pt>
                <c:pt idx="35974">
                  <c:v>9.8631120756348558</c:v>
                </c:pt>
                <c:pt idx="35975">
                  <c:v>9.8874820567856414</c:v>
                </c:pt>
                <c:pt idx="35976">
                  <c:v>9.878774527293702</c:v>
                </c:pt>
                <c:pt idx="35977">
                  <c:v>9.855148912697496</c:v>
                </c:pt>
                <c:pt idx="35978">
                  <c:v>9.8355492414767358</c:v>
                </c:pt>
                <c:pt idx="35979">
                  <c:v>9.7956464322773442</c:v>
                </c:pt>
                <c:pt idx="35980">
                  <c:v>9.8084773776573684</c:v>
                </c:pt>
                <c:pt idx="35981">
                  <c:v>9.804244104163292</c:v>
                </c:pt>
                <c:pt idx="35982">
                  <c:v>9.8425318097301329</c:v>
                </c:pt>
                <c:pt idx="35983">
                  <c:v>9.8406203940250236</c:v>
                </c:pt>
                <c:pt idx="35984">
                  <c:v>9.8037818966116603</c:v>
                </c:pt>
                <c:pt idx="35985">
                  <c:v>9.8083970889915921</c:v>
                </c:pt>
                <c:pt idx="35986">
                  <c:v>9.8474701691441275</c:v>
                </c:pt>
                <c:pt idx="35987">
                  <c:v>9.8498964785399981</c:v>
                </c:pt>
                <c:pt idx="35988">
                  <c:v>9.8504996153210822</c:v>
                </c:pt>
                <c:pt idx="35989">
                  <c:v>9.8425667337499423</c:v>
                </c:pt>
                <c:pt idx="35990">
                  <c:v>9.8608561122277489</c:v>
                </c:pt>
                <c:pt idx="35991">
                  <c:v>9.8883709389256929</c:v>
                </c:pt>
                <c:pt idx="35992">
                  <c:v>9.9090032382577427</c:v>
                </c:pt>
                <c:pt idx="35993">
                  <c:v>9.8852362846927608</c:v>
                </c:pt>
                <c:pt idx="35994">
                  <c:v>9.8774165253009958</c:v>
                </c:pt>
                <c:pt idx="35995">
                  <c:v>9.8772016151912663</c:v>
                </c:pt>
                <c:pt idx="35996">
                  <c:v>9.8602233981020166</c:v>
                </c:pt>
                <c:pt idx="35997">
                  <c:v>9.8412632537331266</c:v>
                </c:pt>
                <c:pt idx="35998">
                  <c:v>9.8362031892640793</c:v>
                </c:pt>
                <c:pt idx="35999">
                  <c:v>9.8219565599262406</c:v>
                </c:pt>
                <c:pt idx="36000">
                  <c:v>9.7845283788595037</c:v>
                </c:pt>
                <c:pt idx="36001">
                  <c:v>9.7741828878024872</c:v>
                </c:pt>
                <c:pt idx="36002">
                  <c:v>9.7973906097042693</c:v>
                </c:pt>
                <c:pt idx="36003">
                  <c:v>9.8122342453304618</c:v>
                </c:pt>
                <c:pt idx="36004">
                  <c:v>9.8335791518620344</c:v>
                </c:pt>
                <c:pt idx="36005">
                  <c:v>9.8604870094936423</c:v>
                </c:pt>
                <c:pt idx="36006">
                  <c:v>9.8639931703168813</c:v>
                </c:pt>
                <c:pt idx="36007">
                  <c:v>9.8284782640459945</c:v>
                </c:pt>
                <c:pt idx="36008">
                  <c:v>9.7905212122272314</c:v>
                </c:pt>
                <c:pt idx="36009">
                  <c:v>9.7822753198570762</c:v>
                </c:pt>
                <c:pt idx="36010">
                  <c:v>9.7736634601637586</c:v>
                </c:pt>
                <c:pt idx="36011">
                  <c:v>9.7961328585409611</c:v>
                </c:pt>
                <c:pt idx="36012">
                  <c:v>9.8251035570150123</c:v>
                </c:pt>
                <c:pt idx="36013">
                  <c:v>9.8679819620421139</c:v>
                </c:pt>
                <c:pt idx="36014">
                  <c:v>9.869949081480236</c:v>
                </c:pt>
                <c:pt idx="36015">
                  <c:v>9.869519177698816</c:v>
                </c:pt>
                <c:pt idx="36016">
                  <c:v>9.8502328272561304</c:v>
                </c:pt>
                <c:pt idx="36017">
                  <c:v>9.8066279410289976</c:v>
                </c:pt>
                <c:pt idx="36018">
                  <c:v>9.8071423761237764</c:v>
                </c:pt>
                <c:pt idx="36019">
                  <c:v>9.8346903879315644</c:v>
                </c:pt>
                <c:pt idx="36020">
                  <c:v>9.833167367517845</c:v>
                </c:pt>
                <c:pt idx="36021">
                  <c:v>9.8435629825083399</c:v>
                </c:pt>
                <c:pt idx="36022">
                  <c:v>9.856270030488389</c:v>
                </c:pt>
                <c:pt idx="36023">
                  <c:v>9.8667443563191384</c:v>
                </c:pt>
                <c:pt idx="36024">
                  <c:v>9.9059176468354035</c:v>
                </c:pt>
                <c:pt idx="36025">
                  <c:v>9.881195087637467</c:v>
                </c:pt>
                <c:pt idx="36026">
                  <c:v>9.815609729106809</c:v>
                </c:pt>
                <c:pt idx="36027">
                  <c:v>9.7793331926539775</c:v>
                </c:pt>
                <c:pt idx="36028">
                  <c:v>9.8140195872220044</c:v>
                </c:pt>
                <c:pt idx="36029">
                  <c:v>9.8581397689770132</c:v>
                </c:pt>
                <c:pt idx="36030">
                  <c:v>9.8809114155523208</c:v>
                </c:pt>
                <c:pt idx="36031">
                  <c:v>9.8807837116446287</c:v>
                </c:pt>
                <c:pt idx="36032">
                  <c:v>9.8868868067116722</c:v>
                </c:pt>
                <c:pt idx="36033">
                  <c:v>9.8801278159913455</c:v>
                </c:pt>
                <c:pt idx="36034">
                  <c:v>9.8868658501558091</c:v>
                </c:pt>
                <c:pt idx="36035">
                  <c:v>9.8640192489977281</c:v>
                </c:pt>
                <c:pt idx="36036">
                  <c:v>9.8552927319252035</c:v>
                </c:pt>
                <c:pt idx="36037">
                  <c:v>9.8387318729099995</c:v>
                </c:pt>
                <c:pt idx="36038">
                  <c:v>9.8443468500397184</c:v>
                </c:pt>
                <c:pt idx="36039">
                  <c:v>9.8669808756742992</c:v>
                </c:pt>
                <c:pt idx="36040">
                  <c:v>9.8778729871954312</c:v>
                </c:pt>
                <c:pt idx="36041">
                  <c:v>9.8725153796985889</c:v>
                </c:pt>
                <c:pt idx="36042">
                  <c:v>9.8581079219779681</c:v>
                </c:pt>
                <c:pt idx="36043">
                  <c:v>9.8685573456254438</c:v>
                </c:pt>
                <c:pt idx="36044">
                  <c:v>9.8707483894590524</c:v>
                </c:pt>
                <c:pt idx="36045">
                  <c:v>9.8638600476910199</c:v>
                </c:pt>
                <c:pt idx="36046">
                  <c:v>9.8420056863790961</c:v>
                </c:pt>
                <c:pt idx="36047">
                  <c:v>9.8375098360838802</c:v>
                </c:pt>
                <c:pt idx="36048">
                  <c:v>9.8745312256866438</c:v>
                </c:pt>
                <c:pt idx="36049">
                  <c:v>9.8626468040801587</c:v>
                </c:pt>
                <c:pt idx="36050">
                  <c:v>9.8322454403560489</c:v>
                </c:pt>
                <c:pt idx="36051">
                  <c:v>9.8600915664705511</c:v>
                </c:pt>
                <c:pt idx="36052">
                  <c:v>9.8623711364422721</c:v>
                </c:pt>
                <c:pt idx="36053">
                  <c:v>9.8373060486800554</c:v>
                </c:pt>
                <c:pt idx="36054">
                  <c:v>9.8362443352633218</c:v>
                </c:pt>
                <c:pt idx="36055">
                  <c:v>9.8376559630648703</c:v>
                </c:pt>
                <c:pt idx="36056">
                  <c:v>9.862783876781597</c:v>
                </c:pt>
                <c:pt idx="36057">
                  <c:v>9.891473009705825</c:v>
                </c:pt>
                <c:pt idx="36058">
                  <c:v>9.89566573981738</c:v>
                </c:pt>
                <c:pt idx="36059">
                  <c:v>9.9058205260448027</c:v>
                </c:pt>
                <c:pt idx="36060">
                  <c:v>9.9180669527296299</c:v>
                </c:pt>
                <c:pt idx="36061">
                  <c:v>9.9196858099239478</c:v>
                </c:pt>
                <c:pt idx="36062">
                  <c:v>9.9230148746151947</c:v>
                </c:pt>
                <c:pt idx="36063">
                  <c:v>9.8757608323274351</c:v>
                </c:pt>
                <c:pt idx="36064">
                  <c:v>9.8306125497436962</c:v>
                </c:pt>
                <c:pt idx="36065">
                  <c:v>9.7894338879328071</c:v>
                </c:pt>
                <c:pt idx="36066">
                  <c:v>9.7666053199248708</c:v>
                </c:pt>
                <c:pt idx="36067">
                  <c:v>9.8169609166674103</c:v>
                </c:pt>
                <c:pt idx="36068">
                  <c:v>9.8770101824266323</c:v>
                </c:pt>
                <c:pt idx="36069">
                  <c:v>9.8944862715008224</c:v>
                </c:pt>
                <c:pt idx="36070">
                  <c:v>9.9191722950754464</c:v>
                </c:pt>
                <c:pt idx="36071">
                  <c:v>9.9198536281294807</c:v>
                </c:pt>
                <c:pt idx="36072">
                  <c:v>9.910194888360051</c:v>
                </c:pt>
                <c:pt idx="36073">
                  <c:v>9.9596224386338061</c:v>
                </c:pt>
                <c:pt idx="36074">
                  <c:v>9.9518533083433738</c:v>
                </c:pt>
                <c:pt idx="36075">
                  <c:v>9.900461464350208</c:v>
                </c:pt>
                <c:pt idx="36076">
                  <c:v>9.814401799093984</c:v>
                </c:pt>
                <c:pt idx="36077">
                  <c:v>9.7902255224088179</c:v>
                </c:pt>
                <c:pt idx="36078">
                  <c:v>9.7970536807126454</c:v>
                </c:pt>
                <c:pt idx="36079">
                  <c:v>9.7907872461303072</c:v>
                </c:pt>
                <c:pt idx="36080">
                  <c:v>9.852580697271982</c:v>
                </c:pt>
                <c:pt idx="36081">
                  <c:v>9.9364671723868572</c:v>
                </c:pt>
                <c:pt idx="36082">
                  <c:v>9.9364360274338583</c:v>
                </c:pt>
                <c:pt idx="36083">
                  <c:v>9.896433566655471</c:v>
                </c:pt>
                <c:pt idx="36084">
                  <c:v>9.8729211654365319</c:v>
                </c:pt>
                <c:pt idx="36085">
                  <c:v>9.8795089949290187</c:v>
                </c:pt>
                <c:pt idx="36086">
                  <c:v>9.8534693964673785</c:v>
                </c:pt>
                <c:pt idx="36087">
                  <c:v>9.8385879960697338</c:v>
                </c:pt>
                <c:pt idx="36088">
                  <c:v>9.8492212225667366</c:v>
                </c:pt>
                <c:pt idx="36089">
                  <c:v>9.8407982094445874</c:v>
                </c:pt>
                <c:pt idx="36090">
                  <c:v>9.848143117519836</c:v>
                </c:pt>
                <c:pt idx="36091">
                  <c:v>9.8744814768930684</c:v>
                </c:pt>
                <c:pt idx="36092">
                  <c:v>9.8844830242255171</c:v>
                </c:pt>
                <c:pt idx="36093">
                  <c:v>9.903452919436063</c:v>
                </c:pt>
                <c:pt idx="36094">
                  <c:v>9.9328035143859843</c:v>
                </c:pt>
                <c:pt idx="36095">
                  <c:v>9.9445137822957648</c:v>
                </c:pt>
                <c:pt idx="36096">
                  <c:v>9.9221775502447933</c:v>
                </c:pt>
                <c:pt idx="36097">
                  <c:v>9.9070633578091751</c:v>
                </c:pt>
                <c:pt idx="36098">
                  <c:v>9.8762643440620632</c:v>
                </c:pt>
                <c:pt idx="36099">
                  <c:v>9.8589328446038351</c:v>
                </c:pt>
                <c:pt idx="36100">
                  <c:v>9.8488704609719449</c:v>
                </c:pt>
                <c:pt idx="36101">
                  <c:v>9.8443973599725609</c:v>
                </c:pt>
                <c:pt idx="36102">
                  <c:v>9.8293290994371798</c:v>
                </c:pt>
                <c:pt idx="36103">
                  <c:v>9.8257922133384739</c:v>
                </c:pt>
                <c:pt idx="36104">
                  <c:v>9.8379168538841562</c:v>
                </c:pt>
                <c:pt idx="36105">
                  <c:v>9.8478258588493812</c:v>
                </c:pt>
                <c:pt idx="36106">
                  <c:v>9.8993048478550847</c:v>
                </c:pt>
                <c:pt idx="36107">
                  <c:v>9.925038168984786</c:v>
                </c:pt>
                <c:pt idx="36108">
                  <c:v>9.9291309932635254</c:v>
                </c:pt>
                <c:pt idx="36109">
                  <c:v>9.9145097724123392</c:v>
                </c:pt>
                <c:pt idx="36110">
                  <c:v>9.8954195093175414</c:v>
                </c:pt>
                <c:pt idx="36111">
                  <c:v>9.8734201549702423</c:v>
                </c:pt>
                <c:pt idx="36112">
                  <c:v>9.848582260864772</c:v>
                </c:pt>
                <c:pt idx="36113">
                  <c:v>9.834036192582996</c:v>
                </c:pt>
                <c:pt idx="36114">
                  <c:v>9.8260312462695403</c:v>
                </c:pt>
                <c:pt idx="36115">
                  <c:v>9.8243452777506697</c:v>
                </c:pt>
                <c:pt idx="36116">
                  <c:v>9.8409067928972078</c:v>
                </c:pt>
                <c:pt idx="36117">
                  <c:v>9.8549439701105026</c:v>
                </c:pt>
                <c:pt idx="36118">
                  <c:v>9.8692162567632007</c:v>
                </c:pt>
                <c:pt idx="36119">
                  <c:v>9.8726462340590366</c:v>
                </c:pt>
                <c:pt idx="36120">
                  <c:v>9.8671295728026909</c:v>
                </c:pt>
                <c:pt idx="36121">
                  <c:v>9.871243253197802</c:v>
                </c:pt>
                <c:pt idx="36122">
                  <c:v>9.8937148114975368</c:v>
                </c:pt>
                <c:pt idx="36123">
                  <c:v>9.8762941938786089</c:v>
                </c:pt>
                <c:pt idx="36124">
                  <c:v>9.8602326287271627</c:v>
                </c:pt>
                <c:pt idx="36125">
                  <c:v>9.8557171212933525</c:v>
                </c:pt>
                <c:pt idx="36126">
                  <c:v>9.8352748635758775</c:v>
                </c:pt>
                <c:pt idx="36127">
                  <c:v>9.8387117896509224</c:v>
                </c:pt>
                <c:pt idx="36128">
                  <c:v>9.8857159579220628</c:v>
                </c:pt>
                <c:pt idx="36129">
                  <c:v>9.9072702223205926</c:v>
                </c:pt>
                <c:pt idx="36130">
                  <c:v>9.8854086056227661</c:v>
                </c:pt>
                <c:pt idx="36131">
                  <c:v>9.9021338395079059</c:v>
                </c:pt>
                <c:pt idx="36132">
                  <c:v>9.9099144498825584</c:v>
                </c:pt>
                <c:pt idx="36133">
                  <c:v>9.899456392352679</c:v>
                </c:pt>
                <c:pt idx="36134">
                  <c:v>9.8724117285506026</c:v>
                </c:pt>
                <c:pt idx="36135">
                  <c:v>9.8627160244989867</c:v>
                </c:pt>
                <c:pt idx="36136">
                  <c:v>9.8774061935074613</c:v>
                </c:pt>
                <c:pt idx="36137">
                  <c:v>9.8737230048001976</c:v>
                </c:pt>
                <c:pt idx="36138">
                  <c:v>9.8578933387326586</c:v>
                </c:pt>
                <c:pt idx="36139">
                  <c:v>9.8516033500016444</c:v>
                </c:pt>
                <c:pt idx="36140">
                  <c:v>9.8797327100513375</c:v>
                </c:pt>
                <c:pt idx="36141">
                  <c:v>9.8747039694145347</c:v>
                </c:pt>
                <c:pt idx="36142">
                  <c:v>9.8715029578656193</c:v>
                </c:pt>
                <c:pt idx="36143">
                  <c:v>9.8708718194317573</c:v>
                </c:pt>
                <c:pt idx="36144">
                  <c:v>9.8594117396708505</c:v>
                </c:pt>
                <c:pt idx="36145">
                  <c:v>9.8526266393630326</c:v>
                </c:pt>
                <c:pt idx="36146">
                  <c:v>9.8554828313660163</c:v>
                </c:pt>
                <c:pt idx="36147">
                  <c:v>9.8542575295268886</c:v>
                </c:pt>
                <c:pt idx="36148">
                  <c:v>9.8507281188443638</c:v>
                </c:pt>
                <c:pt idx="36149">
                  <c:v>9.8676454496827208</c:v>
                </c:pt>
                <c:pt idx="36150">
                  <c:v>9.873116840822485</c:v>
                </c:pt>
                <c:pt idx="36151">
                  <c:v>9.9012440057206454</c:v>
                </c:pt>
                <c:pt idx="36152">
                  <c:v>9.9046134470907088</c:v>
                </c:pt>
                <c:pt idx="36153">
                  <c:v>9.8932542824455059</c:v>
                </c:pt>
                <c:pt idx="36154">
                  <c:v>9.8756694059445937</c:v>
                </c:pt>
                <c:pt idx="36155">
                  <c:v>9.8685764701595584</c:v>
                </c:pt>
                <c:pt idx="36156">
                  <c:v>9.8761090507338771</c:v>
                </c:pt>
                <c:pt idx="36157">
                  <c:v>9.8397025911805596</c:v>
                </c:pt>
                <c:pt idx="36158">
                  <c:v>9.8176348368311057</c:v>
                </c:pt>
                <c:pt idx="36159">
                  <c:v>9.8019855588527669</c:v>
                </c:pt>
                <c:pt idx="36160">
                  <c:v>9.8033597799055787</c:v>
                </c:pt>
                <c:pt idx="36161">
                  <c:v>9.8343076863833865</c:v>
                </c:pt>
                <c:pt idx="36162">
                  <c:v>9.8615423718343393</c:v>
                </c:pt>
                <c:pt idx="36163">
                  <c:v>9.9157806573686162</c:v>
                </c:pt>
                <c:pt idx="36164">
                  <c:v>9.8665615820085506</c:v>
                </c:pt>
                <c:pt idx="36165">
                  <c:v>9.8825828002693825</c:v>
                </c:pt>
                <c:pt idx="36166">
                  <c:v>9.9015910631727824</c:v>
                </c:pt>
                <c:pt idx="36167">
                  <c:v>9.9031592858558497</c:v>
                </c:pt>
                <c:pt idx="36168">
                  <c:v>9.9230966023204008</c:v>
                </c:pt>
                <c:pt idx="36169">
                  <c:v>9.9312169856002921</c:v>
                </c:pt>
                <c:pt idx="36170">
                  <c:v>9.917364489594469</c:v>
                </c:pt>
                <c:pt idx="36171">
                  <c:v>9.8924848192483807</c:v>
                </c:pt>
                <c:pt idx="36172">
                  <c:v>9.8432163443696101</c:v>
                </c:pt>
                <c:pt idx="36173">
                  <c:v>9.8339178689575402</c:v>
                </c:pt>
                <c:pt idx="36174">
                  <c:v>9.8349271997112808</c:v>
                </c:pt>
                <c:pt idx="36175">
                  <c:v>9.8713922300044494</c:v>
                </c:pt>
                <c:pt idx="36176">
                  <c:v>9.8856289607380745</c:v>
                </c:pt>
                <c:pt idx="36177">
                  <c:v>9.9023834476641532</c:v>
                </c:pt>
                <c:pt idx="36178">
                  <c:v>9.8770587830687635</c:v>
                </c:pt>
                <c:pt idx="36179">
                  <c:v>9.8615757073434622</c:v>
                </c:pt>
                <c:pt idx="36180">
                  <c:v>9.8625320316316607</c:v>
                </c:pt>
                <c:pt idx="36181">
                  <c:v>9.8802747311855033</c:v>
                </c:pt>
                <c:pt idx="36182">
                  <c:v>9.891194110921278</c:v>
                </c:pt>
                <c:pt idx="36183">
                  <c:v>9.9004853116478824</c:v>
                </c:pt>
                <c:pt idx="36184">
                  <c:v>9.88725350978814</c:v>
                </c:pt>
                <c:pt idx="36185">
                  <c:v>9.8459770578303232</c:v>
                </c:pt>
                <c:pt idx="36186">
                  <c:v>9.8209803676067047</c:v>
                </c:pt>
                <c:pt idx="36187">
                  <c:v>9.8279190092162683</c:v>
                </c:pt>
                <c:pt idx="36188">
                  <c:v>9.8125059941187001</c:v>
                </c:pt>
                <c:pt idx="36189">
                  <c:v>9.8104118386192365</c:v>
                </c:pt>
                <c:pt idx="36190">
                  <c:v>9.789534522035126</c:v>
                </c:pt>
                <c:pt idx="36191">
                  <c:v>9.8426242940282993</c:v>
                </c:pt>
                <c:pt idx="36192">
                  <c:v>9.9368302463560347</c:v>
                </c:pt>
                <c:pt idx="36193">
                  <c:v>9.9408159607038318</c:v>
                </c:pt>
                <c:pt idx="36194">
                  <c:v>9.9547987479821316</c:v>
                </c:pt>
                <c:pt idx="36195">
                  <c:v>9.9281166533232437</c:v>
                </c:pt>
                <c:pt idx="36196">
                  <c:v>9.9027711243327943</c:v>
                </c:pt>
                <c:pt idx="36197">
                  <c:v>9.8772483013969197</c:v>
                </c:pt>
                <c:pt idx="36198">
                  <c:v>9.8725950788361612</c:v>
                </c:pt>
                <c:pt idx="36199">
                  <c:v>9.8797521916994206</c:v>
                </c:pt>
                <c:pt idx="36200">
                  <c:v>9.8608991731430269</c:v>
                </c:pt>
                <c:pt idx="36201">
                  <c:v>9.8619418861142858</c:v>
                </c:pt>
                <c:pt idx="36202">
                  <c:v>9.9092074381484423</c:v>
                </c:pt>
                <c:pt idx="36203">
                  <c:v>9.9127690144093119</c:v>
                </c:pt>
                <c:pt idx="36204">
                  <c:v>9.9187014020914823</c:v>
                </c:pt>
                <c:pt idx="36205">
                  <c:v>9.9300197981696936</c:v>
                </c:pt>
                <c:pt idx="36206">
                  <c:v>9.9196207965613947</c:v>
                </c:pt>
                <c:pt idx="36207">
                  <c:v>9.8925297979878426</c:v>
                </c:pt>
                <c:pt idx="36208">
                  <c:v>9.8642549001050401</c:v>
                </c:pt>
                <c:pt idx="36209">
                  <c:v>9.8325936160672303</c:v>
                </c:pt>
                <c:pt idx="36210">
                  <c:v>9.8326737504535728</c:v>
                </c:pt>
                <c:pt idx="36211">
                  <c:v>9.8686857923963487</c:v>
                </c:pt>
                <c:pt idx="36212">
                  <c:v>9.9042118906828858</c:v>
                </c:pt>
                <c:pt idx="36213">
                  <c:v>9.9464507706780942</c:v>
                </c:pt>
                <c:pt idx="36214">
                  <c:v>9.9588333889563145</c:v>
                </c:pt>
                <c:pt idx="36215">
                  <c:v>9.9624848555106666</c:v>
                </c:pt>
                <c:pt idx="36216">
                  <c:v>9.9502322590848635</c:v>
                </c:pt>
                <c:pt idx="36217">
                  <c:v>9.903151786523912</c:v>
                </c:pt>
                <c:pt idx="36218">
                  <c:v>9.8534665266887327</c:v>
                </c:pt>
                <c:pt idx="36219">
                  <c:v>9.843403347919951</c:v>
                </c:pt>
                <c:pt idx="36220">
                  <c:v>9.8458326644444565</c:v>
                </c:pt>
                <c:pt idx="36221">
                  <c:v>9.8616098777422501</c:v>
                </c:pt>
                <c:pt idx="36222">
                  <c:v>9.8663517076366052</c:v>
                </c:pt>
                <c:pt idx="36223">
                  <c:v>9.8743915533385476</c:v>
                </c:pt>
                <c:pt idx="36224">
                  <c:v>9.9513488049815297</c:v>
                </c:pt>
                <c:pt idx="36225">
                  <c:v>9.9275007254176408</c:v>
                </c:pt>
                <c:pt idx="36226">
                  <c:v>9.8929728654679927</c:v>
                </c:pt>
                <c:pt idx="36227">
                  <c:v>9.8984993231914498</c:v>
                </c:pt>
                <c:pt idx="36228">
                  <c:v>9.8979206444103998</c:v>
                </c:pt>
                <c:pt idx="36229">
                  <c:v>9.8864151318092137</c:v>
                </c:pt>
                <c:pt idx="36230">
                  <c:v>9.8913517158592796</c:v>
                </c:pt>
                <c:pt idx="36231">
                  <c:v>9.8632688684832637</c:v>
                </c:pt>
                <c:pt idx="36232">
                  <c:v>9.8251190579517687</c:v>
                </c:pt>
                <c:pt idx="36233">
                  <c:v>9.7897332694598553</c:v>
                </c:pt>
                <c:pt idx="36234">
                  <c:v>9.7896978994699921</c:v>
                </c:pt>
                <c:pt idx="36235">
                  <c:v>9.7860717796612509</c:v>
                </c:pt>
                <c:pt idx="36236">
                  <c:v>9.7752548764168612</c:v>
                </c:pt>
                <c:pt idx="36237">
                  <c:v>9.7836102460188261</c:v>
                </c:pt>
                <c:pt idx="36238">
                  <c:v>9.8333369151989931</c:v>
                </c:pt>
                <c:pt idx="36239">
                  <c:v>9.9181679184245084</c:v>
                </c:pt>
                <c:pt idx="36240">
                  <c:v>9.9951471692542562</c:v>
                </c:pt>
                <c:pt idx="36241">
                  <c:v>10.082550772275631</c:v>
                </c:pt>
                <c:pt idx="36242">
                  <c:v>10.115231964961309</c:v>
                </c:pt>
                <c:pt idx="36243">
                  <c:v>10.060558670036057</c:v>
                </c:pt>
                <c:pt idx="36244">
                  <c:v>9.9813471706164361</c:v>
                </c:pt>
                <c:pt idx="36245">
                  <c:v>9.9073828221246778</c:v>
                </c:pt>
                <c:pt idx="36246">
                  <c:v>9.8571913643738647</c:v>
                </c:pt>
                <c:pt idx="36247">
                  <c:v>9.8565696825037854</c:v>
                </c:pt>
                <c:pt idx="36248">
                  <c:v>9.8726086793266834</c:v>
                </c:pt>
                <c:pt idx="36249">
                  <c:v>9.8761957494906341</c:v>
                </c:pt>
                <c:pt idx="36250">
                  <c:v>9.8555122882834976</c:v>
                </c:pt>
                <c:pt idx="36251">
                  <c:v>9.8298362284220477</c:v>
                </c:pt>
                <c:pt idx="36252">
                  <c:v>9.828772847519307</c:v>
                </c:pt>
                <c:pt idx="36253">
                  <c:v>9.8539908864076988</c:v>
                </c:pt>
                <c:pt idx="36254">
                  <c:v>9.8609639022034035</c:v>
                </c:pt>
                <c:pt idx="36255">
                  <c:v>9.8789130591750656</c:v>
                </c:pt>
                <c:pt idx="36256">
                  <c:v>9.8949756082459128</c:v>
                </c:pt>
                <c:pt idx="36257">
                  <c:v>9.9290770453058368</c:v>
                </c:pt>
                <c:pt idx="36258">
                  <c:v>9.9758806114014895</c:v>
                </c:pt>
                <c:pt idx="36259">
                  <c:v>9.9868323964217627</c:v>
                </c:pt>
                <c:pt idx="36260">
                  <c:v>9.9477321302731525</c:v>
                </c:pt>
                <c:pt idx="36261">
                  <c:v>9.8861640393742469</c:v>
                </c:pt>
                <c:pt idx="36262">
                  <c:v>9.8050502640937047</c:v>
                </c:pt>
                <c:pt idx="36263">
                  <c:v>9.7716404411390307</c:v>
                </c:pt>
                <c:pt idx="36264">
                  <c:v>9.7683299233797261</c:v>
                </c:pt>
                <c:pt idx="36265">
                  <c:v>9.8094746981198409</c:v>
                </c:pt>
                <c:pt idx="36266">
                  <c:v>9.8526476721568788</c:v>
                </c:pt>
                <c:pt idx="36267">
                  <c:v>9.8723843647292409</c:v>
                </c:pt>
                <c:pt idx="36268">
                  <c:v>9.8765039091539091</c:v>
                </c:pt>
                <c:pt idx="36269">
                  <c:v>9.868011582600289</c:v>
                </c:pt>
                <c:pt idx="36270">
                  <c:v>9.8542276527500459</c:v>
                </c:pt>
                <c:pt idx="36271">
                  <c:v>9.9022301931653676</c:v>
                </c:pt>
                <c:pt idx="36272">
                  <c:v>9.9548573316887534</c:v>
                </c:pt>
                <c:pt idx="36273">
                  <c:v>9.9797573372773272</c:v>
                </c:pt>
                <c:pt idx="36274">
                  <c:v>10.035688225366721</c:v>
                </c:pt>
                <c:pt idx="36275">
                  <c:v>10.118086756506038</c:v>
                </c:pt>
                <c:pt idx="36276">
                  <c:v>10.186421128880331</c:v>
                </c:pt>
                <c:pt idx="36277">
                  <c:v>10.137117815312495</c:v>
                </c:pt>
                <c:pt idx="36278">
                  <c:v>10.019443347628703</c:v>
                </c:pt>
                <c:pt idx="36279">
                  <c:v>9.9057396363766035</c:v>
                </c:pt>
                <c:pt idx="36280">
                  <c:v>9.8468899227955493</c:v>
                </c:pt>
                <c:pt idx="36281">
                  <c:v>9.7876806967905132</c:v>
                </c:pt>
                <c:pt idx="36282">
                  <c:v>9.7379692594804972</c:v>
                </c:pt>
                <c:pt idx="36283">
                  <c:v>9.7132050120434208</c:v>
                </c:pt>
                <c:pt idx="36284">
                  <c:v>9.7136244873408675</c:v>
                </c:pt>
                <c:pt idx="36285">
                  <c:v>9.7548554611359819</c:v>
                </c:pt>
                <c:pt idx="36286">
                  <c:v>9.8548644385793143</c:v>
                </c:pt>
                <c:pt idx="36287">
                  <c:v>9.9532638119209125</c:v>
                </c:pt>
                <c:pt idx="36288">
                  <c:v>10.069090454708814</c:v>
                </c:pt>
                <c:pt idx="36289">
                  <c:v>10.116546124460639</c:v>
                </c:pt>
                <c:pt idx="36290">
                  <c:v>10.111355132306567</c:v>
                </c:pt>
                <c:pt idx="36291">
                  <c:v>10.079521608247575</c:v>
                </c:pt>
                <c:pt idx="36292">
                  <c:v>10.000922968982604</c:v>
                </c:pt>
                <c:pt idx="36293">
                  <c:v>9.9025229978530085</c:v>
                </c:pt>
                <c:pt idx="36294">
                  <c:v>9.8375348017179487</c:v>
                </c:pt>
                <c:pt idx="36295">
                  <c:v>9.7962641201981988</c:v>
                </c:pt>
                <c:pt idx="36296">
                  <c:v>9.784995632592361</c:v>
                </c:pt>
                <c:pt idx="36297">
                  <c:v>9.76482259411166</c:v>
                </c:pt>
                <c:pt idx="36298">
                  <c:v>9.7597349419396835</c:v>
                </c:pt>
                <c:pt idx="36299">
                  <c:v>9.7550784724268294</c:v>
                </c:pt>
                <c:pt idx="36300">
                  <c:v>9.7620708690340514</c:v>
                </c:pt>
                <c:pt idx="36301">
                  <c:v>9.8176108738730949</c:v>
                </c:pt>
                <c:pt idx="36302">
                  <c:v>9.8645877155335171</c:v>
                </c:pt>
                <c:pt idx="36303">
                  <c:v>9.9331624160456755</c:v>
                </c:pt>
                <c:pt idx="36304">
                  <c:v>9.9833651214556891</c:v>
                </c:pt>
                <c:pt idx="36305">
                  <c:v>9.9828347410344147</c:v>
                </c:pt>
                <c:pt idx="36306">
                  <c:v>9.9999924058815814</c:v>
                </c:pt>
                <c:pt idx="36307">
                  <c:v>9.9592449821648383</c:v>
                </c:pt>
                <c:pt idx="36308">
                  <c:v>9.894993983137562</c:v>
                </c:pt>
                <c:pt idx="36309">
                  <c:v>9.8449782414206233</c:v>
                </c:pt>
                <c:pt idx="36310">
                  <c:v>9.8118446425224555</c:v>
                </c:pt>
                <c:pt idx="36311">
                  <c:v>9.8123403315711268</c:v>
                </c:pt>
                <c:pt idx="36312">
                  <c:v>9.8677982887546403</c:v>
                </c:pt>
                <c:pt idx="36313">
                  <c:v>9.9046620231376092</c:v>
                </c:pt>
                <c:pt idx="36314">
                  <c:v>9.9168192096465262</c:v>
                </c:pt>
                <c:pt idx="36315">
                  <c:v>9.8899536314912666</c:v>
                </c:pt>
                <c:pt idx="36316">
                  <c:v>9.8594411007632328</c:v>
                </c:pt>
                <c:pt idx="36317">
                  <c:v>9.8216824661744724</c:v>
                </c:pt>
                <c:pt idx="36318">
                  <c:v>9.7599782052809818</c:v>
                </c:pt>
                <c:pt idx="36319">
                  <c:v>9.7684981237301614</c:v>
                </c:pt>
                <c:pt idx="36320">
                  <c:v>9.8071185725921417</c:v>
                </c:pt>
                <c:pt idx="36321">
                  <c:v>9.8476071231699294</c:v>
                </c:pt>
                <c:pt idx="36322">
                  <c:v>9.9536326247129949</c:v>
                </c:pt>
                <c:pt idx="36323">
                  <c:v>9.9900738858405784</c:v>
                </c:pt>
                <c:pt idx="36324">
                  <c:v>9.9451678648852688</c:v>
                </c:pt>
                <c:pt idx="36325">
                  <c:v>9.9061982414358507</c:v>
                </c:pt>
                <c:pt idx="36326">
                  <c:v>9.8659558444633806</c:v>
                </c:pt>
                <c:pt idx="36327">
                  <c:v>9.8556655928785393</c:v>
                </c:pt>
                <c:pt idx="36328">
                  <c:v>9.8676751461847445</c:v>
                </c:pt>
                <c:pt idx="36329">
                  <c:v>9.8479041946839416</c:v>
                </c:pt>
                <c:pt idx="36330">
                  <c:v>9.8675693755473137</c:v>
                </c:pt>
                <c:pt idx="36331">
                  <c:v>9.8793951169262701</c:v>
                </c:pt>
                <c:pt idx="36332">
                  <c:v>9.8768175390476394</c:v>
                </c:pt>
                <c:pt idx="36333">
                  <c:v>9.866932912336404</c:v>
                </c:pt>
                <c:pt idx="36334">
                  <c:v>9.84473532248815</c:v>
                </c:pt>
                <c:pt idx="36335">
                  <c:v>9.8337825756006776</c:v>
                </c:pt>
                <c:pt idx="36336">
                  <c:v>9.8237664105418041</c:v>
                </c:pt>
                <c:pt idx="36337">
                  <c:v>9.7893493906060236</c:v>
                </c:pt>
                <c:pt idx="36338">
                  <c:v>9.805644047247716</c:v>
                </c:pt>
                <c:pt idx="36339">
                  <c:v>9.8482853258391394</c:v>
                </c:pt>
                <c:pt idx="36340">
                  <c:v>9.9021575221184168</c:v>
                </c:pt>
                <c:pt idx="36341">
                  <c:v>9.9279721105832746</c:v>
                </c:pt>
                <c:pt idx="36342">
                  <c:v>9.939112115614515</c:v>
                </c:pt>
                <c:pt idx="36343">
                  <c:v>9.9086416219346827</c:v>
                </c:pt>
                <c:pt idx="36344">
                  <c:v>9.8466734555403974</c:v>
                </c:pt>
                <c:pt idx="36345">
                  <c:v>9.7806801204337095</c:v>
                </c:pt>
                <c:pt idx="36346">
                  <c:v>9.7570903555342348</c:v>
                </c:pt>
                <c:pt idx="36347">
                  <c:v>9.7889661410450994</c:v>
                </c:pt>
                <c:pt idx="36348">
                  <c:v>9.8229464510828741</c:v>
                </c:pt>
                <c:pt idx="36349">
                  <c:v>9.8441853241743225</c:v>
                </c:pt>
                <c:pt idx="36350">
                  <c:v>9.9031357051948419</c:v>
                </c:pt>
                <c:pt idx="36351">
                  <c:v>9.9558615460801398</c:v>
                </c:pt>
                <c:pt idx="36352">
                  <c:v>9.9225183012238993</c:v>
                </c:pt>
                <c:pt idx="36353">
                  <c:v>9.9306133743689244</c:v>
                </c:pt>
                <c:pt idx="36354">
                  <c:v>9.8944211604968491</c:v>
                </c:pt>
                <c:pt idx="36355">
                  <c:v>9.8537219905635745</c:v>
                </c:pt>
                <c:pt idx="36356">
                  <c:v>9.8480139784781855</c:v>
                </c:pt>
                <c:pt idx="36357">
                  <c:v>9.8383393235657213</c:v>
                </c:pt>
                <c:pt idx="36358">
                  <c:v>9.8286435098242375</c:v>
                </c:pt>
                <c:pt idx="36359">
                  <c:v>9.8339327476384319</c:v>
                </c:pt>
                <c:pt idx="36360">
                  <c:v>9.8761318111029368</c:v>
                </c:pt>
                <c:pt idx="36361">
                  <c:v>9.887744995836746</c:v>
                </c:pt>
                <c:pt idx="36362">
                  <c:v>9.8716032785234376</c:v>
                </c:pt>
                <c:pt idx="36363">
                  <c:v>9.8429844737906862</c:v>
                </c:pt>
                <c:pt idx="36364">
                  <c:v>9.8582431951556391</c:v>
                </c:pt>
                <c:pt idx="36365">
                  <c:v>9.8965112890614204</c:v>
                </c:pt>
                <c:pt idx="36366">
                  <c:v>9.9230212434572067</c:v>
                </c:pt>
                <c:pt idx="36367">
                  <c:v>9.9392576776369754</c:v>
                </c:pt>
                <c:pt idx="36368">
                  <c:v>9.9247595451585457</c:v>
                </c:pt>
                <c:pt idx="36369">
                  <c:v>9.911607548374052</c:v>
                </c:pt>
                <c:pt idx="36370">
                  <c:v>9.8991537537370977</c:v>
                </c:pt>
                <c:pt idx="36371">
                  <c:v>9.8550680879917945</c:v>
                </c:pt>
                <c:pt idx="36372">
                  <c:v>9.8225859003978506</c:v>
                </c:pt>
                <c:pt idx="36373">
                  <c:v>9.8157660868712284</c:v>
                </c:pt>
                <c:pt idx="36374">
                  <c:v>9.8361412370171664</c:v>
                </c:pt>
                <c:pt idx="36375">
                  <c:v>9.8823121270965277</c:v>
                </c:pt>
                <c:pt idx="36376">
                  <c:v>9.9194650254585337</c:v>
                </c:pt>
                <c:pt idx="36377">
                  <c:v>9.9335304040933767</c:v>
                </c:pt>
                <c:pt idx="36378">
                  <c:v>9.9061560243332121</c:v>
                </c:pt>
                <c:pt idx="36379">
                  <c:v>9.8827035158920591</c:v>
                </c:pt>
                <c:pt idx="36380">
                  <c:v>9.8760641696371287</c:v>
                </c:pt>
                <c:pt idx="36381">
                  <c:v>9.8780823275692882</c:v>
                </c:pt>
                <c:pt idx="36382">
                  <c:v>9.8803940678404558</c:v>
                </c:pt>
                <c:pt idx="36383">
                  <c:v>9.8840485215914242</c:v>
                </c:pt>
                <c:pt idx="36384">
                  <c:v>9.8935150082643428</c:v>
                </c:pt>
                <c:pt idx="36385">
                  <c:v>9.8915080214320366</c:v>
                </c:pt>
                <c:pt idx="36386">
                  <c:v>9.8858274127019197</c:v>
                </c:pt>
                <c:pt idx="36387">
                  <c:v>9.859791009075856</c:v>
                </c:pt>
                <c:pt idx="36388">
                  <c:v>9.8526553657112803</c:v>
                </c:pt>
                <c:pt idx="36389">
                  <c:v>9.868110592275336</c:v>
                </c:pt>
                <c:pt idx="36390">
                  <c:v>9.8702541456249673</c:v>
                </c:pt>
                <c:pt idx="36391">
                  <c:v>9.9020147241241698</c:v>
                </c:pt>
                <c:pt idx="36392">
                  <c:v>9.9164687942135092</c:v>
                </c:pt>
                <c:pt idx="36393">
                  <c:v>9.9204457448229029</c:v>
                </c:pt>
                <c:pt idx="36394">
                  <c:v>9.9260462162080607</c:v>
                </c:pt>
                <c:pt idx="36395">
                  <c:v>9.9117695861914328</c:v>
                </c:pt>
                <c:pt idx="36396">
                  <c:v>9.9050195986280247</c:v>
                </c:pt>
                <c:pt idx="36397">
                  <c:v>9.8751540015565755</c:v>
                </c:pt>
                <c:pt idx="36398">
                  <c:v>9.8724400784471875</c:v>
                </c:pt>
                <c:pt idx="36399">
                  <c:v>9.8750996044282431</c:v>
                </c:pt>
                <c:pt idx="36400">
                  <c:v>9.8669405584179639</c:v>
                </c:pt>
                <c:pt idx="36401">
                  <c:v>9.875364217524865</c:v>
                </c:pt>
                <c:pt idx="36402">
                  <c:v>9.901053118144457</c:v>
                </c:pt>
                <c:pt idx="36403">
                  <c:v>9.9054602208891041</c:v>
                </c:pt>
                <c:pt idx="36404">
                  <c:v>9.924076977480059</c:v>
                </c:pt>
                <c:pt idx="36405">
                  <c:v>9.9027134509435673</c:v>
                </c:pt>
                <c:pt idx="36406">
                  <c:v>9.8864958951546242</c:v>
                </c:pt>
                <c:pt idx="36407">
                  <c:v>9.8858895828146398</c:v>
                </c:pt>
                <c:pt idx="36408">
                  <c:v>9.8982836484321446</c:v>
                </c:pt>
                <c:pt idx="36409">
                  <c:v>9.9076637235092146</c:v>
                </c:pt>
                <c:pt idx="36410">
                  <c:v>9.8959093761646031</c:v>
                </c:pt>
                <c:pt idx="36411">
                  <c:v>9.8698445963185186</c:v>
                </c:pt>
                <c:pt idx="36412">
                  <c:v>9.8592043834861158</c:v>
                </c:pt>
                <c:pt idx="36413">
                  <c:v>9.8752307036304323</c:v>
                </c:pt>
                <c:pt idx="36414">
                  <c:v>9.8728578220185259</c:v>
                </c:pt>
                <c:pt idx="36415">
                  <c:v>9.894886046436385</c:v>
                </c:pt>
                <c:pt idx="36416">
                  <c:v>9.9004467863631191</c:v>
                </c:pt>
                <c:pt idx="36417">
                  <c:v>9.9002407468158236</c:v>
                </c:pt>
                <c:pt idx="36418">
                  <c:v>9.9073479648793832</c:v>
                </c:pt>
                <c:pt idx="36419">
                  <c:v>9.9054318885878541</c:v>
                </c:pt>
                <c:pt idx="36420">
                  <c:v>9.9000576324099168</c:v>
                </c:pt>
                <c:pt idx="36421">
                  <c:v>9.9009680537437177</c:v>
                </c:pt>
                <c:pt idx="36422">
                  <c:v>9.9117683496339524</c:v>
                </c:pt>
                <c:pt idx="36423">
                  <c:v>9.8912734228306309</c:v>
                </c:pt>
                <c:pt idx="36424">
                  <c:v>9.8720257104274438</c:v>
                </c:pt>
                <c:pt idx="36425">
                  <c:v>9.8537668347132374</c:v>
                </c:pt>
                <c:pt idx="36426">
                  <c:v>9.8536439226904395</c:v>
                </c:pt>
                <c:pt idx="36427">
                  <c:v>9.8552079466672957</c:v>
                </c:pt>
                <c:pt idx="36428">
                  <c:v>9.8547029668721731</c:v>
                </c:pt>
                <c:pt idx="36429">
                  <c:v>9.8757892633640445</c:v>
                </c:pt>
                <c:pt idx="36430">
                  <c:v>9.915879341469843</c:v>
                </c:pt>
                <c:pt idx="36431">
                  <c:v>9.9213966396634579</c:v>
                </c:pt>
                <c:pt idx="36432">
                  <c:v>9.8727333785535976</c:v>
                </c:pt>
                <c:pt idx="36433">
                  <c:v>9.897280506006835</c:v>
                </c:pt>
                <c:pt idx="36434">
                  <c:v>9.8900508367297526</c:v>
                </c:pt>
                <c:pt idx="36435">
                  <c:v>9.9263700153178416</c:v>
                </c:pt>
                <c:pt idx="36436">
                  <c:v>9.896375283506968</c:v>
                </c:pt>
                <c:pt idx="36437">
                  <c:v>9.8600880327868232</c:v>
                </c:pt>
                <c:pt idx="36438">
                  <c:v>9.8307371731159225</c:v>
                </c:pt>
                <c:pt idx="36439">
                  <c:v>9.8333348347931846</c:v>
                </c:pt>
                <c:pt idx="36440">
                  <c:v>9.8736915927162254</c:v>
                </c:pt>
                <c:pt idx="36441">
                  <c:v>9.8944049279705926</c:v>
                </c:pt>
                <c:pt idx="36442">
                  <c:v>9.9110537371535994</c:v>
                </c:pt>
                <c:pt idx="36443">
                  <c:v>9.9121106678411248</c:v>
                </c:pt>
                <c:pt idx="36444">
                  <c:v>9.8935062854298899</c:v>
                </c:pt>
                <c:pt idx="36445">
                  <c:v>9.8776358031322715</c:v>
                </c:pt>
                <c:pt idx="36446">
                  <c:v>9.870064553159219</c:v>
                </c:pt>
                <c:pt idx="36447">
                  <c:v>9.8770362619009902</c:v>
                </c:pt>
                <c:pt idx="36448">
                  <c:v>9.8915982073167577</c:v>
                </c:pt>
                <c:pt idx="36449">
                  <c:v>9.8878591833032665</c:v>
                </c:pt>
                <c:pt idx="36450">
                  <c:v>9.8648881676695694</c:v>
                </c:pt>
                <c:pt idx="36451">
                  <c:v>9.8454295674566961</c:v>
                </c:pt>
                <c:pt idx="36452">
                  <c:v>9.8375292692423297</c:v>
                </c:pt>
                <c:pt idx="36453">
                  <c:v>9.861566571132597</c:v>
                </c:pt>
                <c:pt idx="36454">
                  <c:v>9.8793768944642331</c:v>
                </c:pt>
                <c:pt idx="36455">
                  <c:v>9.87556318546687</c:v>
                </c:pt>
                <c:pt idx="36456">
                  <c:v>9.884801268874444</c:v>
                </c:pt>
                <c:pt idx="36457">
                  <c:v>9.8934069670999136</c:v>
                </c:pt>
                <c:pt idx="36458">
                  <c:v>9.9031516077797725</c:v>
                </c:pt>
                <c:pt idx="36459">
                  <c:v>9.8945476636834098</c:v>
                </c:pt>
                <c:pt idx="36460">
                  <c:v>9.9000391005644026</c:v>
                </c:pt>
                <c:pt idx="36461">
                  <c:v>9.8871108987978165</c:v>
                </c:pt>
                <c:pt idx="36462">
                  <c:v>9.8886787361692807</c:v>
                </c:pt>
                <c:pt idx="36463">
                  <c:v>9.8883087277643327</c:v>
                </c:pt>
                <c:pt idx="36464">
                  <c:v>9.8812143487120565</c:v>
                </c:pt>
                <c:pt idx="36465">
                  <c:v>9.8730669929881767</c:v>
                </c:pt>
                <c:pt idx="36466">
                  <c:v>9.8666593469910318</c:v>
                </c:pt>
                <c:pt idx="36467">
                  <c:v>9.8474011339455547</c:v>
                </c:pt>
                <c:pt idx="36468">
                  <c:v>9.8127150107186782</c:v>
                </c:pt>
                <c:pt idx="36469">
                  <c:v>9.8526685809631775</c:v>
                </c:pt>
                <c:pt idx="36470">
                  <c:v>9.9026142193001458</c:v>
                </c:pt>
                <c:pt idx="36471">
                  <c:v>9.9105791744833951</c:v>
                </c:pt>
                <c:pt idx="36472">
                  <c:v>9.9194551406688642</c:v>
                </c:pt>
                <c:pt idx="36473">
                  <c:v>9.8705821142506753</c:v>
                </c:pt>
                <c:pt idx="36474">
                  <c:v>9.8493836577174037</c:v>
                </c:pt>
                <c:pt idx="36475">
                  <c:v>9.8440042398883616</c:v>
                </c:pt>
                <c:pt idx="36476">
                  <c:v>9.8372749280252858</c:v>
                </c:pt>
                <c:pt idx="36477">
                  <c:v>9.8440449902318861</c:v>
                </c:pt>
                <c:pt idx="36478">
                  <c:v>9.9034856851274888</c:v>
                </c:pt>
                <c:pt idx="36479">
                  <c:v>9.9149723650398833</c:v>
                </c:pt>
                <c:pt idx="36480">
                  <c:v>9.8805014280973538</c:v>
                </c:pt>
                <c:pt idx="36481">
                  <c:v>9.8500079291618707</c:v>
                </c:pt>
                <c:pt idx="36482">
                  <c:v>9.8501221969569439</c:v>
                </c:pt>
                <c:pt idx="36483">
                  <c:v>9.8517012031529987</c:v>
                </c:pt>
                <c:pt idx="36484">
                  <c:v>9.8322272216658249</c:v>
                </c:pt>
                <c:pt idx="36485">
                  <c:v>9.8364443792488405</c:v>
                </c:pt>
                <c:pt idx="36486">
                  <c:v>9.8943051011984267</c:v>
                </c:pt>
                <c:pt idx="36487">
                  <c:v>9.8982999040255777</c:v>
                </c:pt>
                <c:pt idx="36488">
                  <c:v>9.8784357729711285</c:v>
                </c:pt>
                <c:pt idx="36489">
                  <c:v>9.8650074633219891</c:v>
                </c:pt>
                <c:pt idx="36490">
                  <c:v>9.8666422784985013</c:v>
                </c:pt>
                <c:pt idx="36491">
                  <c:v>9.8925483880683132</c:v>
                </c:pt>
                <c:pt idx="36492">
                  <c:v>9.9227309698179198</c:v>
                </c:pt>
                <c:pt idx="36493">
                  <c:v>9.9287623310078335</c:v>
                </c:pt>
                <c:pt idx="36494">
                  <c:v>9.9406907518326619</c:v>
                </c:pt>
                <c:pt idx="36495">
                  <c:v>9.9426812968665761</c:v>
                </c:pt>
                <c:pt idx="36496">
                  <c:v>9.9210922480924815</c:v>
                </c:pt>
                <c:pt idx="36497">
                  <c:v>9.8994211778672856</c:v>
                </c:pt>
                <c:pt idx="36498">
                  <c:v>9.8682747441291863</c:v>
                </c:pt>
                <c:pt idx="36499">
                  <c:v>9.8472862623071613</c:v>
                </c:pt>
                <c:pt idx="36500">
                  <c:v>9.8419661182799718</c:v>
                </c:pt>
                <c:pt idx="36501">
                  <c:v>9.840768826882849</c:v>
                </c:pt>
                <c:pt idx="36502">
                  <c:v>9.8518966006391686</c:v>
                </c:pt>
                <c:pt idx="36503">
                  <c:v>9.8610413622421955</c:v>
                </c:pt>
                <c:pt idx="36504">
                  <c:v>9.868698742104856</c:v>
                </c:pt>
                <c:pt idx="36505">
                  <c:v>9.8858863178706713</c:v>
                </c:pt>
                <c:pt idx="36506">
                  <c:v>9.8889603875064349</c:v>
                </c:pt>
                <c:pt idx="36507">
                  <c:v>9.8897548273212568</c:v>
                </c:pt>
                <c:pt idx="36508">
                  <c:v>9.8662785315929078</c:v>
                </c:pt>
                <c:pt idx="36509">
                  <c:v>9.8499583260735939</c:v>
                </c:pt>
                <c:pt idx="36510">
                  <c:v>9.8445247404043137</c:v>
                </c:pt>
                <c:pt idx="36511">
                  <c:v>9.8325012630260389</c:v>
                </c:pt>
                <c:pt idx="36512">
                  <c:v>9.859438264539385</c:v>
                </c:pt>
                <c:pt idx="36513">
                  <c:v>9.8811928755820553</c:v>
                </c:pt>
                <c:pt idx="36514">
                  <c:v>9.8880043837941667</c:v>
                </c:pt>
                <c:pt idx="36515">
                  <c:v>9.8490512953993843</c:v>
                </c:pt>
                <c:pt idx="36516">
                  <c:v>9.8465166271294269</c:v>
                </c:pt>
                <c:pt idx="36517">
                  <c:v>9.8971738609225088</c:v>
                </c:pt>
                <c:pt idx="36518">
                  <c:v>9.9227929775878856</c:v>
                </c:pt>
                <c:pt idx="36519">
                  <c:v>9.919771011976195</c:v>
                </c:pt>
                <c:pt idx="36520">
                  <c:v>9.8998156881531241</c:v>
                </c:pt>
                <c:pt idx="36521">
                  <c:v>9.891973784979335</c:v>
                </c:pt>
                <c:pt idx="36522">
                  <c:v>9.8922643484394364</c:v>
                </c:pt>
                <c:pt idx="36523">
                  <c:v>9.8805350103248912</c:v>
                </c:pt>
                <c:pt idx="36524">
                  <c:v>9.8743113240947871</c:v>
                </c:pt>
                <c:pt idx="36525">
                  <c:v>9.8778220620613908</c:v>
                </c:pt>
                <c:pt idx="36526">
                  <c:v>9.8496305363174255</c:v>
                </c:pt>
                <c:pt idx="36527">
                  <c:v>9.8273304708223179</c:v>
                </c:pt>
                <c:pt idx="36528">
                  <c:v>9.8435613822828305</c:v>
                </c:pt>
                <c:pt idx="36529">
                  <c:v>9.8796411151731949</c:v>
                </c:pt>
                <c:pt idx="36530">
                  <c:v>9.9108595014579883</c:v>
                </c:pt>
                <c:pt idx="36531">
                  <c:v>9.9307911860268057</c:v>
                </c:pt>
                <c:pt idx="36532">
                  <c:v>9.9244858003469165</c:v>
                </c:pt>
                <c:pt idx="36533">
                  <c:v>9.8871301710103445</c:v>
                </c:pt>
                <c:pt idx="36534">
                  <c:v>9.85513586560816</c:v>
                </c:pt>
                <c:pt idx="36535">
                  <c:v>9.8540776342393386</c:v>
                </c:pt>
                <c:pt idx="36536">
                  <c:v>9.8500581894117349</c:v>
                </c:pt>
                <c:pt idx="36537">
                  <c:v>9.8571765969502287</c:v>
                </c:pt>
                <c:pt idx="36538">
                  <c:v>9.8724990748407393</c:v>
                </c:pt>
                <c:pt idx="36539">
                  <c:v>9.879522410131953</c:v>
                </c:pt>
                <c:pt idx="36540">
                  <c:v>9.8998181733072599</c:v>
                </c:pt>
                <c:pt idx="36541">
                  <c:v>9.899193021951433</c:v>
                </c:pt>
                <c:pt idx="36542">
                  <c:v>9.8900458977615333</c:v>
                </c:pt>
                <c:pt idx="36543">
                  <c:v>9.8767628402791807</c:v>
                </c:pt>
                <c:pt idx="36544">
                  <c:v>9.8683966463070583</c:v>
                </c:pt>
                <c:pt idx="36545">
                  <c:v>9.8679277933157188</c:v>
                </c:pt>
                <c:pt idx="36546">
                  <c:v>9.8595472347184145</c:v>
                </c:pt>
                <c:pt idx="36547">
                  <c:v>9.8605759077675792</c:v>
                </c:pt>
                <c:pt idx="36548">
                  <c:v>9.8727786231670649</c:v>
                </c:pt>
                <c:pt idx="36549">
                  <c:v>9.8767539619946092</c:v>
                </c:pt>
                <c:pt idx="36550">
                  <c:v>9.884342339789649</c:v>
                </c:pt>
                <c:pt idx="36551">
                  <c:v>9.878990679002154</c:v>
                </c:pt>
                <c:pt idx="36552">
                  <c:v>9.8590251500494261</c:v>
                </c:pt>
                <c:pt idx="36553">
                  <c:v>9.8266552284013482</c:v>
                </c:pt>
                <c:pt idx="36554">
                  <c:v>9.8476526720777358</c:v>
                </c:pt>
                <c:pt idx="36555">
                  <c:v>9.8717666641289146</c:v>
                </c:pt>
                <c:pt idx="36556">
                  <c:v>9.8955935866405973</c:v>
                </c:pt>
                <c:pt idx="36557">
                  <c:v>9.9158089589706293</c:v>
                </c:pt>
                <c:pt idx="36558">
                  <c:v>9.924539493305959</c:v>
                </c:pt>
                <c:pt idx="36559">
                  <c:v>9.8789466388636153</c:v>
                </c:pt>
                <c:pt idx="36560">
                  <c:v>9.8502325269905189</c:v>
                </c:pt>
                <c:pt idx="36561">
                  <c:v>9.8415203628632995</c:v>
                </c:pt>
                <c:pt idx="36562">
                  <c:v>9.8595168955889303</c:v>
                </c:pt>
                <c:pt idx="36563">
                  <c:v>9.8813628271165737</c:v>
                </c:pt>
                <c:pt idx="36564">
                  <c:v>9.9139075103127858</c:v>
                </c:pt>
                <c:pt idx="36565">
                  <c:v>9.8916338981654324</c:v>
                </c:pt>
                <c:pt idx="36566">
                  <c:v>9.8961458596137195</c:v>
                </c:pt>
                <c:pt idx="36567">
                  <c:v>9.8849546439825851</c:v>
                </c:pt>
                <c:pt idx="36568">
                  <c:v>9.8576097598343928</c:v>
                </c:pt>
                <c:pt idx="36569">
                  <c:v>9.8621455802275726</c:v>
                </c:pt>
                <c:pt idx="36570">
                  <c:v>9.8593150970955605</c:v>
                </c:pt>
                <c:pt idx="36571">
                  <c:v>9.842479622664559</c:v>
                </c:pt>
                <c:pt idx="36572">
                  <c:v>9.8603359431934035</c:v>
                </c:pt>
                <c:pt idx="36573">
                  <c:v>9.8943071325507432</c:v>
                </c:pt>
                <c:pt idx="36574">
                  <c:v>9.8961021335606052</c:v>
                </c:pt>
                <c:pt idx="36575">
                  <c:v>9.8844729389719728</c:v>
                </c:pt>
                <c:pt idx="36576">
                  <c:v>9.8738926389924906</c:v>
                </c:pt>
                <c:pt idx="36577">
                  <c:v>9.867776392464517</c:v>
                </c:pt>
                <c:pt idx="36578">
                  <c:v>9.8894246703056421</c:v>
                </c:pt>
                <c:pt idx="36579">
                  <c:v>9.9021719543178346</c:v>
                </c:pt>
                <c:pt idx="36580">
                  <c:v>9.9181410219768189</c:v>
                </c:pt>
                <c:pt idx="36581">
                  <c:v>9.9205665858308709</c:v>
                </c:pt>
                <c:pt idx="36582">
                  <c:v>9.8964551561481251</c:v>
                </c:pt>
                <c:pt idx="36583">
                  <c:v>9.8689230587387193</c:v>
                </c:pt>
                <c:pt idx="36584">
                  <c:v>9.8540269544979715</c:v>
                </c:pt>
                <c:pt idx="36585">
                  <c:v>9.8521572906160113</c:v>
                </c:pt>
                <c:pt idx="36586">
                  <c:v>9.8433359698240821</c:v>
                </c:pt>
                <c:pt idx="36587">
                  <c:v>9.8474691816301956</c:v>
                </c:pt>
                <c:pt idx="36588">
                  <c:v>9.8642022055706597</c:v>
                </c:pt>
                <c:pt idx="36589">
                  <c:v>9.8745000011093804</c:v>
                </c:pt>
                <c:pt idx="36590">
                  <c:v>9.8579489286460884</c:v>
                </c:pt>
                <c:pt idx="36591">
                  <c:v>9.8175169694162729</c:v>
                </c:pt>
                <c:pt idx="36592">
                  <c:v>9.8185644891783372</c:v>
                </c:pt>
                <c:pt idx="36593">
                  <c:v>9.8679955484548252</c:v>
                </c:pt>
                <c:pt idx="36594">
                  <c:v>9.9230996664752933</c:v>
                </c:pt>
                <c:pt idx="36595">
                  <c:v>9.959946745700341</c:v>
                </c:pt>
                <c:pt idx="36596">
                  <c:v>9.9552983263420209</c:v>
                </c:pt>
                <c:pt idx="36597">
                  <c:v>9.9400232890650759</c:v>
                </c:pt>
                <c:pt idx="36598">
                  <c:v>9.9167635870930493</c:v>
                </c:pt>
                <c:pt idx="36599">
                  <c:v>9.8842809964325848</c:v>
                </c:pt>
                <c:pt idx="36600">
                  <c:v>9.875885874051237</c:v>
                </c:pt>
                <c:pt idx="36601">
                  <c:v>9.8475954699786872</c:v>
                </c:pt>
                <c:pt idx="36602">
                  <c:v>9.8423746580753928</c:v>
                </c:pt>
                <c:pt idx="36603">
                  <c:v>9.8420972057811689</c:v>
                </c:pt>
                <c:pt idx="36604">
                  <c:v>9.8581890933806076</c:v>
                </c:pt>
                <c:pt idx="36605">
                  <c:v>9.9056840601852016</c:v>
                </c:pt>
                <c:pt idx="36606">
                  <c:v>9.9437571728374738</c:v>
                </c:pt>
                <c:pt idx="36607">
                  <c:v>9.9565201751397652</c:v>
                </c:pt>
                <c:pt idx="36608">
                  <c:v>9.9436430177367505</c:v>
                </c:pt>
                <c:pt idx="36609">
                  <c:v>9.8965507013422069</c:v>
                </c:pt>
                <c:pt idx="36610">
                  <c:v>9.8621556633216745</c:v>
                </c:pt>
                <c:pt idx="36611">
                  <c:v>9.8287105292766572</c:v>
                </c:pt>
                <c:pt idx="36612">
                  <c:v>9.8313871232305026</c:v>
                </c:pt>
                <c:pt idx="36613">
                  <c:v>9.8254371855025706</c:v>
                </c:pt>
                <c:pt idx="36614">
                  <c:v>9.8346841794684536</c:v>
                </c:pt>
                <c:pt idx="36615">
                  <c:v>9.8431778760710937</c:v>
                </c:pt>
                <c:pt idx="36616">
                  <c:v>9.8608668681010165</c:v>
                </c:pt>
                <c:pt idx="36617">
                  <c:v>9.8904306224054412</c:v>
                </c:pt>
                <c:pt idx="36618">
                  <c:v>9.9103014080208496</c:v>
                </c:pt>
                <c:pt idx="36619">
                  <c:v>9.9163534109776226</c:v>
                </c:pt>
                <c:pt idx="36620">
                  <c:v>9.9071363999720639</c:v>
                </c:pt>
                <c:pt idx="36621">
                  <c:v>9.8881533006857758</c:v>
                </c:pt>
                <c:pt idx="36622">
                  <c:v>9.8921512526363635</c:v>
                </c:pt>
                <c:pt idx="36623">
                  <c:v>9.894686659748098</c:v>
                </c:pt>
                <c:pt idx="36624">
                  <c:v>9.8944518998646505</c:v>
                </c:pt>
                <c:pt idx="36625">
                  <c:v>9.893692421098784</c:v>
                </c:pt>
                <c:pt idx="36626">
                  <c:v>9.9068973562366267</c:v>
                </c:pt>
                <c:pt idx="36627">
                  <c:v>9.9290193814165786</c:v>
                </c:pt>
                <c:pt idx="36628">
                  <c:v>9.8890483512066929</c:v>
                </c:pt>
                <c:pt idx="36629">
                  <c:v>9.9530628864575235</c:v>
                </c:pt>
                <c:pt idx="36630">
                  <c:v>9.928728553076839</c:v>
                </c:pt>
                <c:pt idx="36631">
                  <c:v>9.8965872890206192</c:v>
                </c:pt>
                <c:pt idx="36632">
                  <c:v>9.8474566158480865</c:v>
                </c:pt>
                <c:pt idx="36633">
                  <c:v>9.817098001882588</c:v>
                </c:pt>
                <c:pt idx="36634">
                  <c:v>9.820905675087662</c:v>
                </c:pt>
                <c:pt idx="36635">
                  <c:v>9.8461238829480564</c:v>
                </c:pt>
                <c:pt idx="36636">
                  <c:v>9.8587546142054876</c:v>
                </c:pt>
                <c:pt idx="36637">
                  <c:v>9.8878423100322124</c:v>
                </c:pt>
                <c:pt idx="36638">
                  <c:v>9.8944091853879801</c:v>
                </c:pt>
                <c:pt idx="36639">
                  <c:v>9.8687528929767563</c:v>
                </c:pt>
                <c:pt idx="36640">
                  <c:v>9.8640609763337572</c:v>
                </c:pt>
                <c:pt idx="36641">
                  <c:v>9.8824132914389775</c:v>
                </c:pt>
                <c:pt idx="36642">
                  <c:v>9.8969475028890397</c:v>
                </c:pt>
                <c:pt idx="36643">
                  <c:v>9.8958063028979364</c:v>
                </c:pt>
                <c:pt idx="36644">
                  <c:v>9.8947772140807224</c:v>
                </c:pt>
                <c:pt idx="36645">
                  <c:v>9.8830842742652933</c:v>
                </c:pt>
                <c:pt idx="36646">
                  <c:v>9.8762401308646002</c:v>
                </c:pt>
                <c:pt idx="36647">
                  <c:v>9.817738432958766</c:v>
                </c:pt>
                <c:pt idx="36648">
                  <c:v>9.8278248179457641</c:v>
                </c:pt>
                <c:pt idx="36649">
                  <c:v>9.8998717714569811</c:v>
                </c:pt>
                <c:pt idx="36650">
                  <c:v>9.9213566259683699</c:v>
                </c:pt>
                <c:pt idx="36651">
                  <c:v>9.9140928493557077</c:v>
                </c:pt>
                <c:pt idx="36652">
                  <c:v>9.913062368991767</c:v>
                </c:pt>
                <c:pt idx="36653">
                  <c:v>9.9402438862772353</c:v>
                </c:pt>
                <c:pt idx="36654">
                  <c:v>9.9571636756864894</c:v>
                </c:pt>
                <c:pt idx="36655">
                  <c:v>9.9293082120243188</c:v>
                </c:pt>
                <c:pt idx="36656">
                  <c:v>9.8655785608825592</c:v>
                </c:pt>
                <c:pt idx="36657">
                  <c:v>9.8682298353487692</c:v>
                </c:pt>
                <c:pt idx="36658">
                  <c:v>9.8462643135599865</c:v>
                </c:pt>
                <c:pt idx="36659">
                  <c:v>9.8136074399351898</c:v>
                </c:pt>
                <c:pt idx="36660">
                  <c:v>9.8088382927468576</c:v>
                </c:pt>
                <c:pt idx="36661">
                  <c:v>9.8711979005360551</c:v>
                </c:pt>
                <c:pt idx="36662">
                  <c:v>9.9294548565099578</c:v>
                </c:pt>
                <c:pt idx="36663">
                  <c:v>9.9557120158774417</c:v>
                </c:pt>
                <c:pt idx="36664">
                  <c:v>9.9610932987631937</c:v>
                </c:pt>
                <c:pt idx="36665">
                  <c:v>9.9257558752697808</c:v>
                </c:pt>
                <c:pt idx="36666">
                  <c:v>9.8812148475856372</c:v>
                </c:pt>
                <c:pt idx="36667">
                  <c:v>9.8519301552827319</c:v>
                </c:pt>
                <c:pt idx="36668">
                  <c:v>9.827221950547651</c:v>
                </c:pt>
                <c:pt idx="36669">
                  <c:v>9.8120489587367263</c:v>
                </c:pt>
                <c:pt idx="36670">
                  <c:v>9.8270839702544333</c:v>
                </c:pt>
                <c:pt idx="36671">
                  <c:v>9.8183029472020333</c:v>
                </c:pt>
                <c:pt idx="36672">
                  <c:v>9.8666637923792297</c:v>
                </c:pt>
                <c:pt idx="36673">
                  <c:v>9.9358621808640351</c:v>
                </c:pt>
                <c:pt idx="36674">
                  <c:v>9.9746010403959477</c:v>
                </c:pt>
                <c:pt idx="36675">
                  <c:v>9.9943275473651401</c:v>
                </c:pt>
                <c:pt idx="36676">
                  <c:v>9.9883053839507845</c:v>
                </c:pt>
                <c:pt idx="36677">
                  <c:v>9.967725323454907</c:v>
                </c:pt>
                <c:pt idx="36678">
                  <c:v>9.8827049873472834</c:v>
                </c:pt>
                <c:pt idx="36679">
                  <c:v>9.8176447807739375</c:v>
                </c:pt>
                <c:pt idx="36680">
                  <c:v>9.8264498785239436</c:v>
                </c:pt>
                <c:pt idx="36681">
                  <c:v>9.8334157538237292</c:v>
                </c:pt>
                <c:pt idx="36682">
                  <c:v>9.843865686775688</c:v>
                </c:pt>
                <c:pt idx="36683">
                  <c:v>9.868286194660465</c:v>
                </c:pt>
                <c:pt idx="36684">
                  <c:v>9.920155374364251</c:v>
                </c:pt>
                <c:pt idx="36685">
                  <c:v>9.9061380705026849</c:v>
                </c:pt>
                <c:pt idx="36686">
                  <c:v>9.8921419566610549</c:v>
                </c:pt>
                <c:pt idx="36687">
                  <c:v>9.8786887505053613</c:v>
                </c:pt>
                <c:pt idx="36688">
                  <c:v>9.8805062731885833</c:v>
                </c:pt>
                <c:pt idx="36689">
                  <c:v>9.8719900406119141</c:v>
                </c:pt>
                <c:pt idx="36690">
                  <c:v>9.8703172866865572</c:v>
                </c:pt>
                <c:pt idx="36691">
                  <c:v>9.8935502777434845</c:v>
                </c:pt>
                <c:pt idx="36692">
                  <c:v>9.8918842899952821</c:v>
                </c:pt>
                <c:pt idx="36693">
                  <c:v>9.86962961327675</c:v>
                </c:pt>
                <c:pt idx="36694">
                  <c:v>9.8729218315382816</c:v>
                </c:pt>
                <c:pt idx="36695">
                  <c:v>9.8641982951516027</c:v>
                </c:pt>
                <c:pt idx="36696">
                  <c:v>9.8628055240299002</c:v>
                </c:pt>
                <c:pt idx="36697">
                  <c:v>9.9067987715198189</c:v>
                </c:pt>
                <c:pt idx="36698">
                  <c:v>9.9382283613798119</c:v>
                </c:pt>
                <c:pt idx="36699">
                  <c:v>9.9316259285515418</c:v>
                </c:pt>
                <c:pt idx="36700">
                  <c:v>9.9059083422902869</c:v>
                </c:pt>
                <c:pt idx="36701">
                  <c:v>9.8702696823499121</c:v>
                </c:pt>
                <c:pt idx="36702">
                  <c:v>9.858953620762394</c:v>
                </c:pt>
                <c:pt idx="36703">
                  <c:v>9.8470307770993468</c:v>
                </c:pt>
                <c:pt idx="36704">
                  <c:v>9.829261522282799</c:v>
                </c:pt>
                <c:pt idx="36705">
                  <c:v>9.831891615252319</c:v>
                </c:pt>
                <c:pt idx="36706">
                  <c:v>9.8777681922841811</c:v>
                </c:pt>
                <c:pt idx="36707">
                  <c:v>9.9236090617339681</c:v>
                </c:pt>
                <c:pt idx="36708">
                  <c:v>9.9542581612661589</c:v>
                </c:pt>
                <c:pt idx="36709">
                  <c:v>9.9495435669248575</c:v>
                </c:pt>
                <c:pt idx="36710">
                  <c:v>9.9501617446407078</c:v>
                </c:pt>
                <c:pt idx="36711">
                  <c:v>9.9366083455306633</c:v>
                </c:pt>
                <c:pt idx="36712">
                  <c:v>9.881058046978465</c:v>
                </c:pt>
                <c:pt idx="36713">
                  <c:v>9.8543545684548928</c:v>
                </c:pt>
                <c:pt idx="36714">
                  <c:v>9.8880833462599025</c:v>
                </c:pt>
                <c:pt idx="36715">
                  <c:v>9.8832900763562037</c:v>
                </c:pt>
                <c:pt idx="36716">
                  <c:v>9.9018504663210951</c:v>
                </c:pt>
                <c:pt idx="36717">
                  <c:v>9.8907189317903086</c:v>
                </c:pt>
                <c:pt idx="36718">
                  <c:v>9.8873081584516349</c:v>
                </c:pt>
                <c:pt idx="36719">
                  <c:v>9.851029796610236</c:v>
                </c:pt>
                <c:pt idx="36720">
                  <c:v>9.7880555255409654</c:v>
                </c:pt>
                <c:pt idx="36721">
                  <c:v>9.7577447450152626</c:v>
                </c:pt>
                <c:pt idx="36722">
                  <c:v>9.7716000893730826</c:v>
                </c:pt>
                <c:pt idx="36723">
                  <c:v>9.8032502685884904</c:v>
                </c:pt>
                <c:pt idx="36724">
                  <c:v>9.8276427368106241</c:v>
                </c:pt>
                <c:pt idx="36725">
                  <c:v>9.8804221941339865</c:v>
                </c:pt>
                <c:pt idx="36726">
                  <c:v>9.9471983778650213</c:v>
                </c:pt>
                <c:pt idx="36727">
                  <c:v>10.012737540461377</c:v>
                </c:pt>
                <c:pt idx="36728">
                  <c:v>10.035471445407364</c:v>
                </c:pt>
                <c:pt idx="36729">
                  <c:v>10.042563213662534</c:v>
                </c:pt>
                <c:pt idx="36730">
                  <c:v>10.012948941811228</c:v>
                </c:pt>
                <c:pt idx="36731">
                  <c:v>9.9648912227173998</c:v>
                </c:pt>
                <c:pt idx="36732">
                  <c:v>9.9251693230796114</c:v>
                </c:pt>
                <c:pt idx="36733">
                  <c:v>9.880226889078175</c:v>
                </c:pt>
                <c:pt idx="36734">
                  <c:v>9.8548781704018449</c:v>
                </c:pt>
                <c:pt idx="36735">
                  <c:v>9.8585560809233925</c:v>
                </c:pt>
                <c:pt idx="36736">
                  <c:v>9.8623416647956805</c:v>
                </c:pt>
                <c:pt idx="36737">
                  <c:v>9.8596541254318542</c:v>
                </c:pt>
                <c:pt idx="36738">
                  <c:v>9.8766492913294055</c:v>
                </c:pt>
                <c:pt idx="36739">
                  <c:v>9.866727805747221</c:v>
                </c:pt>
                <c:pt idx="36740">
                  <c:v>9.866872536015892</c:v>
                </c:pt>
                <c:pt idx="36741">
                  <c:v>9.9056355988580584</c:v>
                </c:pt>
                <c:pt idx="36742">
                  <c:v>9.9666144206101404</c:v>
                </c:pt>
                <c:pt idx="36743">
                  <c:v>9.9724469041430925</c:v>
                </c:pt>
                <c:pt idx="36744">
                  <c:v>9.9609704885039978</c:v>
                </c:pt>
                <c:pt idx="36745">
                  <c:v>9.908069580400042</c:v>
                </c:pt>
                <c:pt idx="36746">
                  <c:v>9.9359319781826283</c:v>
                </c:pt>
                <c:pt idx="36747">
                  <c:v>9.957709542246528</c:v>
                </c:pt>
                <c:pt idx="36748">
                  <c:v>9.9297976921234437</c:v>
                </c:pt>
                <c:pt idx="36749">
                  <c:v>9.8922870999514316</c:v>
                </c:pt>
                <c:pt idx="36750">
                  <c:v>9.8651359460924688</c:v>
                </c:pt>
                <c:pt idx="36751">
                  <c:v>9.8414811240818274</c:v>
                </c:pt>
                <c:pt idx="36752">
                  <c:v>9.8472260203757074</c:v>
                </c:pt>
                <c:pt idx="36753">
                  <c:v>9.8695303112157706</c:v>
                </c:pt>
                <c:pt idx="36754">
                  <c:v>9.7950701238729359</c:v>
                </c:pt>
                <c:pt idx="36755">
                  <c:v>9.7238615907583323</c:v>
                </c:pt>
                <c:pt idx="36756">
                  <c:v>9.7469962956033136</c:v>
                </c:pt>
                <c:pt idx="36757">
                  <c:v>9.8256940519927145</c:v>
                </c:pt>
                <c:pt idx="36758">
                  <c:v>9.8817439568640424</c:v>
                </c:pt>
                <c:pt idx="36759">
                  <c:v>9.9171133041228448</c:v>
                </c:pt>
                <c:pt idx="36760">
                  <c:v>9.9378880611359772</c:v>
                </c:pt>
                <c:pt idx="36761">
                  <c:v>9.8913271103222957</c:v>
                </c:pt>
                <c:pt idx="36762">
                  <c:v>9.7265093144824188</c:v>
                </c:pt>
                <c:pt idx="36763">
                  <c:v>9.7360672099333136</c:v>
                </c:pt>
                <c:pt idx="36764">
                  <c:v>9.8361669111636001</c:v>
                </c:pt>
                <c:pt idx="36765">
                  <c:v>9.9214260228359876</c:v>
                </c:pt>
                <c:pt idx="36766">
                  <c:v>9.953782834462908</c:v>
                </c:pt>
                <c:pt idx="36767">
                  <c:v>9.9168983708419827</c:v>
                </c:pt>
                <c:pt idx="36768">
                  <c:v>9.9029829657712298</c:v>
                </c:pt>
                <c:pt idx="36769">
                  <c:v>9.891781393377185</c:v>
                </c:pt>
                <c:pt idx="36770">
                  <c:v>9.8976017553234819</c:v>
                </c:pt>
                <c:pt idx="36771">
                  <c:v>9.8515586483908653</c:v>
                </c:pt>
                <c:pt idx="36772">
                  <c:v>9.8380705602080667</c:v>
                </c:pt>
                <c:pt idx="36773">
                  <c:v>9.8715270862146909</c:v>
                </c:pt>
                <c:pt idx="36774">
                  <c:v>9.8984239208065077</c:v>
                </c:pt>
                <c:pt idx="36775">
                  <c:v>9.9119613535920177</c:v>
                </c:pt>
                <c:pt idx="36776">
                  <c:v>9.8970523720575727</c:v>
                </c:pt>
                <c:pt idx="36777">
                  <c:v>9.8625544087118726</c:v>
                </c:pt>
                <c:pt idx="36778">
                  <c:v>9.8158372072522866</c:v>
                </c:pt>
                <c:pt idx="36779">
                  <c:v>9.7798580984839543</c:v>
                </c:pt>
                <c:pt idx="36780">
                  <c:v>9.7710773839417566</c:v>
                </c:pt>
                <c:pt idx="36781">
                  <c:v>9.7842207804047927</c:v>
                </c:pt>
                <c:pt idx="36782">
                  <c:v>9.8344803551567885</c:v>
                </c:pt>
                <c:pt idx="36783">
                  <c:v>9.8794116258649751</c:v>
                </c:pt>
                <c:pt idx="36784">
                  <c:v>9.9286827024687909</c:v>
                </c:pt>
                <c:pt idx="36785">
                  <c:v>9.9426640118270821</c:v>
                </c:pt>
                <c:pt idx="36786">
                  <c:v>9.9464344664985695</c:v>
                </c:pt>
                <c:pt idx="36787">
                  <c:v>9.9505695487225623</c:v>
                </c:pt>
                <c:pt idx="36788">
                  <c:v>9.9335833049270654</c:v>
                </c:pt>
                <c:pt idx="36789">
                  <c:v>9.9226717052925189</c:v>
                </c:pt>
                <c:pt idx="36790">
                  <c:v>9.9088994543484148</c:v>
                </c:pt>
                <c:pt idx="36791">
                  <c:v>9.9111622212235932</c:v>
                </c:pt>
                <c:pt idx="36792">
                  <c:v>9.9021188392851176</c:v>
                </c:pt>
                <c:pt idx="36793">
                  <c:v>9.8586965821806203</c:v>
                </c:pt>
                <c:pt idx="36794">
                  <c:v>9.8214443346446973</c:v>
                </c:pt>
                <c:pt idx="36795">
                  <c:v>9.8181904086728782</c:v>
                </c:pt>
                <c:pt idx="36796">
                  <c:v>9.8414806061183953</c:v>
                </c:pt>
                <c:pt idx="36797">
                  <c:v>9.8776874494489739</c:v>
                </c:pt>
                <c:pt idx="36798">
                  <c:v>9.8954879423275113</c:v>
                </c:pt>
                <c:pt idx="36799">
                  <c:v>9.9005185137711198</c:v>
                </c:pt>
                <c:pt idx="36800">
                  <c:v>9.8702879204905685</c:v>
                </c:pt>
                <c:pt idx="36801">
                  <c:v>9.8554946127794594</c:v>
                </c:pt>
                <c:pt idx="36802">
                  <c:v>9.8692814114536453</c:v>
                </c:pt>
                <c:pt idx="36803">
                  <c:v>9.8906378665098433</c:v>
                </c:pt>
                <c:pt idx="36804">
                  <c:v>9.9068455817410488</c:v>
                </c:pt>
                <c:pt idx="36805">
                  <c:v>9.8935092681577377</c:v>
                </c:pt>
                <c:pt idx="36806">
                  <c:v>9.8693134789458892</c:v>
                </c:pt>
                <c:pt idx="36807">
                  <c:v>9.8663992332235413</c:v>
                </c:pt>
                <c:pt idx="36808">
                  <c:v>9.8838918135452403</c:v>
                </c:pt>
                <c:pt idx="36809">
                  <c:v>9.913615037353301</c:v>
                </c:pt>
                <c:pt idx="36810">
                  <c:v>9.9261856989636588</c:v>
                </c:pt>
                <c:pt idx="36811">
                  <c:v>9.9245197202788091</c:v>
                </c:pt>
                <c:pt idx="36812">
                  <c:v>9.928384233914711</c:v>
                </c:pt>
                <c:pt idx="36813">
                  <c:v>9.9315905731899328</c:v>
                </c:pt>
                <c:pt idx="36814">
                  <c:v>9.9289924590751557</c:v>
                </c:pt>
                <c:pt idx="36815">
                  <c:v>9.9145605836830359</c:v>
                </c:pt>
                <c:pt idx="36816">
                  <c:v>9.9054912506039035</c:v>
                </c:pt>
                <c:pt idx="36817">
                  <c:v>9.8758678572501761</c:v>
                </c:pt>
                <c:pt idx="36818">
                  <c:v>9.8446270760096315</c:v>
                </c:pt>
                <c:pt idx="36819">
                  <c:v>9.8056008442258076</c:v>
                </c:pt>
                <c:pt idx="36820">
                  <c:v>9.8174209574597207</c:v>
                </c:pt>
                <c:pt idx="36821">
                  <c:v>9.8430962678745448</c:v>
                </c:pt>
                <c:pt idx="36822">
                  <c:v>9.8781504134143372</c:v>
                </c:pt>
                <c:pt idx="36823">
                  <c:v>9.9220819356683378</c:v>
                </c:pt>
                <c:pt idx="36824">
                  <c:v>9.9257064340125662</c:v>
                </c:pt>
                <c:pt idx="36825">
                  <c:v>9.9172845910496861</c:v>
                </c:pt>
                <c:pt idx="36826">
                  <c:v>9.9004053617546948</c:v>
                </c:pt>
                <c:pt idx="36827">
                  <c:v>9.8945276993769316</c:v>
                </c:pt>
                <c:pt idx="36828">
                  <c:v>9.8884919758959207</c:v>
                </c:pt>
                <c:pt idx="36829">
                  <c:v>9.8984048075349111</c:v>
                </c:pt>
                <c:pt idx="36830">
                  <c:v>9.9041836396486751</c:v>
                </c:pt>
                <c:pt idx="36831">
                  <c:v>9.9003903204384081</c:v>
                </c:pt>
                <c:pt idx="36832">
                  <c:v>9.893415391066922</c:v>
                </c:pt>
                <c:pt idx="36833">
                  <c:v>9.8682625034216258</c:v>
                </c:pt>
                <c:pt idx="36834">
                  <c:v>9.8435416525962953</c:v>
                </c:pt>
                <c:pt idx="36835">
                  <c:v>9.8531075931089926</c:v>
                </c:pt>
                <c:pt idx="36836">
                  <c:v>9.8629944393224083</c:v>
                </c:pt>
                <c:pt idx="36837">
                  <c:v>9.8765033703403216</c:v>
                </c:pt>
                <c:pt idx="36838">
                  <c:v>9.890249889822428</c:v>
                </c:pt>
                <c:pt idx="36839">
                  <c:v>9.8890151479586734</c:v>
                </c:pt>
                <c:pt idx="36840">
                  <c:v>9.8956582076349591</c:v>
                </c:pt>
                <c:pt idx="36841">
                  <c:v>9.8791517582702557</c:v>
                </c:pt>
                <c:pt idx="36842">
                  <c:v>9.828678494591669</c:v>
                </c:pt>
                <c:pt idx="36843">
                  <c:v>9.8517712055368438</c:v>
                </c:pt>
                <c:pt idx="36844">
                  <c:v>9.9074826381224081</c:v>
                </c:pt>
                <c:pt idx="36845">
                  <c:v>9.9313378196365534</c:v>
                </c:pt>
                <c:pt idx="36846">
                  <c:v>9.9489233407327688</c:v>
                </c:pt>
                <c:pt idx="36847">
                  <c:v>9.938609052035579</c:v>
                </c:pt>
                <c:pt idx="36848">
                  <c:v>9.9448413759077994</c:v>
                </c:pt>
                <c:pt idx="36849">
                  <c:v>9.9330232511979499</c:v>
                </c:pt>
                <c:pt idx="36850">
                  <c:v>9.8903809898342061</c:v>
                </c:pt>
                <c:pt idx="36851">
                  <c:v>9.8583750026380415</c:v>
                </c:pt>
                <c:pt idx="36852">
                  <c:v>9.8587893034815526</c:v>
                </c:pt>
                <c:pt idx="36853">
                  <c:v>9.862314246906621</c:v>
                </c:pt>
                <c:pt idx="36854">
                  <c:v>9.8926789831067232</c:v>
                </c:pt>
                <c:pt idx="36855">
                  <c:v>9.900803461739125</c:v>
                </c:pt>
                <c:pt idx="36856">
                  <c:v>9.874361828248297</c:v>
                </c:pt>
                <c:pt idx="36857">
                  <c:v>9.8860184140816916</c:v>
                </c:pt>
                <c:pt idx="36858">
                  <c:v>9.8936077622181031</c:v>
                </c:pt>
                <c:pt idx="36859">
                  <c:v>9.9009124089010072</c:v>
                </c:pt>
                <c:pt idx="36860">
                  <c:v>9.9298725730818003</c:v>
                </c:pt>
                <c:pt idx="36861">
                  <c:v>9.9221962789864246</c:v>
                </c:pt>
                <c:pt idx="36862">
                  <c:v>9.8490831887455563</c:v>
                </c:pt>
                <c:pt idx="36863">
                  <c:v>9.8536992307322464</c:v>
                </c:pt>
                <c:pt idx="36864">
                  <c:v>9.8963331807261063</c:v>
                </c:pt>
                <c:pt idx="36865">
                  <c:v>9.9110865658871301</c:v>
                </c:pt>
                <c:pt idx="36866">
                  <c:v>9.9269315628315091</c:v>
                </c:pt>
                <c:pt idx="36867">
                  <c:v>9.909738961099622</c:v>
                </c:pt>
                <c:pt idx="36868">
                  <c:v>9.8873080564722002</c:v>
                </c:pt>
                <c:pt idx="36869">
                  <c:v>9.8682668901877939</c:v>
                </c:pt>
                <c:pt idx="36870">
                  <c:v>9.874266321366763</c:v>
                </c:pt>
                <c:pt idx="36871">
                  <c:v>9.8619864452355763</c:v>
                </c:pt>
                <c:pt idx="36872">
                  <c:v>9.8549762047590672</c:v>
                </c:pt>
                <c:pt idx="36873">
                  <c:v>9.8416226283944059</c:v>
                </c:pt>
                <c:pt idx="36874">
                  <c:v>9.8660490301129151</c:v>
                </c:pt>
                <c:pt idx="36875">
                  <c:v>9.9078157835561989</c:v>
                </c:pt>
                <c:pt idx="36876">
                  <c:v>9.9170926057495699</c:v>
                </c:pt>
                <c:pt idx="36877">
                  <c:v>9.919328897530546</c:v>
                </c:pt>
                <c:pt idx="36878">
                  <c:v>9.9190326696466826</c:v>
                </c:pt>
                <c:pt idx="36879">
                  <c:v>9.8910180929113878</c:v>
                </c:pt>
                <c:pt idx="36880">
                  <c:v>9.8859364433112713</c:v>
                </c:pt>
                <c:pt idx="36881">
                  <c:v>9.9047971423604579</c:v>
                </c:pt>
                <c:pt idx="36882">
                  <c:v>9.8918948388456567</c:v>
                </c:pt>
                <c:pt idx="36883">
                  <c:v>9.8805382600289366</c:v>
                </c:pt>
                <c:pt idx="36884">
                  <c:v>9.8513079560249821</c:v>
                </c:pt>
                <c:pt idx="36885">
                  <c:v>9.8579834502859605</c:v>
                </c:pt>
                <c:pt idx="36886">
                  <c:v>9.8742477127514015</c:v>
                </c:pt>
                <c:pt idx="36887">
                  <c:v>9.8971353770827193</c:v>
                </c:pt>
                <c:pt idx="36888">
                  <c:v>9.8903939904293079</c:v>
                </c:pt>
                <c:pt idx="36889">
                  <c:v>9.8850586883570219</c:v>
                </c:pt>
                <c:pt idx="36890">
                  <c:v>9.8868213623702452</c:v>
                </c:pt>
                <c:pt idx="36891">
                  <c:v>9.8851724999816142</c:v>
                </c:pt>
                <c:pt idx="36892">
                  <c:v>9.8731558846559864</c:v>
                </c:pt>
                <c:pt idx="36893">
                  <c:v>9.8786517891954446</c:v>
                </c:pt>
                <c:pt idx="36894">
                  <c:v>9.8920046893791387</c:v>
                </c:pt>
                <c:pt idx="36895">
                  <c:v>9.9062266959487904</c:v>
                </c:pt>
                <c:pt idx="36896">
                  <c:v>9.9129123028170216</c:v>
                </c:pt>
                <c:pt idx="36897">
                  <c:v>9.8983380041706663</c:v>
                </c:pt>
                <c:pt idx="36898">
                  <c:v>9.8936374351465144</c:v>
                </c:pt>
                <c:pt idx="36899">
                  <c:v>9.8825869822908654</c:v>
                </c:pt>
                <c:pt idx="36900">
                  <c:v>9.8847084277506365</c:v>
                </c:pt>
                <c:pt idx="36901">
                  <c:v>9.8945256861863502</c:v>
                </c:pt>
                <c:pt idx="36902">
                  <c:v>9.8870617764686148</c:v>
                </c:pt>
                <c:pt idx="36903">
                  <c:v>9.8702086919375986</c:v>
                </c:pt>
                <c:pt idx="36904">
                  <c:v>9.8764862995762908</c:v>
                </c:pt>
                <c:pt idx="36905">
                  <c:v>9.8730654985364819</c:v>
                </c:pt>
                <c:pt idx="36906">
                  <c:v>9.8700819857704314</c:v>
                </c:pt>
                <c:pt idx="36907">
                  <c:v>9.8463514662580458</c:v>
                </c:pt>
                <c:pt idx="36908">
                  <c:v>9.8341283215908071</c:v>
                </c:pt>
                <c:pt idx="36909">
                  <c:v>9.8329348509398429</c:v>
                </c:pt>
                <c:pt idx="36910">
                  <c:v>9.8410619222343954</c:v>
                </c:pt>
                <c:pt idx="36911">
                  <c:v>9.8761231568599364</c:v>
                </c:pt>
                <c:pt idx="36912">
                  <c:v>9.8801062339104107</c:v>
                </c:pt>
                <c:pt idx="36913">
                  <c:v>9.8970490066530612</c:v>
                </c:pt>
                <c:pt idx="36914">
                  <c:v>9.8936101470171192</c:v>
                </c:pt>
                <c:pt idx="36915">
                  <c:v>9.9254395995750997</c:v>
                </c:pt>
                <c:pt idx="36916">
                  <c:v>9.9537639828162803</c:v>
                </c:pt>
                <c:pt idx="36917">
                  <c:v>9.9511080222185271</c:v>
                </c:pt>
                <c:pt idx="36918">
                  <c:v>9.9607534939930513</c:v>
                </c:pt>
                <c:pt idx="36919">
                  <c:v>9.9796123098492497</c:v>
                </c:pt>
                <c:pt idx="36920">
                  <c:v>9.8809356388456955</c:v>
                </c:pt>
                <c:pt idx="36921">
                  <c:v>9.8211697440664238</c:v>
                </c:pt>
                <c:pt idx="36922">
                  <c:v>9.8492562843893836</c:v>
                </c:pt>
                <c:pt idx="36923">
                  <c:v>9.864911725052437</c:v>
                </c:pt>
                <c:pt idx="36924">
                  <c:v>9.8757559678916156</c:v>
                </c:pt>
                <c:pt idx="36925">
                  <c:v>9.8708119858984862</c:v>
                </c:pt>
                <c:pt idx="36926">
                  <c:v>9.8699901163120742</c:v>
                </c:pt>
                <c:pt idx="36927">
                  <c:v>9.9873290509902031</c:v>
                </c:pt>
                <c:pt idx="36928">
                  <c:v>9.9994165923562051</c:v>
                </c:pt>
                <c:pt idx="36929">
                  <c:v>9.8553278005670801</c:v>
                </c:pt>
                <c:pt idx="36930">
                  <c:v>9.8196946007377193</c:v>
                </c:pt>
                <c:pt idx="36931">
                  <c:v>9.8075378190769733</c:v>
                </c:pt>
                <c:pt idx="36932">
                  <c:v>9.824618938008042</c:v>
                </c:pt>
                <c:pt idx="36933">
                  <c:v>9.8621902667954888</c:v>
                </c:pt>
                <c:pt idx="36934">
                  <c:v>9.882770331981602</c:v>
                </c:pt>
                <c:pt idx="36935">
                  <c:v>9.8988158303772966</c:v>
                </c:pt>
                <c:pt idx="36936">
                  <c:v>9.9363701686665404</c:v>
                </c:pt>
                <c:pt idx="36937">
                  <c:v>9.9718540463353005</c:v>
                </c:pt>
                <c:pt idx="36938">
                  <c:v>9.9512930613269841</c:v>
                </c:pt>
                <c:pt idx="36939">
                  <c:v>9.9233174109830085</c:v>
                </c:pt>
                <c:pt idx="36940">
                  <c:v>9.9033457084400975</c:v>
                </c:pt>
                <c:pt idx="36941">
                  <c:v>9.8613709210421501</c:v>
                </c:pt>
                <c:pt idx="36942">
                  <c:v>9.8449986259774267</c:v>
                </c:pt>
                <c:pt idx="36943">
                  <c:v>9.8288508747091949</c:v>
                </c:pt>
                <c:pt idx="36944">
                  <c:v>9.8309428288815219</c:v>
                </c:pt>
                <c:pt idx="36945">
                  <c:v>9.8621424414705103</c:v>
                </c:pt>
                <c:pt idx="36946">
                  <c:v>9.8959540981984322</c:v>
                </c:pt>
                <c:pt idx="36947">
                  <c:v>9.9832972010450529</c:v>
                </c:pt>
                <c:pt idx="36948">
                  <c:v>10.003565870522008</c:v>
                </c:pt>
                <c:pt idx="36949">
                  <c:v>9.9647177825860318</c:v>
                </c:pt>
                <c:pt idx="36950">
                  <c:v>9.8851426373072186</c:v>
                </c:pt>
                <c:pt idx="36951">
                  <c:v>9.8272139862744314</c:v>
                </c:pt>
                <c:pt idx="36952">
                  <c:v>9.8173843155301928</c:v>
                </c:pt>
                <c:pt idx="36953">
                  <c:v>9.821997104036198</c:v>
                </c:pt>
                <c:pt idx="36954">
                  <c:v>9.8463373390988416</c:v>
                </c:pt>
                <c:pt idx="36955">
                  <c:v>9.8762168126315348</c:v>
                </c:pt>
                <c:pt idx="36956">
                  <c:v>9.9105829818186635</c:v>
                </c:pt>
                <c:pt idx="36957">
                  <c:v>9.9285323928197116</c:v>
                </c:pt>
                <c:pt idx="36958">
                  <c:v>9.9138900937408945</c:v>
                </c:pt>
                <c:pt idx="36959">
                  <c:v>9.8980577843742754</c:v>
                </c:pt>
                <c:pt idx="36960">
                  <c:v>9.8897638094826252</c:v>
                </c:pt>
                <c:pt idx="36961">
                  <c:v>9.8858320443938954</c:v>
                </c:pt>
                <c:pt idx="36962">
                  <c:v>9.8782718943088437</c:v>
                </c:pt>
                <c:pt idx="36963">
                  <c:v>9.8676307524016611</c:v>
                </c:pt>
                <c:pt idx="36964">
                  <c:v>9.8874855455534139</c:v>
                </c:pt>
                <c:pt idx="36965">
                  <c:v>9.9353710656665815</c:v>
                </c:pt>
                <c:pt idx="36966">
                  <c:v>9.966620284978065</c:v>
                </c:pt>
                <c:pt idx="36967">
                  <c:v>9.9831385080591613</c:v>
                </c:pt>
                <c:pt idx="36968">
                  <c:v>9.9550846181263655</c:v>
                </c:pt>
                <c:pt idx="36969">
                  <c:v>9.891774991962798</c:v>
                </c:pt>
                <c:pt idx="36970">
                  <c:v>9.8169267677465726</c:v>
                </c:pt>
                <c:pt idx="36971">
                  <c:v>9.749097912392239</c:v>
                </c:pt>
                <c:pt idx="36972">
                  <c:v>9.7320707256595167</c:v>
                </c:pt>
                <c:pt idx="36973">
                  <c:v>9.7643085649164902</c:v>
                </c:pt>
                <c:pt idx="36974">
                  <c:v>9.827581191155808</c:v>
                </c:pt>
                <c:pt idx="36975">
                  <c:v>9.8895909719627468</c:v>
                </c:pt>
                <c:pt idx="36976">
                  <c:v>9.91754583511117</c:v>
                </c:pt>
                <c:pt idx="36977">
                  <c:v>9.9071827370412251</c:v>
                </c:pt>
                <c:pt idx="36978">
                  <c:v>9.8813654166847797</c:v>
                </c:pt>
                <c:pt idx="36979">
                  <c:v>9.8682036372359079</c:v>
                </c:pt>
                <c:pt idx="36980">
                  <c:v>9.8591626151412175</c:v>
                </c:pt>
                <c:pt idx="36981">
                  <c:v>9.8708633648757438</c:v>
                </c:pt>
                <c:pt idx="36982">
                  <c:v>9.8977497162385095</c:v>
                </c:pt>
                <c:pt idx="36983">
                  <c:v>9.9176185470320153</c:v>
                </c:pt>
                <c:pt idx="36984">
                  <c:v>9.9150009751628581</c:v>
                </c:pt>
                <c:pt idx="36985">
                  <c:v>9.883651041225388</c:v>
                </c:pt>
                <c:pt idx="36986">
                  <c:v>9.8334025981464066</c:v>
                </c:pt>
                <c:pt idx="36987">
                  <c:v>9.8801112390796</c:v>
                </c:pt>
                <c:pt idx="36988">
                  <c:v>9.9480984633306342</c:v>
                </c:pt>
                <c:pt idx="36989">
                  <c:v>9.9284731809783722</c:v>
                </c:pt>
                <c:pt idx="36990">
                  <c:v>9.8911593200859951</c:v>
                </c:pt>
                <c:pt idx="36991">
                  <c:v>9.8602451998157505</c:v>
                </c:pt>
                <c:pt idx="36992">
                  <c:v>9.8692704013900663</c:v>
                </c:pt>
                <c:pt idx="36993">
                  <c:v>9.9162021981461628</c:v>
                </c:pt>
                <c:pt idx="36994">
                  <c:v>9.9150958388247172</c:v>
                </c:pt>
                <c:pt idx="36995">
                  <c:v>9.9074845864863015</c:v>
                </c:pt>
                <c:pt idx="36996">
                  <c:v>9.8782209689629923</c:v>
                </c:pt>
                <c:pt idx="36997">
                  <c:v>9.8776204821525653</c:v>
                </c:pt>
                <c:pt idx="36998">
                  <c:v>9.8857107946636802</c:v>
                </c:pt>
                <c:pt idx="36999">
                  <c:v>9.8911715381211707</c:v>
                </c:pt>
                <c:pt idx="37000">
                  <c:v>9.9211939034513996</c:v>
                </c:pt>
                <c:pt idx="37001">
                  <c:v>9.9280722081979196</c:v>
                </c:pt>
                <c:pt idx="37002">
                  <c:v>9.8893078975671003</c:v>
                </c:pt>
                <c:pt idx="37003">
                  <c:v>9.8240825337413735</c:v>
                </c:pt>
                <c:pt idx="37004">
                  <c:v>9.8065718054327604</c:v>
                </c:pt>
                <c:pt idx="37005">
                  <c:v>9.8060802165255208</c:v>
                </c:pt>
                <c:pt idx="37006">
                  <c:v>9.8180724258305681</c:v>
                </c:pt>
                <c:pt idx="37007">
                  <c:v>9.8123006746741641</c:v>
                </c:pt>
                <c:pt idx="37008">
                  <c:v>9.8117655380833142</c:v>
                </c:pt>
                <c:pt idx="37009">
                  <c:v>9.8180369091743138</c:v>
                </c:pt>
                <c:pt idx="37010">
                  <c:v>9.765611662297454</c:v>
                </c:pt>
                <c:pt idx="37011">
                  <c:v>9.6790921321194308</c:v>
                </c:pt>
                <c:pt idx="37012">
                  <c:v>9.6219160732423905</c:v>
                </c:pt>
                <c:pt idx="37013">
                  <c:v>9.5979594088298832</c:v>
                </c:pt>
                <c:pt idx="37014">
                  <c:v>9.5737803918250322</c:v>
                </c:pt>
                <c:pt idx="37015">
                  <c:v>9.5909336921921646</c:v>
                </c:pt>
                <c:pt idx="37016">
                  <c:v>9.6481304457050605</c:v>
                </c:pt>
                <c:pt idx="37017">
                  <c:v>9.8052849067021359</c:v>
                </c:pt>
                <c:pt idx="37018">
                  <c:v>9.9800513485016644</c:v>
                </c:pt>
                <c:pt idx="37019">
                  <c:v>10.09835901719241</c:v>
                </c:pt>
                <c:pt idx="37020">
                  <c:v>10.163083634516223</c:v>
                </c:pt>
                <c:pt idx="37021">
                  <c:v>10.171079035985965</c:v>
                </c:pt>
                <c:pt idx="37022">
                  <c:v>10.244791745521978</c:v>
                </c:pt>
                <c:pt idx="37023">
                  <c:v>10.270018390446785</c:v>
                </c:pt>
                <c:pt idx="37024">
                  <c:v>10.197650414240714</c:v>
                </c:pt>
                <c:pt idx="37025">
                  <c:v>10.15083980432092</c:v>
                </c:pt>
                <c:pt idx="37026">
                  <c:v>10.153512910540623</c:v>
                </c:pt>
                <c:pt idx="37027">
                  <c:v>10.1570891983582</c:v>
                </c:pt>
                <c:pt idx="37028">
                  <c:v>10.092818800589606</c:v>
                </c:pt>
                <c:pt idx="37029">
                  <c:v>9.9255635052590971</c:v>
                </c:pt>
                <c:pt idx="37030">
                  <c:v>9.7522175058228058</c:v>
                </c:pt>
                <c:pt idx="37031">
                  <c:v>9.7129228722511396</c:v>
                </c:pt>
                <c:pt idx="37032">
                  <c:v>9.7198342460464637</c:v>
                </c:pt>
                <c:pt idx="37033">
                  <c:v>9.7899747162659754</c:v>
                </c:pt>
                <c:pt idx="37034">
                  <c:v>9.8965528363818596</c:v>
                </c:pt>
                <c:pt idx="37035">
                  <c:v>10.02600608595225</c:v>
                </c:pt>
                <c:pt idx="37036">
                  <c:v>10.070206606089206</c:v>
                </c:pt>
                <c:pt idx="37037">
                  <c:v>10.084366604545815</c:v>
                </c:pt>
                <c:pt idx="37038">
                  <c:v>10.11179570463171</c:v>
                </c:pt>
                <c:pt idx="37039">
                  <c:v>10.069617791696553</c:v>
                </c:pt>
                <c:pt idx="37040">
                  <c:v>10.109196327646965</c:v>
                </c:pt>
                <c:pt idx="37041">
                  <c:v>10.175509003448202</c:v>
                </c:pt>
                <c:pt idx="37042">
                  <c:v>10.218545435183739</c:v>
                </c:pt>
                <c:pt idx="37043">
                  <c:v>10.199836534197086</c:v>
                </c:pt>
                <c:pt idx="37044">
                  <c:v>10.040907379293904</c:v>
                </c:pt>
                <c:pt idx="37045">
                  <c:v>9.7929599244572945</c:v>
                </c:pt>
                <c:pt idx="37046">
                  <c:v>9.685391818083934</c:v>
                </c:pt>
                <c:pt idx="37047">
                  <c:v>9.6060104799357369</c:v>
                </c:pt>
                <c:pt idx="37048">
                  <c:v>9.5052018337512418</c:v>
                </c:pt>
                <c:pt idx="37049">
                  <c:v>9.4907318780235119</c:v>
                </c:pt>
                <c:pt idx="37050">
                  <c:v>9.5341340307912965</c:v>
                </c:pt>
                <c:pt idx="37051">
                  <c:v>9.6639215064400776</c:v>
                </c:pt>
                <c:pt idx="37052">
                  <c:v>9.7318206092129849</c:v>
                </c:pt>
                <c:pt idx="37053">
                  <c:v>9.7893723481142256</c:v>
                </c:pt>
                <c:pt idx="37054">
                  <c:v>9.8634985334694623</c:v>
                </c:pt>
                <c:pt idx="37055">
                  <c:v>9.9335008311583266</c:v>
                </c:pt>
                <c:pt idx="37056">
                  <c:v>9.9766633167916634</c:v>
                </c:pt>
                <c:pt idx="37057">
                  <c:v>10.050894522941549</c:v>
                </c:pt>
                <c:pt idx="37058">
                  <c:v>10.054202360852745</c:v>
                </c:pt>
                <c:pt idx="37059">
                  <c:v>10.000018097405334</c:v>
                </c:pt>
                <c:pt idx="37060">
                  <c:v>9.9088917942878449</c:v>
                </c:pt>
                <c:pt idx="37061">
                  <c:v>9.838150895956792</c:v>
                </c:pt>
                <c:pt idx="37062">
                  <c:v>9.7995315929612392</c:v>
                </c:pt>
                <c:pt idx="37063">
                  <c:v>9.80893698940665</c:v>
                </c:pt>
                <c:pt idx="37064">
                  <c:v>9.8286721295891599</c:v>
                </c:pt>
                <c:pt idx="37065">
                  <c:v>9.8745481772970791</c:v>
                </c:pt>
                <c:pt idx="37066">
                  <c:v>9.9390729284664232</c:v>
                </c:pt>
                <c:pt idx="37067">
                  <c:v>9.9341162832952641</c:v>
                </c:pt>
                <c:pt idx="37068">
                  <c:v>9.934548572457631</c:v>
                </c:pt>
                <c:pt idx="37069">
                  <c:v>9.9536654210676279</c:v>
                </c:pt>
                <c:pt idx="37070">
                  <c:v>9.9585875413103917</c:v>
                </c:pt>
                <c:pt idx="37071">
                  <c:v>9.9162077748529782</c:v>
                </c:pt>
                <c:pt idx="37072">
                  <c:v>9.9237468367841046</c:v>
                </c:pt>
                <c:pt idx="37073">
                  <c:v>9.9504282032286504</c:v>
                </c:pt>
                <c:pt idx="37074">
                  <c:v>9.9593339967079935</c:v>
                </c:pt>
                <c:pt idx="37075">
                  <c:v>9.972360631005424</c:v>
                </c:pt>
                <c:pt idx="37076">
                  <c:v>10.002310730686382</c:v>
                </c:pt>
                <c:pt idx="37077">
                  <c:v>10.04375813855348</c:v>
                </c:pt>
                <c:pt idx="37078">
                  <c:v>10.08337892354584</c:v>
                </c:pt>
                <c:pt idx="37079">
                  <c:v>10.060346347024877</c:v>
                </c:pt>
                <c:pt idx="37080">
                  <c:v>10.015256065663662</c:v>
                </c:pt>
                <c:pt idx="37081">
                  <c:v>9.9140811793892301</c:v>
                </c:pt>
                <c:pt idx="37082">
                  <c:v>9.8114894080207034</c:v>
                </c:pt>
                <c:pt idx="37083">
                  <c:v>9.7431369409758748</c:v>
                </c:pt>
                <c:pt idx="37084">
                  <c:v>9.6543268056598208</c:v>
                </c:pt>
                <c:pt idx="37085">
                  <c:v>9.6269947298020639</c:v>
                </c:pt>
                <c:pt idx="37086">
                  <c:v>9.6447530682875176</c:v>
                </c:pt>
                <c:pt idx="37087">
                  <c:v>9.6550572112224717</c:v>
                </c:pt>
                <c:pt idx="37088">
                  <c:v>9.6563866154782279</c:v>
                </c:pt>
                <c:pt idx="37089">
                  <c:v>9.6589880197948332</c:v>
                </c:pt>
                <c:pt idx="37090">
                  <c:v>9.7023101589326082</c:v>
                </c:pt>
                <c:pt idx="37091">
                  <c:v>9.7534406149141102</c:v>
                </c:pt>
                <c:pt idx="37092">
                  <c:v>9.8237723259708272</c:v>
                </c:pt>
                <c:pt idx="37093">
                  <c:v>9.9123803329168254</c:v>
                </c:pt>
                <c:pt idx="37094">
                  <c:v>9.9888692773747341</c:v>
                </c:pt>
                <c:pt idx="37095">
                  <c:v>10.083577318993862</c:v>
                </c:pt>
                <c:pt idx="37096">
                  <c:v>10.142178364791278</c:v>
                </c:pt>
                <c:pt idx="37097">
                  <c:v>10.173579732089845</c:v>
                </c:pt>
                <c:pt idx="37098">
                  <c:v>10.163411112243141</c:v>
                </c:pt>
                <c:pt idx="37099">
                  <c:v>10.099770507928316</c:v>
                </c:pt>
                <c:pt idx="37100">
                  <c:v>10.011137067396694</c:v>
                </c:pt>
                <c:pt idx="37101">
                  <c:v>9.892006973766204</c:v>
                </c:pt>
                <c:pt idx="37102">
                  <c:v>9.7894297759822084</c:v>
                </c:pt>
                <c:pt idx="37103">
                  <c:v>9.7471376566930008</c:v>
                </c:pt>
                <c:pt idx="37104">
                  <c:v>9.7635204195510354</c:v>
                </c:pt>
                <c:pt idx="37105">
                  <c:v>9.806541399516929</c:v>
                </c:pt>
                <c:pt idx="37106">
                  <c:v>9.8588703385912257</c:v>
                </c:pt>
                <c:pt idx="37107">
                  <c:v>9.9312010365799104</c:v>
                </c:pt>
                <c:pt idx="37108">
                  <c:v>9.9261006163073233</c:v>
                </c:pt>
                <c:pt idx="37109">
                  <c:v>9.8991502283385913</c:v>
                </c:pt>
                <c:pt idx="37110">
                  <c:v>9.8627920338365573</c:v>
                </c:pt>
                <c:pt idx="37111">
                  <c:v>9.8401030536503669</c:v>
                </c:pt>
                <c:pt idx="37112">
                  <c:v>9.8583016628326163</c:v>
                </c:pt>
                <c:pt idx="37113">
                  <c:v>9.8565540468922137</c:v>
                </c:pt>
                <c:pt idx="37114">
                  <c:v>9.8650206449919597</c:v>
                </c:pt>
                <c:pt idx="37115">
                  <c:v>9.8911874101044628</c:v>
                </c:pt>
                <c:pt idx="37116">
                  <c:v>9.9189781415541791</c:v>
                </c:pt>
                <c:pt idx="37117">
                  <c:v>9.9288894528007816</c:v>
                </c:pt>
                <c:pt idx="37118">
                  <c:v>9.9525594755293838</c:v>
                </c:pt>
                <c:pt idx="37119">
                  <c:v>9.9581776996181173</c:v>
                </c:pt>
                <c:pt idx="37120">
                  <c:v>9.961539416851469</c:v>
                </c:pt>
                <c:pt idx="37121">
                  <c:v>9.9512613390695055</c:v>
                </c:pt>
                <c:pt idx="37122">
                  <c:v>9.9583065744619077</c:v>
                </c:pt>
                <c:pt idx="37123">
                  <c:v>9.9421758356483103</c:v>
                </c:pt>
                <c:pt idx="37124">
                  <c:v>9.940489343442426</c:v>
                </c:pt>
                <c:pt idx="37125">
                  <c:v>9.9077986220048153</c:v>
                </c:pt>
                <c:pt idx="37126">
                  <c:v>9.8612089957758311</c:v>
                </c:pt>
                <c:pt idx="37127">
                  <c:v>9.8345491575267197</c:v>
                </c:pt>
                <c:pt idx="37128">
                  <c:v>9.8479568023680795</c:v>
                </c:pt>
                <c:pt idx="37129">
                  <c:v>9.8689920058243672</c:v>
                </c:pt>
                <c:pt idx="37130">
                  <c:v>9.8367691745433312</c:v>
                </c:pt>
                <c:pt idx="37131">
                  <c:v>9.837681911130483</c:v>
                </c:pt>
                <c:pt idx="37132">
                  <c:v>9.8914184690000813</c:v>
                </c:pt>
                <c:pt idx="37133">
                  <c:v>9.8931801695602619</c:v>
                </c:pt>
                <c:pt idx="37134">
                  <c:v>9.9093732551775133</c:v>
                </c:pt>
                <c:pt idx="37135">
                  <c:v>9.9249246937272257</c:v>
                </c:pt>
                <c:pt idx="37136">
                  <c:v>9.8836757202810634</c:v>
                </c:pt>
                <c:pt idx="37137">
                  <c:v>9.8845244747588854</c:v>
                </c:pt>
                <c:pt idx="37138">
                  <c:v>9.8918259007610914</c:v>
                </c:pt>
                <c:pt idx="37139">
                  <c:v>9.8605698053606581</c:v>
                </c:pt>
                <c:pt idx="37140">
                  <c:v>9.8567002052481474</c:v>
                </c:pt>
                <c:pt idx="37141">
                  <c:v>9.8926589833192988</c:v>
                </c:pt>
                <c:pt idx="37142">
                  <c:v>9.9252408526344311</c:v>
                </c:pt>
                <c:pt idx="37143">
                  <c:v>9.9592050710386157</c:v>
                </c:pt>
                <c:pt idx="37144">
                  <c:v>9.9544303689311899</c:v>
                </c:pt>
                <c:pt idx="37145">
                  <c:v>9.9354557250128828</c:v>
                </c:pt>
                <c:pt idx="37146">
                  <c:v>9.9076004766978265</c:v>
                </c:pt>
                <c:pt idx="37147">
                  <c:v>9.8747962658522255</c:v>
                </c:pt>
                <c:pt idx="37148">
                  <c:v>9.8533550515142956</c:v>
                </c:pt>
                <c:pt idx="37149">
                  <c:v>9.8282742369383396</c:v>
                </c:pt>
                <c:pt idx="37150">
                  <c:v>9.8526926235339793</c:v>
                </c:pt>
                <c:pt idx="37151">
                  <c:v>9.8673958756399394</c:v>
                </c:pt>
                <c:pt idx="37152">
                  <c:v>9.9020222605227382</c:v>
                </c:pt>
                <c:pt idx="37153">
                  <c:v>9.9292415342090745</c:v>
                </c:pt>
                <c:pt idx="37154">
                  <c:v>9.9657089048386212</c:v>
                </c:pt>
                <c:pt idx="37155">
                  <c:v>9.9893153898098799</c:v>
                </c:pt>
                <c:pt idx="37156">
                  <c:v>9.9730703765316431</c:v>
                </c:pt>
                <c:pt idx="37157">
                  <c:v>9.9519285603308685</c:v>
                </c:pt>
                <c:pt idx="37158">
                  <c:v>9.9225074010410754</c:v>
                </c:pt>
                <c:pt idx="37159">
                  <c:v>9.8811500913170267</c:v>
                </c:pt>
                <c:pt idx="37160">
                  <c:v>9.8562024720939121</c:v>
                </c:pt>
                <c:pt idx="37161">
                  <c:v>9.841796620220796</c:v>
                </c:pt>
                <c:pt idx="37162">
                  <c:v>9.8684750686097544</c:v>
                </c:pt>
                <c:pt idx="37163">
                  <c:v>9.8892166644008359</c:v>
                </c:pt>
                <c:pt idx="37164">
                  <c:v>9.8815717239518275</c:v>
                </c:pt>
                <c:pt idx="37165">
                  <c:v>9.8919499284879873</c:v>
                </c:pt>
                <c:pt idx="37166">
                  <c:v>9.8874367412176536</c:v>
                </c:pt>
                <c:pt idx="37167">
                  <c:v>9.8463856155323519</c:v>
                </c:pt>
                <c:pt idx="37168">
                  <c:v>9.8359062564067994</c:v>
                </c:pt>
                <c:pt idx="37169">
                  <c:v>9.8209785138756693</c:v>
                </c:pt>
                <c:pt idx="37170">
                  <c:v>9.8058955562818095</c:v>
                </c:pt>
                <c:pt idx="37171">
                  <c:v>9.8712914464147872</c:v>
                </c:pt>
                <c:pt idx="37172">
                  <c:v>9.8958224221767299</c:v>
                </c:pt>
                <c:pt idx="37173">
                  <c:v>9.8751658411854955</c:v>
                </c:pt>
                <c:pt idx="37174">
                  <c:v>9.8251632184972983</c:v>
                </c:pt>
                <c:pt idx="37175">
                  <c:v>9.7910403039318616</c:v>
                </c:pt>
                <c:pt idx="37176">
                  <c:v>9.765626679464793</c:v>
                </c:pt>
                <c:pt idx="37177">
                  <c:v>9.9180977024009884</c:v>
                </c:pt>
                <c:pt idx="37178">
                  <c:v>10.005481259798062</c:v>
                </c:pt>
                <c:pt idx="37179">
                  <c:v>10.041023003779271</c:v>
                </c:pt>
                <c:pt idx="37180">
                  <c:v>10.047740741185763</c:v>
                </c:pt>
                <c:pt idx="37181">
                  <c:v>10.029893208787446</c:v>
                </c:pt>
                <c:pt idx="37182">
                  <c:v>9.9886053842266289</c:v>
                </c:pt>
                <c:pt idx="37183">
                  <c:v>9.8963480912283401</c:v>
                </c:pt>
                <c:pt idx="37184">
                  <c:v>9.7944615914948709</c:v>
                </c:pt>
                <c:pt idx="37185">
                  <c:v>9.7658606701054858</c:v>
                </c:pt>
                <c:pt idx="37186">
                  <c:v>9.7217249662582148</c:v>
                </c:pt>
                <c:pt idx="37187">
                  <c:v>9.7792489780894449</c:v>
                </c:pt>
                <c:pt idx="37188">
                  <c:v>9.8706019022550819</c:v>
                </c:pt>
                <c:pt idx="37189">
                  <c:v>10.03986306567522</c:v>
                </c:pt>
                <c:pt idx="37190">
                  <c:v>10.130714293349316</c:v>
                </c:pt>
                <c:pt idx="37191">
                  <c:v>10.168504635924748</c:v>
                </c:pt>
                <c:pt idx="37192">
                  <c:v>10.133854028897019</c:v>
                </c:pt>
                <c:pt idx="37193">
                  <c:v>10.052028495556639</c:v>
                </c:pt>
                <c:pt idx="37194">
                  <c:v>9.9421154407275694</c:v>
                </c:pt>
                <c:pt idx="37195">
                  <c:v>9.8976359700031153</c:v>
                </c:pt>
                <c:pt idx="37196">
                  <c:v>9.8211017685460575</c:v>
                </c:pt>
                <c:pt idx="37197">
                  <c:v>9.7484479853592081</c:v>
                </c:pt>
                <c:pt idx="37198">
                  <c:v>9.7316531771305534</c:v>
                </c:pt>
                <c:pt idx="37199">
                  <c:v>9.7140052299556299</c:v>
                </c:pt>
                <c:pt idx="37200">
                  <c:v>9.7322064717538943</c:v>
                </c:pt>
                <c:pt idx="37201">
                  <c:v>9.831536726765858</c:v>
                </c:pt>
                <c:pt idx="37202">
                  <c:v>9.8579983324212428</c:v>
                </c:pt>
                <c:pt idx="37203">
                  <c:v>9.9112962876311492</c:v>
                </c:pt>
                <c:pt idx="37204">
                  <c:v>10.011376360524769</c:v>
                </c:pt>
                <c:pt idx="37205">
                  <c:v>10.076690877384793</c:v>
                </c:pt>
                <c:pt idx="37206">
                  <c:v>10.091748651466384</c:v>
                </c:pt>
                <c:pt idx="37207">
                  <c:v>10.036328066445842</c:v>
                </c:pt>
                <c:pt idx="37208">
                  <c:v>9.9523382361019106</c:v>
                </c:pt>
                <c:pt idx="37209">
                  <c:v>9.8985466978244858</c:v>
                </c:pt>
                <c:pt idx="37210">
                  <c:v>9.9362246849884723</c:v>
                </c:pt>
                <c:pt idx="37211">
                  <c:v>9.9949622067166874</c:v>
                </c:pt>
                <c:pt idx="37212">
                  <c:v>10.014901287289756</c:v>
                </c:pt>
                <c:pt idx="37213">
                  <c:v>9.9944120974054496</c:v>
                </c:pt>
                <c:pt idx="37214">
                  <c:v>9.9830502186332577</c:v>
                </c:pt>
                <c:pt idx="37215">
                  <c:v>9.9327419571145654</c:v>
                </c:pt>
                <c:pt idx="37216">
                  <c:v>9.8799334281521531</c:v>
                </c:pt>
                <c:pt idx="37217">
                  <c:v>9.8652221416656634</c:v>
                </c:pt>
                <c:pt idx="37218">
                  <c:v>9.8279466324958467</c:v>
                </c:pt>
                <c:pt idx="37219">
                  <c:v>9.7619451418151844</c:v>
                </c:pt>
                <c:pt idx="37220">
                  <c:v>9.7089591350017663</c:v>
                </c:pt>
                <c:pt idx="37221">
                  <c:v>9.67552933948941</c:v>
                </c:pt>
                <c:pt idx="37222">
                  <c:v>9.7428628353254272</c:v>
                </c:pt>
                <c:pt idx="37223">
                  <c:v>9.8182813935348321</c:v>
                </c:pt>
                <c:pt idx="37224">
                  <c:v>9.7848012600673009</c:v>
                </c:pt>
                <c:pt idx="37225">
                  <c:v>9.7288629728606075</c:v>
                </c:pt>
                <c:pt idx="37226">
                  <c:v>9.7162893377372708</c:v>
                </c:pt>
                <c:pt idx="37227">
                  <c:v>9.752657505034394</c:v>
                </c:pt>
                <c:pt idx="37228">
                  <c:v>9.8478622657841512</c:v>
                </c:pt>
                <c:pt idx="37229">
                  <c:v>9.989663418168977</c:v>
                </c:pt>
                <c:pt idx="37230">
                  <c:v>10.066339174917193</c:v>
                </c:pt>
                <c:pt idx="37231">
                  <c:v>10.096513614403014</c:v>
                </c:pt>
                <c:pt idx="37232">
                  <c:v>10.08971977351856</c:v>
                </c:pt>
                <c:pt idx="37233">
                  <c:v>9.9612232043480553</c:v>
                </c:pt>
                <c:pt idx="37234">
                  <c:v>9.8105761633709783</c:v>
                </c:pt>
                <c:pt idx="37235">
                  <c:v>9.75970256606122</c:v>
                </c:pt>
                <c:pt idx="37236">
                  <c:v>9.805561757626462</c:v>
                </c:pt>
                <c:pt idx="37237">
                  <c:v>9.9052266856598372</c:v>
                </c:pt>
                <c:pt idx="37238">
                  <c:v>10.005181396017461</c:v>
                </c:pt>
                <c:pt idx="37239">
                  <c:v>10.034419835838571</c:v>
                </c:pt>
                <c:pt idx="37240">
                  <c:v>10.039976965886403</c:v>
                </c:pt>
                <c:pt idx="37241">
                  <c:v>10.012944646403824</c:v>
                </c:pt>
                <c:pt idx="37242">
                  <c:v>9.9988275062412111</c:v>
                </c:pt>
                <c:pt idx="37243">
                  <c:v>9.9795937393786964</c:v>
                </c:pt>
                <c:pt idx="37244">
                  <c:v>9.9773591593243509</c:v>
                </c:pt>
                <c:pt idx="37245">
                  <c:v>9.8808259044935056</c:v>
                </c:pt>
                <c:pt idx="37246">
                  <c:v>9.8478588778812082</c:v>
                </c:pt>
                <c:pt idx="37247">
                  <c:v>9.7976198613026249</c:v>
                </c:pt>
                <c:pt idx="37248">
                  <c:v>9.7320869158291057</c:v>
                </c:pt>
                <c:pt idx="37249">
                  <c:v>9.6238531222425845</c:v>
                </c:pt>
                <c:pt idx="37250">
                  <c:v>9.5667240751968805</c:v>
                </c:pt>
                <c:pt idx="37251">
                  <c:v>9.5580494803390366</c:v>
                </c:pt>
                <c:pt idx="37252">
                  <c:v>9.6559163232118959</c:v>
                </c:pt>
                <c:pt idx="37253">
                  <c:v>9.7193209636296878</c:v>
                </c:pt>
                <c:pt idx="37254">
                  <c:v>9.8337208724167944</c:v>
                </c:pt>
                <c:pt idx="37255">
                  <c:v>9.9272228354224339</c:v>
                </c:pt>
                <c:pt idx="37256">
                  <c:v>10.00057407328036</c:v>
                </c:pt>
                <c:pt idx="37257">
                  <c:v>10.027578999588011</c:v>
                </c:pt>
                <c:pt idx="37258">
                  <c:v>10.038739614437571</c:v>
                </c:pt>
                <c:pt idx="37259">
                  <c:v>10.015473641128448</c:v>
                </c:pt>
                <c:pt idx="37260">
                  <c:v>9.9622058563953662</c:v>
                </c:pt>
                <c:pt idx="37261">
                  <c:v>9.8945051806054014</c:v>
                </c:pt>
                <c:pt idx="37262">
                  <c:v>9.8316704967265913</c:v>
                </c:pt>
                <c:pt idx="37263">
                  <c:v>9.7525182365913601</c:v>
                </c:pt>
                <c:pt idx="37264">
                  <c:v>9.6633594257435433</c:v>
                </c:pt>
                <c:pt idx="37265">
                  <c:v>9.6965608935586065</c:v>
                </c:pt>
                <c:pt idx="37266">
                  <c:v>9.7047354804709531</c:v>
                </c:pt>
                <c:pt idx="37267">
                  <c:v>9.7309860023752552</c:v>
                </c:pt>
                <c:pt idx="37268">
                  <c:v>9.7938464369167857</c:v>
                </c:pt>
                <c:pt idx="37269">
                  <c:v>9.8290172597469727</c:v>
                </c:pt>
                <c:pt idx="37270">
                  <c:v>9.8930746138521126</c:v>
                </c:pt>
                <c:pt idx="37271">
                  <c:v>9.9456523041821736</c:v>
                </c:pt>
                <c:pt idx="37272">
                  <c:v>9.9947879858999666</c:v>
                </c:pt>
                <c:pt idx="37273">
                  <c:v>10.031449779136272</c:v>
                </c:pt>
                <c:pt idx="37274">
                  <c:v>9.9874258424480882</c:v>
                </c:pt>
                <c:pt idx="37275">
                  <c:v>9.9281971609418669</c:v>
                </c:pt>
                <c:pt idx="37276">
                  <c:v>9.9095776181578543</c:v>
                </c:pt>
                <c:pt idx="37277">
                  <c:v>9.8717550428616665</c:v>
                </c:pt>
                <c:pt idx="37278">
                  <c:v>9.888485272115064</c:v>
                </c:pt>
                <c:pt idx="37279">
                  <c:v>9.9412813772542581</c:v>
                </c:pt>
                <c:pt idx="37280">
                  <c:v>9.9524938562866065</c:v>
                </c:pt>
                <c:pt idx="37281">
                  <c:v>10.018544228227018</c:v>
                </c:pt>
                <c:pt idx="37282">
                  <c:v>10.043971929890422</c:v>
                </c:pt>
                <c:pt idx="37283">
                  <c:v>10.036867822633241</c:v>
                </c:pt>
                <c:pt idx="37284">
                  <c:v>9.9991918822026857</c:v>
                </c:pt>
                <c:pt idx="37285">
                  <c:v>9.9485803522666618</c:v>
                </c:pt>
                <c:pt idx="37286">
                  <c:v>9.8876173892529806</c:v>
                </c:pt>
                <c:pt idx="37287">
                  <c:v>9.8008486008579538</c:v>
                </c:pt>
                <c:pt idx="37288">
                  <c:v>9.7711977217301982</c:v>
                </c:pt>
                <c:pt idx="37289">
                  <c:v>9.76817544079654</c:v>
                </c:pt>
                <c:pt idx="37290">
                  <c:v>9.7547215370636096</c:v>
                </c:pt>
                <c:pt idx="37291">
                  <c:v>9.7943011039988264</c:v>
                </c:pt>
                <c:pt idx="37292">
                  <c:v>9.8347180958559441</c:v>
                </c:pt>
                <c:pt idx="37293">
                  <c:v>9.8784066293815318</c:v>
                </c:pt>
                <c:pt idx="37294">
                  <c:v>9.9114489735458911</c:v>
                </c:pt>
                <c:pt idx="37295">
                  <c:v>9.9248873447127828</c:v>
                </c:pt>
                <c:pt idx="37296">
                  <c:v>9.9395083237776642</c:v>
                </c:pt>
                <c:pt idx="37297">
                  <c:v>9.9210243282130026</c:v>
                </c:pt>
                <c:pt idx="37298">
                  <c:v>9.9017351582658115</c:v>
                </c:pt>
                <c:pt idx="37299">
                  <c:v>9.8783582758065496</c:v>
                </c:pt>
                <c:pt idx="37300">
                  <c:v>9.884960437791861</c:v>
                </c:pt>
                <c:pt idx="37301">
                  <c:v>9.8875774088189079</c:v>
                </c:pt>
                <c:pt idx="37302">
                  <c:v>9.8974758661982936</c:v>
                </c:pt>
                <c:pt idx="37303">
                  <c:v>9.9023097990911531</c:v>
                </c:pt>
                <c:pt idx="37304">
                  <c:v>9.8918421782926131</c:v>
                </c:pt>
                <c:pt idx="37305">
                  <c:v>9.8891867822178181</c:v>
                </c:pt>
                <c:pt idx="37306">
                  <c:v>9.8991726641117115</c:v>
                </c:pt>
                <c:pt idx="37307">
                  <c:v>9.921086720430381</c:v>
                </c:pt>
                <c:pt idx="37308">
                  <c:v>9.8977198428389155</c:v>
                </c:pt>
                <c:pt idx="37309">
                  <c:v>9.8789623025415043</c:v>
                </c:pt>
                <c:pt idx="37310">
                  <c:v>9.8644092159221266</c:v>
                </c:pt>
                <c:pt idx="37311">
                  <c:v>9.8496545362567538</c:v>
                </c:pt>
                <c:pt idx="37312">
                  <c:v>9.8426410342410495</c:v>
                </c:pt>
                <c:pt idx="37313">
                  <c:v>9.8593871248744502</c:v>
                </c:pt>
                <c:pt idx="37314">
                  <c:v>9.876696937513822</c:v>
                </c:pt>
                <c:pt idx="37315">
                  <c:v>9.8887049514130538</c:v>
                </c:pt>
                <c:pt idx="37316">
                  <c:v>9.9270409985703623</c:v>
                </c:pt>
                <c:pt idx="37317">
                  <c:v>9.9504268600095447</c:v>
                </c:pt>
                <c:pt idx="37318">
                  <c:v>9.9379398903547411</c:v>
                </c:pt>
                <c:pt idx="37319">
                  <c:v>9.9102408844191991</c:v>
                </c:pt>
                <c:pt idx="37320">
                  <c:v>9.8747293992108318</c:v>
                </c:pt>
                <c:pt idx="37321">
                  <c:v>9.8551815456920444</c:v>
                </c:pt>
                <c:pt idx="37322">
                  <c:v>9.863244851693036</c:v>
                </c:pt>
                <c:pt idx="37323">
                  <c:v>9.8859144614029422</c:v>
                </c:pt>
                <c:pt idx="37324">
                  <c:v>9.9126444921929657</c:v>
                </c:pt>
                <c:pt idx="37325">
                  <c:v>9.9098413920188477</c:v>
                </c:pt>
                <c:pt idx="37326">
                  <c:v>9.8966729831282123</c:v>
                </c:pt>
                <c:pt idx="37327">
                  <c:v>9.8579444747820482</c:v>
                </c:pt>
                <c:pt idx="37328">
                  <c:v>9.8352612296846669</c:v>
                </c:pt>
                <c:pt idx="37329">
                  <c:v>9.858787200037149</c:v>
                </c:pt>
                <c:pt idx="37330">
                  <c:v>9.8799687631239728</c:v>
                </c:pt>
                <c:pt idx="37331">
                  <c:v>9.9131926915215232</c:v>
                </c:pt>
                <c:pt idx="37332">
                  <c:v>9.8809263447909395</c:v>
                </c:pt>
                <c:pt idx="37333">
                  <c:v>9.8273588641277065</c:v>
                </c:pt>
                <c:pt idx="37334">
                  <c:v>9.8094954237043233</c:v>
                </c:pt>
                <c:pt idx="37335">
                  <c:v>9.8272626587589045</c:v>
                </c:pt>
                <c:pt idx="37336">
                  <c:v>9.8418731667709256</c:v>
                </c:pt>
                <c:pt idx="37337">
                  <c:v>9.8716867551564089</c:v>
                </c:pt>
                <c:pt idx="37338">
                  <c:v>9.9464323038696403</c:v>
                </c:pt>
                <c:pt idx="37339">
                  <c:v>9.9584740950903843</c:v>
                </c:pt>
                <c:pt idx="37340">
                  <c:v>9.9369117251407051</c:v>
                </c:pt>
                <c:pt idx="37341">
                  <c:v>9.9049951163996077</c:v>
                </c:pt>
                <c:pt idx="37342">
                  <c:v>9.8583932911946963</c:v>
                </c:pt>
                <c:pt idx="37343">
                  <c:v>9.8207110938221422</c:v>
                </c:pt>
                <c:pt idx="37344">
                  <c:v>9.7992537770870101</c:v>
                </c:pt>
                <c:pt idx="37345">
                  <c:v>9.8249418276718483</c:v>
                </c:pt>
                <c:pt idx="37346">
                  <c:v>9.815306814305492</c:v>
                </c:pt>
                <c:pt idx="37347">
                  <c:v>9.8535756447717393</c:v>
                </c:pt>
                <c:pt idx="37348">
                  <c:v>9.9269332274898598</c:v>
                </c:pt>
                <c:pt idx="37349">
                  <c:v>9.9486439365246326</c:v>
                </c:pt>
                <c:pt idx="37350">
                  <c:v>9.9243183381747624</c:v>
                </c:pt>
                <c:pt idx="37351">
                  <c:v>9.9172477182308878</c:v>
                </c:pt>
                <c:pt idx="37352">
                  <c:v>9.8816137796526036</c:v>
                </c:pt>
                <c:pt idx="37353">
                  <c:v>9.8726339704017985</c:v>
                </c:pt>
                <c:pt idx="37354">
                  <c:v>9.8701840439084734</c:v>
                </c:pt>
                <c:pt idx="37355">
                  <c:v>9.860695344210848</c:v>
                </c:pt>
                <c:pt idx="37356">
                  <c:v>9.863934830646409</c:v>
                </c:pt>
                <c:pt idx="37357">
                  <c:v>9.8637729894945512</c:v>
                </c:pt>
                <c:pt idx="37358">
                  <c:v>9.8508792596966934</c:v>
                </c:pt>
                <c:pt idx="37359">
                  <c:v>9.836438315402356</c:v>
                </c:pt>
                <c:pt idx="37360">
                  <c:v>9.8675083082695245</c:v>
                </c:pt>
                <c:pt idx="37361">
                  <c:v>9.8991879653160311</c:v>
                </c:pt>
                <c:pt idx="37362">
                  <c:v>9.8806393472883371</c:v>
                </c:pt>
                <c:pt idx="37363">
                  <c:v>9.8986547926753126</c:v>
                </c:pt>
                <c:pt idx="37364">
                  <c:v>9.9097146861144303</c:v>
                </c:pt>
                <c:pt idx="37365">
                  <c:v>9.918452308511835</c:v>
                </c:pt>
                <c:pt idx="37366">
                  <c:v>9.9171354157037683</c:v>
                </c:pt>
                <c:pt idx="37367">
                  <c:v>9.9348496727703957</c:v>
                </c:pt>
                <c:pt idx="37368">
                  <c:v>9.8980188806485945</c:v>
                </c:pt>
                <c:pt idx="37369">
                  <c:v>9.8466388658038433</c:v>
                </c:pt>
                <c:pt idx="37370">
                  <c:v>9.8149439831434329</c:v>
                </c:pt>
                <c:pt idx="37371">
                  <c:v>9.831096009494189</c:v>
                </c:pt>
                <c:pt idx="37372">
                  <c:v>9.8323382823408867</c:v>
                </c:pt>
                <c:pt idx="37373">
                  <c:v>9.8033997221015188</c:v>
                </c:pt>
                <c:pt idx="37374">
                  <c:v>9.83840114240388</c:v>
                </c:pt>
                <c:pt idx="37375">
                  <c:v>9.9041714716008205</c:v>
                </c:pt>
                <c:pt idx="37376">
                  <c:v>9.9408282168835953</c:v>
                </c:pt>
                <c:pt idx="37377">
                  <c:v>9.9372987921052065</c:v>
                </c:pt>
                <c:pt idx="37378">
                  <c:v>9.9172679870013738</c:v>
                </c:pt>
                <c:pt idx="37379">
                  <c:v>9.8877909241048574</c:v>
                </c:pt>
                <c:pt idx="37380">
                  <c:v>9.8697211273915926</c:v>
                </c:pt>
                <c:pt idx="37381">
                  <c:v>9.862613567610456</c:v>
                </c:pt>
                <c:pt idx="37382">
                  <c:v>9.8531725302652795</c:v>
                </c:pt>
                <c:pt idx="37383">
                  <c:v>9.8533365398481259</c:v>
                </c:pt>
                <c:pt idx="37384">
                  <c:v>9.8606180496073463</c:v>
                </c:pt>
                <c:pt idx="37385">
                  <c:v>9.863043687197079</c:v>
                </c:pt>
                <c:pt idx="37386">
                  <c:v>9.8801288285892674</c:v>
                </c:pt>
                <c:pt idx="37387">
                  <c:v>9.8929667502036622</c:v>
                </c:pt>
                <c:pt idx="37388">
                  <c:v>9.9024822109708222</c:v>
                </c:pt>
                <c:pt idx="37389">
                  <c:v>9.8913152583238819</c:v>
                </c:pt>
                <c:pt idx="37390">
                  <c:v>9.8775997271096561</c:v>
                </c:pt>
                <c:pt idx="37391">
                  <c:v>9.8634756553528753</c:v>
                </c:pt>
                <c:pt idx="37392">
                  <c:v>9.94166166589436</c:v>
                </c:pt>
                <c:pt idx="37393">
                  <c:v>9.9504746854786781</c:v>
                </c:pt>
                <c:pt idx="37394">
                  <c:v>9.9127054724131263</c:v>
                </c:pt>
                <c:pt idx="37395">
                  <c:v>9.9486699532169247</c:v>
                </c:pt>
                <c:pt idx="37396">
                  <c:v>9.9254749881344626</c:v>
                </c:pt>
                <c:pt idx="37397">
                  <c:v>9.9046662557859495</c:v>
                </c:pt>
                <c:pt idx="37398">
                  <c:v>9.8809964156482515</c:v>
                </c:pt>
                <c:pt idx="37399">
                  <c:v>9.8989081340126717</c:v>
                </c:pt>
                <c:pt idx="37400">
                  <c:v>9.8688245385510793</c:v>
                </c:pt>
                <c:pt idx="37401">
                  <c:v>9.8549288582708723</c:v>
                </c:pt>
                <c:pt idx="37402">
                  <c:v>9.8558707716750593</c:v>
                </c:pt>
                <c:pt idx="37403">
                  <c:v>9.8895812793509972</c:v>
                </c:pt>
                <c:pt idx="37404">
                  <c:v>9.9306502077140539</c:v>
                </c:pt>
                <c:pt idx="37405">
                  <c:v>9.9422190784836655</c:v>
                </c:pt>
                <c:pt idx="37406">
                  <c:v>9.9581696668233146</c:v>
                </c:pt>
                <c:pt idx="37407">
                  <c:v>9.9502010874092761</c:v>
                </c:pt>
                <c:pt idx="37408">
                  <c:v>9.9169358640460565</c:v>
                </c:pt>
                <c:pt idx="37409">
                  <c:v>9.91276393757453</c:v>
                </c:pt>
                <c:pt idx="37410">
                  <c:v>9.8862707703601238</c:v>
                </c:pt>
                <c:pt idx="37411">
                  <c:v>9.8421872012876452</c:v>
                </c:pt>
                <c:pt idx="37412">
                  <c:v>9.8601608730011598</c:v>
                </c:pt>
                <c:pt idx="37413">
                  <c:v>9.8949469911722012</c:v>
                </c:pt>
                <c:pt idx="37414">
                  <c:v>9.9028511931479972</c:v>
                </c:pt>
                <c:pt idx="37415">
                  <c:v>9.9081148072556893</c:v>
                </c:pt>
                <c:pt idx="37416">
                  <c:v>9.9015031995855871</c:v>
                </c:pt>
                <c:pt idx="37417">
                  <c:v>9.8783831121194137</c:v>
                </c:pt>
                <c:pt idx="37418">
                  <c:v>9.8724857624399647</c:v>
                </c:pt>
                <c:pt idx="37419">
                  <c:v>9.8774840610961085</c:v>
                </c:pt>
                <c:pt idx="37420">
                  <c:v>9.8905245232955981</c:v>
                </c:pt>
                <c:pt idx="37421">
                  <c:v>9.9094885693227024</c:v>
                </c:pt>
                <c:pt idx="37422">
                  <c:v>9.9239958945571747</c:v>
                </c:pt>
                <c:pt idx="37423">
                  <c:v>9.9268626333162686</c:v>
                </c:pt>
                <c:pt idx="37424">
                  <c:v>9.9355332459009897</c:v>
                </c:pt>
                <c:pt idx="37425">
                  <c:v>9.9093535875578773</c:v>
                </c:pt>
                <c:pt idx="37426">
                  <c:v>9.9019750812834335</c:v>
                </c:pt>
                <c:pt idx="37427">
                  <c:v>9.9186321804392747</c:v>
                </c:pt>
                <c:pt idx="37428">
                  <c:v>9.9287307782375471</c:v>
                </c:pt>
                <c:pt idx="37429">
                  <c:v>9.9267967087776174</c:v>
                </c:pt>
                <c:pt idx="37430">
                  <c:v>9.9286293365808227</c:v>
                </c:pt>
                <c:pt idx="37431">
                  <c:v>9.9139621747800355</c:v>
                </c:pt>
                <c:pt idx="37432">
                  <c:v>9.9279632352119798</c:v>
                </c:pt>
                <c:pt idx="37433">
                  <c:v>9.9349581202810651</c:v>
                </c:pt>
                <c:pt idx="37434">
                  <c:v>9.8818898991021431</c:v>
                </c:pt>
                <c:pt idx="37435">
                  <c:v>9.8817517524768004</c:v>
                </c:pt>
                <c:pt idx="37436">
                  <c:v>9.8784555293658105</c:v>
                </c:pt>
                <c:pt idx="37437">
                  <c:v>9.804621164348875</c:v>
                </c:pt>
                <c:pt idx="37438">
                  <c:v>9.8236235998050869</c:v>
                </c:pt>
                <c:pt idx="37439">
                  <c:v>9.8612796248210355</c:v>
                </c:pt>
                <c:pt idx="37440">
                  <c:v>9.876502593314358</c:v>
                </c:pt>
                <c:pt idx="37441">
                  <c:v>9.8728567292414233</c:v>
                </c:pt>
                <c:pt idx="37442">
                  <c:v>9.8965207892297453</c:v>
                </c:pt>
                <c:pt idx="37443">
                  <c:v>9.9071420281462892</c:v>
                </c:pt>
                <c:pt idx="37444">
                  <c:v>9.8663859069149069</c:v>
                </c:pt>
                <c:pt idx="37445">
                  <c:v>9.9510372966914691</c:v>
                </c:pt>
                <c:pt idx="37446">
                  <c:v>10.026591375171137</c:v>
                </c:pt>
                <c:pt idx="37447">
                  <c:v>10.031306136766057</c:v>
                </c:pt>
                <c:pt idx="37448">
                  <c:v>9.984383886757632</c:v>
                </c:pt>
                <c:pt idx="37449">
                  <c:v>9.8869607174802905</c:v>
                </c:pt>
                <c:pt idx="37450">
                  <c:v>9.8072167336571834</c:v>
                </c:pt>
                <c:pt idx="37451">
                  <c:v>9.7753130691435945</c:v>
                </c:pt>
                <c:pt idx="37452">
                  <c:v>9.798319908584487</c:v>
                </c:pt>
                <c:pt idx="37453">
                  <c:v>9.833643050205092</c:v>
                </c:pt>
                <c:pt idx="37454">
                  <c:v>9.8767708939097449</c:v>
                </c:pt>
                <c:pt idx="37455">
                  <c:v>9.9042527846898416</c:v>
                </c:pt>
                <c:pt idx="37456">
                  <c:v>9.915761948145148</c:v>
                </c:pt>
                <c:pt idx="37457">
                  <c:v>9.9324798505636416</c:v>
                </c:pt>
                <c:pt idx="37458">
                  <c:v>9.9343097417394031</c:v>
                </c:pt>
                <c:pt idx="37459">
                  <c:v>9.9523022383720043</c:v>
                </c:pt>
                <c:pt idx="37460">
                  <c:v>9.939542645557669</c:v>
                </c:pt>
                <c:pt idx="37461">
                  <c:v>9.8990436520630372</c:v>
                </c:pt>
                <c:pt idx="37462">
                  <c:v>9.86660672320766</c:v>
                </c:pt>
                <c:pt idx="37463">
                  <c:v>9.8263903992934871</c:v>
                </c:pt>
                <c:pt idx="37464">
                  <c:v>9.8376996129447072</c:v>
                </c:pt>
                <c:pt idx="37465">
                  <c:v>9.8503944416180484</c:v>
                </c:pt>
                <c:pt idx="37466">
                  <c:v>9.8634105179680311</c:v>
                </c:pt>
                <c:pt idx="37467">
                  <c:v>9.8852166789846514</c:v>
                </c:pt>
                <c:pt idx="37468">
                  <c:v>9.9059754915724252</c:v>
                </c:pt>
                <c:pt idx="37469">
                  <c:v>9.9366757665277543</c:v>
                </c:pt>
                <c:pt idx="37470">
                  <c:v>9.9140438980089094</c:v>
                </c:pt>
                <c:pt idx="37471">
                  <c:v>9.9007711850593143</c:v>
                </c:pt>
                <c:pt idx="37472">
                  <c:v>9.8958462851822109</c:v>
                </c:pt>
                <c:pt idx="37473">
                  <c:v>9.8831504144332865</c:v>
                </c:pt>
                <c:pt idx="37474">
                  <c:v>9.8722344496330852</c:v>
                </c:pt>
                <c:pt idx="37475">
                  <c:v>9.8920979365657828</c:v>
                </c:pt>
                <c:pt idx="37476">
                  <c:v>9.8897331518335481</c:v>
                </c:pt>
                <c:pt idx="37477">
                  <c:v>9.9174715366167447</c:v>
                </c:pt>
                <c:pt idx="37478">
                  <c:v>9.9445377549043776</c:v>
                </c:pt>
                <c:pt idx="37479">
                  <c:v>9.9381898414926262</c:v>
                </c:pt>
                <c:pt idx="37480">
                  <c:v>9.9028600140956655</c:v>
                </c:pt>
                <c:pt idx="37481">
                  <c:v>9.8981689575688776</c:v>
                </c:pt>
                <c:pt idx="37482">
                  <c:v>9.9023154469794843</c:v>
                </c:pt>
                <c:pt idx="37483">
                  <c:v>9.9017992945206501</c:v>
                </c:pt>
                <c:pt idx="37484">
                  <c:v>9.9039259582177372</c:v>
                </c:pt>
                <c:pt idx="37485">
                  <c:v>9.8742579911196522</c:v>
                </c:pt>
                <c:pt idx="37486">
                  <c:v>9.8436434896773228</c:v>
                </c:pt>
                <c:pt idx="37487">
                  <c:v>9.8430017620058319</c:v>
                </c:pt>
                <c:pt idx="37488">
                  <c:v>9.8734459886206842</c:v>
                </c:pt>
                <c:pt idx="37489">
                  <c:v>9.8909375397929029</c:v>
                </c:pt>
                <c:pt idx="37490">
                  <c:v>9.9563780758168932</c:v>
                </c:pt>
                <c:pt idx="37491">
                  <c:v>9.9590563728716823</c:v>
                </c:pt>
                <c:pt idx="37492">
                  <c:v>9.9175489484263331</c:v>
                </c:pt>
                <c:pt idx="37493">
                  <c:v>9.8737647887080424</c:v>
                </c:pt>
                <c:pt idx="37494">
                  <c:v>9.8445175708177821</c:v>
                </c:pt>
                <c:pt idx="37495">
                  <c:v>9.8273551590716313</c:v>
                </c:pt>
                <c:pt idx="37496">
                  <c:v>9.827265854257428</c:v>
                </c:pt>
                <c:pt idx="37497">
                  <c:v>9.8466645979124525</c:v>
                </c:pt>
                <c:pt idx="37498">
                  <c:v>9.8597155742842517</c:v>
                </c:pt>
                <c:pt idx="37499">
                  <c:v>9.8853689517203041</c:v>
                </c:pt>
                <c:pt idx="37500">
                  <c:v>9.8764797022154998</c:v>
                </c:pt>
                <c:pt idx="37501">
                  <c:v>9.8552160224595848</c:v>
                </c:pt>
                <c:pt idx="37502">
                  <c:v>9.8847130951024091</c:v>
                </c:pt>
                <c:pt idx="37503">
                  <c:v>9.8813290765000588</c:v>
                </c:pt>
                <c:pt idx="37504">
                  <c:v>9.861203319799845</c:v>
                </c:pt>
                <c:pt idx="37505">
                  <c:v>9.8629546862168134</c:v>
                </c:pt>
                <c:pt idx="37506">
                  <c:v>9.8544197350033276</c:v>
                </c:pt>
                <c:pt idx="37507">
                  <c:v>9.8650533214207083</c:v>
                </c:pt>
                <c:pt idx="37508">
                  <c:v>9.890755411912556</c:v>
                </c:pt>
                <c:pt idx="37509">
                  <c:v>9.9067782449763655</c:v>
                </c:pt>
                <c:pt idx="37510">
                  <c:v>9.9495137859790699</c:v>
                </c:pt>
                <c:pt idx="37511">
                  <c:v>9.9581525346729265</c:v>
                </c:pt>
                <c:pt idx="37512">
                  <c:v>9.9342232670936159</c:v>
                </c:pt>
                <c:pt idx="37513">
                  <c:v>9.9196042065883105</c:v>
                </c:pt>
                <c:pt idx="37514">
                  <c:v>9.8766563876807432</c:v>
                </c:pt>
                <c:pt idx="37515">
                  <c:v>9.8472953469177256</c:v>
                </c:pt>
                <c:pt idx="37516">
                  <c:v>9.8463415581333678</c:v>
                </c:pt>
                <c:pt idx="37517">
                  <c:v>9.8543718549129551</c:v>
                </c:pt>
                <c:pt idx="37518">
                  <c:v>9.8520818314897269</c:v>
                </c:pt>
                <c:pt idx="37519">
                  <c:v>9.8592902343390669</c:v>
                </c:pt>
                <c:pt idx="37520">
                  <c:v>9.8710158102252503</c:v>
                </c:pt>
                <c:pt idx="37521">
                  <c:v>9.9015654206273851</c:v>
                </c:pt>
                <c:pt idx="37522">
                  <c:v>9.9366163190869319</c:v>
                </c:pt>
                <c:pt idx="37523">
                  <c:v>9.9470915820483476</c:v>
                </c:pt>
                <c:pt idx="37524">
                  <c:v>9.9530456948639063</c:v>
                </c:pt>
                <c:pt idx="37525">
                  <c:v>9.9194333843837779</c:v>
                </c:pt>
                <c:pt idx="37526">
                  <c:v>9.8691765854784528</c:v>
                </c:pt>
                <c:pt idx="37527">
                  <c:v>9.840487212511146</c:v>
                </c:pt>
                <c:pt idx="37528">
                  <c:v>9.8198058795949219</c:v>
                </c:pt>
                <c:pt idx="37529">
                  <c:v>9.8122143487519295</c:v>
                </c:pt>
                <c:pt idx="37530">
                  <c:v>9.8144817954952153</c:v>
                </c:pt>
                <c:pt idx="37531">
                  <c:v>9.8459438788758913</c:v>
                </c:pt>
                <c:pt idx="37532">
                  <c:v>9.8727736755582232</c:v>
                </c:pt>
                <c:pt idx="37533">
                  <c:v>9.8972504523402822</c:v>
                </c:pt>
                <c:pt idx="37534">
                  <c:v>9.930763685237018</c:v>
                </c:pt>
                <c:pt idx="37535">
                  <c:v>9.9329315397914151</c:v>
                </c:pt>
                <c:pt idx="37536">
                  <c:v>9.9271429101380289</c:v>
                </c:pt>
                <c:pt idx="37537">
                  <c:v>9.9100326846121582</c:v>
                </c:pt>
                <c:pt idx="37538">
                  <c:v>9.8962658528099361</c:v>
                </c:pt>
                <c:pt idx="37539">
                  <c:v>9.8916341043003246</c:v>
                </c:pt>
                <c:pt idx="37540">
                  <c:v>9.8770917588204696</c:v>
                </c:pt>
                <c:pt idx="37541">
                  <c:v>9.8771254785451834</c:v>
                </c:pt>
                <c:pt idx="37542">
                  <c:v>9.8573846959021587</c:v>
                </c:pt>
                <c:pt idx="37543">
                  <c:v>9.8437386039699213</c:v>
                </c:pt>
                <c:pt idx="37544">
                  <c:v>9.8346930661132497</c:v>
                </c:pt>
                <c:pt idx="37545">
                  <c:v>9.8353749819375214</c:v>
                </c:pt>
                <c:pt idx="37546">
                  <c:v>9.8693209653945235</c:v>
                </c:pt>
                <c:pt idx="37547">
                  <c:v>9.8699213146811147</c:v>
                </c:pt>
                <c:pt idx="37548">
                  <c:v>9.8970981450676536</c:v>
                </c:pt>
                <c:pt idx="37549">
                  <c:v>9.9334187052089451</c:v>
                </c:pt>
                <c:pt idx="37550">
                  <c:v>9.9356539969994042</c:v>
                </c:pt>
                <c:pt idx="37551">
                  <c:v>9.9332032021449006</c:v>
                </c:pt>
                <c:pt idx="37552">
                  <c:v>9.9064654064150073</c:v>
                </c:pt>
                <c:pt idx="37553">
                  <c:v>9.8875190564705253</c:v>
                </c:pt>
                <c:pt idx="37554">
                  <c:v>9.8672371159875674</c:v>
                </c:pt>
                <c:pt idx="37555">
                  <c:v>9.8686355781998287</c:v>
                </c:pt>
                <c:pt idx="37556">
                  <c:v>9.8485127704713253</c:v>
                </c:pt>
                <c:pt idx="37557">
                  <c:v>9.8306942581532759</c:v>
                </c:pt>
                <c:pt idx="37558">
                  <c:v>9.8156586291978307</c:v>
                </c:pt>
                <c:pt idx="37559">
                  <c:v>9.8426621373176619</c:v>
                </c:pt>
                <c:pt idx="37560">
                  <c:v>9.8610564840286195</c:v>
                </c:pt>
                <c:pt idx="37561">
                  <c:v>9.8919562618348245</c:v>
                </c:pt>
                <c:pt idx="37562">
                  <c:v>9.917384037397813</c:v>
                </c:pt>
                <c:pt idx="37563">
                  <c:v>9.9225954501039215</c:v>
                </c:pt>
                <c:pt idx="37564">
                  <c:v>9.9183185715223647</c:v>
                </c:pt>
                <c:pt idx="37565">
                  <c:v>9.9326601745492589</c:v>
                </c:pt>
                <c:pt idx="37566">
                  <c:v>9.9041766342846582</c:v>
                </c:pt>
                <c:pt idx="37567">
                  <c:v>9.8685979253315352</c:v>
                </c:pt>
                <c:pt idx="37568">
                  <c:v>9.8461743849027279</c:v>
                </c:pt>
                <c:pt idx="37569">
                  <c:v>9.8324183857647256</c:v>
                </c:pt>
                <c:pt idx="37570">
                  <c:v>9.8453078440471504</c:v>
                </c:pt>
                <c:pt idx="37571">
                  <c:v>9.8724041865701704</c:v>
                </c:pt>
                <c:pt idx="37572">
                  <c:v>9.9071899438291915</c:v>
                </c:pt>
                <c:pt idx="37573">
                  <c:v>9.9114697707412862</c:v>
                </c:pt>
                <c:pt idx="37574">
                  <c:v>9.9184849952846932</c:v>
                </c:pt>
                <c:pt idx="37575">
                  <c:v>9.9091894728875367</c:v>
                </c:pt>
                <c:pt idx="37576">
                  <c:v>9.8821695377593173</c:v>
                </c:pt>
                <c:pt idx="37577">
                  <c:v>9.8265407059627439</c:v>
                </c:pt>
                <c:pt idx="37578">
                  <c:v>9.840376299593661</c:v>
                </c:pt>
                <c:pt idx="37579">
                  <c:v>9.9002618097231831</c:v>
                </c:pt>
                <c:pt idx="37580">
                  <c:v>9.9102632509955342</c:v>
                </c:pt>
                <c:pt idx="37581">
                  <c:v>9.886680019970381</c:v>
                </c:pt>
                <c:pt idx="37582">
                  <c:v>9.8677648141825802</c:v>
                </c:pt>
                <c:pt idx="37583">
                  <c:v>9.8885944739526046</c:v>
                </c:pt>
                <c:pt idx="37584">
                  <c:v>9.9045621006663076</c:v>
                </c:pt>
                <c:pt idx="37585">
                  <c:v>9.9411968283752561</c:v>
                </c:pt>
                <c:pt idx="37586">
                  <c:v>9.9128793614607336</c:v>
                </c:pt>
                <c:pt idx="37587">
                  <c:v>9.8857970601632132</c:v>
                </c:pt>
                <c:pt idx="37588">
                  <c:v>9.8275625112414566</c:v>
                </c:pt>
                <c:pt idx="37589">
                  <c:v>9.8185322582211203</c:v>
                </c:pt>
                <c:pt idx="37590">
                  <c:v>9.8485123131688308</c:v>
                </c:pt>
                <c:pt idx="37591">
                  <c:v>9.8749102127725621</c:v>
                </c:pt>
                <c:pt idx="37592">
                  <c:v>9.8568567977530321</c:v>
                </c:pt>
                <c:pt idx="37593">
                  <c:v>9.8831389108414456</c:v>
                </c:pt>
                <c:pt idx="37594">
                  <c:v>9.9296867478076543</c:v>
                </c:pt>
                <c:pt idx="37595">
                  <c:v>9.9364635316920005</c:v>
                </c:pt>
                <c:pt idx="37596">
                  <c:v>9.9205760945838399</c:v>
                </c:pt>
                <c:pt idx="37597">
                  <c:v>9.9004275491255918</c:v>
                </c:pt>
                <c:pt idx="37598">
                  <c:v>9.9022670415756284</c:v>
                </c:pt>
                <c:pt idx="37599">
                  <c:v>9.9001277115782891</c:v>
                </c:pt>
                <c:pt idx="37600">
                  <c:v>9.8709745242868969</c:v>
                </c:pt>
                <c:pt idx="37601">
                  <c:v>9.8487302063007061</c:v>
                </c:pt>
                <c:pt idx="37602">
                  <c:v>9.8391601044638559</c:v>
                </c:pt>
                <c:pt idx="37603">
                  <c:v>9.8492428586744172</c:v>
                </c:pt>
                <c:pt idx="37604">
                  <c:v>9.8841305612917463</c:v>
                </c:pt>
                <c:pt idx="37605">
                  <c:v>9.8996522177347881</c:v>
                </c:pt>
                <c:pt idx="37606">
                  <c:v>9.8976944200430275</c:v>
                </c:pt>
                <c:pt idx="37607">
                  <c:v>9.8781065680076523</c:v>
                </c:pt>
                <c:pt idx="37608">
                  <c:v>9.8659686489973257</c:v>
                </c:pt>
                <c:pt idx="37609">
                  <c:v>9.8502752578795185</c:v>
                </c:pt>
                <c:pt idx="37610">
                  <c:v>9.868681254829001</c:v>
                </c:pt>
                <c:pt idx="37611">
                  <c:v>9.8939181039894191</c:v>
                </c:pt>
                <c:pt idx="37612">
                  <c:v>9.9076978808259604</c:v>
                </c:pt>
                <c:pt idx="37613">
                  <c:v>9.9121178427894332</c:v>
                </c:pt>
                <c:pt idx="37614">
                  <c:v>9.9123565752694169</c:v>
                </c:pt>
                <c:pt idx="37615">
                  <c:v>9.9037994447319093</c:v>
                </c:pt>
                <c:pt idx="37616">
                  <c:v>9.9026848799891596</c:v>
                </c:pt>
                <c:pt idx="37617">
                  <c:v>9.8887662639280176</c:v>
                </c:pt>
                <c:pt idx="37618">
                  <c:v>9.8623790848203186</c:v>
                </c:pt>
                <c:pt idx="37619">
                  <c:v>9.8493417362531979</c:v>
                </c:pt>
                <c:pt idx="37620">
                  <c:v>9.8586098193082439</c:v>
                </c:pt>
                <c:pt idx="37621">
                  <c:v>9.8692420650920045</c:v>
                </c:pt>
                <c:pt idx="37622">
                  <c:v>9.8888515386514744</c:v>
                </c:pt>
                <c:pt idx="37623">
                  <c:v>9.9106181340350545</c:v>
                </c:pt>
                <c:pt idx="37624">
                  <c:v>9.9328279483752553</c:v>
                </c:pt>
                <c:pt idx="37625">
                  <c:v>9.9418522053682459</c:v>
                </c:pt>
                <c:pt idx="37626">
                  <c:v>9.8913219092177052</c:v>
                </c:pt>
                <c:pt idx="37627">
                  <c:v>9.8760413081508052</c:v>
                </c:pt>
                <c:pt idx="37628">
                  <c:v>9.8822811459046918</c:v>
                </c:pt>
                <c:pt idx="37629">
                  <c:v>9.8662020494826965</c:v>
                </c:pt>
                <c:pt idx="37630">
                  <c:v>9.8552152494392118</c:v>
                </c:pt>
                <c:pt idx="37631">
                  <c:v>9.8548931049734296</c:v>
                </c:pt>
                <c:pt idx="37632">
                  <c:v>9.8780161829553794</c:v>
                </c:pt>
                <c:pt idx="37633">
                  <c:v>9.8724039335063267</c:v>
                </c:pt>
                <c:pt idx="37634">
                  <c:v>9.8495258822492193</c:v>
                </c:pt>
                <c:pt idx="37635">
                  <c:v>9.8541513340513678</c:v>
                </c:pt>
                <c:pt idx="37636">
                  <c:v>9.9098437209069594</c:v>
                </c:pt>
                <c:pt idx="37637">
                  <c:v>9.9608858941730052</c:v>
                </c:pt>
                <c:pt idx="37638">
                  <c:v>9.9541424687349984</c:v>
                </c:pt>
                <c:pt idx="37639">
                  <c:v>9.9140264296942675</c:v>
                </c:pt>
                <c:pt idx="37640">
                  <c:v>9.8987141195026691</c:v>
                </c:pt>
                <c:pt idx="37641">
                  <c:v>9.8882226869837595</c:v>
                </c:pt>
                <c:pt idx="37642">
                  <c:v>9.8625116208367238</c:v>
                </c:pt>
                <c:pt idx="37643">
                  <c:v>9.8607922004891204</c:v>
                </c:pt>
                <c:pt idx="37644">
                  <c:v>9.8679250162976295</c:v>
                </c:pt>
                <c:pt idx="37645">
                  <c:v>9.8534582448030434</c:v>
                </c:pt>
                <c:pt idx="37646">
                  <c:v>9.859192929225177</c:v>
                </c:pt>
                <c:pt idx="37647">
                  <c:v>9.8847222019856904</c:v>
                </c:pt>
                <c:pt idx="37648">
                  <c:v>9.9057041682638332</c:v>
                </c:pt>
                <c:pt idx="37649">
                  <c:v>9.9365849626341216</c:v>
                </c:pt>
                <c:pt idx="37650">
                  <c:v>9.9503845085446798</c:v>
                </c:pt>
                <c:pt idx="37651">
                  <c:v>9.9419745238290691</c:v>
                </c:pt>
                <c:pt idx="37652">
                  <c:v>9.9073116374494408</c:v>
                </c:pt>
                <c:pt idx="37653">
                  <c:v>9.8847543701277782</c:v>
                </c:pt>
                <c:pt idx="37654">
                  <c:v>9.8810128867629174</c:v>
                </c:pt>
                <c:pt idx="37655">
                  <c:v>9.8704591131050989</c:v>
                </c:pt>
                <c:pt idx="37656">
                  <c:v>9.8745900019612467</c:v>
                </c:pt>
                <c:pt idx="37657">
                  <c:v>9.8750235525473986</c:v>
                </c:pt>
                <c:pt idx="37658">
                  <c:v>9.909180448412533</c:v>
                </c:pt>
                <c:pt idx="37659">
                  <c:v>9.9171538297451836</c:v>
                </c:pt>
                <c:pt idx="37660">
                  <c:v>9.9035636146377879</c:v>
                </c:pt>
                <c:pt idx="37661">
                  <c:v>9.8970565547568405</c:v>
                </c:pt>
                <c:pt idx="37662">
                  <c:v>9.8861101413920363</c:v>
                </c:pt>
                <c:pt idx="37663">
                  <c:v>9.8875609837650487</c:v>
                </c:pt>
                <c:pt idx="37664">
                  <c:v>9.861582898610175</c:v>
                </c:pt>
                <c:pt idx="37665">
                  <c:v>9.8424035031308055</c:v>
                </c:pt>
                <c:pt idx="37666">
                  <c:v>9.8540061167900017</c:v>
                </c:pt>
                <c:pt idx="37667">
                  <c:v>9.8779821441656104</c:v>
                </c:pt>
                <c:pt idx="37668">
                  <c:v>9.9481033441966176</c:v>
                </c:pt>
                <c:pt idx="37669">
                  <c:v>10.007998294150909</c:v>
                </c:pt>
                <c:pt idx="37670">
                  <c:v>10.031946566681071</c:v>
                </c:pt>
                <c:pt idx="37671">
                  <c:v>9.9905307525209324</c:v>
                </c:pt>
                <c:pt idx="37672">
                  <c:v>9.9677342612063455</c:v>
                </c:pt>
                <c:pt idx="37673">
                  <c:v>9.8438320978141398</c:v>
                </c:pt>
                <c:pt idx="37674">
                  <c:v>9.8065857111239652</c:v>
                </c:pt>
                <c:pt idx="37675">
                  <c:v>9.750353880741061</c:v>
                </c:pt>
                <c:pt idx="37676">
                  <c:v>9.7269572940192894</c:v>
                </c:pt>
                <c:pt idx="37677">
                  <c:v>9.7749825458969699</c:v>
                </c:pt>
                <c:pt idx="37678">
                  <c:v>9.8022056005964942</c:v>
                </c:pt>
                <c:pt idx="37679">
                  <c:v>9.8607650486966403</c:v>
                </c:pt>
                <c:pt idx="37680">
                  <c:v>9.9320834939980198</c:v>
                </c:pt>
                <c:pt idx="37681">
                  <c:v>9.9860724548734172</c:v>
                </c:pt>
                <c:pt idx="37682">
                  <c:v>9.954884507073837</c:v>
                </c:pt>
                <c:pt idx="37683">
                  <c:v>9.9619252997433296</c:v>
                </c:pt>
                <c:pt idx="37684">
                  <c:v>9.9528893910398573</c:v>
                </c:pt>
                <c:pt idx="37685">
                  <c:v>9.9142486167233379</c:v>
                </c:pt>
                <c:pt idx="37686">
                  <c:v>9.8614494696530208</c:v>
                </c:pt>
                <c:pt idx="37687">
                  <c:v>9.812590782986458</c:v>
                </c:pt>
                <c:pt idx="37688">
                  <c:v>9.7927914246592707</c:v>
                </c:pt>
                <c:pt idx="37689">
                  <c:v>9.802439822130447</c:v>
                </c:pt>
                <c:pt idx="37690">
                  <c:v>9.8397080507032726</c:v>
                </c:pt>
                <c:pt idx="37691">
                  <c:v>9.8650026038046832</c:v>
                </c:pt>
                <c:pt idx="37692">
                  <c:v>9.8752300705846494</c:v>
                </c:pt>
                <c:pt idx="37693">
                  <c:v>9.8752818928487933</c:v>
                </c:pt>
                <c:pt idx="37694">
                  <c:v>9.8854894519900611</c:v>
                </c:pt>
                <c:pt idx="37695">
                  <c:v>9.891604766278709</c:v>
                </c:pt>
                <c:pt idx="37696">
                  <c:v>9.8721666452824657</c:v>
                </c:pt>
                <c:pt idx="37697">
                  <c:v>9.8664829287524576</c:v>
                </c:pt>
                <c:pt idx="37698">
                  <c:v>9.8978118159924939</c:v>
                </c:pt>
                <c:pt idx="37699">
                  <c:v>9.9280986004067291</c:v>
                </c:pt>
                <c:pt idx="37700">
                  <c:v>9.9471339655539985</c:v>
                </c:pt>
                <c:pt idx="37701">
                  <c:v>9.9368095992002896</c:v>
                </c:pt>
                <c:pt idx="37702">
                  <c:v>9.9248456383165404</c:v>
                </c:pt>
                <c:pt idx="37703">
                  <c:v>9.8959401256271349</c:v>
                </c:pt>
                <c:pt idx="37704">
                  <c:v>9.8720415700682747</c:v>
                </c:pt>
                <c:pt idx="37705">
                  <c:v>9.8710097267571673</c:v>
                </c:pt>
                <c:pt idx="37706">
                  <c:v>9.8742016397973771</c:v>
                </c:pt>
                <c:pt idx="37707">
                  <c:v>9.8693214796264961</c:v>
                </c:pt>
                <c:pt idx="37708">
                  <c:v>9.8587229032866528</c:v>
                </c:pt>
                <c:pt idx="37709">
                  <c:v>9.8651465678353425</c:v>
                </c:pt>
                <c:pt idx="37710">
                  <c:v>9.8816350954097327</c:v>
                </c:pt>
                <c:pt idx="37711">
                  <c:v>9.8879561768603192</c:v>
                </c:pt>
                <c:pt idx="37712">
                  <c:v>9.9182198314912355</c:v>
                </c:pt>
                <c:pt idx="37713">
                  <c:v>9.928303051885818</c:v>
                </c:pt>
                <c:pt idx="37714">
                  <c:v>9.9189601826951197</c:v>
                </c:pt>
                <c:pt idx="37715">
                  <c:v>9.9115753023560291</c:v>
                </c:pt>
                <c:pt idx="37716">
                  <c:v>9.8845982615145918</c:v>
                </c:pt>
                <c:pt idx="37717">
                  <c:v>9.8644988306992563</c:v>
                </c:pt>
                <c:pt idx="37718">
                  <c:v>9.8740952560294328</c:v>
                </c:pt>
                <c:pt idx="37719">
                  <c:v>9.8933866822847492</c:v>
                </c:pt>
                <c:pt idx="37720">
                  <c:v>9.8817656759519448</c:v>
                </c:pt>
                <c:pt idx="37721">
                  <c:v>9.8894771035661559</c:v>
                </c:pt>
                <c:pt idx="37722">
                  <c:v>9.921134948190323</c:v>
                </c:pt>
                <c:pt idx="37723">
                  <c:v>9.9367861739337435</c:v>
                </c:pt>
                <c:pt idx="37724">
                  <c:v>9.9113283683942015</c:v>
                </c:pt>
                <c:pt idx="37725">
                  <c:v>9.8685783955528432</c:v>
                </c:pt>
                <c:pt idx="37726">
                  <c:v>9.8297139893694059</c:v>
                </c:pt>
                <c:pt idx="37727">
                  <c:v>9.8275240341083752</c:v>
                </c:pt>
                <c:pt idx="37728">
                  <c:v>9.8562759161797029</c:v>
                </c:pt>
                <c:pt idx="37729">
                  <c:v>9.8856863688791208</c:v>
                </c:pt>
                <c:pt idx="37730">
                  <c:v>9.9009090357561718</c:v>
                </c:pt>
                <c:pt idx="37731">
                  <c:v>9.9359732817364179</c:v>
                </c:pt>
                <c:pt idx="37732">
                  <c:v>9.9525524332983331</c:v>
                </c:pt>
                <c:pt idx="37733">
                  <c:v>9.945834926079673</c:v>
                </c:pt>
                <c:pt idx="37734">
                  <c:v>9.9108438927139559</c:v>
                </c:pt>
                <c:pt idx="37735">
                  <c:v>9.8825183817240987</c:v>
                </c:pt>
                <c:pt idx="37736">
                  <c:v>9.8679278557588788</c:v>
                </c:pt>
                <c:pt idx="37737">
                  <c:v>9.8489033752621129</c:v>
                </c:pt>
                <c:pt idx="37738">
                  <c:v>9.8464620547258281</c:v>
                </c:pt>
                <c:pt idx="37739">
                  <c:v>9.8631405976544908</c:v>
                </c:pt>
                <c:pt idx="37740">
                  <c:v>9.8834625921823864</c:v>
                </c:pt>
                <c:pt idx="37741">
                  <c:v>9.8988912863659095</c:v>
                </c:pt>
                <c:pt idx="37742">
                  <c:v>9.8933662185070599</c:v>
                </c:pt>
                <c:pt idx="37743">
                  <c:v>9.8758824696701772</c:v>
                </c:pt>
                <c:pt idx="37744">
                  <c:v>9.8667756656195831</c:v>
                </c:pt>
                <c:pt idx="37745">
                  <c:v>9.8654842442626851</c:v>
                </c:pt>
                <c:pt idx="37746">
                  <c:v>9.886048765940787</c:v>
                </c:pt>
                <c:pt idx="37747">
                  <c:v>9.9038177715783462</c:v>
                </c:pt>
                <c:pt idx="37748">
                  <c:v>9.8912955672572807</c:v>
                </c:pt>
                <c:pt idx="37749">
                  <c:v>9.8928969532531958</c:v>
                </c:pt>
                <c:pt idx="37750">
                  <c:v>9.8958384565196624</c:v>
                </c:pt>
                <c:pt idx="37751">
                  <c:v>9.8977552478785036</c:v>
                </c:pt>
                <c:pt idx="37752">
                  <c:v>9.8919902695275432</c:v>
                </c:pt>
                <c:pt idx="37753">
                  <c:v>9.8740171699638193</c:v>
                </c:pt>
                <c:pt idx="37754">
                  <c:v>9.8607845541847148</c:v>
                </c:pt>
                <c:pt idx="37755">
                  <c:v>9.8675715509187718</c:v>
                </c:pt>
                <c:pt idx="37756">
                  <c:v>9.8764775832548057</c:v>
                </c:pt>
                <c:pt idx="37757">
                  <c:v>9.8916722867505822</c:v>
                </c:pt>
                <c:pt idx="37758">
                  <c:v>9.9004832487468768</c:v>
                </c:pt>
                <c:pt idx="37759">
                  <c:v>9.9045958807028356</c:v>
                </c:pt>
                <c:pt idx="37760">
                  <c:v>9.8985149853560142</c:v>
                </c:pt>
                <c:pt idx="37761">
                  <c:v>9.8753209077017328</c:v>
                </c:pt>
                <c:pt idx="37762">
                  <c:v>9.8706374942306123</c:v>
                </c:pt>
                <c:pt idx="37763">
                  <c:v>9.8656231853412972</c:v>
                </c:pt>
                <c:pt idx="37764">
                  <c:v>9.8796707234553036</c:v>
                </c:pt>
                <c:pt idx="37765">
                  <c:v>9.8841064682432336</c:v>
                </c:pt>
                <c:pt idx="37766">
                  <c:v>9.8964835933923521</c:v>
                </c:pt>
                <c:pt idx="37767">
                  <c:v>9.9093129859423215</c:v>
                </c:pt>
                <c:pt idx="37768">
                  <c:v>9.9121322231876778</c:v>
                </c:pt>
                <c:pt idx="37769">
                  <c:v>9.8925471026755094</c:v>
                </c:pt>
                <c:pt idx="37770">
                  <c:v>9.8655237498335993</c:v>
                </c:pt>
                <c:pt idx="37771">
                  <c:v>9.8513660020062552</c:v>
                </c:pt>
                <c:pt idx="37772">
                  <c:v>9.8277914306530363</c:v>
                </c:pt>
                <c:pt idx="37773">
                  <c:v>9.8285691559511452</c:v>
                </c:pt>
                <c:pt idx="37774">
                  <c:v>9.8538865481056543</c:v>
                </c:pt>
                <c:pt idx="37775">
                  <c:v>9.8820246585368476</c:v>
                </c:pt>
                <c:pt idx="37776">
                  <c:v>9.9079955964266624</c:v>
                </c:pt>
                <c:pt idx="37777">
                  <c:v>9.9347313014839393</c:v>
                </c:pt>
                <c:pt idx="37778">
                  <c:v>9.9414043214280632</c:v>
                </c:pt>
                <c:pt idx="37779">
                  <c:v>9.9338328841138885</c:v>
                </c:pt>
                <c:pt idx="37780">
                  <c:v>9.8912127861961121</c:v>
                </c:pt>
                <c:pt idx="37781">
                  <c:v>9.8569434635329269</c:v>
                </c:pt>
                <c:pt idx="37782">
                  <c:v>9.8406481945463611</c:v>
                </c:pt>
                <c:pt idx="37783">
                  <c:v>9.8296935263861354</c:v>
                </c:pt>
                <c:pt idx="37784">
                  <c:v>9.839906881154473</c:v>
                </c:pt>
                <c:pt idx="37785">
                  <c:v>9.8569339490882797</c:v>
                </c:pt>
                <c:pt idx="37786">
                  <c:v>9.8511504007606874</c:v>
                </c:pt>
                <c:pt idx="37787">
                  <c:v>9.8503149142988971</c:v>
                </c:pt>
                <c:pt idx="37788">
                  <c:v>9.8878215413210171</c:v>
                </c:pt>
                <c:pt idx="37789">
                  <c:v>9.9034899646599701</c:v>
                </c:pt>
                <c:pt idx="37790">
                  <c:v>9.932066090123012</c:v>
                </c:pt>
                <c:pt idx="37791">
                  <c:v>9.9350557162774802</c:v>
                </c:pt>
                <c:pt idx="37792">
                  <c:v>9.9189968469702272</c:v>
                </c:pt>
                <c:pt idx="37793">
                  <c:v>9.8951987880110597</c:v>
                </c:pt>
                <c:pt idx="37794">
                  <c:v>9.8644389812247546</c:v>
                </c:pt>
                <c:pt idx="37795">
                  <c:v>9.8630102816803582</c:v>
                </c:pt>
                <c:pt idx="37796">
                  <c:v>9.8739410382635135</c:v>
                </c:pt>
                <c:pt idx="37797">
                  <c:v>9.8805525922768762</c:v>
                </c:pt>
                <c:pt idx="37798">
                  <c:v>9.8817072734123119</c:v>
                </c:pt>
                <c:pt idx="37799">
                  <c:v>9.9009697646343646</c:v>
                </c:pt>
                <c:pt idx="37800">
                  <c:v>9.9305150296044626</c:v>
                </c:pt>
                <c:pt idx="37801">
                  <c:v>9.9395653159019108</c:v>
                </c:pt>
                <c:pt idx="37802">
                  <c:v>9.9098424128858884</c:v>
                </c:pt>
                <c:pt idx="37803">
                  <c:v>9.8704903266296711</c:v>
                </c:pt>
                <c:pt idx="37804">
                  <c:v>9.8415926756948036</c:v>
                </c:pt>
                <c:pt idx="37805">
                  <c:v>9.8373456981603535</c:v>
                </c:pt>
                <c:pt idx="37806">
                  <c:v>9.8750152478983999</c:v>
                </c:pt>
                <c:pt idx="37807">
                  <c:v>9.9047702265709745</c:v>
                </c:pt>
                <c:pt idx="37808">
                  <c:v>9.9278667848612674</c:v>
                </c:pt>
                <c:pt idx="37809">
                  <c:v>9.933911101106311</c:v>
                </c:pt>
                <c:pt idx="37810">
                  <c:v>9.9148168621540194</c:v>
                </c:pt>
                <c:pt idx="37811">
                  <c:v>9.8981315868265529</c:v>
                </c:pt>
                <c:pt idx="37812">
                  <c:v>9.8696242111704375</c:v>
                </c:pt>
                <c:pt idx="37813">
                  <c:v>9.8447010969327664</c:v>
                </c:pt>
                <c:pt idx="37814">
                  <c:v>9.8394833356111491</c:v>
                </c:pt>
                <c:pt idx="37815">
                  <c:v>9.8318649841612888</c:v>
                </c:pt>
                <c:pt idx="37816">
                  <c:v>9.8453968008631669</c:v>
                </c:pt>
                <c:pt idx="37817">
                  <c:v>9.872980565195542</c:v>
                </c:pt>
                <c:pt idx="37818">
                  <c:v>9.9156434664987909</c:v>
                </c:pt>
                <c:pt idx="37819">
                  <c:v>9.9376810019782553</c:v>
                </c:pt>
                <c:pt idx="37820">
                  <c:v>9.941596477325982</c:v>
                </c:pt>
                <c:pt idx="37821">
                  <c:v>9.9483878537775201</c:v>
                </c:pt>
                <c:pt idx="37822">
                  <c:v>9.9483447008207655</c:v>
                </c:pt>
                <c:pt idx="37823">
                  <c:v>9.934340697131665</c:v>
                </c:pt>
                <c:pt idx="37824">
                  <c:v>9.892571470750136</c:v>
                </c:pt>
                <c:pt idx="37825">
                  <c:v>9.8603785371299342</c:v>
                </c:pt>
                <c:pt idx="37826">
                  <c:v>9.8255043214645053</c:v>
                </c:pt>
                <c:pt idx="37827">
                  <c:v>9.822857544153921</c:v>
                </c:pt>
                <c:pt idx="37828">
                  <c:v>9.8377354002581203</c:v>
                </c:pt>
                <c:pt idx="37829">
                  <c:v>9.8836662621751472</c:v>
                </c:pt>
                <c:pt idx="37830">
                  <c:v>9.9361405993446184</c:v>
                </c:pt>
                <c:pt idx="37831">
                  <c:v>9.9642012185578785</c:v>
                </c:pt>
                <c:pt idx="37832">
                  <c:v>9.9494584520514895</c:v>
                </c:pt>
                <c:pt idx="37833">
                  <c:v>9.9284965164033689</c:v>
                </c:pt>
                <c:pt idx="37834">
                  <c:v>9.899622106761738</c:v>
                </c:pt>
                <c:pt idx="37835">
                  <c:v>9.8759492638432675</c:v>
                </c:pt>
                <c:pt idx="37836">
                  <c:v>9.8725690330217901</c:v>
                </c:pt>
                <c:pt idx="37837">
                  <c:v>9.8602573857119786</c:v>
                </c:pt>
                <c:pt idx="37838">
                  <c:v>9.8723036743214969</c:v>
                </c:pt>
                <c:pt idx="37839">
                  <c:v>9.8858689584594028</c:v>
                </c:pt>
                <c:pt idx="37840">
                  <c:v>9.8796109216647547</c:v>
                </c:pt>
                <c:pt idx="37841">
                  <c:v>9.8806887816113527</c:v>
                </c:pt>
                <c:pt idx="37842">
                  <c:v>9.8821842655674139</c:v>
                </c:pt>
                <c:pt idx="37843">
                  <c:v>9.8874535324653881</c:v>
                </c:pt>
                <c:pt idx="37844">
                  <c:v>9.9144256822721353</c:v>
                </c:pt>
                <c:pt idx="37845">
                  <c:v>9.9235556245318186</c:v>
                </c:pt>
                <c:pt idx="37846">
                  <c:v>9.9070836858643716</c:v>
                </c:pt>
                <c:pt idx="37847">
                  <c:v>9.9025380280103619</c:v>
                </c:pt>
                <c:pt idx="37848">
                  <c:v>9.8935844588740078</c:v>
                </c:pt>
                <c:pt idx="37849">
                  <c:v>9.908998799427053</c:v>
                </c:pt>
                <c:pt idx="37850">
                  <c:v>9.9100495619296094</c:v>
                </c:pt>
                <c:pt idx="37851">
                  <c:v>9.9010837316902425</c:v>
                </c:pt>
                <c:pt idx="37852">
                  <c:v>9.8775759810821597</c:v>
                </c:pt>
                <c:pt idx="37853">
                  <c:v>9.8775029074737617</c:v>
                </c:pt>
                <c:pt idx="37854">
                  <c:v>9.8725488665330072</c:v>
                </c:pt>
                <c:pt idx="37855">
                  <c:v>9.8774034962826018</c:v>
                </c:pt>
                <c:pt idx="37856">
                  <c:v>9.8844058408313078</c:v>
                </c:pt>
                <c:pt idx="37857">
                  <c:v>9.9036798007336877</c:v>
                </c:pt>
                <c:pt idx="37858">
                  <c:v>9.9157488599156576</c:v>
                </c:pt>
                <c:pt idx="37859">
                  <c:v>9.904321342177079</c:v>
                </c:pt>
                <c:pt idx="37860">
                  <c:v>9.8724335805155494</c:v>
                </c:pt>
                <c:pt idx="37861">
                  <c:v>9.8646879270760053</c:v>
                </c:pt>
                <c:pt idx="37862">
                  <c:v>9.8610820217306809</c:v>
                </c:pt>
                <c:pt idx="37863">
                  <c:v>9.8662927812230379</c:v>
                </c:pt>
                <c:pt idx="37864">
                  <c:v>9.860526936158033</c:v>
                </c:pt>
                <c:pt idx="37865">
                  <c:v>9.873419672723303</c:v>
                </c:pt>
                <c:pt idx="37866">
                  <c:v>9.9061594443221868</c:v>
                </c:pt>
                <c:pt idx="37867">
                  <c:v>9.9420987046121443</c:v>
                </c:pt>
                <c:pt idx="37868">
                  <c:v>9.9369159091013337</c:v>
                </c:pt>
                <c:pt idx="37869">
                  <c:v>9.9229904096884081</c:v>
                </c:pt>
                <c:pt idx="37870">
                  <c:v>9.9069129463196113</c:v>
                </c:pt>
                <c:pt idx="37871">
                  <c:v>9.9057601933470956</c:v>
                </c:pt>
                <c:pt idx="37872">
                  <c:v>9.9022330488117536</c:v>
                </c:pt>
                <c:pt idx="37873">
                  <c:v>9.8789195868667878</c:v>
                </c:pt>
                <c:pt idx="37874">
                  <c:v>9.8560992825299643</c:v>
                </c:pt>
                <c:pt idx="37875">
                  <c:v>9.8830730131848128</c:v>
                </c:pt>
                <c:pt idx="37876">
                  <c:v>9.8991987395226353</c:v>
                </c:pt>
                <c:pt idx="37877">
                  <c:v>9.9143907198371899</c:v>
                </c:pt>
                <c:pt idx="37878">
                  <c:v>9.8943921568397322</c:v>
                </c:pt>
                <c:pt idx="37879">
                  <c:v>9.8784755692504778</c:v>
                </c:pt>
                <c:pt idx="37880">
                  <c:v>9.881627103565112</c:v>
                </c:pt>
                <c:pt idx="37881">
                  <c:v>9.8791015813942415</c:v>
                </c:pt>
                <c:pt idx="37882">
                  <c:v>9.8733090196892768</c:v>
                </c:pt>
                <c:pt idx="37883">
                  <c:v>9.8662217179573997</c:v>
                </c:pt>
                <c:pt idx="37884">
                  <c:v>9.8665602148816038</c:v>
                </c:pt>
                <c:pt idx="37885">
                  <c:v>9.8674741582966057</c:v>
                </c:pt>
                <c:pt idx="37886">
                  <c:v>9.8627648409766326</c:v>
                </c:pt>
                <c:pt idx="37887">
                  <c:v>9.8784111772252405</c:v>
                </c:pt>
                <c:pt idx="37888">
                  <c:v>9.8951931077556985</c:v>
                </c:pt>
                <c:pt idx="37889">
                  <c:v>9.8979750225163041</c:v>
                </c:pt>
                <c:pt idx="37890">
                  <c:v>9.8944597760479862</c:v>
                </c:pt>
                <c:pt idx="37891">
                  <c:v>9.9011744187429471</c:v>
                </c:pt>
                <c:pt idx="37892">
                  <c:v>9.9149228801796951</c:v>
                </c:pt>
                <c:pt idx="37893">
                  <c:v>9.9207403438659405</c:v>
                </c:pt>
                <c:pt idx="37894">
                  <c:v>9.9234177373157024</c:v>
                </c:pt>
                <c:pt idx="37895">
                  <c:v>9.8972016746490272</c:v>
                </c:pt>
                <c:pt idx="37896">
                  <c:v>9.8721652051669349</c:v>
                </c:pt>
                <c:pt idx="37897">
                  <c:v>9.8575563955969905</c:v>
                </c:pt>
                <c:pt idx="37898">
                  <c:v>9.8381617609218619</c:v>
                </c:pt>
                <c:pt idx="37899">
                  <c:v>9.8590547338817469</c:v>
                </c:pt>
                <c:pt idx="37900">
                  <c:v>9.8725632035705679</c:v>
                </c:pt>
                <c:pt idx="37901">
                  <c:v>9.8786253964378545</c:v>
                </c:pt>
                <c:pt idx="37902">
                  <c:v>9.882560961676834</c:v>
                </c:pt>
                <c:pt idx="37903">
                  <c:v>9.8919679012744357</c:v>
                </c:pt>
                <c:pt idx="37904">
                  <c:v>9.9051947661041577</c:v>
                </c:pt>
                <c:pt idx="37905">
                  <c:v>9.9161261315972311</c:v>
                </c:pt>
                <c:pt idx="37906">
                  <c:v>9.9198215399260512</c:v>
                </c:pt>
                <c:pt idx="37907">
                  <c:v>9.9140257268024534</c:v>
                </c:pt>
                <c:pt idx="37908">
                  <c:v>9.9023746489195794</c:v>
                </c:pt>
                <c:pt idx="37909">
                  <c:v>9.8964800896837541</c:v>
                </c:pt>
                <c:pt idx="37910">
                  <c:v>9.8845028456064092</c:v>
                </c:pt>
                <c:pt idx="37911">
                  <c:v>9.8408288840669176</c:v>
                </c:pt>
                <c:pt idx="37912">
                  <c:v>9.8265740872440279</c:v>
                </c:pt>
                <c:pt idx="37913">
                  <c:v>9.830559136964105</c:v>
                </c:pt>
                <c:pt idx="37914">
                  <c:v>9.8317922773032826</c:v>
                </c:pt>
                <c:pt idx="37915">
                  <c:v>9.8535937648669876</c:v>
                </c:pt>
                <c:pt idx="37916">
                  <c:v>9.9027826752615447</c:v>
                </c:pt>
                <c:pt idx="37917">
                  <c:v>9.9212836105806925</c:v>
                </c:pt>
                <c:pt idx="37918">
                  <c:v>9.9377023677058425</c:v>
                </c:pt>
                <c:pt idx="37919">
                  <c:v>9.9174453951536989</c:v>
                </c:pt>
                <c:pt idx="37920">
                  <c:v>9.8810459422921806</c:v>
                </c:pt>
                <c:pt idx="37921">
                  <c:v>9.8463611377068307</c:v>
                </c:pt>
                <c:pt idx="37922">
                  <c:v>9.8417890661627823</c:v>
                </c:pt>
                <c:pt idx="37923">
                  <c:v>9.8299777590405597</c:v>
                </c:pt>
                <c:pt idx="37924">
                  <c:v>9.832455999430179</c:v>
                </c:pt>
                <c:pt idx="37925">
                  <c:v>9.8677014036038866</c:v>
                </c:pt>
                <c:pt idx="37926">
                  <c:v>9.906841473288722</c:v>
                </c:pt>
                <c:pt idx="37927">
                  <c:v>9.9307603515634746</c:v>
                </c:pt>
                <c:pt idx="37928">
                  <c:v>9.9330030653319881</c:v>
                </c:pt>
                <c:pt idx="37929">
                  <c:v>9.9503857099033528</c:v>
                </c:pt>
                <c:pt idx="37930">
                  <c:v>9.9495166944896134</c:v>
                </c:pt>
                <c:pt idx="37931">
                  <c:v>9.9415909137339664</c:v>
                </c:pt>
                <c:pt idx="37932">
                  <c:v>9.9218531253880311</c:v>
                </c:pt>
                <c:pt idx="37933">
                  <c:v>9.8804189069732331</c:v>
                </c:pt>
                <c:pt idx="37934">
                  <c:v>9.8415096393498267</c:v>
                </c:pt>
                <c:pt idx="37935">
                  <c:v>9.8236450767456311</c:v>
                </c:pt>
                <c:pt idx="37936">
                  <c:v>9.8353349167174997</c:v>
                </c:pt>
                <c:pt idx="37937">
                  <c:v>9.8582131611270469</c:v>
                </c:pt>
                <c:pt idx="37938">
                  <c:v>9.8570431674499375</c:v>
                </c:pt>
                <c:pt idx="37939">
                  <c:v>9.8797814118315799</c:v>
                </c:pt>
                <c:pt idx="37940">
                  <c:v>9.9198540844019334</c:v>
                </c:pt>
                <c:pt idx="37941">
                  <c:v>9.9473328179328462</c:v>
                </c:pt>
                <c:pt idx="37942">
                  <c:v>9.9384730048339041</c:v>
                </c:pt>
                <c:pt idx="37943">
                  <c:v>9.9103198404126829</c:v>
                </c:pt>
                <c:pt idx="37944">
                  <c:v>9.8853499956730104</c:v>
                </c:pt>
                <c:pt idx="37945">
                  <c:v>9.8781385047766079</c:v>
                </c:pt>
                <c:pt idx="37946">
                  <c:v>9.8749275971211432</c:v>
                </c:pt>
                <c:pt idx="37947">
                  <c:v>9.8882048988673645</c:v>
                </c:pt>
                <c:pt idx="37948">
                  <c:v>9.9020473293875</c:v>
                </c:pt>
                <c:pt idx="37949">
                  <c:v>9.9106999775340459</c:v>
                </c:pt>
                <c:pt idx="37950">
                  <c:v>9.886845478264993</c:v>
                </c:pt>
                <c:pt idx="37951">
                  <c:v>9.8652137197440428</c:v>
                </c:pt>
                <c:pt idx="37952">
                  <c:v>9.8482925347737051</c:v>
                </c:pt>
                <c:pt idx="37953">
                  <c:v>9.8396068480802157</c:v>
                </c:pt>
                <c:pt idx="37954">
                  <c:v>9.8373032857949028</c:v>
                </c:pt>
                <c:pt idx="37955">
                  <c:v>9.865294876970049</c:v>
                </c:pt>
                <c:pt idx="37956">
                  <c:v>9.9097231561374404</c:v>
                </c:pt>
                <c:pt idx="37957">
                  <c:v>9.9511625352473523</c:v>
                </c:pt>
                <c:pt idx="37958">
                  <c:v>9.9674438689777478</c:v>
                </c:pt>
                <c:pt idx="37959">
                  <c:v>9.9564809619875305</c:v>
                </c:pt>
                <c:pt idx="37960">
                  <c:v>9.9271521902661295</c:v>
                </c:pt>
                <c:pt idx="37961">
                  <c:v>9.8854596390057541</c:v>
                </c:pt>
                <c:pt idx="37962">
                  <c:v>9.866766135675844</c:v>
                </c:pt>
                <c:pt idx="37963">
                  <c:v>9.872525217297806</c:v>
                </c:pt>
                <c:pt idx="37964">
                  <c:v>9.8641718489570707</c:v>
                </c:pt>
                <c:pt idx="37965">
                  <c:v>9.856115862316404</c:v>
                </c:pt>
                <c:pt idx="37966">
                  <c:v>9.856197813974708</c:v>
                </c:pt>
                <c:pt idx="37967">
                  <c:v>9.8495343972063765</c:v>
                </c:pt>
                <c:pt idx="37968">
                  <c:v>9.8813622738287084</c:v>
                </c:pt>
                <c:pt idx="37969">
                  <c:v>9.9214349390606689</c:v>
                </c:pt>
                <c:pt idx="37970">
                  <c:v>9.9291231039628194</c:v>
                </c:pt>
                <c:pt idx="37971">
                  <c:v>9.9218544973169518</c:v>
                </c:pt>
                <c:pt idx="37972">
                  <c:v>9.8948272933493744</c:v>
                </c:pt>
                <c:pt idx="37973">
                  <c:v>9.8809698772198793</c:v>
                </c:pt>
                <c:pt idx="37974">
                  <c:v>9.8809768763602843</c:v>
                </c:pt>
                <c:pt idx="37975">
                  <c:v>9.8830883223111208</c:v>
                </c:pt>
                <c:pt idx="37976">
                  <c:v>9.8801462196305394</c:v>
                </c:pt>
                <c:pt idx="37977">
                  <c:v>9.8516099185330379</c:v>
                </c:pt>
                <c:pt idx="37978">
                  <c:v>9.8470708925770989</c:v>
                </c:pt>
                <c:pt idx="37979">
                  <c:v>9.8529367232602336</c:v>
                </c:pt>
                <c:pt idx="37980">
                  <c:v>9.8643510820100264</c:v>
                </c:pt>
                <c:pt idx="37981">
                  <c:v>9.8616937854613376</c:v>
                </c:pt>
                <c:pt idx="37982">
                  <c:v>9.8733355049531379</c:v>
                </c:pt>
                <c:pt idx="37983">
                  <c:v>9.898418471032171</c:v>
                </c:pt>
                <c:pt idx="37984">
                  <c:v>9.9361700877507264</c:v>
                </c:pt>
                <c:pt idx="37985">
                  <c:v>9.948310270890671</c:v>
                </c:pt>
                <c:pt idx="37986">
                  <c:v>9.9127397830168835</c:v>
                </c:pt>
                <c:pt idx="37987">
                  <c:v>9.8806819364724721</c:v>
                </c:pt>
                <c:pt idx="37988">
                  <c:v>9.8632031640675173</c:v>
                </c:pt>
                <c:pt idx="37989">
                  <c:v>9.8541129232206401</c:v>
                </c:pt>
                <c:pt idx="37990">
                  <c:v>9.8590082706117368</c:v>
                </c:pt>
                <c:pt idx="37991">
                  <c:v>9.8572155720806425</c:v>
                </c:pt>
                <c:pt idx="37992">
                  <c:v>9.8645455088805605</c:v>
                </c:pt>
                <c:pt idx="37993">
                  <c:v>9.890488160126754</c:v>
                </c:pt>
                <c:pt idx="37994">
                  <c:v>9.9078210404555946</c:v>
                </c:pt>
                <c:pt idx="37995">
                  <c:v>9.9365800637079396</c:v>
                </c:pt>
                <c:pt idx="37996">
                  <c:v>9.9521820303615893</c:v>
                </c:pt>
                <c:pt idx="37997">
                  <c:v>9.9670598520782274</c:v>
                </c:pt>
                <c:pt idx="37998">
                  <c:v>9.9404771274184363</c:v>
                </c:pt>
                <c:pt idx="37999">
                  <c:v>9.9116407720166997</c:v>
                </c:pt>
                <c:pt idx="38000">
                  <c:v>9.8845417934613273</c:v>
                </c:pt>
                <c:pt idx="38001">
                  <c:v>9.877687096710142</c:v>
                </c:pt>
                <c:pt idx="38002">
                  <c:v>9.859434782891686</c:v>
                </c:pt>
                <c:pt idx="38003">
                  <c:v>9.8332966628003859</c:v>
                </c:pt>
                <c:pt idx="38004">
                  <c:v>9.8250284841978122</c:v>
                </c:pt>
                <c:pt idx="38005">
                  <c:v>9.7945160224034584</c:v>
                </c:pt>
                <c:pt idx="38006">
                  <c:v>9.7863128256846714</c:v>
                </c:pt>
                <c:pt idx="38007">
                  <c:v>9.8631326271724831</c:v>
                </c:pt>
                <c:pt idx="38008">
                  <c:v>9.9014404938761302</c:v>
                </c:pt>
                <c:pt idx="38009">
                  <c:v>9.8922663541624694</c:v>
                </c:pt>
                <c:pt idx="38010">
                  <c:v>9.8847619638885593</c:v>
                </c:pt>
                <c:pt idx="38011">
                  <c:v>9.8754016778274512</c:v>
                </c:pt>
                <c:pt idx="38012">
                  <c:v>9.8838501903334546</c:v>
                </c:pt>
                <c:pt idx="38013">
                  <c:v>9.9107040007350271</c:v>
                </c:pt>
                <c:pt idx="38014">
                  <c:v>9.9198877310493074</c:v>
                </c:pt>
                <c:pt idx="38015">
                  <c:v>9.8982136965580363</c:v>
                </c:pt>
                <c:pt idx="38016">
                  <c:v>9.8749375820744696</c:v>
                </c:pt>
                <c:pt idx="38017">
                  <c:v>9.8808780727109404</c:v>
                </c:pt>
                <c:pt idx="38018">
                  <c:v>9.8376834940912357</c:v>
                </c:pt>
                <c:pt idx="38019">
                  <c:v>9.8125247620663583</c:v>
                </c:pt>
                <c:pt idx="38020">
                  <c:v>9.8333374518205723</c:v>
                </c:pt>
                <c:pt idx="38021">
                  <c:v>9.8764711480999754</c:v>
                </c:pt>
                <c:pt idx="38022">
                  <c:v>9.8896548391942645</c:v>
                </c:pt>
                <c:pt idx="38023">
                  <c:v>9.913296050759115</c:v>
                </c:pt>
                <c:pt idx="38024">
                  <c:v>9.9183694536452922</c:v>
                </c:pt>
                <c:pt idx="38025">
                  <c:v>9.8878374220808674</c:v>
                </c:pt>
                <c:pt idx="38026">
                  <c:v>9.8828700122679862</c:v>
                </c:pt>
                <c:pt idx="38027">
                  <c:v>9.8974749391387533</c:v>
                </c:pt>
                <c:pt idx="38028">
                  <c:v>9.8914261391943405</c:v>
                </c:pt>
                <c:pt idx="38029">
                  <c:v>9.8906677533705327</c:v>
                </c:pt>
                <c:pt idx="38030">
                  <c:v>9.9019040240528913</c:v>
                </c:pt>
                <c:pt idx="38031">
                  <c:v>9.9041902027189419</c:v>
                </c:pt>
                <c:pt idx="38032">
                  <c:v>9.8837481032830983</c:v>
                </c:pt>
                <c:pt idx="38033">
                  <c:v>9.8654088734449559</c:v>
                </c:pt>
                <c:pt idx="38034">
                  <c:v>9.8533147455883814</c:v>
                </c:pt>
                <c:pt idx="38035">
                  <c:v>9.8586061191784644</c:v>
                </c:pt>
                <c:pt idx="38036">
                  <c:v>9.8660928007877242</c:v>
                </c:pt>
                <c:pt idx="38037">
                  <c:v>9.8712575251697512</c:v>
                </c:pt>
                <c:pt idx="38038">
                  <c:v>9.8784818670054975</c:v>
                </c:pt>
                <c:pt idx="38039">
                  <c:v>9.8826709136934774</c:v>
                </c:pt>
                <c:pt idx="38040">
                  <c:v>9.905327859147409</c:v>
                </c:pt>
                <c:pt idx="38041">
                  <c:v>9.9079649703148256</c:v>
                </c:pt>
                <c:pt idx="38042">
                  <c:v>9.8978743239710401</c:v>
                </c:pt>
                <c:pt idx="38043">
                  <c:v>9.8809867248102652</c:v>
                </c:pt>
                <c:pt idx="38044">
                  <c:v>9.8556532182890351</c:v>
                </c:pt>
                <c:pt idx="38045">
                  <c:v>9.852921402534264</c:v>
                </c:pt>
                <c:pt idx="38046">
                  <c:v>9.8630348215527643</c:v>
                </c:pt>
                <c:pt idx="38047">
                  <c:v>9.8762396498897314</c:v>
                </c:pt>
                <c:pt idx="38048">
                  <c:v>9.8842310904217676</c:v>
                </c:pt>
                <c:pt idx="38049">
                  <c:v>9.894182827514344</c:v>
                </c:pt>
                <c:pt idx="38050">
                  <c:v>9.8939429250224045</c:v>
                </c:pt>
                <c:pt idx="38051">
                  <c:v>9.8816880813234693</c:v>
                </c:pt>
                <c:pt idx="38052">
                  <c:v>9.8905442091008666</c:v>
                </c:pt>
                <c:pt idx="38053">
                  <c:v>9.8952790109384665</c:v>
                </c:pt>
                <c:pt idx="38054">
                  <c:v>9.8795884641482488</c:v>
                </c:pt>
                <c:pt idx="38055">
                  <c:v>9.8680573256954283</c:v>
                </c:pt>
                <c:pt idx="38056">
                  <c:v>9.8536803376901556</c:v>
                </c:pt>
                <c:pt idx="38057">
                  <c:v>9.8517430258758836</c:v>
                </c:pt>
                <c:pt idx="38058">
                  <c:v>9.8522796583042425</c:v>
                </c:pt>
                <c:pt idx="38059">
                  <c:v>9.8645198302295647</c:v>
                </c:pt>
                <c:pt idx="38060">
                  <c:v>9.8886565269691467</c:v>
                </c:pt>
                <c:pt idx="38061">
                  <c:v>9.9174542302326003</c:v>
                </c:pt>
                <c:pt idx="38062">
                  <c:v>9.9399303291662591</c:v>
                </c:pt>
                <c:pt idx="38063">
                  <c:v>9.9143197809716206</c:v>
                </c:pt>
                <c:pt idx="38064">
                  <c:v>9.8831779196167275</c:v>
                </c:pt>
                <c:pt idx="38065">
                  <c:v>9.8630395071120915</c:v>
                </c:pt>
                <c:pt idx="38066">
                  <c:v>9.8450998915238674</c:v>
                </c:pt>
                <c:pt idx="38067">
                  <c:v>9.8451701513668013</c:v>
                </c:pt>
                <c:pt idx="38068">
                  <c:v>9.8520901452356533</c:v>
                </c:pt>
                <c:pt idx="38069">
                  <c:v>9.8986433863282102</c:v>
                </c:pt>
                <c:pt idx="38070">
                  <c:v>9.920614251469047</c:v>
                </c:pt>
                <c:pt idx="38071">
                  <c:v>9.9372893500870401</c:v>
                </c:pt>
                <c:pt idx="38072">
                  <c:v>9.8929780068169304</c:v>
                </c:pt>
                <c:pt idx="38073">
                  <c:v>9.843368958390478</c:v>
                </c:pt>
                <c:pt idx="38074">
                  <c:v>9.8366856635461382</c:v>
                </c:pt>
                <c:pt idx="38075">
                  <c:v>9.832672955151768</c:v>
                </c:pt>
                <c:pt idx="38076">
                  <c:v>9.8396989135441597</c:v>
                </c:pt>
                <c:pt idx="38077">
                  <c:v>9.8471988584823311</c:v>
                </c:pt>
                <c:pt idx="38078">
                  <c:v>9.8976035618778226</c:v>
                </c:pt>
                <c:pt idx="38079">
                  <c:v>9.9425875516465467</c:v>
                </c:pt>
                <c:pt idx="38080">
                  <c:v>9.9725731421683825</c:v>
                </c:pt>
                <c:pt idx="38081">
                  <c:v>9.9500131308885855</c:v>
                </c:pt>
                <c:pt idx="38082">
                  <c:v>9.8986316460844321</c:v>
                </c:pt>
                <c:pt idx="38083">
                  <c:v>9.873063197284683</c:v>
                </c:pt>
                <c:pt idx="38084">
                  <c:v>9.8539230827247923</c:v>
                </c:pt>
                <c:pt idx="38085">
                  <c:v>9.8547567592367926</c:v>
                </c:pt>
                <c:pt idx="38086">
                  <c:v>9.8623390259294119</c:v>
                </c:pt>
                <c:pt idx="38087">
                  <c:v>9.871807036577394</c:v>
                </c:pt>
                <c:pt idx="38088">
                  <c:v>9.8855626988898049</c:v>
                </c:pt>
                <c:pt idx="38089">
                  <c:v>9.8954593301319544</c:v>
                </c:pt>
                <c:pt idx="38090">
                  <c:v>9.8819408066743435</c:v>
                </c:pt>
                <c:pt idx="38091">
                  <c:v>9.8774862558344037</c:v>
                </c:pt>
                <c:pt idx="38092">
                  <c:v>9.87822573918492</c:v>
                </c:pt>
                <c:pt idx="38093">
                  <c:v>9.9046744009707819</c:v>
                </c:pt>
                <c:pt idx="38094">
                  <c:v>9.9194684114936802</c:v>
                </c:pt>
                <c:pt idx="38095">
                  <c:v>9.9131990079063428</c:v>
                </c:pt>
                <c:pt idx="38096">
                  <c:v>9.8986378902705816</c:v>
                </c:pt>
                <c:pt idx="38097">
                  <c:v>9.8948268551710257</c:v>
                </c:pt>
                <c:pt idx="38098">
                  <c:v>9.8831074504671559</c:v>
                </c:pt>
                <c:pt idx="38099">
                  <c:v>9.8856467126909529</c:v>
                </c:pt>
                <c:pt idx="38100">
                  <c:v>9.8783269034132388</c:v>
                </c:pt>
                <c:pt idx="38101">
                  <c:v>9.8532658857027631</c:v>
                </c:pt>
                <c:pt idx="38102">
                  <c:v>9.8521919166981462</c:v>
                </c:pt>
                <c:pt idx="38103">
                  <c:v>9.8595864459164506</c:v>
                </c:pt>
                <c:pt idx="38104">
                  <c:v>9.8726812682945368</c:v>
                </c:pt>
                <c:pt idx="38105">
                  <c:v>9.8790495863780858</c:v>
                </c:pt>
                <c:pt idx="38106">
                  <c:v>9.8884565070994519</c:v>
                </c:pt>
                <c:pt idx="38107">
                  <c:v>9.9256874805059212</c:v>
                </c:pt>
                <c:pt idx="38108">
                  <c:v>9.9604771042393647</c:v>
                </c:pt>
                <c:pt idx="38109">
                  <c:v>9.9395001361276467</c:v>
                </c:pt>
                <c:pt idx="38110">
                  <c:v>9.9004221389287039</c:v>
                </c:pt>
                <c:pt idx="38111">
                  <c:v>9.8712836118977538</c:v>
                </c:pt>
                <c:pt idx="38112">
                  <c:v>9.829445976077416</c:v>
                </c:pt>
                <c:pt idx="38113">
                  <c:v>9.8215743739900727</c:v>
                </c:pt>
                <c:pt idx="38114">
                  <c:v>9.8336826233119101</c:v>
                </c:pt>
                <c:pt idx="38115">
                  <c:v>9.8650375902316672</c:v>
                </c:pt>
                <c:pt idx="38116">
                  <c:v>9.9080089357450944</c:v>
                </c:pt>
                <c:pt idx="38117">
                  <c:v>9.9274889448183057</c:v>
                </c:pt>
                <c:pt idx="38118">
                  <c:v>9.9205749009083437</c:v>
                </c:pt>
                <c:pt idx="38119">
                  <c:v>9.9004044338378616</c:v>
                </c:pt>
                <c:pt idx="38120">
                  <c:v>9.8845461401335175</c:v>
                </c:pt>
                <c:pt idx="38121">
                  <c:v>9.8770517539291394</c:v>
                </c:pt>
                <c:pt idx="38122">
                  <c:v>9.8431141432005713</c:v>
                </c:pt>
                <c:pt idx="38123">
                  <c:v>9.8286423072633866</c:v>
                </c:pt>
                <c:pt idx="38124">
                  <c:v>9.8294820715448612</c:v>
                </c:pt>
                <c:pt idx="38125">
                  <c:v>9.8464825204081983</c:v>
                </c:pt>
                <c:pt idx="38126">
                  <c:v>9.8732347707026715</c:v>
                </c:pt>
                <c:pt idx="38127">
                  <c:v>9.9052885417357128</c:v>
                </c:pt>
                <c:pt idx="38128">
                  <c:v>9.92490331742483</c:v>
                </c:pt>
                <c:pt idx="38129">
                  <c:v>9.940556176853466</c:v>
                </c:pt>
                <c:pt idx="38130">
                  <c:v>9.9476607872209719</c:v>
                </c:pt>
                <c:pt idx="38131">
                  <c:v>9.9373150188266308</c:v>
                </c:pt>
                <c:pt idx="38132">
                  <c:v>9.9126511796352919</c:v>
                </c:pt>
                <c:pt idx="38133">
                  <c:v>9.8985884154282537</c:v>
                </c:pt>
                <c:pt idx="38134">
                  <c:v>9.8908465017576752</c:v>
                </c:pt>
                <c:pt idx="38135">
                  <c:v>9.8769900998686762</c:v>
                </c:pt>
                <c:pt idx="38136">
                  <c:v>9.8691285794575396</c:v>
                </c:pt>
                <c:pt idx="38137">
                  <c:v>9.8624814441805562</c:v>
                </c:pt>
                <c:pt idx="38138">
                  <c:v>9.8619078145638692</c:v>
                </c:pt>
                <c:pt idx="38139">
                  <c:v>9.85127526357169</c:v>
                </c:pt>
                <c:pt idx="38140">
                  <c:v>9.8640069643927539</c:v>
                </c:pt>
                <c:pt idx="38141">
                  <c:v>9.8882588817363182</c:v>
                </c:pt>
                <c:pt idx="38142">
                  <c:v>9.8874659681001518</c:v>
                </c:pt>
                <c:pt idx="38143">
                  <c:v>9.9157519534576473</c:v>
                </c:pt>
                <c:pt idx="38144">
                  <c:v>9.9414862642081161</c:v>
                </c:pt>
                <c:pt idx="38145">
                  <c:v>9.8989892187119786</c:v>
                </c:pt>
                <c:pt idx="38146">
                  <c:v>9.9064711785963908</c:v>
                </c:pt>
                <c:pt idx="38147">
                  <c:v>9.8981726995023518</c:v>
                </c:pt>
                <c:pt idx="38148">
                  <c:v>9.8815704575389098</c:v>
                </c:pt>
                <c:pt idx="38149">
                  <c:v>9.8556989209833024</c:v>
                </c:pt>
                <c:pt idx="38150">
                  <c:v>9.863272947378972</c:v>
                </c:pt>
                <c:pt idx="38151">
                  <c:v>9.861785052855506</c:v>
                </c:pt>
                <c:pt idx="38152">
                  <c:v>9.87065211212356</c:v>
                </c:pt>
                <c:pt idx="38153">
                  <c:v>9.8784404716396441</c:v>
                </c:pt>
                <c:pt idx="38154">
                  <c:v>9.8717496941234231</c:v>
                </c:pt>
                <c:pt idx="38155">
                  <c:v>9.876508224198929</c:v>
                </c:pt>
                <c:pt idx="38156">
                  <c:v>9.8844250865818495</c:v>
                </c:pt>
                <c:pt idx="38157">
                  <c:v>9.8785346509488843</c:v>
                </c:pt>
                <c:pt idx="38158">
                  <c:v>9.8908419822857727</c:v>
                </c:pt>
                <c:pt idx="38159">
                  <c:v>9.9163990892473226</c:v>
                </c:pt>
                <c:pt idx="38160">
                  <c:v>9.9393195631408915</c:v>
                </c:pt>
                <c:pt idx="38161">
                  <c:v>9.9616144685824501</c:v>
                </c:pt>
                <c:pt idx="38162">
                  <c:v>9.958363378001561</c:v>
                </c:pt>
                <c:pt idx="38163">
                  <c:v>9.9346715604820695</c:v>
                </c:pt>
                <c:pt idx="38164">
                  <c:v>9.8908529830618974</c:v>
                </c:pt>
                <c:pt idx="38165">
                  <c:v>9.8643132208463591</c:v>
                </c:pt>
                <c:pt idx="38166">
                  <c:v>9.812226363659537</c:v>
                </c:pt>
                <c:pt idx="38167">
                  <c:v>9.8265733324924476</c:v>
                </c:pt>
                <c:pt idx="38168">
                  <c:v>9.841849474559428</c:v>
                </c:pt>
                <c:pt idx="38169">
                  <c:v>9.8595364853596212</c:v>
                </c:pt>
                <c:pt idx="38170">
                  <c:v>9.8661008506372241</c:v>
                </c:pt>
                <c:pt idx="38171">
                  <c:v>9.8425616969676923</c:v>
                </c:pt>
                <c:pt idx="38172">
                  <c:v>9.868875678126658</c:v>
                </c:pt>
                <c:pt idx="38173">
                  <c:v>9.8557377746430213</c:v>
                </c:pt>
                <c:pt idx="38174">
                  <c:v>9.8692493234240004</c:v>
                </c:pt>
                <c:pt idx="38175">
                  <c:v>9.9039322929557869</c:v>
                </c:pt>
                <c:pt idx="38176">
                  <c:v>9.9255501251947802</c:v>
                </c:pt>
                <c:pt idx="38177">
                  <c:v>9.9170447356534428</c:v>
                </c:pt>
                <c:pt idx="38178">
                  <c:v>9.9856838980721925</c:v>
                </c:pt>
                <c:pt idx="38179">
                  <c:v>10.010347021833327</c:v>
                </c:pt>
                <c:pt idx="38180">
                  <c:v>9.9081049665481089</c:v>
                </c:pt>
                <c:pt idx="38181">
                  <c:v>9.7995729878252131</c:v>
                </c:pt>
                <c:pt idx="38182">
                  <c:v>9.7892027382380693</c:v>
                </c:pt>
                <c:pt idx="38183">
                  <c:v>9.8222743154126544</c:v>
                </c:pt>
                <c:pt idx="38184">
                  <c:v>9.8717641639687663</c:v>
                </c:pt>
                <c:pt idx="38185">
                  <c:v>9.9125445450777239</c:v>
                </c:pt>
                <c:pt idx="38186">
                  <c:v>9.9414385487613917</c:v>
                </c:pt>
                <c:pt idx="38187">
                  <c:v>9.9519397074742351</c:v>
                </c:pt>
                <c:pt idx="38188">
                  <c:v>9.9268009602029608</c:v>
                </c:pt>
                <c:pt idx="38189">
                  <c:v>9.8869357134790246</c:v>
                </c:pt>
                <c:pt idx="38190">
                  <c:v>9.8660264122736034</c:v>
                </c:pt>
                <c:pt idx="38191">
                  <c:v>9.8557040499479776</c:v>
                </c:pt>
                <c:pt idx="38192">
                  <c:v>9.8675627722247494</c:v>
                </c:pt>
                <c:pt idx="38193">
                  <c:v>9.8701348554978221</c:v>
                </c:pt>
                <c:pt idx="38194">
                  <c:v>9.8728269416570154</c:v>
                </c:pt>
                <c:pt idx="38195">
                  <c:v>9.8679527364889505</c:v>
                </c:pt>
                <c:pt idx="38196">
                  <c:v>9.8536306246102896</c:v>
                </c:pt>
                <c:pt idx="38197">
                  <c:v>9.8446129771024147</c:v>
                </c:pt>
                <c:pt idx="38198">
                  <c:v>9.8371563939410276</c:v>
                </c:pt>
                <c:pt idx="38199">
                  <c:v>9.856751606636216</c:v>
                </c:pt>
                <c:pt idx="38200">
                  <c:v>9.912533936826696</c:v>
                </c:pt>
                <c:pt idx="38201">
                  <c:v>9.9479427360960671</c:v>
                </c:pt>
                <c:pt idx="38202">
                  <c:v>9.9434829967141081</c:v>
                </c:pt>
                <c:pt idx="38203">
                  <c:v>9.929386860693393</c:v>
                </c:pt>
                <c:pt idx="38204">
                  <c:v>9.9144485004489802</c:v>
                </c:pt>
                <c:pt idx="38205">
                  <c:v>9.8795757271620506</c:v>
                </c:pt>
                <c:pt idx="38206">
                  <c:v>9.8649510353090175</c:v>
                </c:pt>
                <c:pt idx="38207">
                  <c:v>9.865879993497412</c:v>
                </c:pt>
                <c:pt idx="38208">
                  <c:v>9.8527457582715279</c:v>
                </c:pt>
                <c:pt idx="38209">
                  <c:v>9.8448770099005198</c:v>
                </c:pt>
                <c:pt idx="38210">
                  <c:v>9.8575376372385879</c:v>
                </c:pt>
                <c:pt idx="38211">
                  <c:v>9.8825736642070776</c:v>
                </c:pt>
                <c:pt idx="38212">
                  <c:v>9.8947812777233413</c:v>
                </c:pt>
                <c:pt idx="38213">
                  <c:v>9.9153974711030219</c:v>
                </c:pt>
                <c:pt idx="38214">
                  <c:v>9.9254353509528936</c:v>
                </c:pt>
                <c:pt idx="38215">
                  <c:v>9.9241701039398738</c:v>
                </c:pt>
                <c:pt idx="38216">
                  <c:v>9.8977909889671558</c:v>
                </c:pt>
                <c:pt idx="38217">
                  <c:v>9.8677650491998126</c:v>
                </c:pt>
                <c:pt idx="38218">
                  <c:v>9.8313567006188283</c:v>
                </c:pt>
                <c:pt idx="38219">
                  <c:v>9.8453800550947044</c:v>
                </c:pt>
                <c:pt idx="38220">
                  <c:v>9.8850093404896366</c:v>
                </c:pt>
                <c:pt idx="38221">
                  <c:v>9.9212626148872953</c:v>
                </c:pt>
                <c:pt idx="38222">
                  <c:v>9.9595946541174207</c:v>
                </c:pt>
                <c:pt idx="38223">
                  <c:v>9.9619976292618944</c:v>
                </c:pt>
                <c:pt idx="38224">
                  <c:v>9.9521913490559051</c:v>
                </c:pt>
                <c:pt idx="38225">
                  <c:v>9.8950200967334894</c:v>
                </c:pt>
                <c:pt idx="38226">
                  <c:v>9.8416443620307401</c:v>
                </c:pt>
                <c:pt idx="38227">
                  <c:v>9.8078577825431825</c:v>
                </c:pt>
                <c:pt idx="38228">
                  <c:v>9.8068543948643043</c:v>
                </c:pt>
                <c:pt idx="38229">
                  <c:v>9.8229819294583969</c:v>
                </c:pt>
                <c:pt idx="38230">
                  <c:v>9.861006145772615</c:v>
                </c:pt>
                <c:pt idx="38231">
                  <c:v>9.9055897069570289</c:v>
                </c:pt>
                <c:pt idx="38232">
                  <c:v>9.9279741136062132</c:v>
                </c:pt>
                <c:pt idx="38233">
                  <c:v>9.9271091955390744</c:v>
                </c:pt>
                <c:pt idx="38234">
                  <c:v>9.9270971774768366</c:v>
                </c:pt>
                <c:pt idx="38235">
                  <c:v>9.9131676180673338</c:v>
                </c:pt>
                <c:pt idx="38236">
                  <c:v>9.8833352295671997</c:v>
                </c:pt>
                <c:pt idx="38237">
                  <c:v>9.8637247777161257</c:v>
                </c:pt>
                <c:pt idx="38238">
                  <c:v>9.8622538229991079</c:v>
                </c:pt>
                <c:pt idx="38239">
                  <c:v>9.8733041585843324</c:v>
                </c:pt>
                <c:pt idx="38240">
                  <c:v>9.8931182672210038</c:v>
                </c:pt>
                <c:pt idx="38241">
                  <c:v>9.9156766856575231</c:v>
                </c:pt>
                <c:pt idx="38242">
                  <c:v>9.9173522202328943</c:v>
                </c:pt>
                <c:pt idx="38243">
                  <c:v>9.9174274470750454</c:v>
                </c:pt>
                <c:pt idx="38244">
                  <c:v>9.9104081413248526</c:v>
                </c:pt>
                <c:pt idx="38245">
                  <c:v>9.906785178386329</c:v>
                </c:pt>
                <c:pt idx="38246">
                  <c:v>9.8792631850428965</c:v>
                </c:pt>
                <c:pt idx="38247">
                  <c:v>9.8672598990919358</c:v>
                </c:pt>
                <c:pt idx="38248">
                  <c:v>9.8558896502877928</c:v>
                </c:pt>
                <c:pt idx="38249">
                  <c:v>9.8471696008275131</c:v>
                </c:pt>
                <c:pt idx="38250">
                  <c:v>9.8353034378450044</c:v>
                </c:pt>
                <c:pt idx="38251">
                  <c:v>9.8436449681094782</c:v>
                </c:pt>
                <c:pt idx="38252">
                  <c:v>9.8519957517960801</c:v>
                </c:pt>
                <c:pt idx="38253">
                  <c:v>9.8301847048664914</c:v>
                </c:pt>
                <c:pt idx="38254">
                  <c:v>9.8443754833299959</c:v>
                </c:pt>
                <c:pt idx="38255">
                  <c:v>9.8427852217609164</c:v>
                </c:pt>
                <c:pt idx="38256">
                  <c:v>9.8319758688900318</c:v>
                </c:pt>
                <c:pt idx="38257">
                  <c:v>9.8538735448228554</c:v>
                </c:pt>
                <c:pt idx="38258">
                  <c:v>9.8634296195419093</c:v>
                </c:pt>
                <c:pt idx="38259">
                  <c:v>9.9011035481257235</c:v>
                </c:pt>
                <c:pt idx="38260">
                  <c:v>9.9109606796164478</c:v>
                </c:pt>
                <c:pt idx="38261">
                  <c:v>9.9228778018282764</c:v>
                </c:pt>
                <c:pt idx="38262">
                  <c:v>9.9233278372284985</c:v>
                </c:pt>
                <c:pt idx="38263">
                  <c:v>9.9223104425878272</c:v>
                </c:pt>
                <c:pt idx="38264">
                  <c:v>9.9892123517095222</c:v>
                </c:pt>
                <c:pt idx="38265">
                  <c:v>9.9872815635370458</c:v>
                </c:pt>
                <c:pt idx="38266">
                  <c:v>9.9152572591997572</c:v>
                </c:pt>
                <c:pt idx="38267">
                  <c:v>9.8681049248102788</c:v>
                </c:pt>
                <c:pt idx="38268">
                  <c:v>9.878942062914799</c:v>
                </c:pt>
                <c:pt idx="38269">
                  <c:v>9.9024484418259284</c:v>
                </c:pt>
                <c:pt idx="38270">
                  <c:v>9.8799193240643781</c:v>
                </c:pt>
                <c:pt idx="38271">
                  <c:v>9.8757318407990677</c:v>
                </c:pt>
                <c:pt idx="38272">
                  <c:v>9.8981036421525541</c:v>
                </c:pt>
                <c:pt idx="38273">
                  <c:v>9.9305150532961317</c:v>
                </c:pt>
                <c:pt idx="38274">
                  <c:v>9.9490152763300497</c:v>
                </c:pt>
                <c:pt idx="38275">
                  <c:v>9.933794331393301</c:v>
                </c:pt>
                <c:pt idx="38276">
                  <c:v>9.9222508345581133</c:v>
                </c:pt>
                <c:pt idx="38277">
                  <c:v>9.9214064863840576</c:v>
                </c:pt>
                <c:pt idx="38278">
                  <c:v>9.8972450890812649</c:v>
                </c:pt>
                <c:pt idx="38279">
                  <c:v>9.902574490613441</c:v>
                </c:pt>
                <c:pt idx="38280">
                  <c:v>9.8913069560267814</c:v>
                </c:pt>
                <c:pt idx="38281">
                  <c:v>9.87780926495358</c:v>
                </c:pt>
                <c:pt idx="38282">
                  <c:v>9.8421139491670466</c:v>
                </c:pt>
                <c:pt idx="38283">
                  <c:v>9.8530586059843053</c:v>
                </c:pt>
                <c:pt idx="38284">
                  <c:v>9.8787042286011193</c:v>
                </c:pt>
                <c:pt idx="38285">
                  <c:v>9.8902637718820046</c:v>
                </c:pt>
                <c:pt idx="38286">
                  <c:v>9.8964910807964905</c:v>
                </c:pt>
                <c:pt idx="38287">
                  <c:v>9.9072775896214917</c:v>
                </c:pt>
                <c:pt idx="38288">
                  <c:v>9.9170486399206546</c:v>
                </c:pt>
                <c:pt idx="38289">
                  <c:v>9.8990145770672466</c:v>
                </c:pt>
                <c:pt idx="38290">
                  <c:v>9.8862876848429178</c:v>
                </c:pt>
                <c:pt idx="38291">
                  <c:v>9.8700148000132817</c:v>
                </c:pt>
                <c:pt idx="38292">
                  <c:v>9.9071537786600654</c:v>
                </c:pt>
                <c:pt idx="38293">
                  <c:v>9.9182042444966765</c:v>
                </c:pt>
                <c:pt idx="38294">
                  <c:v>9.9159060463307824</c:v>
                </c:pt>
                <c:pt idx="38295">
                  <c:v>9.9215333862504576</c:v>
                </c:pt>
                <c:pt idx="38296">
                  <c:v>9.9045891595434838</c:v>
                </c:pt>
                <c:pt idx="38297">
                  <c:v>9.9177683205899321</c:v>
                </c:pt>
                <c:pt idx="38298">
                  <c:v>9.8567381990868483</c:v>
                </c:pt>
                <c:pt idx="38299">
                  <c:v>9.7040080521392724</c:v>
                </c:pt>
                <c:pt idx="38300">
                  <c:v>9.7994699930831253</c:v>
                </c:pt>
                <c:pt idx="38301">
                  <c:v>10.010810997508308</c:v>
                </c:pt>
                <c:pt idx="38302">
                  <c:v>9.9447223924124515</c:v>
                </c:pt>
                <c:pt idx="38303">
                  <c:v>9.7384542847825184</c:v>
                </c:pt>
                <c:pt idx="38304">
                  <c:v>9.7067637547131014</c:v>
                </c:pt>
                <c:pt idx="38305">
                  <c:v>9.8414078712592747</c:v>
                </c:pt>
                <c:pt idx="38306">
                  <c:v>9.9209129989520637</c:v>
                </c:pt>
                <c:pt idx="38307">
                  <c:v>9.9979372958948378</c:v>
                </c:pt>
                <c:pt idx="38308">
                  <c:v>9.9730115380882136</c:v>
                </c:pt>
                <c:pt idx="38309">
                  <c:v>9.9101218755226075</c:v>
                </c:pt>
                <c:pt idx="38310">
                  <c:v>9.8405441781383391</c:v>
                </c:pt>
                <c:pt idx="38311">
                  <c:v>9.788121089995423</c:v>
                </c:pt>
                <c:pt idx="38312">
                  <c:v>9.7858009625717575</c:v>
                </c:pt>
                <c:pt idx="38313">
                  <c:v>9.8103645773996906</c:v>
                </c:pt>
                <c:pt idx="38314">
                  <c:v>9.8310550379568244</c:v>
                </c:pt>
                <c:pt idx="38315">
                  <c:v>9.848090926061225</c:v>
                </c:pt>
                <c:pt idx="38316">
                  <c:v>9.8628298326846942</c:v>
                </c:pt>
                <c:pt idx="38317">
                  <c:v>9.8699358995817832</c:v>
                </c:pt>
                <c:pt idx="38318">
                  <c:v>9.8770110580955564</c:v>
                </c:pt>
                <c:pt idx="38319">
                  <c:v>9.8697173269959695</c:v>
                </c:pt>
                <c:pt idx="38320">
                  <c:v>9.8793210418246797</c:v>
                </c:pt>
                <c:pt idx="38321">
                  <c:v>9.897168110486211</c:v>
                </c:pt>
                <c:pt idx="38322">
                  <c:v>9.8978038519242855</c:v>
                </c:pt>
                <c:pt idx="38323">
                  <c:v>9.924309876092666</c:v>
                </c:pt>
                <c:pt idx="38324">
                  <c:v>9.8657850903948905</c:v>
                </c:pt>
                <c:pt idx="38325">
                  <c:v>9.9353166058192919</c:v>
                </c:pt>
                <c:pt idx="38326">
                  <c:v>9.9990951755089572</c:v>
                </c:pt>
                <c:pt idx="38327">
                  <c:v>9.9521979108613934</c:v>
                </c:pt>
                <c:pt idx="38328">
                  <c:v>9.9437737180075985</c:v>
                </c:pt>
                <c:pt idx="38329">
                  <c:v>9.8309546465412971</c:v>
                </c:pt>
                <c:pt idx="38330">
                  <c:v>9.8025713067741211</c:v>
                </c:pt>
                <c:pt idx="38331">
                  <c:v>9.8232088810486875</c:v>
                </c:pt>
                <c:pt idx="38332">
                  <c:v>9.8701048463039083</c:v>
                </c:pt>
                <c:pt idx="38333">
                  <c:v>9.8889306892147886</c:v>
                </c:pt>
                <c:pt idx="38334">
                  <c:v>9.8898783973112163</c:v>
                </c:pt>
                <c:pt idx="38335">
                  <c:v>9.8938871965075172</c:v>
                </c:pt>
                <c:pt idx="38336">
                  <c:v>9.898109601440984</c:v>
                </c:pt>
                <c:pt idx="38337">
                  <c:v>9.9433683077822685</c:v>
                </c:pt>
                <c:pt idx="38338">
                  <c:v>9.9351178049966506</c:v>
                </c:pt>
                <c:pt idx="38339">
                  <c:v>9.9571228200846704</c:v>
                </c:pt>
                <c:pt idx="38340">
                  <c:v>10.070376217996493</c:v>
                </c:pt>
                <c:pt idx="38341">
                  <c:v>10.097528068089579</c:v>
                </c:pt>
                <c:pt idx="38342">
                  <c:v>10.040006326739281</c:v>
                </c:pt>
                <c:pt idx="38343">
                  <c:v>9.8954157980438939</c:v>
                </c:pt>
                <c:pt idx="38344">
                  <c:v>9.7750246315339613</c:v>
                </c:pt>
                <c:pt idx="38345">
                  <c:v>9.6996907355294368</c:v>
                </c:pt>
                <c:pt idx="38346">
                  <c:v>9.678499055869267</c:v>
                </c:pt>
                <c:pt idx="38347">
                  <c:v>9.7261483634307986</c:v>
                </c:pt>
                <c:pt idx="38348">
                  <c:v>9.7744655012654196</c:v>
                </c:pt>
                <c:pt idx="38349">
                  <c:v>9.8505474971730642</c:v>
                </c:pt>
                <c:pt idx="38350">
                  <c:v>9.8875790143845865</c:v>
                </c:pt>
                <c:pt idx="38351">
                  <c:v>9.8834928555392327</c:v>
                </c:pt>
                <c:pt idx="38352">
                  <c:v>9.9370409738725822</c:v>
                </c:pt>
                <c:pt idx="38353">
                  <c:v>9.953411516069</c:v>
                </c:pt>
                <c:pt idx="38354">
                  <c:v>9.8961989636854071</c:v>
                </c:pt>
                <c:pt idx="38355">
                  <c:v>9.8528930669741435</c:v>
                </c:pt>
                <c:pt idx="38356">
                  <c:v>9.8164587650337989</c:v>
                </c:pt>
                <c:pt idx="38357">
                  <c:v>9.7756881142457974</c:v>
                </c:pt>
                <c:pt idx="38358">
                  <c:v>9.8041769791696147</c:v>
                </c:pt>
                <c:pt idx="38359">
                  <c:v>9.8228577106726789</c:v>
                </c:pt>
                <c:pt idx="38360">
                  <c:v>9.8370564861829664</c:v>
                </c:pt>
                <c:pt idx="38361">
                  <c:v>9.9116850218067594</c:v>
                </c:pt>
                <c:pt idx="38362">
                  <c:v>9.9767987028489564</c:v>
                </c:pt>
                <c:pt idx="38363">
                  <c:v>9.9964088122328043</c:v>
                </c:pt>
                <c:pt idx="38364">
                  <c:v>9.9899405065564526</c:v>
                </c:pt>
                <c:pt idx="38365">
                  <c:v>9.9901253063794559</c:v>
                </c:pt>
                <c:pt idx="38366">
                  <c:v>9.9125580489376368</c:v>
                </c:pt>
                <c:pt idx="38367">
                  <c:v>9.9179482455879313</c:v>
                </c:pt>
                <c:pt idx="38368">
                  <c:v>9.8667709171130831</c:v>
                </c:pt>
                <c:pt idx="38369">
                  <c:v>9.8675938075753056</c:v>
                </c:pt>
                <c:pt idx="38370">
                  <c:v>9.8913485218094177</c:v>
                </c:pt>
                <c:pt idx="38371">
                  <c:v>9.8096602994398765</c:v>
                </c:pt>
                <c:pt idx="38372">
                  <c:v>9.7764294749461165</c:v>
                </c:pt>
                <c:pt idx="38373">
                  <c:v>9.736855391320919</c:v>
                </c:pt>
                <c:pt idx="38374">
                  <c:v>9.8085189757730991</c:v>
                </c:pt>
                <c:pt idx="38375">
                  <c:v>9.9063597785207254</c:v>
                </c:pt>
                <c:pt idx="38376">
                  <c:v>9.9132957998692817</c:v>
                </c:pt>
                <c:pt idx="38377">
                  <c:v>9.934497011987574</c:v>
                </c:pt>
                <c:pt idx="38378">
                  <c:v>9.9095260091615138</c:v>
                </c:pt>
                <c:pt idx="38379">
                  <c:v>9.8922629554186852</c:v>
                </c:pt>
                <c:pt idx="38380">
                  <c:v>9.8762631030591486</c:v>
                </c:pt>
                <c:pt idx="38381">
                  <c:v>9.8473153432708251</c:v>
                </c:pt>
                <c:pt idx="38382">
                  <c:v>9.808434171124345</c:v>
                </c:pt>
                <c:pt idx="38383">
                  <c:v>9.7857847467837704</c:v>
                </c:pt>
                <c:pt idx="38384">
                  <c:v>9.8067782547097249</c:v>
                </c:pt>
                <c:pt idx="38385">
                  <c:v>9.8452208698721915</c:v>
                </c:pt>
                <c:pt idx="38386">
                  <c:v>9.8921017249654462</c:v>
                </c:pt>
                <c:pt idx="38387">
                  <c:v>9.9291169974231313</c:v>
                </c:pt>
                <c:pt idx="38388">
                  <c:v>9.9254194897149226</c:v>
                </c:pt>
                <c:pt idx="38389">
                  <c:v>9.9669963560790507</c:v>
                </c:pt>
                <c:pt idx="38390">
                  <c:v>9.9565849374340161</c:v>
                </c:pt>
                <c:pt idx="38391">
                  <c:v>9.9484486700853356</c:v>
                </c:pt>
                <c:pt idx="38392">
                  <c:v>9.8650894296968712</c:v>
                </c:pt>
                <c:pt idx="38393">
                  <c:v>9.8507934094659078</c:v>
                </c:pt>
                <c:pt idx="38394">
                  <c:v>9.81322325173692</c:v>
                </c:pt>
                <c:pt idx="38395">
                  <c:v>9.802465346820286</c:v>
                </c:pt>
                <c:pt idx="38396">
                  <c:v>9.8041237491868447</c:v>
                </c:pt>
                <c:pt idx="38397">
                  <c:v>9.872062579655573</c:v>
                </c:pt>
                <c:pt idx="38398">
                  <c:v>9.920748046725075</c:v>
                </c:pt>
                <c:pt idx="38399">
                  <c:v>9.8909313111339081</c:v>
                </c:pt>
                <c:pt idx="38400">
                  <c:v>9.8444090704375213</c:v>
                </c:pt>
                <c:pt idx="38401">
                  <c:v>9.8478132548423183</c:v>
                </c:pt>
                <c:pt idx="38402">
                  <c:v>9.8189850029332799</c:v>
                </c:pt>
                <c:pt idx="38403">
                  <c:v>9.8175125976317723</c:v>
                </c:pt>
                <c:pt idx="38404">
                  <c:v>9.8536430051507722</c:v>
                </c:pt>
                <c:pt idx="38405">
                  <c:v>9.9181597210645958</c:v>
                </c:pt>
                <c:pt idx="38406">
                  <c:v>9.9268771424569611</c:v>
                </c:pt>
                <c:pt idx="38407">
                  <c:v>9.9207275445263079</c:v>
                </c:pt>
                <c:pt idx="38408">
                  <c:v>9.9180233357466161</c:v>
                </c:pt>
                <c:pt idx="38409">
                  <c:v>9.9053139642684354</c:v>
                </c:pt>
                <c:pt idx="38410">
                  <c:v>9.8821768342113643</c:v>
                </c:pt>
                <c:pt idx="38411">
                  <c:v>9.8998435136957852</c:v>
                </c:pt>
                <c:pt idx="38412">
                  <c:v>9.9134353908266988</c:v>
                </c:pt>
                <c:pt idx="38413">
                  <c:v>9.9206710415797694</c:v>
                </c:pt>
                <c:pt idx="38414">
                  <c:v>9.9456556418757582</c:v>
                </c:pt>
                <c:pt idx="38415">
                  <c:v>9.9478017136670989</c:v>
                </c:pt>
                <c:pt idx="38416">
                  <c:v>9.9713537469346658</c:v>
                </c:pt>
                <c:pt idx="38417">
                  <c:v>9.9771074069128485</c:v>
                </c:pt>
                <c:pt idx="38418">
                  <c:v>9.9361875656195284</c:v>
                </c:pt>
                <c:pt idx="38419">
                  <c:v>9.9956625554613172</c:v>
                </c:pt>
                <c:pt idx="38420">
                  <c:v>9.9137648363622795</c:v>
                </c:pt>
                <c:pt idx="38421">
                  <c:v>9.8672551178916486</c:v>
                </c:pt>
                <c:pt idx="38422">
                  <c:v>9.8078237150134999</c:v>
                </c:pt>
                <c:pt idx="38423">
                  <c:v>9.8127275307938522</c:v>
                </c:pt>
                <c:pt idx="38424">
                  <c:v>9.8378091849171696</c:v>
                </c:pt>
                <c:pt idx="38425">
                  <c:v>9.90054759113983</c:v>
                </c:pt>
                <c:pt idx="38426">
                  <c:v>9.9013092291364462</c:v>
                </c:pt>
                <c:pt idx="38427">
                  <c:v>9.8941001193001057</c:v>
                </c:pt>
                <c:pt idx="38428">
                  <c:v>9.8752863933487092</c:v>
                </c:pt>
                <c:pt idx="38429">
                  <c:v>9.8202470020149129</c:v>
                </c:pt>
                <c:pt idx="38430">
                  <c:v>9.8100510590789618</c:v>
                </c:pt>
                <c:pt idx="38431">
                  <c:v>9.8200055693634205</c:v>
                </c:pt>
                <c:pt idx="38432">
                  <c:v>9.8869566880171256</c:v>
                </c:pt>
                <c:pt idx="38433">
                  <c:v>9.9340773279327763</c:v>
                </c:pt>
                <c:pt idx="38434">
                  <c:v>9.9436482951293588</c:v>
                </c:pt>
                <c:pt idx="38435">
                  <c:v>9.9174232164840532</c:v>
                </c:pt>
                <c:pt idx="38436">
                  <c:v>9.9224422221239195</c:v>
                </c:pt>
                <c:pt idx="38437">
                  <c:v>9.9361458807219929</c:v>
                </c:pt>
                <c:pt idx="38438">
                  <c:v>9.9493299085092932</c:v>
                </c:pt>
                <c:pt idx="38439">
                  <c:v>9.9356141038683301</c:v>
                </c:pt>
                <c:pt idx="38440">
                  <c:v>9.9330339379489576</c:v>
                </c:pt>
                <c:pt idx="38441">
                  <c:v>9.9402145981777092</c:v>
                </c:pt>
                <c:pt idx="38442">
                  <c:v>9.9488545354327016</c:v>
                </c:pt>
                <c:pt idx="38443">
                  <c:v>9.8964875340724969</c:v>
                </c:pt>
                <c:pt idx="38444">
                  <c:v>9.8810039816837509</c:v>
                </c:pt>
                <c:pt idx="38445">
                  <c:v>9.8610647152241775</c:v>
                </c:pt>
                <c:pt idx="38446">
                  <c:v>9.8806168943770682</c:v>
                </c:pt>
                <c:pt idx="38447">
                  <c:v>9.8894688053901927</c:v>
                </c:pt>
                <c:pt idx="38448">
                  <c:v>9.8673480380775445</c:v>
                </c:pt>
                <c:pt idx="38449">
                  <c:v>9.8621109447889683</c:v>
                </c:pt>
                <c:pt idx="38450">
                  <c:v>9.8641594032636633</c:v>
                </c:pt>
                <c:pt idx="38451">
                  <c:v>9.8979173641928835</c:v>
                </c:pt>
                <c:pt idx="38452">
                  <c:v>9.914310404080549</c:v>
                </c:pt>
                <c:pt idx="38453">
                  <c:v>9.9263651519815834</c:v>
                </c:pt>
                <c:pt idx="38454">
                  <c:v>9.9389699928483548</c:v>
                </c:pt>
                <c:pt idx="38455">
                  <c:v>9.8830166203029872</c:v>
                </c:pt>
                <c:pt idx="38456">
                  <c:v>9.8719391373342233</c:v>
                </c:pt>
                <c:pt idx="38457">
                  <c:v>9.9012669063249472</c:v>
                </c:pt>
                <c:pt idx="38458">
                  <c:v>9.8977687141886808</c:v>
                </c:pt>
                <c:pt idx="38459">
                  <c:v>9.8782456661213249</c:v>
                </c:pt>
                <c:pt idx="38460">
                  <c:v>9.8665258050060629</c:v>
                </c:pt>
                <c:pt idx="38461">
                  <c:v>9.8613869409651098</c:v>
                </c:pt>
                <c:pt idx="38462">
                  <c:v>9.8507445677817991</c:v>
                </c:pt>
                <c:pt idx="38463">
                  <c:v>9.8426963403687733</c:v>
                </c:pt>
                <c:pt idx="38464">
                  <c:v>9.8575712988344169</c:v>
                </c:pt>
                <c:pt idx="38465">
                  <c:v>9.8556970408169491</c:v>
                </c:pt>
                <c:pt idx="38466">
                  <c:v>9.8684498429392189</c:v>
                </c:pt>
                <c:pt idx="38467">
                  <c:v>9.9515757977898858</c:v>
                </c:pt>
                <c:pt idx="38468">
                  <c:v>9.9611436620937841</c:v>
                </c:pt>
                <c:pt idx="38469">
                  <c:v>9.9506412548493088</c:v>
                </c:pt>
                <c:pt idx="38470">
                  <c:v>9.928930594958949</c:v>
                </c:pt>
                <c:pt idx="38471">
                  <c:v>9.8887320060971415</c:v>
                </c:pt>
                <c:pt idx="38472">
                  <c:v>9.8813130503590347</c:v>
                </c:pt>
                <c:pt idx="38473">
                  <c:v>9.8776924728569142</c:v>
                </c:pt>
                <c:pt idx="38474">
                  <c:v>9.8551619847791745</c:v>
                </c:pt>
                <c:pt idx="38475">
                  <c:v>9.8535917035188092</c:v>
                </c:pt>
                <c:pt idx="38476">
                  <c:v>9.885880065630289</c:v>
                </c:pt>
                <c:pt idx="38477">
                  <c:v>9.9257197653312232</c:v>
                </c:pt>
                <c:pt idx="38478">
                  <c:v>9.9229797132498536</c:v>
                </c:pt>
                <c:pt idx="38479">
                  <c:v>9.9419414736749268</c:v>
                </c:pt>
                <c:pt idx="38480">
                  <c:v>10.010493270422252</c:v>
                </c:pt>
                <c:pt idx="38481">
                  <c:v>9.9151170238451147</c:v>
                </c:pt>
                <c:pt idx="38482">
                  <c:v>9.9003362577395269</c:v>
                </c:pt>
                <c:pt idx="38483">
                  <c:v>9.8873640328256478</c:v>
                </c:pt>
                <c:pt idx="38484">
                  <c:v>9.8703208814062329</c:v>
                </c:pt>
                <c:pt idx="38485">
                  <c:v>9.898865049432068</c:v>
                </c:pt>
                <c:pt idx="38486">
                  <c:v>9.8355730058176629</c:v>
                </c:pt>
                <c:pt idx="38487">
                  <c:v>9.7693611473579143</c:v>
                </c:pt>
                <c:pt idx="38488">
                  <c:v>9.7705545565218408</c:v>
                </c:pt>
                <c:pt idx="38489">
                  <c:v>9.7897286506662198</c:v>
                </c:pt>
                <c:pt idx="38490">
                  <c:v>9.8151607346904193</c:v>
                </c:pt>
                <c:pt idx="38491">
                  <c:v>9.8418554030247556</c:v>
                </c:pt>
                <c:pt idx="38492">
                  <c:v>9.8615462912590068</c:v>
                </c:pt>
                <c:pt idx="38493">
                  <c:v>9.8984880456932522</c:v>
                </c:pt>
                <c:pt idx="38494">
                  <c:v>9.9103044128252424</c:v>
                </c:pt>
                <c:pt idx="38495">
                  <c:v>9.907646240553257</c:v>
                </c:pt>
                <c:pt idx="38496">
                  <c:v>9.8822242530825424</c:v>
                </c:pt>
                <c:pt idx="38497">
                  <c:v>9.8910041009077254</c:v>
                </c:pt>
                <c:pt idx="38498">
                  <c:v>9.8797613655238923</c:v>
                </c:pt>
                <c:pt idx="38499">
                  <c:v>9.8694074104777112</c:v>
                </c:pt>
                <c:pt idx="38500">
                  <c:v>9.8607657088026173</c:v>
                </c:pt>
                <c:pt idx="38501">
                  <c:v>9.843581581980926</c:v>
                </c:pt>
                <c:pt idx="38502">
                  <c:v>9.8305173848077327</c:v>
                </c:pt>
                <c:pt idx="38503">
                  <c:v>9.8240781774229706</c:v>
                </c:pt>
                <c:pt idx="38504">
                  <c:v>9.8221565743907817</c:v>
                </c:pt>
                <c:pt idx="38505">
                  <c:v>9.8308008620077274</c:v>
                </c:pt>
                <c:pt idx="38506">
                  <c:v>9.8451781159077481</c:v>
                </c:pt>
                <c:pt idx="38507">
                  <c:v>9.8532553489363846</c:v>
                </c:pt>
                <c:pt idx="38508">
                  <c:v>9.8764998289163852</c:v>
                </c:pt>
                <c:pt idx="38509">
                  <c:v>9.8821464534546326</c:v>
                </c:pt>
                <c:pt idx="38510">
                  <c:v>9.8870585719678044</c:v>
                </c:pt>
                <c:pt idx="38511">
                  <c:v>9.9003064973850137</c:v>
                </c:pt>
                <c:pt idx="38512">
                  <c:v>9.8839631838932558</c:v>
                </c:pt>
                <c:pt idx="38513">
                  <c:v>9.888814656112455</c:v>
                </c:pt>
                <c:pt idx="38514">
                  <c:v>9.8609765450720968</c:v>
                </c:pt>
                <c:pt idx="38515">
                  <c:v>9.8654907535851883</c:v>
                </c:pt>
                <c:pt idx="38516">
                  <c:v>9.8615803027111841</c:v>
                </c:pt>
                <c:pt idx="38517">
                  <c:v>9.8625464525234765</c:v>
                </c:pt>
                <c:pt idx="38518">
                  <c:v>9.8424740315020518</c:v>
                </c:pt>
                <c:pt idx="38519">
                  <c:v>9.8187307427328356</c:v>
                </c:pt>
                <c:pt idx="38520">
                  <c:v>9.8433441748639154</c:v>
                </c:pt>
                <c:pt idx="38521">
                  <c:v>9.8615224634051106</c:v>
                </c:pt>
                <c:pt idx="38522">
                  <c:v>9.877598822003236</c:v>
                </c:pt>
                <c:pt idx="38523">
                  <c:v>9.9133263699575362</c:v>
                </c:pt>
                <c:pt idx="38524">
                  <c:v>9.9236507055898961</c:v>
                </c:pt>
                <c:pt idx="38525">
                  <c:v>9.8879284923527901</c:v>
                </c:pt>
                <c:pt idx="38526">
                  <c:v>9.8641220660892213</c:v>
                </c:pt>
                <c:pt idx="38527">
                  <c:v>9.8758692480458379</c:v>
                </c:pt>
                <c:pt idx="38528">
                  <c:v>9.9088803137963151</c:v>
                </c:pt>
                <c:pt idx="38529">
                  <c:v>9.9252523751555461</c:v>
                </c:pt>
                <c:pt idx="38530">
                  <c:v>9.9207592006713234</c:v>
                </c:pt>
                <c:pt idx="38531">
                  <c:v>9.9044116172574288</c:v>
                </c:pt>
                <c:pt idx="38532">
                  <c:v>9.8387044290812256</c:v>
                </c:pt>
                <c:pt idx="38533">
                  <c:v>9.8442980048229156</c:v>
                </c:pt>
                <c:pt idx="38534">
                  <c:v>9.8464828014455161</c:v>
                </c:pt>
                <c:pt idx="38535">
                  <c:v>9.8618053685912272</c:v>
                </c:pt>
                <c:pt idx="38536">
                  <c:v>9.8747030742536541</c:v>
                </c:pt>
                <c:pt idx="38537">
                  <c:v>9.8739601830053267</c:v>
                </c:pt>
                <c:pt idx="38538">
                  <c:v>9.8986743140453708</c:v>
                </c:pt>
                <c:pt idx="38539">
                  <c:v>9.8874905379224316</c:v>
                </c:pt>
                <c:pt idx="38540">
                  <c:v>9.8958550693531038</c:v>
                </c:pt>
                <c:pt idx="38541">
                  <c:v>9.8996037551725244</c:v>
                </c:pt>
                <c:pt idx="38542">
                  <c:v>9.8484438836405985</c:v>
                </c:pt>
                <c:pt idx="38543">
                  <c:v>9.8724677451078975</c:v>
                </c:pt>
                <c:pt idx="38544">
                  <c:v>9.9617743186859933</c:v>
                </c:pt>
                <c:pt idx="38545">
                  <c:v>10.014548655454201</c:v>
                </c:pt>
                <c:pt idx="38546">
                  <c:v>9.9276483005312297</c:v>
                </c:pt>
                <c:pt idx="38547">
                  <c:v>9.8856685138678131</c:v>
                </c:pt>
                <c:pt idx="38548">
                  <c:v>9.8548180044371367</c:v>
                </c:pt>
                <c:pt idx="38549">
                  <c:v>9.8597339762542369</c:v>
                </c:pt>
                <c:pt idx="38550">
                  <c:v>9.8359116622244436</c:v>
                </c:pt>
                <c:pt idx="38551">
                  <c:v>9.8120147596085232</c:v>
                </c:pt>
                <c:pt idx="38552">
                  <c:v>9.8115988239518011</c:v>
                </c:pt>
                <c:pt idx="38553">
                  <c:v>9.8467673936931224</c:v>
                </c:pt>
                <c:pt idx="38554">
                  <c:v>9.8802893314184228</c:v>
                </c:pt>
                <c:pt idx="38555">
                  <c:v>9.9068033594808789</c:v>
                </c:pt>
                <c:pt idx="38556">
                  <c:v>9.9203468689871066</c:v>
                </c:pt>
                <c:pt idx="38557">
                  <c:v>9.927109447208359</c:v>
                </c:pt>
                <c:pt idx="38558">
                  <c:v>9.9225898160170178</c:v>
                </c:pt>
                <c:pt idx="38559">
                  <c:v>9.9044658104154628</c:v>
                </c:pt>
                <c:pt idx="38560">
                  <c:v>9.9123012102359631</c:v>
                </c:pt>
                <c:pt idx="38561">
                  <c:v>9.8935969479513428</c:v>
                </c:pt>
                <c:pt idx="38562">
                  <c:v>9.8403738130897871</c:v>
                </c:pt>
                <c:pt idx="38563">
                  <c:v>9.8016295349766427</c:v>
                </c:pt>
                <c:pt idx="38564">
                  <c:v>9.8669241591894288</c:v>
                </c:pt>
                <c:pt idx="38565">
                  <c:v>9.8992345897052854</c:v>
                </c:pt>
                <c:pt idx="38566">
                  <c:v>9.9103676977733706</c:v>
                </c:pt>
                <c:pt idx="38567">
                  <c:v>9.8950382303797451</c:v>
                </c:pt>
                <c:pt idx="38568">
                  <c:v>9.8945003752052436</c:v>
                </c:pt>
                <c:pt idx="38569">
                  <c:v>9.8659530226034953</c:v>
                </c:pt>
                <c:pt idx="38570">
                  <c:v>9.8569285718488064</c:v>
                </c:pt>
                <c:pt idx="38571">
                  <c:v>9.8968632873006825</c:v>
                </c:pt>
                <c:pt idx="38572">
                  <c:v>9.9213081903799978</c:v>
                </c:pt>
                <c:pt idx="38573">
                  <c:v>9.9365709310658037</c:v>
                </c:pt>
                <c:pt idx="38574">
                  <c:v>9.9033565991690899</c:v>
                </c:pt>
                <c:pt idx="38575">
                  <c:v>9.8791247363202377</c:v>
                </c:pt>
                <c:pt idx="38576">
                  <c:v>9.8696783331269646</c:v>
                </c:pt>
                <c:pt idx="38577">
                  <c:v>9.8878668517263648</c:v>
                </c:pt>
                <c:pt idx="38578">
                  <c:v>9.9032123149869804</c:v>
                </c:pt>
                <c:pt idx="38579">
                  <c:v>9.8989154339716308</c:v>
                </c:pt>
                <c:pt idx="38580">
                  <c:v>9.9273205266499751</c:v>
                </c:pt>
                <c:pt idx="38581">
                  <c:v>9.9352756141454748</c:v>
                </c:pt>
                <c:pt idx="38582">
                  <c:v>9.9139889650390938</c:v>
                </c:pt>
                <c:pt idx="38583">
                  <c:v>9.9733747116791367</c:v>
                </c:pt>
                <c:pt idx="38584">
                  <c:v>9.8961876518672973</c:v>
                </c:pt>
                <c:pt idx="38585">
                  <c:v>9.8185290633033251</c:v>
                </c:pt>
                <c:pt idx="38586">
                  <c:v>9.8574962277945257</c:v>
                </c:pt>
                <c:pt idx="38587">
                  <c:v>9.8561699118173305</c:v>
                </c:pt>
                <c:pt idx="38588">
                  <c:v>9.8868659204114522</c:v>
                </c:pt>
                <c:pt idx="38589">
                  <c:v>9.8876326641495602</c:v>
                </c:pt>
                <c:pt idx="38590">
                  <c:v>9.8848889590391877</c:v>
                </c:pt>
                <c:pt idx="38591">
                  <c:v>9.8778098297824037</c:v>
                </c:pt>
                <c:pt idx="38592">
                  <c:v>9.8917402224247173</c:v>
                </c:pt>
                <c:pt idx="38593">
                  <c:v>9.9184285292630641</c:v>
                </c:pt>
                <c:pt idx="38594">
                  <c:v>9.9166022228709085</c:v>
                </c:pt>
                <c:pt idx="38595">
                  <c:v>9.9078534366443396</c:v>
                </c:pt>
                <c:pt idx="38596">
                  <c:v>9.9121775241879497</c:v>
                </c:pt>
                <c:pt idx="38597">
                  <c:v>9.8807150271247437</c:v>
                </c:pt>
                <c:pt idx="38598">
                  <c:v>9.8835862499095573</c:v>
                </c:pt>
                <c:pt idx="38599">
                  <c:v>9.8977346663588648</c:v>
                </c:pt>
                <c:pt idx="38600">
                  <c:v>9.8939139731837269</c:v>
                </c:pt>
                <c:pt idx="38601">
                  <c:v>9.8706206289757255</c:v>
                </c:pt>
                <c:pt idx="38602">
                  <c:v>9.8607696898883255</c:v>
                </c:pt>
                <c:pt idx="38603">
                  <c:v>9.848083291509969</c:v>
                </c:pt>
                <c:pt idx="38604">
                  <c:v>9.852488411047613</c:v>
                </c:pt>
                <c:pt idx="38605">
                  <c:v>9.9345718541420798</c:v>
                </c:pt>
                <c:pt idx="38606">
                  <c:v>9.9922736212056051</c:v>
                </c:pt>
                <c:pt idx="38607">
                  <c:v>9.9573228794032822</c:v>
                </c:pt>
                <c:pt idx="38608">
                  <c:v>9.9135465362262032</c:v>
                </c:pt>
                <c:pt idx="38609">
                  <c:v>9.8773352124666385</c:v>
                </c:pt>
                <c:pt idx="38610">
                  <c:v>9.8438656947424263</c:v>
                </c:pt>
                <c:pt idx="38611">
                  <c:v>9.8326504508185621</c:v>
                </c:pt>
                <c:pt idx="38612">
                  <c:v>9.8478848457065666</c:v>
                </c:pt>
                <c:pt idx="38613">
                  <c:v>9.883495407142469</c:v>
                </c:pt>
                <c:pt idx="38614">
                  <c:v>9.9122096744354149</c:v>
                </c:pt>
                <c:pt idx="38615">
                  <c:v>9.9002424329364231</c:v>
                </c:pt>
                <c:pt idx="38616">
                  <c:v>9.8729908562304463</c:v>
                </c:pt>
                <c:pt idx="38617">
                  <c:v>9.8407617866217763</c:v>
                </c:pt>
                <c:pt idx="38618">
                  <c:v>9.8583086223813972</c:v>
                </c:pt>
                <c:pt idx="38619">
                  <c:v>9.8548844263951167</c:v>
                </c:pt>
                <c:pt idx="38620">
                  <c:v>9.8603155551215398</c:v>
                </c:pt>
                <c:pt idx="38621">
                  <c:v>9.8930248450621789</c:v>
                </c:pt>
                <c:pt idx="38622">
                  <c:v>9.8840680117351205</c:v>
                </c:pt>
                <c:pt idx="38623">
                  <c:v>9.863108030749169</c:v>
                </c:pt>
                <c:pt idx="38624">
                  <c:v>9.8010108420786803</c:v>
                </c:pt>
                <c:pt idx="38625">
                  <c:v>9.8573908252848472</c:v>
                </c:pt>
                <c:pt idx="38626">
                  <c:v>9.8619165767072925</c:v>
                </c:pt>
                <c:pt idx="38627">
                  <c:v>9.8381058861083588</c:v>
                </c:pt>
                <c:pt idx="38628">
                  <c:v>9.8648276834367703</c:v>
                </c:pt>
                <c:pt idx="38629">
                  <c:v>9.8862863249766857</c:v>
                </c:pt>
                <c:pt idx="38630">
                  <c:v>9.9119567951453345</c:v>
                </c:pt>
                <c:pt idx="38631">
                  <c:v>9.9261208410410138</c:v>
                </c:pt>
                <c:pt idx="38632">
                  <c:v>9.941800064111634</c:v>
                </c:pt>
                <c:pt idx="38633">
                  <c:v>9.9261014029948154</c:v>
                </c:pt>
                <c:pt idx="38634">
                  <c:v>9.9183123193942837</c:v>
                </c:pt>
                <c:pt idx="38635">
                  <c:v>9.90738830428465</c:v>
                </c:pt>
                <c:pt idx="38636">
                  <c:v>9.8876460207418155</c:v>
                </c:pt>
                <c:pt idx="38637">
                  <c:v>9.8604948003244051</c:v>
                </c:pt>
                <c:pt idx="38638">
                  <c:v>9.8555251348049335</c:v>
                </c:pt>
                <c:pt idx="38639">
                  <c:v>9.8493109789455211</c:v>
                </c:pt>
                <c:pt idx="38640">
                  <c:v>9.874436681434414</c:v>
                </c:pt>
                <c:pt idx="38641">
                  <c:v>9.8249704981299288</c:v>
                </c:pt>
                <c:pt idx="38642">
                  <c:v>9.8375383343921889</c:v>
                </c:pt>
                <c:pt idx="38643">
                  <c:v>9.9163961472978794</c:v>
                </c:pt>
                <c:pt idx="38644">
                  <c:v>9.9282530410423728</c:v>
                </c:pt>
                <c:pt idx="38645">
                  <c:v>9.9050899808802821</c:v>
                </c:pt>
                <c:pt idx="38646">
                  <c:v>9.8857642687092167</c:v>
                </c:pt>
                <c:pt idx="38647">
                  <c:v>9.8640503182128327</c:v>
                </c:pt>
                <c:pt idx="38648">
                  <c:v>9.8730766689049485</c:v>
                </c:pt>
                <c:pt idx="38649">
                  <c:v>9.8905814737166207</c:v>
                </c:pt>
                <c:pt idx="38650">
                  <c:v>9.9041212834771208</c:v>
                </c:pt>
                <c:pt idx="38651">
                  <c:v>9.9140568709642842</c:v>
                </c:pt>
                <c:pt idx="38652">
                  <c:v>9.8847771593263882</c:v>
                </c:pt>
                <c:pt idx="38653">
                  <c:v>9.8491531699245094</c:v>
                </c:pt>
                <c:pt idx="38654">
                  <c:v>9.7978756721455103</c:v>
                </c:pt>
                <c:pt idx="38655">
                  <c:v>9.7999018517339742</c:v>
                </c:pt>
                <c:pt idx="38656">
                  <c:v>9.8223046977189679</c:v>
                </c:pt>
                <c:pt idx="38657">
                  <c:v>9.8613708846874264</c:v>
                </c:pt>
                <c:pt idx="38658">
                  <c:v>9.9037265894975715</c:v>
                </c:pt>
                <c:pt idx="38659">
                  <c:v>9.9530827029600424</c:v>
                </c:pt>
                <c:pt idx="38660">
                  <c:v>9.9009836361898831</c:v>
                </c:pt>
                <c:pt idx="38661">
                  <c:v>9.8877688953319591</c:v>
                </c:pt>
                <c:pt idx="38662">
                  <c:v>9.905739944007637</c:v>
                </c:pt>
                <c:pt idx="38663">
                  <c:v>9.9280799990299844</c:v>
                </c:pt>
                <c:pt idx="38664">
                  <c:v>9.9151751866570841</c:v>
                </c:pt>
                <c:pt idx="38665">
                  <c:v>9.8853707741101164</c:v>
                </c:pt>
                <c:pt idx="38666">
                  <c:v>9.8703006422207071</c:v>
                </c:pt>
                <c:pt idx="38667">
                  <c:v>9.8536771575795505</c:v>
                </c:pt>
                <c:pt idx="38668">
                  <c:v>9.8420349696296618</c:v>
                </c:pt>
                <c:pt idx="38669">
                  <c:v>9.8379228906270697</c:v>
                </c:pt>
                <c:pt idx="38670">
                  <c:v>9.8499803745753756</c:v>
                </c:pt>
                <c:pt idx="38671">
                  <c:v>9.8423243039516368</c:v>
                </c:pt>
                <c:pt idx="38672">
                  <c:v>9.8776305347050783</c:v>
                </c:pt>
                <c:pt idx="38673">
                  <c:v>9.9171588026601967</c:v>
                </c:pt>
                <c:pt idx="38674">
                  <c:v>9.9487963668191721</c:v>
                </c:pt>
                <c:pt idx="38675">
                  <c:v>9.9372677027468157</c:v>
                </c:pt>
                <c:pt idx="38676">
                  <c:v>9.9176933617971734</c:v>
                </c:pt>
                <c:pt idx="38677">
                  <c:v>9.9037887977020347</c:v>
                </c:pt>
                <c:pt idx="38678">
                  <c:v>9.8895174025816104</c:v>
                </c:pt>
                <c:pt idx="38679">
                  <c:v>9.8766906113969135</c:v>
                </c:pt>
                <c:pt idx="38680">
                  <c:v>9.86354562869254</c:v>
                </c:pt>
                <c:pt idx="38681">
                  <c:v>9.8514515811356134</c:v>
                </c:pt>
                <c:pt idx="38682">
                  <c:v>9.8380987380358054</c:v>
                </c:pt>
                <c:pt idx="38683">
                  <c:v>9.8377496490958816</c:v>
                </c:pt>
                <c:pt idx="38684">
                  <c:v>9.8672863937801125</c:v>
                </c:pt>
                <c:pt idx="38685">
                  <c:v>9.8725003549001524</c:v>
                </c:pt>
                <c:pt idx="38686">
                  <c:v>9.8927438020719425</c:v>
                </c:pt>
                <c:pt idx="38687">
                  <c:v>9.9240373245545541</c:v>
                </c:pt>
                <c:pt idx="38688">
                  <c:v>9.9515775900429286</c:v>
                </c:pt>
                <c:pt idx="38689">
                  <c:v>9.9537831439857349</c:v>
                </c:pt>
                <c:pt idx="38690">
                  <c:v>9.9312040689037637</c:v>
                </c:pt>
                <c:pt idx="38691">
                  <c:v>9.8518093434750487</c:v>
                </c:pt>
                <c:pt idx="38692">
                  <c:v>9.8151816834032246</c:v>
                </c:pt>
                <c:pt idx="38693">
                  <c:v>9.892234584186669</c:v>
                </c:pt>
                <c:pt idx="38694">
                  <c:v>9.9097793913895948</c:v>
                </c:pt>
                <c:pt idx="38695">
                  <c:v>9.909307534242469</c:v>
                </c:pt>
                <c:pt idx="38696">
                  <c:v>9.8824723473286582</c:v>
                </c:pt>
                <c:pt idx="38697">
                  <c:v>9.8554797416414015</c:v>
                </c:pt>
                <c:pt idx="38698">
                  <c:v>9.8715340273600667</c:v>
                </c:pt>
                <c:pt idx="38699">
                  <c:v>9.8710461650859926</c:v>
                </c:pt>
                <c:pt idx="38700">
                  <c:v>9.8776902305276977</c:v>
                </c:pt>
                <c:pt idx="38701">
                  <c:v>9.8944839729664853</c:v>
                </c:pt>
                <c:pt idx="38702">
                  <c:v>9.9213980805374042</c:v>
                </c:pt>
                <c:pt idx="38703">
                  <c:v>9.9220319758952531</c:v>
                </c:pt>
                <c:pt idx="38704">
                  <c:v>9.9014692053308444</c:v>
                </c:pt>
                <c:pt idx="38705">
                  <c:v>9.8798956164966558</c:v>
                </c:pt>
                <c:pt idx="38706">
                  <c:v>9.8493930327223769</c:v>
                </c:pt>
                <c:pt idx="38707">
                  <c:v>9.8541258943537908</c:v>
                </c:pt>
                <c:pt idx="38708">
                  <c:v>9.8521806680676676</c:v>
                </c:pt>
                <c:pt idx="38709">
                  <c:v>9.8772632736027308</c:v>
                </c:pt>
                <c:pt idx="38710">
                  <c:v>9.912120104456843</c:v>
                </c:pt>
                <c:pt idx="38711">
                  <c:v>9.9691238244727653</c:v>
                </c:pt>
                <c:pt idx="38712">
                  <c:v>9.9751970739813185</c:v>
                </c:pt>
                <c:pt idx="38713">
                  <c:v>9.9600961099683527</c:v>
                </c:pt>
                <c:pt idx="38714">
                  <c:v>9.90700783201593</c:v>
                </c:pt>
                <c:pt idx="38715">
                  <c:v>9.8831329130528847</c:v>
                </c:pt>
                <c:pt idx="38716">
                  <c:v>9.8766761419631237</c:v>
                </c:pt>
                <c:pt idx="38717">
                  <c:v>9.8595994814349392</c:v>
                </c:pt>
                <c:pt idx="38718">
                  <c:v>9.8529918328766648</c:v>
                </c:pt>
                <c:pt idx="38719">
                  <c:v>9.8532404664595319</c:v>
                </c:pt>
                <c:pt idx="38720">
                  <c:v>9.859569766290905</c:v>
                </c:pt>
                <c:pt idx="38721">
                  <c:v>9.8706539746860482</c:v>
                </c:pt>
                <c:pt idx="38722">
                  <c:v>9.8984957556823687</c:v>
                </c:pt>
                <c:pt idx="38723">
                  <c:v>9.9015098210065258</c:v>
                </c:pt>
                <c:pt idx="38724">
                  <c:v>9.9078003565927002</c:v>
                </c:pt>
                <c:pt idx="38725">
                  <c:v>9.8705079105833917</c:v>
                </c:pt>
                <c:pt idx="38726">
                  <c:v>9.8784803291424055</c:v>
                </c:pt>
                <c:pt idx="38727">
                  <c:v>9.8978671896329491</c:v>
                </c:pt>
                <c:pt idx="38728">
                  <c:v>9.7967421619455379</c:v>
                </c:pt>
                <c:pt idx="38729">
                  <c:v>9.7982349001778815</c:v>
                </c:pt>
                <c:pt idx="38730">
                  <c:v>9.9637035190947536</c:v>
                </c:pt>
                <c:pt idx="38731">
                  <c:v>10.042065406165175</c:v>
                </c:pt>
                <c:pt idx="38732">
                  <c:v>9.9694879544166017</c:v>
                </c:pt>
                <c:pt idx="38733">
                  <c:v>9.9339601519160681</c:v>
                </c:pt>
                <c:pt idx="38734">
                  <c:v>9.9245081280467531</c:v>
                </c:pt>
                <c:pt idx="38735">
                  <c:v>9.9586890906742571</c:v>
                </c:pt>
                <c:pt idx="38736">
                  <c:v>9.9524138300103484</c:v>
                </c:pt>
                <c:pt idx="38737">
                  <c:v>9.8125394619637927</c:v>
                </c:pt>
                <c:pt idx="38738">
                  <c:v>9.7961580554260674</c:v>
                </c:pt>
                <c:pt idx="38739">
                  <c:v>9.8519384611964433</c:v>
                </c:pt>
                <c:pt idx="38740">
                  <c:v>9.8678982145133762</c:v>
                </c:pt>
                <c:pt idx="38741">
                  <c:v>9.8855012112417402</c:v>
                </c:pt>
                <c:pt idx="38742">
                  <c:v>9.9515980027916466</c:v>
                </c:pt>
                <c:pt idx="38743">
                  <c:v>9.9633984871085381</c:v>
                </c:pt>
                <c:pt idx="38744">
                  <c:v>10.002272828334528</c:v>
                </c:pt>
                <c:pt idx="38745">
                  <c:v>10.001716384578001</c:v>
                </c:pt>
                <c:pt idx="38746">
                  <c:v>9.9306383304446051</c:v>
                </c:pt>
                <c:pt idx="38747">
                  <c:v>9.8480411631510805</c:v>
                </c:pt>
                <c:pt idx="38748">
                  <c:v>9.8085384492365986</c:v>
                </c:pt>
                <c:pt idx="38749">
                  <c:v>9.8145518555929918</c:v>
                </c:pt>
                <c:pt idx="38750">
                  <c:v>9.8125551814103318</c:v>
                </c:pt>
                <c:pt idx="38751">
                  <c:v>9.8349634618802266</c:v>
                </c:pt>
                <c:pt idx="38752">
                  <c:v>9.8490321227143376</c:v>
                </c:pt>
                <c:pt idx="38753">
                  <c:v>9.8724938853783151</c:v>
                </c:pt>
                <c:pt idx="38754">
                  <c:v>9.9216396746492315</c:v>
                </c:pt>
                <c:pt idx="38755">
                  <c:v>9.8722072305796154</c:v>
                </c:pt>
                <c:pt idx="38756">
                  <c:v>9.8315440573763038</c:v>
                </c:pt>
                <c:pt idx="38757">
                  <c:v>9.939599086311862</c:v>
                </c:pt>
                <c:pt idx="38758">
                  <c:v>9.9224893277573347</c:v>
                </c:pt>
                <c:pt idx="38759">
                  <c:v>9.8374510011198844</c:v>
                </c:pt>
                <c:pt idx="38760">
                  <c:v>9.8354203687898476</c:v>
                </c:pt>
                <c:pt idx="38761">
                  <c:v>9.8880171745055598</c:v>
                </c:pt>
                <c:pt idx="38762">
                  <c:v>9.9416182121552037</c:v>
                </c:pt>
                <c:pt idx="38763">
                  <c:v>9.9328291777993378</c:v>
                </c:pt>
                <c:pt idx="38764">
                  <c:v>9.8674647141812315</c:v>
                </c:pt>
                <c:pt idx="38765">
                  <c:v>9.8823726800362177</c:v>
                </c:pt>
                <c:pt idx="38766">
                  <c:v>9.9435805157992263</c:v>
                </c:pt>
                <c:pt idx="38767">
                  <c:v>9.9244663974796499</c:v>
                </c:pt>
                <c:pt idx="38768">
                  <c:v>9.8815964320095055</c:v>
                </c:pt>
                <c:pt idx="38769">
                  <c:v>9.8466602299668455</c:v>
                </c:pt>
                <c:pt idx="38770">
                  <c:v>9.798507787272877</c:v>
                </c:pt>
                <c:pt idx="38771">
                  <c:v>9.8149215933987932</c:v>
                </c:pt>
                <c:pt idx="38772">
                  <c:v>9.8610307031298223</c:v>
                </c:pt>
                <c:pt idx="38773">
                  <c:v>9.8573905718355732</c:v>
                </c:pt>
                <c:pt idx="38774">
                  <c:v>9.8631038188866569</c:v>
                </c:pt>
                <c:pt idx="38775">
                  <c:v>9.8929707953381953</c:v>
                </c:pt>
                <c:pt idx="38776">
                  <c:v>9.8796742637426131</c:v>
                </c:pt>
                <c:pt idx="38777">
                  <c:v>9.8166247289905471</c:v>
                </c:pt>
                <c:pt idx="38778">
                  <c:v>9.829955442288778</c:v>
                </c:pt>
                <c:pt idx="38779">
                  <c:v>9.8725583023804759</c:v>
                </c:pt>
                <c:pt idx="38780">
                  <c:v>9.9088117878518727</c:v>
                </c:pt>
                <c:pt idx="38781">
                  <c:v>9.9192248963734588</c:v>
                </c:pt>
                <c:pt idx="38782">
                  <c:v>9.8905067563101401</c:v>
                </c:pt>
                <c:pt idx="38783">
                  <c:v>9.864265023065844</c:v>
                </c:pt>
                <c:pt idx="38784">
                  <c:v>9.8604350640261504</c:v>
                </c:pt>
                <c:pt idx="38785">
                  <c:v>9.8665541763568214</c:v>
                </c:pt>
                <c:pt idx="38786">
                  <c:v>9.885891658960329</c:v>
                </c:pt>
                <c:pt idx="38787">
                  <c:v>9.8670074267480725</c:v>
                </c:pt>
                <c:pt idx="38788">
                  <c:v>9.8900405339939415</c:v>
                </c:pt>
                <c:pt idx="38789">
                  <c:v>9.916723770484781</c:v>
                </c:pt>
                <c:pt idx="38790">
                  <c:v>9.8937764417341274</c:v>
                </c:pt>
                <c:pt idx="38791">
                  <c:v>9.9028591350558308</c:v>
                </c:pt>
                <c:pt idx="38792">
                  <c:v>9.967702567669777</c:v>
                </c:pt>
                <c:pt idx="38793">
                  <c:v>9.9556005028455203</c:v>
                </c:pt>
                <c:pt idx="38794">
                  <c:v>9.8798985681809537</c:v>
                </c:pt>
                <c:pt idx="38795">
                  <c:v>9.8285065161096021</c:v>
                </c:pt>
                <c:pt idx="38796">
                  <c:v>9.8109151082373494</c:v>
                </c:pt>
                <c:pt idx="38797">
                  <c:v>9.8332461790185803</c:v>
                </c:pt>
                <c:pt idx="38798">
                  <c:v>9.841890850801672</c:v>
                </c:pt>
                <c:pt idx="38799">
                  <c:v>9.8659707543172956</c:v>
                </c:pt>
                <c:pt idx="38800">
                  <c:v>9.8672547670506905</c:v>
                </c:pt>
                <c:pt idx="38801">
                  <c:v>9.8298306163912752</c:v>
                </c:pt>
                <c:pt idx="38802">
                  <c:v>9.8467296333099092</c:v>
                </c:pt>
                <c:pt idx="38803">
                  <c:v>9.9209816728094076</c:v>
                </c:pt>
                <c:pt idx="38804">
                  <c:v>9.937292750342019</c:v>
                </c:pt>
                <c:pt idx="38805">
                  <c:v>9.9173209531179829</c:v>
                </c:pt>
                <c:pt idx="38806">
                  <c:v>9.8511844003400135</c:v>
                </c:pt>
                <c:pt idx="38807">
                  <c:v>9.8353911455814238</c:v>
                </c:pt>
                <c:pt idx="38808">
                  <c:v>9.8864009383791718</c:v>
                </c:pt>
                <c:pt idx="38809">
                  <c:v>9.9012816170414357</c:v>
                </c:pt>
                <c:pt idx="38810">
                  <c:v>9.8935395019151908</c:v>
                </c:pt>
                <c:pt idx="38811">
                  <c:v>9.8800105206176543</c:v>
                </c:pt>
                <c:pt idx="38812">
                  <c:v>9.8514539431599886</c:v>
                </c:pt>
                <c:pt idx="38813">
                  <c:v>9.8490472720392628</c:v>
                </c:pt>
                <c:pt idx="38814">
                  <c:v>9.8549547369836841</c:v>
                </c:pt>
                <c:pt idx="38815">
                  <c:v>9.8763190229040685</c:v>
                </c:pt>
                <c:pt idx="38816">
                  <c:v>9.8940014467023207</c:v>
                </c:pt>
                <c:pt idx="38817">
                  <c:v>9.9079530353211123</c:v>
                </c:pt>
                <c:pt idx="38818">
                  <c:v>9.8967546759243827</c:v>
                </c:pt>
                <c:pt idx="38819">
                  <c:v>9.8844500391290175</c:v>
                </c:pt>
                <c:pt idx="38820">
                  <c:v>9.8713773079103966</c:v>
                </c:pt>
                <c:pt idx="38821">
                  <c:v>9.8690854624979512</c:v>
                </c:pt>
                <c:pt idx="38822">
                  <c:v>9.873875174531122</c:v>
                </c:pt>
                <c:pt idx="38823">
                  <c:v>9.8743213675356429</c:v>
                </c:pt>
                <c:pt idx="38824">
                  <c:v>9.8660546499304953</c:v>
                </c:pt>
                <c:pt idx="38825">
                  <c:v>9.8471004156166444</c:v>
                </c:pt>
                <c:pt idx="38826">
                  <c:v>9.8216376740108302</c:v>
                </c:pt>
                <c:pt idx="38827">
                  <c:v>9.8283054510678962</c:v>
                </c:pt>
                <c:pt idx="38828">
                  <c:v>9.8407465585107357</c:v>
                </c:pt>
                <c:pt idx="38829">
                  <c:v>9.8233154406819008</c:v>
                </c:pt>
                <c:pt idx="38830">
                  <c:v>9.875124537428011</c:v>
                </c:pt>
                <c:pt idx="38831">
                  <c:v>9.9252809940240425</c:v>
                </c:pt>
                <c:pt idx="38832">
                  <c:v>9.910212531870803</c:v>
                </c:pt>
                <c:pt idx="38833">
                  <c:v>9.9177202199218382</c:v>
                </c:pt>
                <c:pt idx="38834">
                  <c:v>9.9296009628975579</c:v>
                </c:pt>
                <c:pt idx="38835">
                  <c:v>9.8780112776658733</c:v>
                </c:pt>
                <c:pt idx="38836">
                  <c:v>9.8773975642001091</c:v>
                </c:pt>
                <c:pt idx="38837">
                  <c:v>9.878185681044295</c:v>
                </c:pt>
                <c:pt idx="38838">
                  <c:v>9.9207408633376435</c:v>
                </c:pt>
                <c:pt idx="38839">
                  <c:v>9.9339151239291787</c:v>
                </c:pt>
                <c:pt idx="38840">
                  <c:v>9.889103047729483</c:v>
                </c:pt>
                <c:pt idx="38841">
                  <c:v>9.8763640072038505</c:v>
                </c:pt>
                <c:pt idx="38842">
                  <c:v>9.8964494018980389</c:v>
                </c:pt>
                <c:pt idx="38843">
                  <c:v>9.9381646281897495</c:v>
                </c:pt>
                <c:pt idx="38844">
                  <c:v>9.9269902082947699</c:v>
                </c:pt>
                <c:pt idx="38845">
                  <c:v>9.8798131719579345</c:v>
                </c:pt>
                <c:pt idx="38846">
                  <c:v>9.8809200724045301</c:v>
                </c:pt>
                <c:pt idx="38847">
                  <c:v>9.8918479635374155</c:v>
                </c:pt>
                <c:pt idx="38848">
                  <c:v>9.9010309853575222</c:v>
                </c:pt>
                <c:pt idx="38849">
                  <c:v>9.9012671371524483</c:v>
                </c:pt>
                <c:pt idx="38850">
                  <c:v>9.9137780153572859</c:v>
                </c:pt>
                <c:pt idx="38851">
                  <c:v>9.9174244579847741</c:v>
                </c:pt>
                <c:pt idx="38852">
                  <c:v>9.8979936668869861</c:v>
                </c:pt>
                <c:pt idx="38853">
                  <c:v>9.8821088339263383</c:v>
                </c:pt>
                <c:pt idx="38854">
                  <c:v>9.8551342706722078</c:v>
                </c:pt>
                <c:pt idx="38855">
                  <c:v>9.844799921121572</c:v>
                </c:pt>
                <c:pt idx="38856">
                  <c:v>9.879330594812135</c:v>
                </c:pt>
                <c:pt idx="38857">
                  <c:v>9.9013744125202727</c:v>
                </c:pt>
                <c:pt idx="38858">
                  <c:v>9.9022721939384422</c:v>
                </c:pt>
                <c:pt idx="38859">
                  <c:v>9.9126020414651617</c:v>
                </c:pt>
                <c:pt idx="38860">
                  <c:v>9.905063224236871</c:v>
                </c:pt>
                <c:pt idx="38861">
                  <c:v>9.8906732674496478</c:v>
                </c:pt>
                <c:pt idx="38862">
                  <c:v>9.8938959778883628</c:v>
                </c:pt>
                <c:pt idx="38863">
                  <c:v>9.8789577322702584</c:v>
                </c:pt>
                <c:pt idx="38864">
                  <c:v>9.8559512908435973</c:v>
                </c:pt>
                <c:pt idx="38865">
                  <c:v>9.8672503809699617</c:v>
                </c:pt>
                <c:pt idx="38866">
                  <c:v>9.8613918908786005</c:v>
                </c:pt>
                <c:pt idx="38867">
                  <c:v>9.8488398284584004</c:v>
                </c:pt>
                <c:pt idx="38868">
                  <c:v>9.8588194414382375</c:v>
                </c:pt>
                <c:pt idx="38869">
                  <c:v>9.8901891630873102</c:v>
                </c:pt>
                <c:pt idx="38870">
                  <c:v>9.9006693392464342</c:v>
                </c:pt>
                <c:pt idx="38871">
                  <c:v>9.8958370017349768</c:v>
                </c:pt>
                <c:pt idx="38872">
                  <c:v>9.8817595718919726</c:v>
                </c:pt>
                <c:pt idx="38873">
                  <c:v>9.8817341567859902</c:v>
                </c:pt>
                <c:pt idx="38874">
                  <c:v>9.9073513154773405</c:v>
                </c:pt>
                <c:pt idx="38875">
                  <c:v>9.9122978341852352</c:v>
                </c:pt>
                <c:pt idx="38876">
                  <c:v>9.9080992348939745</c:v>
                </c:pt>
                <c:pt idx="38877">
                  <c:v>9.9049410584748365</c:v>
                </c:pt>
                <c:pt idx="38878">
                  <c:v>9.9441318756042314</c:v>
                </c:pt>
                <c:pt idx="38879">
                  <c:v>9.9423496340827313</c:v>
                </c:pt>
                <c:pt idx="38880">
                  <c:v>9.9074934349710126</c:v>
                </c:pt>
                <c:pt idx="38881">
                  <c:v>9.8733648507376923</c:v>
                </c:pt>
                <c:pt idx="38882">
                  <c:v>9.8738263630585941</c:v>
                </c:pt>
                <c:pt idx="38883">
                  <c:v>9.8805545266752048</c:v>
                </c:pt>
                <c:pt idx="38884">
                  <c:v>9.8787822957635676</c:v>
                </c:pt>
                <c:pt idx="38885">
                  <c:v>9.8997201541001019</c:v>
                </c:pt>
                <c:pt idx="38886">
                  <c:v>9.9208577065131944</c:v>
                </c:pt>
                <c:pt idx="38887">
                  <c:v>9.9041487032733002</c:v>
                </c:pt>
                <c:pt idx="38888">
                  <c:v>9.8665796998291864</c:v>
                </c:pt>
                <c:pt idx="38889">
                  <c:v>9.8561783585169724</c:v>
                </c:pt>
                <c:pt idx="38890">
                  <c:v>9.8372696197606135</c:v>
                </c:pt>
                <c:pt idx="38891">
                  <c:v>9.848378395429263</c:v>
                </c:pt>
                <c:pt idx="38892">
                  <c:v>9.8688573726683817</c:v>
                </c:pt>
                <c:pt idx="38893">
                  <c:v>9.8799922063072589</c:v>
                </c:pt>
                <c:pt idx="38894">
                  <c:v>9.9004732092137306</c:v>
                </c:pt>
                <c:pt idx="38895">
                  <c:v>9.9224904173265074</c:v>
                </c:pt>
                <c:pt idx="38896">
                  <c:v>9.9067680568921475</c:v>
                </c:pt>
                <c:pt idx="38897">
                  <c:v>9.8992147287857772</c:v>
                </c:pt>
                <c:pt idx="38898">
                  <c:v>9.8855601070211812</c:v>
                </c:pt>
                <c:pt idx="38899">
                  <c:v>9.8547019130086397</c:v>
                </c:pt>
                <c:pt idx="38900">
                  <c:v>9.8589044115479485</c:v>
                </c:pt>
                <c:pt idx="38901">
                  <c:v>9.8591706820124845</c:v>
                </c:pt>
                <c:pt idx="38902">
                  <c:v>9.8681297426520178</c:v>
                </c:pt>
                <c:pt idx="38903">
                  <c:v>9.8969638444450201</c:v>
                </c:pt>
                <c:pt idx="38904">
                  <c:v>9.8997969068861202</c:v>
                </c:pt>
                <c:pt idx="38905">
                  <c:v>9.9001847516061261</c:v>
                </c:pt>
                <c:pt idx="38906">
                  <c:v>9.9087243964597249</c:v>
                </c:pt>
                <c:pt idx="38907">
                  <c:v>9.903968084149664</c:v>
                </c:pt>
                <c:pt idx="38908">
                  <c:v>9.9074197655821727</c:v>
                </c:pt>
                <c:pt idx="38909">
                  <c:v>9.9059109412755699</c:v>
                </c:pt>
                <c:pt idx="38910">
                  <c:v>9.9055920413687986</c:v>
                </c:pt>
                <c:pt idx="38911">
                  <c:v>9.8782281072828262</c:v>
                </c:pt>
                <c:pt idx="38912">
                  <c:v>9.8405964972857785</c:v>
                </c:pt>
                <c:pt idx="38913">
                  <c:v>9.8225059528893244</c:v>
                </c:pt>
                <c:pt idx="38914">
                  <c:v>9.8264073450220923</c:v>
                </c:pt>
                <c:pt idx="38915">
                  <c:v>9.8601315969967214</c:v>
                </c:pt>
                <c:pt idx="38916">
                  <c:v>9.8900659209577881</c:v>
                </c:pt>
                <c:pt idx="38917">
                  <c:v>9.9259921182992699</c:v>
                </c:pt>
                <c:pt idx="38918">
                  <c:v>9.9391761639786136</c:v>
                </c:pt>
                <c:pt idx="38919">
                  <c:v>9.9172033712547254</c:v>
                </c:pt>
                <c:pt idx="38920">
                  <c:v>9.877707268587514</c:v>
                </c:pt>
                <c:pt idx="38921">
                  <c:v>9.8528664892362681</c:v>
                </c:pt>
                <c:pt idx="38922">
                  <c:v>9.8522265756356351</c:v>
                </c:pt>
                <c:pt idx="38923">
                  <c:v>9.8487380405579419</c:v>
                </c:pt>
                <c:pt idx="38924">
                  <c:v>9.8212451612201033</c:v>
                </c:pt>
                <c:pt idx="38925">
                  <c:v>9.8528710090713982</c:v>
                </c:pt>
                <c:pt idx="38926">
                  <c:v>9.890949103408559</c:v>
                </c:pt>
                <c:pt idx="38927">
                  <c:v>9.9075810588551612</c:v>
                </c:pt>
                <c:pt idx="38928">
                  <c:v>9.9156196398386616</c:v>
                </c:pt>
                <c:pt idx="38929">
                  <c:v>9.8735227822565665</c:v>
                </c:pt>
                <c:pt idx="38930">
                  <c:v>9.8750405895356455</c:v>
                </c:pt>
                <c:pt idx="38931">
                  <c:v>9.8723351407538189</c:v>
                </c:pt>
                <c:pt idx="38932">
                  <c:v>9.8795205515094047</c:v>
                </c:pt>
                <c:pt idx="38933">
                  <c:v>9.8746698386538903</c:v>
                </c:pt>
                <c:pt idx="38934">
                  <c:v>9.8591542414514102</c:v>
                </c:pt>
                <c:pt idx="38935">
                  <c:v>9.8839442262833828</c:v>
                </c:pt>
                <c:pt idx="38936">
                  <c:v>9.8632567851281809</c:v>
                </c:pt>
                <c:pt idx="38937">
                  <c:v>9.8556546130740585</c:v>
                </c:pt>
                <c:pt idx="38938">
                  <c:v>9.8559577382595513</c:v>
                </c:pt>
                <c:pt idx="38939">
                  <c:v>9.8630947874569603</c:v>
                </c:pt>
                <c:pt idx="38940">
                  <c:v>9.8736411645615565</c:v>
                </c:pt>
                <c:pt idx="38941">
                  <c:v>9.8815793144895885</c:v>
                </c:pt>
                <c:pt idx="38942">
                  <c:v>9.901962695550294</c:v>
                </c:pt>
                <c:pt idx="38943">
                  <c:v>9.9000777111772464</c:v>
                </c:pt>
                <c:pt idx="38944">
                  <c:v>9.8917010084366748</c:v>
                </c:pt>
                <c:pt idx="38945">
                  <c:v>9.8778400605535737</c:v>
                </c:pt>
                <c:pt idx="38946">
                  <c:v>9.8656792120536885</c:v>
                </c:pt>
                <c:pt idx="38947">
                  <c:v>9.8604494902571584</c:v>
                </c:pt>
                <c:pt idx="38948">
                  <c:v>9.8461826501583136</c:v>
                </c:pt>
                <c:pt idx="38949">
                  <c:v>9.8533240702355656</c:v>
                </c:pt>
                <c:pt idx="38950">
                  <c:v>9.8827563237662535</c:v>
                </c:pt>
                <c:pt idx="38951">
                  <c:v>9.8941352519470787</c:v>
                </c:pt>
                <c:pt idx="38952">
                  <c:v>9.8868288820212111</c:v>
                </c:pt>
                <c:pt idx="38953">
                  <c:v>9.8815076593540887</c:v>
                </c:pt>
                <c:pt idx="38954">
                  <c:v>9.8970148069241564</c:v>
                </c:pt>
                <c:pt idx="38955">
                  <c:v>9.890373387927383</c:v>
                </c:pt>
                <c:pt idx="38956">
                  <c:v>9.8808823030752908</c:v>
                </c:pt>
                <c:pt idx="38957">
                  <c:v>9.8839140073813496</c:v>
                </c:pt>
                <c:pt idx="38958">
                  <c:v>9.8738661892624862</c:v>
                </c:pt>
                <c:pt idx="38959">
                  <c:v>9.8606784789938349</c:v>
                </c:pt>
                <c:pt idx="38960">
                  <c:v>9.8412125364612635</c:v>
                </c:pt>
                <c:pt idx="38961">
                  <c:v>9.843958883508332</c:v>
                </c:pt>
                <c:pt idx="38962">
                  <c:v>9.854867447781567</c:v>
                </c:pt>
                <c:pt idx="38963">
                  <c:v>9.8747701657129259</c:v>
                </c:pt>
                <c:pt idx="38964">
                  <c:v>9.9269202296043186</c:v>
                </c:pt>
                <c:pt idx="38965">
                  <c:v>9.9507129435710588</c:v>
                </c:pt>
                <c:pt idx="38966">
                  <c:v>9.9295873987226244</c:v>
                </c:pt>
                <c:pt idx="38967">
                  <c:v>9.8834620072727866</c:v>
                </c:pt>
                <c:pt idx="38968">
                  <c:v>9.8446772761035923</c:v>
                </c:pt>
                <c:pt idx="38969">
                  <c:v>9.8326396002728362</c:v>
                </c:pt>
                <c:pt idx="38970">
                  <c:v>9.8519802942838233</c:v>
                </c:pt>
                <c:pt idx="38971">
                  <c:v>9.8803835770129478</c:v>
                </c:pt>
                <c:pt idx="38972">
                  <c:v>9.917091142785738</c:v>
                </c:pt>
                <c:pt idx="38973">
                  <c:v>9.9271745356685006</c:v>
                </c:pt>
                <c:pt idx="38974">
                  <c:v>9.9205232768466605</c:v>
                </c:pt>
                <c:pt idx="38975">
                  <c:v>9.8880556915669189</c:v>
                </c:pt>
                <c:pt idx="38976">
                  <c:v>9.8850841912510283</c:v>
                </c:pt>
                <c:pt idx="38977">
                  <c:v>9.8957573290213112</c:v>
                </c:pt>
                <c:pt idx="38978">
                  <c:v>9.9047042262481053</c:v>
                </c:pt>
                <c:pt idx="38979">
                  <c:v>9.8916760628546143</c:v>
                </c:pt>
                <c:pt idx="38980">
                  <c:v>9.8979220581408018</c:v>
                </c:pt>
                <c:pt idx="38981">
                  <c:v>9.9235572637902649</c:v>
                </c:pt>
                <c:pt idx="38982">
                  <c:v>9.9403943659681993</c:v>
                </c:pt>
                <c:pt idx="38983">
                  <c:v>9.9650352816622831</c:v>
                </c:pt>
                <c:pt idx="38984">
                  <c:v>9.9495893585583541</c:v>
                </c:pt>
                <c:pt idx="38985">
                  <c:v>9.9211474613066475</c:v>
                </c:pt>
                <c:pt idx="38986">
                  <c:v>9.8765976736140164</c:v>
                </c:pt>
                <c:pt idx="38987">
                  <c:v>9.8622932370001255</c:v>
                </c:pt>
                <c:pt idx="38988">
                  <c:v>9.8382341086885194</c:v>
                </c:pt>
                <c:pt idx="38989">
                  <c:v>9.8051097299510577</c:v>
                </c:pt>
                <c:pt idx="38990">
                  <c:v>9.8068601194321463</c:v>
                </c:pt>
                <c:pt idx="38991">
                  <c:v>9.8371286029126228</c:v>
                </c:pt>
                <c:pt idx="38992">
                  <c:v>9.8971073820526225</c:v>
                </c:pt>
                <c:pt idx="38993">
                  <c:v>9.9754057398791307</c:v>
                </c:pt>
                <c:pt idx="38994">
                  <c:v>9.9739058164380978</c:v>
                </c:pt>
                <c:pt idx="38995">
                  <c:v>9.9368743095632297</c:v>
                </c:pt>
                <c:pt idx="38996">
                  <c:v>9.9092582166861582</c:v>
                </c:pt>
                <c:pt idx="38997">
                  <c:v>9.8764003917477208</c:v>
                </c:pt>
                <c:pt idx="38998">
                  <c:v>9.9208586991440946</c:v>
                </c:pt>
                <c:pt idx="38999">
                  <c:v>9.8745816629106713</c:v>
                </c:pt>
                <c:pt idx="39000">
                  <c:v>9.8997578538229618</c:v>
                </c:pt>
                <c:pt idx="39001">
                  <c:v>9.9321665040499632</c:v>
                </c:pt>
                <c:pt idx="39002">
                  <c:v>9.9280044940544485</c:v>
                </c:pt>
                <c:pt idx="39003">
                  <c:v>9.9484235402157921</c:v>
                </c:pt>
                <c:pt idx="39004">
                  <c:v>9.9607471290313008</c:v>
                </c:pt>
                <c:pt idx="39005">
                  <c:v>9.9318137581449104</c:v>
                </c:pt>
                <c:pt idx="39006">
                  <c:v>9.8859545913530056</c:v>
                </c:pt>
                <c:pt idx="39007">
                  <c:v>9.8521654200805138</c:v>
                </c:pt>
                <c:pt idx="39008">
                  <c:v>9.8413058732976673</c:v>
                </c:pt>
                <c:pt idx="39009">
                  <c:v>9.8451946867751232</c:v>
                </c:pt>
                <c:pt idx="39010">
                  <c:v>9.8798169775417737</c:v>
                </c:pt>
                <c:pt idx="39011">
                  <c:v>9.9132731451693079</c:v>
                </c:pt>
                <c:pt idx="39012">
                  <c:v>9.9286427215226265</c:v>
                </c:pt>
                <c:pt idx="39013">
                  <c:v>9.9108228149923541</c:v>
                </c:pt>
                <c:pt idx="39014">
                  <c:v>9.889865055061982</c:v>
                </c:pt>
                <c:pt idx="39015">
                  <c:v>9.8571522857197422</c:v>
                </c:pt>
                <c:pt idx="39016">
                  <c:v>9.8307674779845211</c:v>
                </c:pt>
                <c:pt idx="39017">
                  <c:v>9.8247009060841659</c:v>
                </c:pt>
                <c:pt idx="39018">
                  <c:v>9.8397265140010131</c:v>
                </c:pt>
                <c:pt idx="39019">
                  <c:v>9.8579872870264609</c:v>
                </c:pt>
                <c:pt idx="39020">
                  <c:v>9.8750535592735247</c:v>
                </c:pt>
                <c:pt idx="39021">
                  <c:v>9.8704747459855788</c:v>
                </c:pt>
                <c:pt idx="39022">
                  <c:v>9.8821329771930948</c:v>
                </c:pt>
                <c:pt idx="39023">
                  <c:v>9.8753038212798749</c:v>
                </c:pt>
                <c:pt idx="39024">
                  <c:v>9.8811526480604766</c:v>
                </c:pt>
                <c:pt idx="39025">
                  <c:v>9.8981595302897958</c:v>
                </c:pt>
                <c:pt idx="39026">
                  <c:v>9.8934931190650488</c:v>
                </c:pt>
                <c:pt idx="39027">
                  <c:v>9.8605829157029472</c:v>
                </c:pt>
                <c:pt idx="39028">
                  <c:v>9.8382742873646638</c:v>
                </c:pt>
                <c:pt idx="39029">
                  <c:v>9.8266286823080691</c:v>
                </c:pt>
                <c:pt idx="39030">
                  <c:v>9.8446543053134388</c:v>
                </c:pt>
                <c:pt idx="39031">
                  <c:v>9.8648524425179769</c:v>
                </c:pt>
                <c:pt idx="39032">
                  <c:v>9.8741145717996854</c:v>
                </c:pt>
                <c:pt idx="39033">
                  <c:v>9.885078829324593</c:v>
                </c:pt>
                <c:pt idx="39034">
                  <c:v>9.8807985299587688</c:v>
                </c:pt>
                <c:pt idx="39035">
                  <c:v>9.8904664511311502</c:v>
                </c:pt>
                <c:pt idx="39036">
                  <c:v>9.8969517818526906</c:v>
                </c:pt>
                <c:pt idx="39037">
                  <c:v>9.8840971318311048</c:v>
                </c:pt>
                <c:pt idx="39038">
                  <c:v>9.8801145603606102</c:v>
                </c:pt>
                <c:pt idx="39039">
                  <c:v>9.8641460228196056</c:v>
                </c:pt>
                <c:pt idx="39040">
                  <c:v>9.8749759799744243</c:v>
                </c:pt>
                <c:pt idx="39041">
                  <c:v>9.8750828965490189</c:v>
                </c:pt>
                <c:pt idx="39042">
                  <c:v>9.8811627933933668</c:v>
                </c:pt>
                <c:pt idx="39043">
                  <c:v>9.8624592259691575</c:v>
                </c:pt>
                <c:pt idx="39044">
                  <c:v>9.8541675908204969</c:v>
                </c:pt>
                <c:pt idx="39045">
                  <c:v>9.8809883790677073</c:v>
                </c:pt>
                <c:pt idx="39046">
                  <c:v>9.9049866672173348</c:v>
                </c:pt>
                <c:pt idx="39047">
                  <c:v>9.9108483691523315</c:v>
                </c:pt>
                <c:pt idx="39048">
                  <c:v>9.9016872422099826</c:v>
                </c:pt>
                <c:pt idx="39049">
                  <c:v>9.8721617643226747</c:v>
                </c:pt>
                <c:pt idx="39050">
                  <c:v>9.8471849054725382</c:v>
                </c:pt>
                <c:pt idx="39051">
                  <c:v>9.835527334902137</c:v>
                </c:pt>
                <c:pt idx="39052">
                  <c:v>9.8111168733828951</c:v>
                </c:pt>
                <c:pt idx="39053">
                  <c:v>9.8166117436846321</c:v>
                </c:pt>
                <c:pt idx="39054">
                  <c:v>9.8537501702499295</c:v>
                </c:pt>
                <c:pt idx="39055">
                  <c:v>9.8886538985240584</c:v>
                </c:pt>
                <c:pt idx="39056">
                  <c:v>9.9182200065750994</c:v>
                </c:pt>
                <c:pt idx="39057">
                  <c:v>9.9372713972626237</c:v>
                </c:pt>
                <c:pt idx="39058">
                  <c:v>9.9379530767471014</c:v>
                </c:pt>
                <c:pt idx="39059">
                  <c:v>9.9019251773310781</c:v>
                </c:pt>
                <c:pt idx="39060">
                  <c:v>9.8655165727955669</c:v>
                </c:pt>
                <c:pt idx="39061">
                  <c:v>9.8312991940247958</c:v>
                </c:pt>
                <c:pt idx="39062">
                  <c:v>9.8308188690935427</c:v>
                </c:pt>
                <c:pt idx="39063">
                  <c:v>9.8536049425285004</c:v>
                </c:pt>
                <c:pt idx="39064">
                  <c:v>9.8586023565450684</c:v>
                </c:pt>
                <c:pt idx="39065">
                  <c:v>9.8769049144329397</c:v>
                </c:pt>
                <c:pt idx="39066">
                  <c:v>9.9045368017595887</c:v>
                </c:pt>
                <c:pt idx="39067">
                  <c:v>9.9102716063712997</c:v>
                </c:pt>
                <c:pt idx="39068">
                  <c:v>9.898922941040091</c:v>
                </c:pt>
                <c:pt idx="39069">
                  <c:v>9.8671098436893097</c:v>
                </c:pt>
                <c:pt idx="39070">
                  <c:v>9.8476224282726506</c:v>
                </c:pt>
                <c:pt idx="39071">
                  <c:v>9.8427318067436165</c:v>
                </c:pt>
                <c:pt idx="39072">
                  <c:v>9.8604363331535652</c:v>
                </c:pt>
                <c:pt idx="39073">
                  <c:v>9.8798571934923718</c:v>
                </c:pt>
                <c:pt idx="39074">
                  <c:v>9.8908904809820744</c:v>
                </c:pt>
                <c:pt idx="39075">
                  <c:v>9.8984501215592413</c:v>
                </c:pt>
                <c:pt idx="39076">
                  <c:v>9.89826109972255</c:v>
                </c:pt>
                <c:pt idx="39077">
                  <c:v>9.9021742533304149</c:v>
                </c:pt>
                <c:pt idx="39078">
                  <c:v>9.900651263440162</c:v>
                </c:pt>
                <c:pt idx="39079">
                  <c:v>9.8992369833344132</c:v>
                </c:pt>
                <c:pt idx="39080">
                  <c:v>9.8687150804872754</c:v>
                </c:pt>
                <c:pt idx="39081">
                  <c:v>9.8556669535595329</c:v>
                </c:pt>
                <c:pt idx="39082">
                  <c:v>9.856390006735662</c:v>
                </c:pt>
                <c:pt idx="39083">
                  <c:v>9.8693195271340972</c:v>
                </c:pt>
                <c:pt idx="39084">
                  <c:v>9.8703992861504037</c:v>
                </c:pt>
                <c:pt idx="39085">
                  <c:v>9.8640286782394284</c:v>
                </c:pt>
                <c:pt idx="39086">
                  <c:v>9.8649747549425779</c:v>
                </c:pt>
                <c:pt idx="39087">
                  <c:v>9.8696476584925552</c:v>
                </c:pt>
                <c:pt idx="39088">
                  <c:v>9.8984092545118614</c:v>
                </c:pt>
                <c:pt idx="39089">
                  <c:v>9.9155863933718535</c:v>
                </c:pt>
                <c:pt idx="39090">
                  <c:v>9.9056907998286814</c:v>
                </c:pt>
                <c:pt idx="39091">
                  <c:v>9.8681309790012381</c:v>
                </c:pt>
                <c:pt idx="39092">
                  <c:v>9.8385991828083448</c:v>
                </c:pt>
                <c:pt idx="39093">
                  <c:v>9.8226955394537878</c:v>
                </c:pt>
                <c:pt idx="39094">
                  <c:v>9.8352811662113204</c:v>
                </c:pt>
                <c:pt idx="39095">
                  <c:v>9.859038297672738</c:v>
                </c:pt>
                <c:pt idx="39096">
                  <c:v>9.9009420588059935</c:v>
                </c:pt>
                <c:pt idx="39097">
                  <c:v>9.932683979507102</c:v>
                </c:pt>
                <c:pt idx="39098">
                  <c:v>9.9307840471327928</c:v>
                </c:pt>
                <c:pt idx="39099">
                  <c:v>9.8881527285167294</c:v>
                </c:pt>
                <c:pt idx="39100">
                  <c:v>9.8585378710811256</c:v>
                </c:pt>
                <c:pt idx="39101">
                  <c:v>9.8659005937762707</c:v>
                </c:pt>
                <c:pt idx="39102">
                  <c:v>9.8564131581834129</c:v>
                </c:pt>
                <c:pt idx="39103">
                  <c:v>9.8709364308868377</c:v>
                </c:pt>
                <c:pt idx="39104">
                  <c:v>9.9111273772703736</c:v>
                </c:pt>
                <c:pt idx="39105">
                  <c:v>9.9041192564000671</c:v>
                </c:pt>
                <c:pt idx="39106">
                  <c:v>9.8917258803369048</c:v>
                </c:pt>
                <c:pt idx="39107">
                  <c:v>9.8727318851861821</c:v>
                </c:pt>
                <c:pt idx="39108">
                  <c:v>9.8740217890416559</c:v>
                </c:pt>
                <c:pt idx="39109">
                  <c:v>9.8960885540368455</c:v>
                </c:pt>
                <c:pt idx="39110">
                  <c:v>9.8971845614794294</c:v>
                </c:pt>
                <c:pt idx="39111">
                  <c:v>9.8967849314639729</c:v>
                </c:pt>
                <c:pt idx="39112">
                  <c:v>9.9011439740742553</c:v>
                </c:pt>
                <c:pt idx="39113">
                  <c:v>9.9181675117759749</c:v>
                </c:pt>
                <c:pt idx="39114">
                  <c:v>9.9165110634423481</c:v>
                </c:pt>
                <c:pt idx="39115">
                  <c:v>9.8978506446948877</c:v>
                </c:pt>
                <c:pt idx="39116">
                  <c:v>9.8970745409095446</c:v>
                </c:pt>
                <c:pt idx="39117">
                  <c:v>9.8884047278211238</c:v>
                </c:pt>
                <c:pt idx="39118">
                  <c:v>9.874768728246174</c:v>
                </c:pt>
                <c:pt idx="39119">
                  <c:v>9.8533422567400812</c:v>
                </c:pt>
                <c:pt idx="39120">
                  <c:v>9.8443477388565395</c:v>
                </c:pt>
                <c:pt idx="39121">
                  <c:v>9.8532379218027462</c:v>
                </c:pt>
                <c:pt idx="39122">
                  <c:v>9.8943667209644293</c:v>
                </c:pt>
                <c:pt idx="39123">
                  <c:v>9.9156806944107618</c:v>
                </c:pt>
                <c:pt idx="39124">
                  <c:v>9.9246914381549995</c:v>
                </c:pt>
                <c:pt idx="39125">
                  <c:v>9.9206405460715441</c:v>
                </c:pt>
                <c:pt idx="39126">
                  <c:v>9.8984429627358939</c:v>
                </c:pt>
                <c:pt idx="39127">
                  <c:v>9.8929425733558727</c:v>
                </c:pt>
                <c:pt idx="39128">
                  <c:v>9.8649146414713726</c:v>
                </c:pt>
                <c:pt idx="39129">
                  <c:v>9.8559602492495664</c:v>
                </c:pt>
                <c:pt idx="39130">
                  <c:v>9.8542889319351747</c:v>
                </c:pt>
                <c:pt idx="39131">
                  <c:v>9.8532472522077441</c:v>
                </c:pt>
                <c:pt idx="39132">
                  <c:v>9.8595742887345743</c:v>
                </c:pt>
                <c:pt idx="39133">
                  <c:v>9.9009158318327852</c:v>
                </c:pt>
                <c:pt idx="39134">
                  <c:v>9.9170605809135637</c:v>
                </c:pt>
                <c:pt idx="39135">
                  <c:v>9.9143564262469646</c:v>
                </c:pt>
                <c:pt idx="39136">
                  <c:v>9.9270741739464885</c:v>
                </c:pt>
                <c:pt idx="39137">
                  <c:v>9.9107148901606799</c:v>
                </c:pt>
                <c:pt idx="39138">
                  <c:v>9.9011978422682638</c:v>
                </c:pt>
                <c:pt idx="39139">
                  <c:v>9.8831802559214363</c:v>
                </c:pt>
                <c:pt idx="39140">
                  <c:v>9.8641657748973106</c:v>
                </c:pt>
                <c:pt idx="39141">
                  <c:v>9.8535026103422965</c:v>
                </c:pt>
                <c:pt idx="39142">
                  <c:v>9.8592071231888188</c:v>
                </c:pt>
                <c:pt idx="39143">
                  <c:v>9.8763836520382924</c:v>
                </c:pt>
                <c:pt idx="39144">
                  <c:v>9.9110044034177616</c:v>
                </c:pt>
                <c:pt idx="39145">
                  <c:v>9.9235932641857119</c:v>
                </c:pt>
                <c:pt idx="39146">
                  <c:v>9.9299101775086562</c:v>
                </c:pt>
                <c:pt idx="39147">
                  <c:v>9.91326750352391</c:v>
                </c:pt>
                <c:pt idx="39148">
                  <c:v>9.8823909763310329</c:v>
                </c:pt>
                <c:pt idx="39149">
                  <c:v>9.8540991278009376</c:v>
                </c:pt>
                <c:pt idx="39150">
                  <c:v>9.8468427103658716</c:v>
                </c:pt>
                <c:pt idx="39151">
                  <c:v>9.8691506827576845</c:v>
                </c:pt>
                <c:pt idx="39152">
                  <c:v>9.908469879181947</c:v>
                </c:pt>
                <c:pt idx="39153">
                  <c:v>9.9254934420126109</c:v>
                </c:pt>
                <c:pt idx="39154">
                  <c:v>9.9176464841642371</c:v>
                </c:pt>
                <c:pt idx="39155">
                  <c:v>9.9027379614396605</c:v>
                </c:pt>
                <c:pt idx="39156">
                  <c:v>9.8986363555389509</c:v>
                </c:pt>
                <c:pt idx="39157">
                  <c:v>9.8939541759956757</c:v>
                </c:pt>
                <c:pt idx="39158">
                  <c:v>9.8846624919604107</c:v>
                </c:pt>
                <c:pt idx="39159">
                  <c:v>9.8621487632874594</c:v>
                </c:pt>
                <c:pt idx="39160">
                  <c:v>9.8754000396512307</c:v>
                </c:pt>
                <c:pt idx="39161">
                  <c:v>9.8885534064265084</c:v>
                </c:pt>
                <c:pt idx="39162">
                  <c:v>9.897877397066063</c:v>
                </c:pt>
                <c:pt idx="39163">
                  <c:v>9.9052112128148231</c:v>
                </c:pt>
                <c:pt idx="39164">
                  <c:v>9.9058968945323809</c:v>
                </c:pt>
                <c:pt idx="39165">
                  <c:v>9.8893861744362965</c:v>
                </c:pt>
                <c:pt idx="39166">
                  <c:v>9.8695855188806565</c:v>
                </c:pt>
                <c:pt idx="39167">
                  <c:v>9.8495265795068754</c:v>
                </c:pt>
                <c:pt idx="39168">
                  <c:v>9.8516804742459918</c:v>
                </c:pt>
                <c:pt idx="39169">
                  <c:v>9.8679854213736728</c:v>
                </c:pt>
                <c:pt idx="39170">
                  <c:v>9.8826196391811667</c:v>
                </c:pt>
                <c:pt idx="39171">
                  <c:v>9.8913969874409116</c:v>
                </c:pt>
                <c:pt idx="39172">
                  <c:v>9.9049164719919691</c:v>
                </c:pt>
                <c:pt idx="39173">
                  <c:v>9.9108788088796604</c:v>
                </c:pt>
                <c:pt idx="39174">
                  <c:v>9.9037742909357256</c:v>
                </c:pt>
                <c:pt idx="39175">
                  <c:v>9.8867408169858013</c:v>
                </c:pt>
                <c:pt idx="39176">
                  <c:v>9.8816101244168273</c:v>
                </c:pt>
                <c:pt idx="39177">
                  <c:v>9.8792973407594094</c:v>
                </c:pt>
                <c:pt idx="39178">
                  <c:v>9.8686063704758578</c:v>
                </c:pt>
                <c:pt idx="39179">
                  <c:v>9.8776854090077659</c:v>
                </c:pt>
                <c:pt idx="39180">
                  <c:v>9.87762538877036</c:v>
                </c:pt>
                <c:pt idx="39181">
                  <c:v>9.8880378816227044</c:v>
                </c:pt>
                <c:pt idx="39182">
                  <c:v>9.8889340030020385</c:v>
                </c:pt>
                <c:pt idx="39183">
                  <c:v>9.8884692349125771</c:v>
                </c:pt>
                <c:pt idx="39184">
                  <c:v>9.8974237854659783</c:v>
                </c:pt>
                <c:pt idx="39185">
                  <c:v>9.894064808752411</c:v>
                </c:pt>
                <c:pt idx="39186">
                  <c:v>9.8881287744317117</c:v>
                </c:pt>
                <c:pt idx="39187">
                  <c:v>9.87590747556475</c:v>
                </c:pt>
                <c:pt idx="39188">
                  <c:v>9.8751703383348062</c:v>
                </c:pt>
                <c:pt idx="39189">
                  <c:v>9.8851499077643599</c:v>
                </c:pt>
                <c:pt idx="39190">
                  <c:v>9.87901062480862</c:v>
                </c:pt>
                <c:pt idx="39191">
                  <c:v>9.886743033465768</c:v>
                </c:pt>
                <c:pt idx="39192">
                  <c:v>9.8839767018653895</c:v>
                </c:pt>
                <c:pt idx="39193">
                  <c:v>9.9031173544602442</c:v>
                </c:pt>
                <c:pt idx="39194">
                  <c:v>9.9050744263845054</c:v>
                </c:pt>
                <c:pt idx="39195">
                  <c:v>9.872521741400158</c:v>
                </c:pt>
                <c:pt idx="39196">
                  <c:v>9.877677056691498</c:v>
                </c:pt>
                <c:pt idx="39197">
                  <c:v>9.8756344367629652</c:v>
                </c:pt>
                <c:pt idx="39198">
                  <c:v>9.8665252259053631</c:v>
                </c:pt>
                <c:pt idx="39199">
                  <c:v>9.8871415067885504</c:v>
                </c:pt>
                <c:pt idx="39200">
                  <c:v>9.8918917740852628</c:v>
                </c:pt>
                <c:pt idx="39201">
                  <c:v>9.8845279203670255</c:v>
                </c:pt>
                <c:pt idx="39202">
                  <c:v>9.8719297871450582</c:v>
                </c:pt>
                <c:pt idx="39203">
                  <c:v>9.8758784935421957</c:v>
                </c:pt>
                <c:pt idx="39204">
                  <c:v>9.9075738749674347</c:v>
                </c:pt>
                <c:pt idx="39205">
                  <c:v>9.9093378780808354</c:v>
                </c:pt>
                <c:pt idx="39206">
                  <c:v>9.9054761932589042</c:v>
                </c:pt>
                <c:pt idx="39207">
                  <c:v>9.8944587094346819</c:v>
                </c:pt>
                <c:pt idx="39208">
                  <c:v>9.896665636233843</c:v>
                </c:pt>
                <c:pt idx="39209">
                  <c:v>9.8855651479613709</c:v>
                </c:pt>
                <c:pt idx="39210">
                  <c:v>9.8721082268103739</c:v>
                </c:pt>
                <c:pt idx="39211">
                  <c:v>9.8714412498552981</c:v>
                </c:pt>
                <c:pt idx="39212">
                  <c:v>9.8769886094134378</c:v>
                </c:pt>
                <c:pt idx="39213">
                  <c:v>9.8666671851799101</c:v>
                </c:pt>
                <c:pt idx="39214">
                  <c:v>9.8815830819791302</c:v>
                </c:pt>
                <c:pt idx="39215">
                  <c:v>9.898245602406762</c:v>
                </c:pt>
                <c:pt idx="39216">
                  <c:v>9.9101632538634217</c:v>
                </c:pt>
                <c:pt idx="39217">
                  <c:v>9.9058884302855645</c:v>
                </c:pt>
                <c:pt idx="39218">
                  <c:v>9.8909711873963122</c:v>
                </c:pt>
                <c:pt idx="39219">
                  <c:v>9.8775403914237359</c:v>
                </c:pt>
                <c:pt idx="39220">
                  <c:v>9.872580095011644</c:v>
                </c:pt>
                <c:pt idx="39221">
                  <c:v>9.8527454319296677</c:v>
                </c:pt>
                <c:pt idx="39222">
                  <c:v>9.8602078262314219</c:v>
                </c:pt>
                <c:pt idx="39223">
                  <c:v>9.8814005311173165</c:v>
                </c:pt>
                <c:pt idx="39224">
                  <c:v>9.9081829049556926</c:v>
                </c:pt>
                <c:pt idx="39225">
                  <c:v>9.9280437260193981</c:v>
                </c:pt>
                <c:pt idx="39226">
                  <c:v>9.9378520606664615</c:v>
                </c:pt>
                <c:pt idx="39227">
                  <c:v>9.925476727534436</c:v>
                </c:pt>
                <c:pt idx="39228">
                  <c:v>9.9020346326043356</c:v>
                </c:pt>
                <c:pt idx="39229">
                  <c:v>9.8816181264789975</c:v>
                </c:pt>
                <c:pt idx="39230">
                  <c:v>9.8734759990065353</c:v>
                </c:pt>
                <c:pt idx="39231">
                  <c:v>9.8686179886394747</c:v>
                </c:pt>
                <c:pt idx="39232">
                  <c:v>9.865293350678888</c:v>
                </c:pt>
                <c:pt idx="39233">
                  <c:v>9.8635917900391163</c:v>
                </c:pt>
                <c:pt idx="39234">
                  <c:v>9.8729918752340922</c:v>
                </c:pt>
                <c:pt idx="39235">
                  <c:v>9.8759200051469609</c:v>
                </c:pt>
                <c:pt idx="39236">
                  <c:v>9.8689602801214136</c:v>
                </c:pt>
                <c:pt idx="39237">
                  <c:v>9.905902240666375</c:v>
                </c:pt>
                <c:pt idx="39238">
                  <c:v>9.9123216270110444</c:v>
                </c:pt>
                <c:pt idx="39239">
                  <c:v>9.9063072570625348</c:v>
                </c:pt>
                <c:pt idx="39240">
                  <c:v>9.9094155625868527</c:v>
                </c:pt>
                <c:pt idx="39241">
                  <c:v>9.8997090488771455</c:v>
                </c:pt>
                <c:pt idx="39242">
                  <c:v>9.8889673096177475</c:v>
                </c:pt>
                <c:pt idx="39243">
                  <c:v>9.8814305808364473</c:v>
                </c:pt>
                <c:pt idx="39244">
                  <c:v>9.8566047602420355</c:v>
                </c:pt>
                <c:pt idx="39245">
                  <c:v>9.8535099553097893</c:v>
                </c:pt>
                <c:pt idx="39246">
                  <c:v>9.8640132884220773</c:v>
                </c:pt>
                <c:pt idx="39247">
                  <c:v>9.874014082634984</c:v>
                </c:pt>
                <c:pt idx="39248">
                  <c:v>9.9018591478617264</c:v>
                </c:pt>
                <c:pt idx="39249">
                  <c:v>9.9228070726722208</c:v>
                </c:pt>
                <c:pt idx="39250">
                  <c:v>9.9110588284290877</c:v>
                </c:pt>
                <c:pt idx="39251">
                  <c:v>9.9007287060544584</c:v>
                </c:pt>
                <c:pt idx="39252">
                  <c:v>9.9121803012410368</c:v>
                </c:pt>
                <c:pt idx="39253">
                  <c:v>9.8995270801084043</c:v>
                </c:pt>
                <c:pt idx="39254">
                  <c:v>9.8803276881095883</c:v>
                </c:pt>
                <c:pt idx="39255">
                  <c:v>9.8575433210079044</c:v>
                </c:pt>
                <c:pt idx="39256">
                  <c:v>9.8604425674413694</c:v>
                </c:pt>
                <c:pt idx="39257">
                  <c:v>9.8582782112535607</c:v>
                </c:pt>
                <c:pt idx="39258">
                  <c:v>9.851427681101697</c:v>
                </c:pt>
                <c:pt idx="39259">
                  <c:v>9.890960507301914</c:v>
                </c:pt>
                <c:pt idx="39260">
                  <c:v>9.9071243961298787</c:v>
                </c:pt>
                <c:pt idx="39261">
                  <c:v>9.9078767844496962</c:v>
                </c:pt>
                <c:pt idx="39262">
                  <c:v>9.8876521721557786</c:v>
                </c:pt>
                <c:pt idx="39263">
                  <c:v>9.8667151793317522</c:v>
                </c:pt>
                <c:pt idx="39264">
                  <c:v>9.8639730010603088</c:v>
                </c:pt>
                <c:pt idx="39265">
                  <c:v>9.8529003487205671</c:v>
                </c:pt>
                <c:pt idx="39266">
                  <c:v>9.8686816442175225</c:v>
                </c:pt>
                <c:pt idx="39267">
                  <c:v>9.8782640381086377</c:v>
                </c:pt>
                <c:pt idx="39268">
                  <c:v>9.8735190763685896</c:v>
                </c:pt>
                <c:pt idx="39269">
                  <c:v>9.8823359671754218</c:v>
                </c:pt>
                <c:pt idx="39270">
                  <c:v>9.8884961769447113</c:v>
                </c:pt>
                <c:pt idx="39271">
                  <c:v>9.8953639159228803</c:v>
                </c:pt>
                <c:pt idx="39272">
                  <c:v>9.8784630599214669</c:v>
                </c:pt>
                <c:pt idx="39273">
                  <c:v>9.8542665372226121</c:v>
                </c:pt>
                <c:pt idx="39274">
                  <c:v>9.8556776491649245</c:v>
                </c:pt>
                <c:pt idx="39275">
                  <c:v>9.8557109056144547</c:v>
                </c:pt>
                <c:pt idx="39276">
                  <c:v>9.87266011931038</c:v>
                </c:pt>
                <c:pt idx="39277">
                  <c:v>9.894548285302788</c:v>
                </c:pt>
                <c:pt idx="39278">
                  <c:v>9.8910481949643696</c:v>
                </c:pt>
                <c:pt idx="39279">
                  <c:v>9.8796374025083491</c:v>
                </c:pt>
                <c:pt idx="39280">
                  <c:v>9.8895884174008462</c:v>
                </c:pt>
                <c:pt idx="39281">
                  <c:v>9.8857191571916516</c:v>
                </c:pt>
                <c:pt idx="39282">
                  <c:v>9.8757603433882153</c:v>
                </c:pt>
                <c:pt idx="39283">
                  <c:v>9.8633544431572453</c:v>
                </c:pt>
                <c:pt idx="39284">
                  <c:v>9.8522268860747282</c:v>
                </c:pt>
                <c:pt idx="39285">
                  <c:v>9.8482418070602176</c:v>
                </c:pt>
                <c:pt idx="39286">
                  <c:v>9.8500800818679135</c:v>
                </c:pt>
                <c:pt idx="39287">
                  <c:v>9.8596669051975425</c:v>
                </c:pt>
                <c:pt idx="39288">
                  <c:v>9.8887802930861639</c:v>
                </c:pt>
                <c:pt idx="39289">
                  <c:v>9.9124117806304728</c:v>
                </c:pt>
                <c:pt idx="39290">
                  <c:v>9.9356808336350131</c:v>
                </c:pt>
                <c:pt idx="39291">
                  <c:v>9.9288386968048634</c:v>
                </c:pt>
                <c:pt idx="39292">
                  <c:v>9.8867444873222468</c:v>
                </c:pt>
                <c:pt idx="39293">
                  <c:v>9.83941918143171</c:v>
                </c:pt>
                <c:pt idx="39294">
                  <c:v>9.8165537158882366</c:v>
                </c:pt>
                <c:pt idx="39295">
                  <c:v>9.8426855543949703</c:v>
                </c:pt>
                <c:pt idx="39296">
                  <c:v>9.8461944370106611</c:v>
                </c:pt>
                <c:pt idx="39297">
                  <c:v>9.8329130786835801</c:v>
                </c:pt>
                <c:pt idx="39298">
                  <c:v>9.8597483353347144</c:v>
                </c:pt>
                <c:pt idx="39299">
                  <c:v>9.880932381335489</c:v>
                </c:pt>
                <c:pt idx="39300">
                  <c:v>9.8892248449683109</c:v>
                </c:pt>
                <c:pt idx="39301">
                  <c:v>9.9029008322301042</c:v>
                </c:pt>
                <c:pt idx="39302">
                  <c:v>9.9164548742732741</c:v>
                </c:pt>
                <c:pt idx="39303">
                  <c:v>9.9057654196695548</c:v>
                </c:pt>
                <c:pt idx="39304">
                  <c:v>9.8785881003299121</c:v>
                </c:pt>
                <c:pt idx="39305">
                  <c:v>9.859771359588585</c:v>
                </c:pt>
                <c:pt idx="39306">
                  <c:v>9.8342278751792502</c:v>
                </c:pt>
                <c:pt idx="39307">
                  <c:v>9.8344007914213076</c:v>
                </c:pt>
                <c:pt idx="39308">
                  <c:v>9.8398861809138918</c:v>
                </c:pt>
                <c:pt idx="39309">
                  <c:v>9.8562413840124616</c:v>
                </c:pt>
                <c:pt idx="39310">
                  <c:v>9.8657988467625195</c:v>
                </c:pt>
                <c:pt idx="39311">
                  <c:v>9.8651249586579723</c:v>
                </c:pt>
                <c:pt idx="39312">
                  <c:v>9.8416648536685134</c:v>
                </c:pt>
                <c:pt idx="39313">
                  <c:v>9.8595476710557755</c:v>
                </c:pt>
                <c:pt idx="39314">
                  <c:v>9.8707824872440373</c:v>
                </c:pt>
                <c:pt idx="39315">
                  <c:v>9.9005147523555745</c:v>
                </c:pt>
                <c:pt idx="39316">
                  <c:v>9.9220587432361409</c:v>
                </c:pt>
                <c:pt idx="39317">
                  <c:v>9.9306127561352522</c:v>
                </c:pt>
                <c:pt idx="39318">
                  <c:v>9.8969649289003314</c:v>
                </c:pt>
                <c:pt idx="39319">
                  <c:v>9.8667278704689139</c:v>
                </c:pt>
                <c:pt idx="39320">
                  <c:v>9.8606124005593419</c:v>
                </c:pt>
                <c:pt idx="39321">
                  <c:v>9.8570618505983614</c:v>
                </c:pt>
                <c:pt idx="39322">
                  <c:v>9.8746529031361039</c:v>
                </c:pt>
                <c:pt idx="39323">
                  <c:v>9.8783134661722958</c:v>
                </c:pt>
                <c:pt idx="39324">
                  <c:v>9.8929264867559521</c:v>
                </c:pt>
                <c:pt idx="39325">
                  <c:v>9.9044612349453072</c:v>
                </c:pt>
                <c:pt idx="39326">
                  <c:v>9.8962179363104692</c:v>
                </c:pt>
                <c:pt idx="39327">
                  <c:v>9.8836904469782993</c:v>
                </c:pt>
                <c:pt idx="39328">
                  <c:v>9.8644797277886163</c:v>
                </c:pt>
                <c:pt idx="39329">
                  <c:v>9.8591616867517491</c:v>
                </c:pt>
                <c:pt idx="39330">
                  <c:v>9.8616226413407873</c:v>
                </c:pt>
                <c:pt idx="39331">
                  <c:v>9.8938742174877969</c:v>
                </c:pt>
                <c:pt idx="39332">
                  <c:v>9.9013920378036353</c:v>
                </c:pt>
                <c:pt idx="39333">
                  <c:v>9.8826471333718207</c:v>
                </c:pt>
                <c:pt idx="39334">
                  <c:v>9.8807036941784272</c:v>
                </c:pt>
                <c:pt idx="39335">
                  <c:v>9.8819857495108998</c:v>
                </c:pt>
                <c:pt idx="39336">
                  <c:v>9.8934851753007145</c:v>
                </c:pt>
                <c:pt idx="39337">
                  <c:v>9.8941427796272805</c:v>
                </c:pt>
                <c:pt idx="39338">
                  <c:v>9.8856453754024578</c:v>
                </c:pt>
                <c:pt idx="39339">
                  <c:v>9.8905871668150471</c:v>
                </c:pt>
                <c:pt idx="39340">
                  <c:v>9.8895928570137634</c:v>
                </c:pt>
                <c:pt idx="39341">
                  <c:v>9.8874556150812136</c:v>
                </c:pt>
                <c:pt idx="39342">
                  <c:v>9.8945093757042422</c:v>
                </c:pt>
                <c:pt idx="39343">
                  <c:v>9.8738578042146763</c:v>
                </c:pt>
                <c:pt idx="39344">
                  <c:v>9.8731575027794438</c:v>
                </c:pt>
                <c:pt idx="39345">
                  <c:v>9.879545779530714</c:v>
                </c:pt>
                <c:pt idx="39346">
                  <c:v>9.8792115095406832</c:v>
                </c:pt>
                <c:pt idx="39347">
                  <c:v>9.8871091923077596</c:v>
                </c:pt>
                <c:pt idx="39348">
                  <c:v>9.892381277675625</c:v>
                </c:pt>
                <c:pt idx="39349">
                  <c:v>9.9030791618353344</c:v>
                </c:pt>
                <c:pt idx="39350">
                  <c:v>9.9335723717728506</c:v>
                </c:pt>
                <c:pt idx="39351">
                  <c:v>9.9338009414406532</c:v>
                </c:pt>
                <c:pt idx="39352">
                  <c:v>9.9087604710975086</c:v>
                </c:pt>
                <c:pt idx="39353">
                  <c:v>9.9021668301879799</c:v>
                </c:pt>
                <c:pt idx="39354">
                  <c:v>9.8803002022053583</c:v>
                </c:pt>
                <c:pt idx="39355">
                  <c:v>9.8519597899865978</c:v>
                </c:pt>
                <c:pt idx="39356">
                  <c:v>9.8493882075874684</c:v>
                </c:pt>
                <c:pt idx="39357">
                  <c:v>9.8460636714538214</c:v>
                </c:pt>
                <c:pt idx="39358">
                  <c:v>9.85989181704511</c:v>
                </c:pt>
                <c:pt idx="39359">
                  <c:v>9.8681329532996269</c:v>
                </c:pt>
                <c:pt idx="39360">
                  <c:v>9.8874898150148649</c:v>
                </c:pt>
                <c:pt idx="39361">
                  <c:v>9.9012848701197793</c:v>
                </c:pt>
                <c:pt idx="39362">
                  <c:v>9.8946930909820257</c:v>
                </c:pt>
                <c:pt idx="39363">
                  <c:v>9.8977490665224561</c:v>
                </c:pt>
                <c:pt idx="39364">
                  <c:v>9.9046061705604771</c:v>
                </c:pt>
                <c:pt idx="39365">
                  <c:v>9.918948751130225</c:v>
                </c:pt>
                <c:pt idx="39366">
                  <c:v>9.905948963515355</c:v>
                </c:pt>
                <c:pt idx="39367">
                  <c:v>9.8859640699348095</c:v>
                </c:pt>
                <c:pt idx="39368">
                  <c:v>9.8589976615737704</c:v>
                </c:pt>
                <c:pt idx="39369">
                  <c:v>9.8461951151610183</c:v>
                </c:pt>
                <c:pt idx="39370">
                  <c:v>9.8624317720561088</c:v>
                </c:pt>
                <c:pt idx="39371">
                  <c:v>9.9013027852273776</c:v>
                </c:pt>
                <c:pt idx="39372">
                  <c:v>9.8970078564815509</c:v>
                </c:pt>
                <c:pt idx="39373">
                  <c:v>9.8768917248033858</c:v>
                </c:pt>
                <c:pt idx="39374">
                  <c:v>9.8687218453779693</c:v>
                </c:pt>
                <c:pt idx="39375">
                  <c:v>9.8611169209533891</c:v>
                </c:pt>
                <c:pt idx="39376">
                  <c:v>9.8639506465066731</c:v>
                </c:pt>
                <c:pt idx="39377">
                  <c:v>9.8777386531566496</c:v>
                </c:pt>
                <c:pt idx="39378">
                  <c:v>9.8875455784538104</c:v>
                </c:pt>
                <c:pt idx="39379">
                  <c:v>9.8840943389534051</c:v>
                </c:pt>
                <c:pt idx="39380">
                  <c:v>9.8769573926048402</c:v>
                </c:pt>
                <c:pt idx="39381">
                  <c:v>9.8733986751013703</c:v>
                </c:pt>
                <c:pt idx="39382">
                  <c:v>9.8724758351516648</c:v>
                </c:pt>
                <c:pt idx="39383">
                  <c:v>9.8757247290357419</c:v>
                </c:pt>
                <c:pt idx="39384">
                  <c:v>9.8817952699321889</c:v>
                </c:pt>
                <c:pt idx="39385">
                  <c:v>9.8863217641628456</c:v>
                </c:pt>
                <c:pt idx="39386">
                  <c:v>9.9033577575880916</c:v>
                </c:pt>
                <c:pt idx="39387">
                  <c:v>9.9131980529334083</c:v>
                </c:pt>
                <c:pt idx="39388">
                  <c:v>9.8996920113382423</c:v>
                </c:pt>
                <c:pt idx="39389">
                  <c:v>9.8914379989883177</c:v>
                </c:pt>
                <c:pt idx="39390">
                  <c:v>9.8685123280105618</c:v>
                </c:pt>
                <c:pt idx="39391">
                  <c:v>9.8440610622502724</c:v>
                </c:pt>
                <c:pt idx="39392">
                  <c:v>9.8248061256313211</c:v>
                </c:pt>
                <c:pt idx="39393">
                  <c:v>9.8250009313938271</c:v>
                </c:pt>
                <c:pt idx="39394">
                  <c:v>9.8650286491541177</c:v>
                </c:pt>
                <c:pt idx="39395">
                  <c:v>9.8943433865711725</c:v>
                </c:pt>
                <c:pt idx="39396">
                  <c:v>9.9225455154979869</c:v>
                </c:pt>
                <c:pt idx="39397">
                  <c:v>9.9174717885305981</c:v>
                </c:pt>
                <c:pt idx="39398">
                  <c:v>9.9109671986349444</c:v>
                </c:pt>
                <c:pt idx="39399">
                  <c:v>9.8984871357058832</c:v>
                </c:pt>
                <c:pt idx="39400">
                  <c:v>9.8666224303207741</c:v>
                </c:pt>
                <c:pt idx="39401">
                  <c:v>9.8555975415379962</c:v>
                </c:pt>
                <c:pt idx="39402">
                  <c:v>9.8574401045648479</c:v>
                </c:pt>
                <c:pt idx="39403">
                  <c:v>9.8886055939234989</c:v>
                </c:pt>
                <c:pt idx="39404">
                  <c:v>9.9094116078279875</c:v>
                </c:pt>
                <c:pt idx="39405">
                  <c:v>9.9084236962525534</c:v>
                </c:pt>
                <c:pt idx="39406">
                  <c:v>9.9041825989683971</c:v>
                </c:pt>
                <c:pt idx="39407">
                  <c:v>9.8816579371521573</c:v>
                </c:pt>
                <c:pt idx="39408">
                  <c:v>9.8690909330109466</c:v>
                </c:pt>
                <c:pt idx="39409">
                  <c:v>9.854533443459129</c:v>
                </c:pt>
                <c:pt idx="39410">
                  <c:v>9.8388153585683202</c:v>
                </c:pt>
                <c:pt idx="39411">
                  <c:v>9.8402296904261632</c:v>
                </c:pt>
                <c:pt idx="39412">
                  <c:v>9.850019073358526</c:v>
                </c:pt>
                <c:pt idx="39413">
                  <c:v>9.8794514080073554</c:v>
                </c:pt>
                <c:pt idx="39414">
                  <c:v>9.9093647588520231</c:v>
                </c:pt>
                <c:pt idx="39415">
                  <c:v>9.9017812264343661</c:v>
                </c:pt>
                <c:pt idx="39416">
                  <c:v>9.899059931307157</c:v>
                </c:pt>
                <c:pt idx="39417">
                  <c:v>9.8965116569780243</c:v>
                </c:pt>
                <c:pt idx="39418">
                  <c:v>9.8982639350088562</c:v>
                </c:pt>
                <c:pt idx="39419">
                  <c:v>9.9114251096740276</c:v>
                </c:pt>
                <c:pt idx="39420">
                  <c:v>9.900579704468619</c:v>
                </c:pt>
                <c:pt idx="39421">
                  <c:v>9.8702178587412952</c:v>
                </c:pt>
                <c:pt idx="39422">
                  <c:v>9.859508591514297</c:v>
                </c:pt>
                <c:pt idx="39423">
                  <c:v>9.8546592547464726</c:v>
                </c:pt>
                <c:pt idx="39424">
                  <c:v>9.8577281854945991</c:v>
                </c:pt>
                <c:pt idx="39425">
                  <c:v>9.8829141777579164</c:v>
                </c:pt>
                <c:pt idx="39426">
                  <c:v>9.8941552815877127</c:v>
                </c:pt>
                <c:pt idx="39427">
                  <c:v>9.9048317224143165</c:v>
                </c:pt>
                <c:pt idx="39428">
                  <c:v>9.9027621584948715</c:v>
                </c:pt>
                <c:pt idx="39429">
                  <c:v>9.9341328546720415</c:v>
                </c:pt>
                <c:pt idx="39430">
                  <c:v>9.9329504828590416</c:v>
                </c:pt>
                <c:pt idx="39431">
                  <c:v>9.9278933604287491</c:v>
                </c:pt>
                <c:pt idx="39432">
                  <c:v>9.9064150365256864</c:v>
                </c:pt>
                <c:pt idx="39433">
                  <c:v>9.876816887954627</c:v>
                </c:pt>
                <c:pt idx="39434">
                  <c:v>9.8566510154725364</c:v>
                </c:pt>
                <c:pt idx="39435">
                  <c:v>9.8525733368294457</c:v>
                </c:pt>
                <c:pt idx="39436">
                  <c:v>9.8344069123449209</c:v>
                </c:pt>
                <c:pt idx="39437">
                  <c:v>9.8414440014026692</c:v>
                </c:pt>
                <c:pt idx="39438">
                  <c:v>9.8654833550789061</c:v>
                </c:pt>
                <c:pt idx="39439">
                  <c:v>9.8677921340468675</c:v>
                </c:pt>
                <c:pt idx="39440">
                  <c:v>9.9005857980569001</c:v>
                </c:pt>
                <c:pt idx="39441">
                  <c:v>9.918305878625155</c:v>
                </c:pt>
                <c:pt idx="39442">
                  <c:v>9.9285937753364557</c:v>
                </c:pt>
                <c:pt idx="39443">
                  <c:v>9.9096618172700701</c:v>
                </c:pt>
                <c:pt idx="39444">
                  <c:v>9.8927073224871176</c:v>
                </c:pt>
                <c:pt idx="39445">
                  <c:v>9.8865227587079438</c:v>
                </c:pt>
                <c:pt idx="39446">
                  <c:v>9.8784988832858538</c:v>
                </c:pt>
                <c:pt idx="39447">
                  <c:v>9.887358489706628</c:v>
                </c:pt>
                <c:pt idx="39448">
                  <c:v>9.88416996513293</c:v>
                </c:pt>
                <c:pt idx="39449">
                  <c:v>9.876173497472216</c:v>
                </c:pt>
                <c:pt idx="39450">
                  <c:v>9.8761939855299499</c:v>
                </c:pt>
                <c:pt idx="39451">
                  <c:v>9.8658689035549365</c:v>
                </c:pt>
                <c:pt idx="39452">
                  <c:v>9.8676879814130611</c:v>
                </c:pt>
                <c:pt idx="39453">
                  <c:v>9.8986249978384091</c:v>
                </c:pt>
                <c:pt idx="39454">
                  <c:v>9.8851978110464014</c:v>
                </c:pt>
                <c:pt idx="39455">
                  <c:v>9.8784031600898743</c:v>
                </c:pt>
                <c:pt idx="39456">
                  <c:v>9.8742158802627653</c:v>
                </c:pt>
                <c:pt idx="39457">
                  <c:v>9.857586471404856</c:v>
                </c:pt>
                <c:pt idx="39458">
                  <c:v>9.8710347007317214</c:v>
                </c:pt>
                <c:pt idx="39459">
                  <c:v>9.9013515891064667</c:v>
                </c:pt>
                <c:pt idx="39460">
                  <c:v>9.9058062789883756</c:v>
                </c:pt>
                <c:pt idx="39461">
                  <c:v>9.9100587212735931</c:v>
                </c:pt>
                <c:pt idx="39462">
                  <c:v>9.9017008921261027</c:v>
                </c:pt>
                <c:pt idx="39463">
                  <c:v>9.8899524533774006</c:v>
                </c:pt>
                <c:pt idx="39464">
                  <c:v>9.86404786039218</c:v>
                </c:pt>
                <c:pt idx="39465">
                  <c:v>9.8350574560621808</c:v>
                </c:pt>
                <c:pt idx="39466">
                  <c:v>9.8251417973279036</c:v>
                </c:pt>
                <c:pt idx="39467">
                  <c:v>9.8411489297500712</c:v>
                </c:pt>
                <c:pt idx="39468">
                  <c:v>9.8485426475214997</c:v>
                </c:pt>
                <c:pt idx="39469">
                  <c:v>9.8624661950796586</c:v>
                </c:pt>
                <c:pt idx="39470">
                  <c:v>9.8655700234338433</c:v>
                </c:pt>
                <c:pt idx="39471">
                  <c:v>9.9090291102922095</c:v>
                </c:pt>
                <c:pt idx="39472">
                  <c:v>9.9552224504854987</c:v>
                </c:pt>
                <c:pt idx="39473">
                  <c:v>9.9555287908008836</c:v>
                </c:pt>
                <c:pt idx="39474">
                  <c:v>9.9254186679820045</c:v>
                </c:pt>
                <c:pt idx="39475">
                  <c:v>9.8759975849712429</c:v>
                </c:pt>
                <c:pt idx="39476">
                  <c:v>9.8364570775508646</c:v>
                </c:pt>
                <c:pt idx="39477">
                  <c:v>9.8205634666651616</c:v>
                </c:pt>
                <c:pt idx="39478">
                  <c:v>9.813128444474458</c:v>
                </c:pt>
                <c:pt idx="39479">
                  <c:v>9.8295915083076633</c:v>
                </c:pt>
                <c:pt idx="39480">
                  <c:v>9.8665953411272742</c:v>
                </c:pt>
                <c:pt idx="39481">
                  <c:v>9.8934656538832648</c:v>
                </c:pt>
                <c:pt idx="39482">
                  <c:v>9.924946591492775</c:v>
                </c:pt>
                <c:pt idx="39483">
                  <c:v>9.935882851412293</c:v>
                </c:pt>
                <c:pt idx="39484">
                  <c:v>9.9249371422386652</c:v>
                </c:pt>
                <c:pt idx="39485">
                  <c:v>9.9075570047405925</c:v>
                </c:pt>
                <c:pt idx="39486">
                  <c:v>9.8818009692262549</c:v>
                </c:pt>
                <c:pt idx="39487">
                  <c:v>9.8559948176396599</c:v>
                </c:pt>
                <c:pt idx="39488">
                  <c:v>9.843078390239663</c:v>
                </c:pt>
                <c:pt idx="39489">
                  <c:v>9.845500982207982</c:v>
                </c:pt>
                <c:pt idx="39490">
                  <c:v>9.8474706515241675</c:v>
                </c:pt>
                <c:pt idx="39491">
                  <c:v>9.8772595827292555</c:v>
                </c:pt>
                <c:pt idx="39492">
                  <c:v>9.8816703358641131</c:v>
                </c:pt>
                <c:pt idx="39493">
                  <c:v>9.9044563879987191</c:v>
                </c:pt>
                <c:pt idx="39494">
                  <c:v>9.8902516965868958</c:v>
                </c:pt>
                <c:pt idx="39495">
                  <c:v>9.8726482517111886</c:v>
                </c:pt>
                <c:pt idx="39496">
                  <c:v>9.8601785662735075</c:v>
                </c:pt>
                <c:pt idx="39497">
                  <c:v>9.8537227716598625</c:v>
                </c:pt>
                <c:pt idx="39498">
                  <c:v>9.8574105306617774</c:v>
                </c:pt>
                <c:pt idx="39499">
                  <c:v>9.8766179838361641</c:v>
                </c:pt>
                <c:pt idx="39500">
                  <c:v>9.8932540412392331</c:v>
                </c:pt>
                <c:pt idx="39501">
                  <c:v>9.8938514945372944</c:v>
                </c:pt>
                <c:pt idx="39502">
                  <c:v>9.8900952737393073</c:v>
                </c:pt>
                <c:pt idx="39503">
                  <c:v>9.8926760442956478</c:v>
                </c:pt>
                <c:pt idx="39504">
                  <c:v>9.8959942972507449</c:v>
                </c:pt>
                <c:pt idx="39505">
                  <c:v>9.8712685659303947</c:v>
                </c:pt>
                <c:pt idx="39506">
                  <c:v>9.8798134225640659</c:v>
                </c:pt>
                <c:pt idx="39507">
                  <c:v>9.866887569384085</c:v>
                </c:pt>
                <c:pt idx="39508">
                  <c:v>9.8722274908228034</c:v>
                </c:pt>
                <c:pt idx="39509">
                  <c:v>9.8834437900419232</c:v>
                </c:pt>
                <c:pt idx="39510">
                  <c:v>9.8754206767945636</c:v>
                </c:pt>
                <c:pt idx="39511">
                  <c:v>9.8862002949256951</c:v>
                </c:pt>
                <c:pt idx="39512">
                  <c:v>9.8810402312243841</c:v>
                </c:pt>
                <c:pt idx="39513">
                  <c:v>9.8716777962683313</c:v>
                </c:pt>
                <c:pt idx="39514">
                  <c:v>9.8797351469604102</c:v>
                </c:pt>
                <c:pt idx="39515">
                  <c:v>9.8914460248135132</c:v>
                </c:pt>
                <c:pt idx="39516">
                  <c:v>9.87874235555668</c:v>
                </c:pt>
                <c:pt idx="39517">
                  <c:v>9.8606801116626279</c:v>
                </c:pt>
                <c:pt idx="39518">
                  <c:v>9.8573334444303597</c:v>
                </c:pt>
                <c:pt idx="39519">
                  <c:v>9.8606589369385826</c:v>
                </c:pt>
                <c:pt idx="39520">
                  <c:v>9.8559637878233648</c:v>
                </c:pt>
                <c:pt idx="39521">
                  <c:v>9.8526328444796683</c:v>
                </c:pt>
                <c:pt idx="39522">
                  <c:v>9.8768213696061764</c:v>
                </c:pt>
                <c:pt idx="39523">
                  <c:v>9.8864782138517189</c:v>
                </c:pt>
                <c:pt idx="39524">
                  <c:v>9.8836199814829939</c:v>
                </c:pt>
                <c:pt idx="39525">
                  <c:v>9.9026337147632439</c:v>
                </c:pt>
                <c:pt idx="39526">
                  <c:v>9.9000439349622305</c:v>
                </c:pt>
                <c:pt idx="39527">
                  <c:v>9.8702122571850701</c:v>
                </c:pt>
                <c:pt idx="39528">
                  <c:v>9.8530489627133946</c:v>
                </c:pt>
                <c:pt idx="39529">
                  <c:v>9.8562700179849845</c:v>
                </c:pt>
                <c:pt idx="39530">
                  <c:v>9.8825185948510477</c:v>
                </c:pt>
                <c:pt idx="39531">
                  <c:v>9.9314213063270511</c:v>
                </c:pt>
                <c:pt idx="39532">
                  <c:v>9.956148922827385</c:v>
                </c:pt>
                <c:pt idx="39533">
                  <c:v>9.961231082846508</c:v>
                </c:pt>
                <c:pt idx="39534">
                  <c:v>9.9515653820013537</c:v>
                </c:pt>
                <c:pt idx="39535">
                  <c:v>9.9058755631236561</c:v>
                </c:pt>
                <c:pt idx="39536">
                  <c:v>9.8635008812505411</c:v>
                </c:pt>
                <c:pt idx="39537">
                  <c:v>9.8382418419832973</c:v>
                </c:pt>
                <c:pt idx="39538">
                  <c:v>9.8190407617797089</c:v>
                </c:pt>
                <c:pt idx="39539">
                  <c:v>9.8025546718537644</c:v>
                </c:pt>
                <c:pt idx="39540">
                  <c:v>9.8050620375485593</c:v>
                </c:pt>
                <c:pt idx="39541">
                  <c:v>9.8347270998038763</c:v>
                </c:pt>
                <c:pt idx="39542">
                  <c:v>9.8454277262945133</c:v>
                </c:pt>
                <c:pt idx="39543">
                  <c:v>9.8726123435691129</c:v>
                </c:pt>
                <c:pt idx="39544">
                  <c:v>9.903365027116724</c:v>
                </c:pt>
                <c:pt idx="39545">
                  <c:v>9.8971661600914089</c:v>
                </c:pt>
                <c:pt idx="39546">
                  <c:v>9.8725743223067504</c:v>
                </c:pt>
                <c:pt idx="39547">
                  <c:v>9.8475091053287578</c:v>
                </c:pt>
                <c:pt idx="39548">
                  <c:v>9.8788742422283864</c:v>
                </c:pt>
                <c:pt idx="39549">
                  <c:v>9.9251480026145433</c:v>
                </c:pt>
                <c:pt idx="39550">
                  <c:v>9.9645503534324487</c:v>
                </c:pt>
                <c:pt idx="39551">
                  <c:v>9.9588276898730665</c:v>
                </c:pt>
                <c:pt idx="39552">
                  <c:v>9.9435508848717635</c:v>
                </c:pt>
                <c:pt idx="39553">
                  <c:v>9.9094997755122662</c:v>
                </c:pt>
                <c:pt idx="39554">
                  <c:v>9.8787259634447953</c:v>
                </c:pt>
                <c:pt idx="39555">
                  <c:v>9.8586230379423583</c:v>
                </c:pt>
                <c:pt idx="39556">
                  <c:v>9.8691126095625048</c:v>
                </c:pt>
                <c:pt idx="39557">
                  <c:v>9.8657384453324415</c:v>
                </c:pt>
                <c:pt idx="39558">
                  <c:v>9.8570491424696822</c:v>
                </c:pt>
                <c:pt idx="39559">
                  <c:v>9.8568736604161558</c:v>
                </c:pt>
                <c:pt idx="39560">
                  <c:v>9.8457460009974778</c:v>
                </c:pt>
                <c:pt idx="39561">
                  <c:v>9.8398213314156173</c:v>
                </c:pt>
                <c:pt idx="39562">
                  <c:v>9.831976748569863</c:v>
                </c:pt>
                <c:pt idx="39563">
                  <c:v>9.8419455783213738</c:v>
                </c:pt>
                <c:pt idx="39564">
                  <c:v>9.8511518519091652</c:v>
                </c:pt>
                <c:pt idx="39565">
                  <c:v>9.8704045062252614</c:v>
                </c:pt>
                <c:pt idx="39566">
                  <c:v>9.9217352121872384</c:v>
                </c:pt>
                <c:pt idx="39567">
                  <c:v>9.9344857178395642</c:v>
                </c:pt>
                <c:pt idx="39568">
                  <c:v>9.9395286170375421</c:v>
                </c:pt>
                <c:pt idx="39569">
                  <c:v>9.9439091609065589</c:v>
                </c:pt>
                <c:pt idx="39570">
                  <c:v>9.9177668825775225</c:v>
                </c:pt>
                <c:pt idx="39571">
                  <c:v>9.8558119553798935</c:v>
                </c:pt>
                <c:pt idx="39572">
                  <c:v>9.8313911891438295</c:v>
                </c:pt>
                <c:pt idx="39573">
                  <c:v>9.8142366925147311</c:v>
                </c:pt>
                <c:pt idx="39574">
                  <c:v>9.763148597442445</c:v>
                </c:pt>
                <c:pt idx="39575">
                  <c:v>9.7804556837256555</c:v>
                </c:pt>
                <c:pt idx="39576">
                  <c:v>9.8452856496662378</c:v>
                </c:pt>
                <c:pt idx="39577">
                  <c:v>9.9303926805528295</c:v>
                </c:pt>
                <c:pt idx="39578">
                  <c:v>9.9883923549882514</c:v>
                </c:pt>
                <c:pt idx="39579">
                  <c:v>9.9477117771651198</c:v>
                </c:pt>
                <c:pt idx="39580">
                  <c:v>9.8481563092488784</c:v>
                </c:pt>
                <c:pt idx="39581">
                  <c:v>9.7277159078882942</c:v>
                </c:pt>
                <c:pt idx="39582">
                  <c:v>9.5948104789708015</c:v>
                </c:pt>
                <c:pt idx="39583">
                  <c:v>9.5492760207699643</c:v>
                </c:pt>
                <c:pt idx="39584">
                  <c:v>9.6095109280740409</c:v>
                </c:pt>
                <c:pt idx="39585">
                  <c:v>9.7348394747477673</c:v>
                </c:pt>
                <c:pt idx="39586">
                  <c:v>9.962999989334838</c:v>
                </c:pt>
                <c:pt idx="39587">
                  <c:v>10.200105831796757</c:v>
                </c:pt>
                <c:pt idx="39588">
                  <c:v>10.271632370966239</c:v>
                </c:pt>
                <c:pt idx="39589">
                  <c:v>10.086972719930918</c:v>
                </c:pt>
                <c:pt idx="39590">
                  <c:v>9.6862249670975391</c:v>
                </c:pt>
                <c:pt idx="39591">
                  <c:v>9.3080131648263205</c:v>
                </c:pt>
                <c:pt idx="39592">
                  <c:v>9.1351283705168616</c:v>
                </c:pt>
                <c:pt idx="39593">
                  <c:v>9.1987160917462543</c:v>
                </c:pt>
                <c:pt idx="39594">
                  <c:v>9.5264183475640944</c:v>
                </c:pt>
                <c:pt idx="39595">
                  <c:v>9.9771917963315335</c:v>
                </c:pt>
                <c:pt idx="39596">
                  <c:v>10.347096579857352</c:v>
                </c:pt>
                <c:pt idx="39597">
                  <c:v>10.483888431260787</c:v>
                </c:pt>
                <c:pt idx="39598">
                  <c:v>10.330787600159615</c:v>
                </c:pt>
                <c:pt idx="39599">
                  <c:v>9.9602928701374118</c:v>
                </c:pt>
                <c:pt idx="39600">
                  <c:v>9.5551759965989937</c:v>
                </c:pt>
                <c:pt idx="39601">
                  <c:v>9.3150776687446015</c:v>
                </c:pt>
                <c:pt idx="39602">
                  <c:v>9.2666362572440413</c:v>
                </c:pt>
                <c:pt idx="39603">
                  <c:v>9.3616846737465398</c:v>
                </c:pt>
                <c:pt idx="39604">
                  <c:v>9.5362435546248285</c:v>
                </c:pt>
                <c:pt idx="39605">
                  <c:v>9.7258174537554201</c:v>
                </c:pt>
                <c:pt idx="39606">
                  <c:v>9.9317240660372796</c:v>
                </c:pt>
                <c:pt idx="39607">
                  <c:v>10.100520002811921</c:v>
                </c:pt>
                <c:pt idx="39608">
                  <c:v>10.214036633731263</c:v>
                </c:pt>
                <c:pt idx="39609">
                  <c:v>10.198550061954256</c:v>
                </c:pt>
                <c:pt idx="39610">
                  <c:v>10.067819822508673</c:v>
                </c:pt>
                <c:pt idx="39611">
                  <c:v>9.8494658337342837</c:v>
                </c:pt>
                <c:pt idx="39612">
                  <c:v>9.5965998335132472</c:v>
                </c:pt>
                <c:pt idx="39613">
                  <c:v>9.4293157673599044</c:v>
                </c:pt>
                <c:pt idx="39614">
                  <c:v>9.4174454267748597</c:v>
                </c:pt>
                <c:pt idx="39615">
                  <c:v>9.6198617305174388</c:v>
                </c:pt>
                <c:pt idx="39616">
                  <c:v>9.9448446214965163</c:v>
                </c:pt>
                <c:pt idx="39617">
                  <c:v>10.237956965481354</c:v>
                </c:pt>
                <c:pt idx="39618">
                  <c:v>10.367790483687145</c:v>
                </c:pt>
                <c:pt idx="39619">
                  <c:v>10.283602532561492</c:v>
                </c:pt>
                <c:pt idx="39620">
                  <c:v>9.9672867107651548</c:v>
                </c:pt>
                <c:pt idx="39621">
                  <c:v>9.6118288027647889</c:v>
                </c:pt>
                <c:pt idx="39622">
                  <c:v>9.3623476284146356</c:v>
                </c:pt>
                <c:pt idx="39623">
                  <c:v>9.3518004167716242</c:v>
                </c:pt>
                <c:pt idx="39624">
                  <c:v>9.4884051715355966</c:v>
                </c:pt>
                <c:pt idx="39625">
                  <c:v>9.7522543811141844</c:v>
                </c:pt>
                <c:pt idx="39626">
                  <c:v>10.05915169640668</c:v>
                </c:pt>
                <c:pt idx="39627">
                  <c:v>10.240867845508468</c:v>
                </c:pt>
                <c:pt idx="39628">
                  <c:v>10.241158039535112</c:v>
                </c:pt>
                <c:pt idx="39629">
                  <c:v>10.061795279033955</c:v>
                </c:pt>
                <c:pt idx="39630">
                  <c:v>9.8052277053785204</c:v>
                </c:pt>
                <c:pt idx="39631">
                  <c:v>9.607820970831277</c:v>
                </c:pt>
                <c:pt idx="39632">
                  <c:v>9.5548935335125975</c:v>
                </c:pt>
                <c:pt idx="39633">
                  <c:v>9.6443553963792823</c:v>
                </c:pt>
                <c:pt idx="39634">
                  <c:v>9.7937501997723402</c:v>
                </c:pt>
                <c:pt idx="39635">
                  <c:v>9.9435603243243023</c:v>
                </c:pt>
                <c:pt idx="39636">
                  <c:v>10.022594022777787</c:v>
                </c:pt>
                <c:pt idx="39637">
                  <c:v>10.011343734202397</c:v>
                </c:pt>
                <c:pt idx="39638">
                  <c:v>9.9499719993387696</c:v>
                </c:pt>
                <c:pt idx="39639">
                  <c:v>9.8910793435154662</c:v>
                </c:pt>
                <c:pt idx="39640">
                  <c:v>9.8240213181674996</c:v>
                </c:pt>
                <c:pt idx="39641">
                  <c:v>9.8141047694072636</c:v>
                </c:pt>
                <c:pt idx="39642">
                  <c:v>9.8327895117562445</c:v>
                </c:pt>
                <c:pt idx="39643">
                  <c:v>9.8843861813377778</c:v>
                </c:pt>
                <c:pt idx="39644">
                  <c:v>9.9334625534698162</c:v>
                </c:pt>
                <c:pt idx="39645">
                  <c:v>9.9517003935071511</c:v>
                </c:pt>
                <c:pt idx="39646">
                  <c:v>9.9368691480830691</c:v>
                </c:pt>
                <c:pt idx="39647">
                  <c:v>9.9127795726802681</c:v>
                </c:pt>
                <c:pt idx="39648">
                  <c:v>9.888960781761023</c:v>
                </c:pt>
                <c:pt idx="39649">
                  <c:v>9.8772007712986358</c:v>
                </c:pt>
                <c:pt idx="39650">
                  <c:v>9.8962950955040849</c:v>
                </c:pt>
                <c:pt idx="39651">
                  <c:v>9.927599307687526</c:v>
                </c:pt>
                <c:pt idx="39652">
                  <c:v>9.9480233985986377</c:v>
                </c:pt>
                <c:pt idx="39653">
                  <c:v>9.9577758584253218</c:v>
                </c:pt>
                <c:pt idx="39654">
                  <c:v>9.9703290813776579</c:v>
                </c:pt>
                <c:pt idx="39655">
                  <c:v>9.9537004909191609</c:v>
                </c:pt>
                <c:pt idx="39656">
                  <c:v>9.9320796588087923</c:v>
                </c:pt>
                <c:pt idx="39657">
                  <c:v>9.9398735239813512</c:v>
                </c:pt>
                <c:pt idx="39658">
                  <c:v>9.9609456264179244</c:v>
                </c:pt>
                <c:pt idx="39659">
                  <c:v>9.9790581086672017</c:v>
                </c:pt>
                <c:pt idx="39660">
                  <c:v>9.9905766557021476</c:v>
                </c:pt>
                <c:pt idx="39661">
                  <c:v>9.9995053837428483</c:v>
                </c:pt>
                <c:pt idx="39662">
                  <c:v>10.011865016365649</c:v>
                </c:pt>
                <c:pt idx="39663">
                  <c:v>10.005911878780962</c:v>
                </c:pt>
                <c:pt idx="39664">
                  <c:v>9.9600093361568138</c:v>
                </c:pt>
                <c:pt idx="39665">
                  <c:v>9.9046775760187984</c:v>
                </c:pt>
                <c:pt idx="39666">
                  <c:v>9.8743461459267508</c:v>
                </c:pt>
                <c:pt idx="39667">
                  <c:v>9.8954005849774802</c:v>
                </c:pt>
                <c:pt idx="39668">
                  <c:v>9.9304939011248106</c:v>
                </c:pt>
                <c:pt idx="39669">
                  <c:v>9.9831089777105504</c:v>
                </c:pt>
                <c:pt idx="39670">
                  <c:v>10.013775565884668</c:v>
                </c:pt>
                <c:pt idx="39671">
                  <c:v>10.011990218025366</c:v>
                </c:pt>
                <c:pt idx="39672">
                  <c:v>9.9858228451144448</c:v>
                </c:pt>
                <c:pt idx="39673">
                  <c:v>9.9610220795246569</c:v>
                </c:pt>
                <c:pt idx="39674">
                  <c:v>9.9664245692486997</c:v>
                </c:pt>
                <c:pt idx="39675">
                  <c:v>9.9807061755562447</c:v>
                </c:pt>
                <c:pt idx="39676">
                  <c:v>9.9975493537467131</c:v>
                </c:pt>
                <c:pt idx="39677">
                  <c:v>10.003933071856588</c:v>
                </c:pt>
                <c:pt idx="39678">
                  <c:v>9.9829934332378656</c:v>
                </c:pt>
                <c:pt idx="39679">
                  <c:v>9.9593556399570211</c:v>
                </c:pt>
                <c:pt idx="39680">
                  <c:v>9.9212124793450442</c:v>
                </c:pt>
                <c:pt idx="39681">
                  <c:v>9.8929187418499769</c:v>
                </c:pt>
                <c:pt idx="39682">
                  <c:v>9.9001487204076479</c:v>
                </c:pt>
                <c:pt idx="39683">
                  <c:v>9.9355378025515826</c:v>
                </c:pt>
                <c:pt idx="39684">
                  <c:v>9.9851403495794919</c:v>
                </c:pt>
                <c:pt idx="39685">
                  <c:v>10.051080046792606</c:v>
                </c:pt>
                <c:pt idx="39686">
                  <c:v>10.0711377197629</c:v>
                </c:pt>
                <c:pt idx="39687">
                  <c:v>10.014278121336028</c:v>
                </c:pt>
                <c:pt idx="39688">
                  <c:v>9.9393331230517621</c:v>
                </c:pt>
                <c:pt idx="39689">
                  <c:v>9.8810898619599463</c:v>
                </c:pt>
                <c:pt idx="39690">
                  <c:v>9.8630014216855013</c:v>
                </c:pt>
                <c:pt idx="39691">
                  <c:v>9.879145834041779</c:v>
                </c:pt>
                <c:pt idx="39692">
                  <c:v>9.9228708740174962</c:v>
                </c:pt>
                <c:pt idx="39693">
                  <c:v>9.9527534388572594</c:v>
                </c:pt>
                <c:pt idx="39694">
                  <c:v>9.955434312417843</c:v>
                </c:pt>
                <c:pt idx="39695">
                  <c:v>9.9653620533923384</c:v>
                </c:pt>
                <c:pt idx="39696">
                  <c:v>9.9700674876429023</c:v>
                </c:pt>
                <c:pt idx="39697">
                  <c:v>9.9711724171179235</c:v>
                </c:pt>
                <c:pt idx="39698">
                  <c:v>9.9763026470405425</c:v>
                </c:pt>
                <c:pt idx="39699">
                  <c:v>9.9689758968524131</c:v>
                </c:pt>
                <c:pt idx="39700">
                  <c:v>9.9604399301541129</c:v>
                </c:pt>
                <c:pt idx="39701">
                  <c:v>9.9268513553113475</c:v>
                </c:pt>
                <c:pt idx="39702">
                  <c:v>9.9039300724043215</c:v>
                </c:pt>
                <c:pt idx="39703">
                  <c:v>9.8451002875348816</c:v>
                </c:pt>
                <c:pt idx="39704">
                  <c:v>9.8604531987847412</c:v>
                </c:pt>
                <c:pt idx="39705">
                  <c:v>9.9094925342259668</c:v>
                </c:pt>
                <c:pt idx="39706">
                  <c:v>9.9523136563914321</c:v>
                </c:pt>
                <c:pt idx="39707">
                  <c:v>9.961929033473071</c:v>
                </c:pt>
                <c:pt idx="39708">
                  <c:v>9.9710892632585395</c:v>
                </c:pt>
                <c:pt idx="39709">
                  <c:v>9.9697878388220396</c:v>
                </c:pt>
                <c:pt idx="39710">
                  <c:v>9.9600090358261451</c:v>
                </c:pt>
                <c:pt idx="39711">
                  <c:v>9.9300165127603623</c:v>
                </c:pt>
                <c:pt idx="39712">
                  <c:v>9.9216969715371839</c:v>
                </c:pt>
                <c:pt idx="39713">
                  <c:v>9.949723561387982</c:v>
                </c:pt>
                <c:pt idx="39714">
                  <c:v>9.9440481666484484</c:v>
                </c:pt>
                <c:pt idx="39715">
                  <c:v>9.9257873889622736</c:v>
                </c:pt>
                <c:pt idx="39716">
                  <c:v>9.9159876055317007</c:v>
                </c:pt>
                <c:pt idx="39717">
                  <c:v>9.9109751136920412</c:v>
                </c:pt>
                <c:pt idx="39718">
                  <c:v>9.8834776785306335</c:v>
                </c:pt>
                <c:pt idx="39719">
                  <c:v>9.8696220986838501</c:v>
                </c:pt>
                <c:pt idx="39720">
                  <c:v>9.9135924218062748</c:v>
                </c:pt>
                <c:pt idx="39721">
                  <c:v>9.9468503853661616</c:v>
                </c:pt>
                <c:pt idx="39722">
                  <c:v>9.9584294130732189</c:v>
                </c:pt>
                <c:pt idx="39723">
                  <c:v>9.9534926261271774</c:v>
                </c:pt>
                <c:pt idx="39724">
                  <c:v>9.9383683856048055</c:v>
                </c:pt>
                <c:pt idx="39725">
                  <c:v>9.905951018492301</c:v>
                </c:pt>
                <c:pt idx="39726">
                  <c:v>9.8892283795695324</c:v>
                </c:pt>
                <c:pt idx="39727">
                  <c:v>9.8647647037131705</c:v>
                </c:pt>
                <c:pt idx="39728">
                  <c:v>9.8721246469333543</c:v>
                </c:pt>
                <c:pt idx="39729">
                  <c:v>9.8854661295083979</c:v>
                </c:pt>
                <c:pt idx="39730">
                  <c:v>9.8997827416950948</c:v>
                </c:pt>
                <c:pt idx="39731">
                  <c:v>9.9158739916762677</c:v>
                </c:pt>
                <c:pt idx="39732">
                  <c:v>9.941398249478711</c:v>
                </c:pt>
                <c:pt idx="39733">
                  <c:v>9.9463415676458915</c:v>
                </c:pt>
                <c:pt idx="39734">
                  <c:v>9.9357864734299159</c:v>
                </c:pt>
                <c:pt idx="39735">
                  <c:v>9.8851476523931918</c:v>
                </c:pt>
                <c:pt idx="39736">
                  <c:v>9.8625135973959619</c:v>
                </c:pt>
                <c:pt idx="39737">
                  <c:v>9.8288172150586721</c:v>
                </c:pt>
                <c:pt idx="39738">
                  <c:v>9.8305609307666089</c:v>
                </c:pt>
                <c:pt idx="39739">
                  <c:v>9.8677196476267497</c:v>
                </c:pt>
                <c:pt idx="39740">
                  <c:v>9.9060055278159531</c:v>
                </c:pt>
                <c:pt idx="39741">
                  <c:v>9.9155716801505189</c:v>
                </c:pt>
                <c:pt idx="39742">
                  <c:v>9.9090943548243402</c:v>
                </c:pt>
                <c:pt idx="39743">
                  <c:v>9.8787547511234326</c:v>
                </c:pt>
                <c:pt idx="39744">
                  <c:v>9.8413045891807833</c:v>
                </c:pt>
                <c:pt idx="39745">
                  <c:v>9.8205406813228748</c:v>
                </c:pt>
                <c:pt idx="39746">
                  <c:v>9.8377460026161891</c:v>
                </c:pt>
                <c:pt idx="39747">
                  <c:v>9.8873778033611419</c:v>
                </c:pt>
                <c:pt idx="39748">
                  <c:v>9.9252690437319249</c:v>
                </c:pt>
                <c:pt idx="39749">
                  <c:v>9.9297242728314536</c:v>
                </c:pt>
                <c:pt idx="39750">
                  <c:v>9.9192319679129302</c:v>
                </c:pt>
                <c:pt idx="39751">
                  <c:v>9.8775540032525946</c:v>
                </c:pt>
                <c:pt idx="39752">
                  <c:v>9.8419234526263715</c:v>
                </c:pt>
                <c:pt idx="39753">
                  <c:v>9.8001166107312017</c:v>
                </c:pt>
                <c:pt idx="39754">
                  <c:v>9.7748126393409454</c:v>
                </c:pt>
                <c:pt idx="39755">
                  <c:v>9.781792925530489</c:v>
                </c:pt>
                <c:pt idx="39756">
                  <c:v>9.8404479035769494</c:v>
                </c:pt>
                <c:pt idx="39757">
                  <c:v>9.9232512325757618</c:v>
                </c:pt>
                <c:pt idx="39758">
                  <c:v>10.001078463853281</c:v>
                </c:pt>
                <c:pt idx="39759">
                  <c:v>10.016298588236806</c:v>
                </c:pt>
                <c:pt idx="39760">
                  <c:v>9.9453530111343511</c:v>
                </c:pt>
                <c:pt idx="39761">
                  <c:v>9.8494529292615436</c:v>
                </c:pt>
                <c:pt idx="39762">
                  <c:v>9.7962235176187775</c:v>
                </c:pt>
                <c:pt idx="39763">
                  <c:v>9.7849664854896705</c:v>
                </c:pt>
                <c:pt idx="39764">
                  <c:v>9.8377367224217647</c:v>
                </c:pt>
                <c:pt idx="39765">
                  <c:v>9.9023994182084571</c:v>
                </c:pt>
                <c:pt idx="39766">
                  <c:v>9.920316639005323</c:v>
                </c:pt>
                <c:pt idx="39767">
                  <c:v>9.9091790611616357</c:v>
                </c:pt>
                <c:pt idx="39768">
                  <c:v>9.8850586407557905</c:v>
                </c:pt>
                <c:pt idx="39769">
                  <c:v>9.8566381545056725</c:v>
                </c:pt>
                <c:pt idx="39770">
                  <c:v>9.8472594225527779</c:v>
                </c:pt>
                <c:pt idx="39771">
                  <c:v>9.8316710983915954</c:v>
                </c:pt>
                <c:pt idx="39772">
                  <c:v>9.8408518672018364</c:v>
                </c:pt>
                <c:pt idx="39773">
                  <c:v>9.882785957857692</c:v>
                </c:pt>
                <c:pt idx="39774">
                  <c:v>9.9115218737466826</c:v>
                </c:pt>
                <c:pt idx="39775">
                  <c:v>9.9238445317484967</c:v>
                </c:pt>
                <c:pt idx="39776">
                  <c:v>9.939607630057484</c:v>
                </c:pt>
                <c:pt idx="39777">
                  <c:v>9.9276752208753152</c:v>
                </c:pt>
                <c:pt idx="39778">
                  <c:v>9.8963449984132339</c:v>
                </c:pt>
                <c:pt idx="39779">
                  <c:v>9.8615623222577113</c:v>
                </c:pt>
                <c:pt idx="39780">
                  <c:v>9.8182052484280469</c:v>
                </c:pt>
                <c:pt idx="39781">
                  <c:v>9.8009453295588944</c:v>
                </c:pt>
                <c:pt idx="39782">
                  <c:v>9.7985441076159745</c:v>
                </c:pt>
                <c:pt idx="39783">
                  <c:v>9.801793094855233</c:v>
                </c:pt>
                <c:pt idx="39784">
                  <c:v>9.8408668173675835</c:v>
                </c:pt>
                <c:pt idx="39785">
                  <c:v>9.8731397249667125</c:v>
                </c:pt>
                <c:pt idx="39786">
                  <c:v>9.8766960311903471</c:v>
                </c:pt>
                <c:pt idx="39787">
                  <c:v>9.8810721108909654</c:v>
                </c:pt>
                <c:pt idx="39788">
                  <c:v>9.8770063020327079</c:v>
                </c:pt>
                <c:pt idx="39789">
                  <c:v>9.8887494839728394</c:v>
                </c:pt>
                <c:pt idx="39790">
                  <c:v>9.8898479937676509</c:v>
                </c:pt>
                <c:pt idx="39791">
                  <c:v>9.9313777389695552</c:v>
                </c:pt>
                <c:pt idx="39792">
                  <c:v>9.9198506431584388</c:v>
                </c:pt>
                <c:pt idx="39793">
                  <c:v>9.9034263574715879</c:v>
                </c:pt>
                <c:pt idx="39794">
                  <c:v>9.9015173147932014</c:v>
                </c:pt>
                <c:pt idx="39795">
                  <c:v>9.9261742937787822</c:v>
                </c:pt>
                <c:pt idx="39796">
                  <c:v>9.9072897911714808</c:v>
                </c:pt>
                <c:pt idx="39797">
                  <c:v>9.8899621410941769</c:v>
                </c:pt>
                <c:pt idx="39798">
                  <c:v>9.8605988607824706</c:v>
                </c:pt>
                <c:pt idx="39799">
                  <c:v>9.8534296720165777</c:v>
                </c:pt>
                <c:pt idx="39800">
                  <c:v>9.8649802334134673</c:v>
                </c:pt>
                <c:pt idx="39801">
                  <c:v>9.9268338632617557</c:v>
                </c:pt>
                <c:pt idx="39802">
                  <c:v>9.9778498426748889</c:v>
                </c:pt>
                <c:pt idx="39803">
                  <c:v>9.9793924358198964</c:v>
                </c:pt>
                <c:pt idx="39804">
                  <c:v>9.9743728339747086</c:v>
                </c:pt>
                <c:pt idx="39805">
                  <c:v>9.9883379509293366</c:v>
                </c:pt>
                <c:pt idx="39806">
                  <c:v>10.049361183069928</c:v>
                </c:pt>
                <c:pt idx="39807">
                  <c:v>10.022134207763596</c:v>
                </c:pt>
                <c:pt idx="39808">
                  <c:v>9.9932095556300311</c:v>
                </c:pt>
                <c:pt idx="39809">
                  <c:v>9.9020557856035065</c:v>
                </c:pt>
                <c:pt idx="39810">
                  <c:v>9.860077866905705</c:v>
                </c:pt>
                <c:pt idx="39811">
                  <c:v>9.8248720902504605</c:v>
                </c:pt>
                <c:pt idx="39812">
                  <c:v>9.8455128939091416</c:v>
                </c:pt>
                <c:pt idx="39813">
                  <c:v>9.9128251611805265</c:v>
                </c:pt>
                <c:pt idx="39814">
                  <c:v>9.9307857923717364</c:v>
                </c:pt>
                <c:pt idx="39815">
                  <c:v>9.9474044111142774</c:v>
                </c:pt>
                <c:pt idx="39816">
                  <c:v>9.922350092252584</c:v>
                </c:pt>
                <c:pt idx="39817">
                  <c:v>9.8744546554635857</c:v>
                </c:pt>
                <c:pt idx="39818">
                  <c:v>9.8440482167013545</c:v>
                </c:pt>
                <c:pt idx="39819">
                  <c:v>9.8260904962206919</c:v>
                </c:pt>
                <c:pt idx="39820">
                  <c:v>9.8261611884267683</c:v>
                </c:pt>
                <c:pt idx="39821">
                  <c:v>9.847041929216287</c:v>
                </c:pt>
                <c:pt idx="39822">
                  <c:v>9.8420243206675746</c:v>
                </c:pt>
                <c:pt idx="39823">
                  <c:v>9.8210687314222707</c:v>
                </c:pt>
                <c:pt idx="39824">
                  <c:v>9.8192977008970761</c:v>
                </c:pt>
                <c:pt idx="39825">
                  <c:v>9.8525487504326392</c:v>
                </c:pt>
                <c:pt idx="39826">
                  <c:v>9.8778027716881578</c:v>
                </c:pt>
                <c:pt idx="39827">
                  <c:v>9.9058221229986465</c:v>
                </c:pt>
                <c:pt idx="39828">
                  <c:v>9.9212524552277408</c:v>
                </c:pt>
                <c:pt idx="39829">
                  <c:v>9.9129453627321489</c:v>
                </c:pt>
                <c:pt idx="39830">
                  <c:v>9.8939869584234561</c:v>
                </c:pt>
                <c:pt idx="39831">
                  <c:v>9.8619161802355233</c:v>
                </c:pt>
                <c:pt idx="39832">
                  <c:v>9.8406267831767291</c:v>
                </c:pt>
                <c:pt idx="39833">
                  <c:v>9.8437781273865426</c:v>
                </c:pt>
                <c:pt idx="39834">
                  <c:v>9.8689691256849414</c:v>
                </c:pt>
                <c:pt idx="39835">
                  <c:v>9.8573412388901183</c:v>
                </c:pt>
                <c:pt idx="39836">
                  <c:v>9.8361446141490791</c:v>
                </c:pt>
                <c:pt idx="39837">
                  <c:v>9.8151775228848965</c:v>
                </c:pt>
                <c:pt idx="39838">
                  <c:v>9.8647611364968846</c:v>
                </c:pt>
                <c:pt idx="39839">
                  <c:v>9.9065363822988992</c:v>
                </c:pt>
                <c:pt idx="39840">
                  <c:v>9.8872040153720633</c:v>
                </c:pt>
                <c:pt idx="39841">
                  <c:v>9.8431967972388996</c:v>
                </c:pt>
                <c:pt idx="39842">
                  <c:v>9.8377759681664205</c:v>
                </c:pt>
                <c:pt idx="39843">
                  <c:v>9.8554940546290606</c:v>
                </c:pt>
                <c:pt idx="39844">
                  <c:v>9.8874474602440632</c:v>
                </c:pt>
                <c:pt idx="39845">
                  <c:v>9.9021936987466521</c:v>
                </c:pt>
                <c:pt idx="39846">
                  <c:v>9.9237163981435774</c:v>
                </c:pt>
                <c:pt idx="39847">
                  <c:v>9.9415280112327622</c:v>
                </c:pt>
                <c:pt idx="39848">
                  <c:v>9.8535457613794151</c:v>
                </c:pt>
                <c:pt idx="39849">
                  <c:v>9.779206164826876</c:v>
                </c:pt>
                <c:pt idx="39850">
                  <c:v>9.7922356119491827</c:v>
                </c:pt>
                <c:pt idx="39851">
                  <c:v>9.7965563410432885</c:v>
                </c:pt>
                <c:pt idx="39852">
                  <c:v>9.8177144074910778</c:v>
                </c:pt>
                <c:pt idx="39853">
                  <c:v>9.8198952157439052</c:v>
                </c:pt>
                <c:pt idx="39854">
                  <c:v>9.8563747334339205</c:v>
                </c:pt>
                <c:pt idx="39855">
                  <c:v>9.8583199833455541</c:v>
                </c:pt>
                <c:pt idx="39856">
                  <c:v>9.8676197768280147</c:v>
                </c:pt>
                <c:pt idx="39857">
                  <c:v>9.9037157512119123</c:v>
                </c:pt>
                <c:pt idx="39858">
                  <c:v>9.930725214237814</c:v>
                </c:pt>
                <c:pt idx="39859">
                  <c:v>9.8827829458200931</c:v>
                </c:pt>
                <c:pt idx="39860">
                  <c:v>9.8931934110820237</c:v>
                </c:pt>
                <c:pt idx="39861">
                  <c:v>9.8973889870982337</c:v>
                </c:pt>
                <c:pt idx="39862">
                  <c:v>9.8985011024182139</c:v>
                </c:pt>
                <c:pt idx="39863">
                  <c:v>9.8115983466592382</c:v>
                </c:pt>
                <c:pt idx="39864">
                  <c:v>9.7541679471889999</c:v>
                </c:pt>
                <c:pt idx="39865">
                  <c:v>9.7511328372700365</c:v>
                </c:pt>
                <c:pt idx="39866">
                  <c:v>9.8540614750975948</c:v>
                </c:pt>
                <c:pt idx="39867">
                  <c:v>9.8462439862393865</c:v>
                </c:pt>
                <c:pt idx="39868">
                  <c:v>9.842403325559987</c:v>
                </c:pt>
                <c:pt idx="39869">
                  <c:v>9.9215651256429531</c:v>
                </c:pt>
                <c:pt idx="39870">
                  <c:v>9.9494539400612059</c:v>
                </c:pt>
                <c:pt idx="39871">
                  <c:v>9.9605407171570253</c:v>
                </c:pt>
                <c:pt idx="39872">
                  <c:v>9.9017387166875892</c:v>
                </c:pt>
                <c:pt idx="39873">
                  <c:v>9.8421352992477988</c:v>
                </c:pt>
                <c:pt idx="39874">
                  <c:v>9.8267200313960554</c:v>
                </c:pt>
                <c:pt idx="39875">
                  <c:v>9.8186710170621403</c:v>
                </c:pt>
                <c:pt idx="39876">
                  <c:v>9.8200830809532231</c:v>
                </c:pt>
                <c:pt idx="39877">
                  <c:v>9.8421813481499871</c:v>
                </c:pt>
                <c:pt idx="39878">
                  <c:v>9.8850650215856195</c:v>
                </c:pt>
                <c:pt idx="39879">
                  <c:v>9.9050753120141746</c:v>
                </c:pt>
                <c:pt idx="39880">
                  <c:v>9.8967149044710592</c:v>
                </c:pt>
                <c:pt idx="39881">
                  <c:v>9.8966609982917078</c:v>
                </c:pt>
                <c:pt idx="39882">
                  <c:v>9.8767963444734779</c:v>
                </c:pt>
                <c:pt idx="39883">
                  <c:v>9.8527755315197112</c:v>
                </c:pt>
                <c:pt idx="39884">
                  <c:v>9.8769109046604999</c:v>
                </c:pt>
                <c:pt idx="39885">
                  <c:v>9.886364363997469</c:v>
                </c:pt>
                <c:pt idx="39886">
                  <c:v>9.8947203704635474</c:v>
                </c:pt>
                <c:pt idx="39887">
                  <c:v>9.8828009658853286</c:v>
                </c:pt>
                <c:pt idx="39888">
                  <c:v>9.8759730875184317</c:v>
                </c:pt>
                <c:pt idx="39889">
                  <c:v>9.86337311662259</c:v>
                </c:pt>
                <c:pt idx="39890">
                  <c:v>9.8445075060751179</c:v>
                </c:pt>
                <c:pt idx="39891">
                  <c:v>9.8614274672436295</c:v>
                </c:pt>
                <c:pt idx="39892">
                  <c:v>9.8837774510235317</c:v>
                </c:pt>
                <c:pt idx="39893">
                  <c:v>9.9045522496421263</c:v>
                </c:pt>
                <c:pt idx="39894">
                  <c:v>9.8917568047653486</c:v>
                </c:pt>
                <c:pt idx="39895">
                  <c:v>9.8856389666148221</c:v>
                </c:pt>
                <c:pt idx="39896">
                  <c:v>9.8853558357170428</c:v>
                </c:pt>
                <c:pt idx="39897">
                  <c:v>9.8818310018554314</c:v>
                </c:pt>
                <c:pt idx="39898">
                  <c:v>9.9054068135853743</c:v>
                </c:pt>
                <c:pt idx="39899">
                  <c:v>9.9186044301967211</c:v>
                </c:pt>
                <c:pt idx="39900">
                  <c:v>9.897649297249302</c:v>
                </c:pt>
                <c:pt idx="39901">
                  <c:v>9.8770212405768074</c:v>
                </c:pt>
                <c:pt idx="39902">
                  <c:v>9.8933443833344121</c:v>
                </c:pt>
                <c:pt idx="39903">
                  <c:v>9.8801390237323208</c:v>
                </c:pt>
                <c:pt idx="39904">
                  <c:v>9.8594861018451887</c:v>
                </c:pt>
                <c:pt idx="39905">
                  <c:v>9.860747289443367</c:v>
                </c:pt>
                <c:pt idx="39906">
                  <c:v>9.8799518049386741</c:v>
                </c:pt>
                <c:pt idx="39907">
                  <c:v>9.8845543086984851</c:v>
                </c:pt>
                <c:pt idx="39908">
                  <c:v>9.9007916572945991</c:v>
                </c:pt>
                <c:pt idx="39909">
                  <c:v>9.9219208792544507</c:v>
                </c:pt>
                <c:pt idx="39910">
                  <c:v>9.9343744841741852</c:v>
                </c:pt>
                <c:pt idx="39911">
                  <c:v>9.9295844053948841</c:v>
                </c:pt>
                <c:pt idx="39912">
                  <c:v>9.9185653303256061</c:v>
                </c:pt>
                <c:pt idx="39913">
                  <c:v>9.9280896585699399</c:v>
                </c:pt>
                <c:pt idx="39914">
                  <c:v>9.9016332940814902</c:v>
                </c:pt>
                <c:pt idx="39915">
                  <c:v>9.8851060492030083</c:v>
                </c:pt>
                <c:pt idx="39916">
                  <c:v>9.8685427200885627</c:v>
                </c:pt>
                <c:pt idx="39917">
                  <c:v>9.8418634408250547</c:v>
                </c:pt>
                <c:pt idx="39918">
                  <c:v>9.8271511816091852</c:v>
                </c:pt>
                <c:pt idx="39919">
                  <c:v>9.8273751788980093</c:v>
                </c:pt>
                <c:pt idx="39920">
                  <c:v>9.867110054878232</c:v>
                </c:pt>
                <c:pt idx="39921">
                  <c:v>9.8956762438794286</c:v>
                </c:pt>
                <c:pt idx="39922">
                  <c:v>9.922218117284574</c:v>
                </c:pt>
                <c:pt idx="39923">
                  <c:v>9.9564871968991895</c:v>
                </c:pt>
                <c:pt idx="39924">
                  <c:v>9.9354053746758453</c:v>
                </c:pt>
                <c:pt idx="39925">
                  <c:v>9.9085049767075049</c:v>
                </c:pt>
                <c:pt idx="39926">
                  <c:v>9.8840154659024737</c:v>
                </c:pt>
                <c:pt idx="39927">
                  <c:v>9.8900871505311283</c:v>
                </c:pt>
                <c:pt idx="39928">
                  <c:v>9.8999789442527977</c:v>
                </c:pt>
                <c:pt idx="39929">
                  <c:v>9.915116718764871</c:v>
                </c:pt>
                <c:pt idx="39930">
                  <c:v>9.9352405198519715</c:v>
                </c:pt>
                <c:pt idx="39931">
                  <c:v>9.9405848046329357</c:v>
                </c:pt>
                <c:pt idx="39932">
                  <c:v>9.9021052962978207</c:v>
                </c:pt>
                <c:pt idx="39933">
                  <c:v>9.8408452095209604</c:v>
                </c:pt>
                <c:pt idx="39934">
                  <c:v>9.8210194225012231</c:v>
                </c:pt>
                <c:pt idx="39935">
                  <c:v>9.8419951546324604</c:v>
                </c:pt>
                <c:pt idx="39936">
                  <c:v>9.9036269992220287</c:v>
                </c:pt>
                <c:pt idx="39937">
                  <c:v>9.9792980385413159</c:v>
                </c:pt>
                <c:pt idx="39938">
                  <c:v>10.015378177824118</c:v>
                </c:pt>
                <c:pt idx="39939">
                  <c:v>9.9884403082459841</c:v>
                </c:pt>
                <c:pt idx="39940">
                  <c:v>9.9293298169169546</c:v>
                </c:pt>
                <c:pt idx="39941">
                  <c:v>9.8559805815385477</c:v>
                </c:pt>
                <c:pt idx="39942">
                  <c:v>9.8305801178229935</c:v>
                </c:pt>
                <c:pt idx="39943">
                  <c:v>9.8332041636907093</c:v>
                </c:pt>
                <c:pt idx="39944">
                  <c:v>9.8739410530138176</c:v>
                </c:pt>
                <c:pt idx="39945">
                  <c:v>9.9007640743083893</c:v>
                </c:pt>
                <c:pt idx="39946">
                  <c:v>9.9088876866839239</c:v>
                </c:pt>
                <c:pt idx="39947">
                  <c:v>9.9181844961155399</c:v>
                </c:pt>
                <c:pt idx="39948">
                  <c:v>9.9003183476726431</c:v>
                </c:pt>
                <c:pt idx="39949">
                  <c:v>9.8735156405348938</c:v>
                </c:pt>
                <c:pt idx="39950">
                  <c:v>9.8441049705247607</c:v>
                </c:pt>
                <c:pt idx="39951">
                  <c:v>9.8220526518756248</c:v>
                </c:pt>
                <c:pt idx="39952">
                  <c:v>9.8065177647500708</c:v>
                </c:pt>
                <c:pt idx="39953">
                  <c:v>9.83568247960247</c:v>
                </c:pt>
                <c:pt idx="39954">
                  <c:v>9.8872923074355725</c:v>
                </c:pt>
                <c:pt idx="39955">
                  <c:v>9.9311823676876809</c:v>
                </c:pt>
                <c:pt idx="39956">
                  <c:v>9.9966432398830545</c:v>
                </c:pt>
                <c:pt idx="39957">
                  <c:v>10.03831917926022</c:v>
                </c:pt>
                <c:pt idx="39958">
                  <c:v>10.044253787513611</c:v>
                </c:pt>
                <c:pt idx="39959">
                  <c:v>9.9724501452411616</c:v>
                </c:pt>
                <c:pt idx="39960">
                  <c:v>9.832073643909883</c:v>
                </c:pt>
                <c:pt idx="39961">
                  <c:v>9.6254171980399885</c:v>
                </c:pt>
                <c:pt idx="39962">
                  <c:v>9.4476888652098356</c:v>
                </c:pt>
                <c:pt idx="39963">
                  <c:v>9.3944729683836119</c:v>
                </c:pt>
                <c:pt idx="39964">
                  <c:v>9.5414277173769566</c:v>
                </c:pt>
                <c:pt idx="39965">
                  <c:v>9.8754208367546621</c:v>
                </c:pt>
                <c:pt idx="39966">
                  <c:v>10.205874283525615</c:v>
                </c:pt>
                <c:pt idx="39967">
                  <c:v>10.439016012344512</c:v>
                </c:pt>
                <c:pt idx="39968">
                  <c:v>10.517384980331476</c:v>
                </c:pt>
                <c:pt idx="39969">
                  <c:v>10.354477700144511</c:v>
                </c:pt>
                <c:pt idx="39970">
                  <c:v>9.97330315102821</c:v>
                </c:pt>
                <c:pt idx="39971">
                  <c:v>9.5109478614228298</c:v>
                </c:pt>
                <c:pt idx="39972">
                  <c:v>9.1661276263134379</c:v>
                </c:pt>
                <c:pt idx="39973">
                  <c:v>9.0163369893866196</c:v>
                </c:pt>
                <c:pt idx="39974">
                  <c:v>9.1517893749920365</c:v>
                </c:pt>
                <c:pt idx="39975">
                  <c:v>9.5291495039817598</c:v>
                </c:pt>
                <c:pt idx="39976">
                  <c:v>10.010542355596888</c:v>
                </c:pt>
                <c:pt idx="39977">
                  <c:v>10.383899655509593</c:v>
                </c:pt>
                <c:pt idx="39978">
                  <c:v>10.545940664420396</c:v>
                </c:pt>
                <c:pt idx="39979">
                  <c:v>10.498150838107822</c:v>
                </c:pt>
                <c:pt idx="39980">
                  <c:v>10.193677799047773</c:v>
                </c:pt>
                <c:pt idx="39981">
                  <c:v>9.7680217253684543</c:v>
                </c:pt>
                <c:pt idx="39982">
                  <c:v>9.4155733455598742</c:v>
                </c:pt>
                <c:pt idx="39983">
                  <c:v>9.2264055412800001</c:v>
                </c:pt>
                <c:pt idx="39984">
                  <c:v>9.2626690102257196</c:v>
                </c:pt>
                <c:pt idx="39985">
                  <c:v>9.4968963040535517</c:v>
                </c:pt>
                <c:pt idx="39986">
                  <c:v>9.8244675471111957</c:v>
                </c:pt>
                <c:pt idx="39987">
                  <c:v>10.132291948615286</c:v>
                </c:pt>
                <c:pt idx="39988">
                  <c:v>10.299340661344361</c:v>
                </c:pt>
                <c:pt idx="39989">
                  <c:v>10.236957119577058</c:v>
                </c:pt>
                <c:pt idx="39990">
                  <c:v>9.9888620790456493</c:v>
                </c:pt>
                <c:pt idx="39991">
                  <c:v>9.7100775058392443</c:v>
                </c:pt>
                <c:pt idx="39992">
                  <c:v>9.5273456258405975</c:v>
                </c:pt>
                <c:pt idx="39993">
                  <c:v>9.5205580807783274</c:v>
                </c:pt>
                <c:pt idx="39994">
                  <c:v>9.6887566389630884</c:v>
                </c:pt>
                <c:pt idx="39995">
                  <c:v>9.9468256501776704</c:v>
                </c:pt>
                <c:pt idx="39996">
                  <c:v>10.132555055058818</c:v>
                </c:pt>
                <c:pt idx="39997">
                  <c:v>10.189398394471059</c:v>
                </c:pt>
                <c:pt idx="39998">
                  <c:v>10.103742514071593</c:v>
                </c:pt>
                <c:pt idx="39999">
                  <c:v>9.9439031254130423</c:v>
                </c:pt>
                <c:pt idx="40000">
                  <c:v>9.7742805795807275</c:v>
                </c:pt>
                <c:pt idx="40001">
                  <c:v>9.6557152483639843</c:v>
                </c:pt>
                <c:pt idx="40002">
                  <c:v>9.6570044182242754</c:v>
                </c:pt>
                <c:pt idx="40003">
                  <c:v>9.7604321141936925</c:v>
                </c:pt>
                <c:pt idx="40004">
                  <c:v>9.9448576196124598</c:v>
                </c:pt>
                <c:pt idx="40005">
                  <c:v>10.093324937172925</c:v>
                </c:pt>
                <c:pt idx="40006">
                  <c:v>10.151241146883139</c:v>
                </c:pt>
                <c:pt idx="40007">
                  <c:v>10.093032770399923</c:v>
                </c:pt>
                <c:pt idx="40008">
                  <c:v>9.946304934333666</c:v>
                </c:pt>
                <c:pt idx="40009">
                  <c:v>9.78580976996356</c:v>
                </c:pt>
                <c:pt idx="40010">
                  <c:v>9.7118542622147235</c:v>
                </c:pt>
                <c:pt idx="40011">
                  <c:v>9.7394701429274289</c:v>
                </c:pt>
                <c:pt idx="40012">
                  <c:v>9.837333081864525</c:v>
                </c:pt>
                <c:pt idx="40013">
                  <c:v>9.9090753005755108</c:v>
                </c:pt>
                <c:pt idx="40014">
                  <c:v>9.9579941002616792</c:v>
                </c:pt>
                <c:pt idx="40015">
                  <c:v>9.9568761133162944</c:v>
                </c:pt>
                <c:pt idx="40016">
                  <c:v>9.9555346290640205</c:v>
                </c:pt>
                <c:pt idx="40017">
                  <c:v>9.9372318871803049</c:v>
                </c:pt>
                <c:pt idx="40018">
                  <c:v>9.8923821361285764</c:v>
                </c:pt>
                <c:pt idx="40019">
                  <c:v>9.8589974877109068</c:v>
                </c:pt>
                <c:pt idx="40020">
                  <c:v>9.8583680431361227</c:v>
                </c:pt>
                <c:pt idx="40021">
                  <c:v>9.8987419911501107</c:v>
                </c:pt>
                <c:pt idx="40022">
                  <c:v>9.9483336847876682</c:v>
                </c:pt>
                <c:pt idx="40023">
                  <c:v>9.9831968379282596</c:v>
                </c:pt>
                <c:pt idx="40024">
                  <c:v>9.9844455419322315</c:v>
                </c:pt>
                <c:pt idx="40025">
                  <c:v>9.9468654071115115</c:v>
                </c:pt>
                <c:pt idx="40026">
                  <c:v>9.8921595191158413</c:v>
                </c:pt>
                <c:pt idx="40027">
                  <c:v>9.835182327254623</c:v>
                </c:pt>
                <c:pt idx="40028">
                  <c:v>9.8205266767474075</c:v>
                </c:pt>
                <c:pt idx="40029">
                  <c:v>9.8535012175266363</c:v>
                </c:pt>
                <c:pt idx="40030">
                  <c:v>9.9130152807215577</c:v>
                </c:pt>
                <c:pt idx="40031">
                  <c:v>9.9765777348048541</c:v>
                </c:pt>
                <c:pt idx="40032">
                  <c:v>10.029785605694352</c:v>
                </c:pt>
                <c:pt idx="40033">
                  <c:v>10.036689796180013</c:v>
                </c:pt>
                <c:pt idx="40034">
                  <c:v>9.9984399796070491</c:v>
                </c:pt>
                <c:pt idx="40035">
                  <c:v>9.9330685189557411</c:v>
                </c:pt>
                <c:pt idx="40036">
                  <c:v>9.8687116668210884</c:v>
                </c:pt>
                <c:pt idx="40037">
                  <c:v>9.8325703675159044</c:v>
                </c:pt>
                <c:pt idx="40038">
                  <c:v>9.7913982140375353</c:v>
                </c:pt>
                <c:pt idx="40039">
                  <c:v>9.7934888404992861</c:v>
                </c:pt>
                <c:pt idx="40040">
                  <c:v>9.8629954116511254</c:v>
                </c:pt>
                <c:pt idx="40041">
                  <c:v>9.928048398952944</c:v>
                </c:pt>
                <c:pt idx="40042">
                  <c:v>9.9921487544079444</c:v>
                </c:pt>
                <c:pt idx="40043">
                  <c:v>10.029469466061359</c:v>
                </c:pt>
                <c:pt idx="40044">
                  <c:v>10.028355285924656</c:v>
                </c:pt>
                <c:pt idx="40045">
                  <c:v>9.9841335940551303</c:v>
                </c:pt>
                <c:pt idx="40046">
                  <c:v>9.9028928394462383</c:v>
                </c:pt>
                <c:pt idx="40047">
                  <c:v>9.8269991183264391</c:v>
                </c:pt>
                <c:pt idx="40048">
                  <c:v>9.8251319031629389</c:v>
                </c:pt>
                <c:pt idx="40049">
                  <c:v>9.8633954304586311</c:v>
                </c:pt>
                <c:pt idx="40050">
                  <c:v>9.9485432891335677</c:v>
                </c:pt>
                <c:pt idx="40051">
                  <c:v>10.027814481645864</c:v>
                </c:pt>
                <c:pt idx="40052">
                  <c:v>10.021124563775462</c:v>
                </c:pt>
                <c:pt idx="40053">
                  <c:v>9.9894471960986682</c:v>
                </c:pt>
                <c:pt idx="40054">
                  <c:v>9.9630823144927998</c:v>
                </c:pt>
                <c:pt idx="40055">
                  <c:v>9.9058513815904536</c:v>
                </c:pt>
                <c:pt idx="40056">
                  <c:v>9.8549181595791531</c:v>
                </c:pt>
                <c:pt idx="40057">
                  <c:v>9.8480299097795214</c:v>
                </c:pt>
                <c:pt idx="40058">
                  <c:v>9.8788606730453061</c:v>
                </c:pt>
                <c:pt idx="40059">
                  <c:v>9.9060465693601554</c:v>
                </c:pt>
                <c:pt idx="40060">
                  <c:v>9.9494649480978001</c:v>
                </c:pt>
                <c:pt idx="40061">
                  <c:v>9.9817895158153522</c:v>
                </c:pt>
                <c:pt idx="40062">
                  <c:v>9.9730554796326327</c:v>
                </c:pt>
                <c:pt idx="40063">
                  <c:v>9.9471582314403673</c:v>
                </c:pt>
                <c:pt idx="40064">
                  <c:v>9.9121894371411639</c:v>
                </c:pt>
                <c:pt idx="40065">
                  <c:v>9.8970996109867979</c:v>
                </c:pt>
                <c:pt idx="40066">
                  <c:v>9.8857005950672043</c:v>
                </c:pt>
                <c:pt idx="40067">
                  <c:v>9.8714740389514812</c:v>
                </c:pt>
                <c:pt idx="40068">
                  <c:v>9.8804098017930357</c:v>
                </c:pt>
                <c:pt idx="40069">
                  <c:v>9.9000349632595199</c:v>
                </c:pt>
                <c:pt idx="40070">
                  <c:v>9.8992528774698272</c:v>
                </c:pt>
                <c:pt idx="40071">
                  <c:v>9.9278814753472364</c:v>
                </c:pt>
                <c:pt idx="40072">
                  <c:v>9.9438015253234422</c:v>
                </c:pt>
                <c:pt idx="40073">
                  <c:v>9.9483395329040807</c:v>
                </c:pt>
                <c:pt idx="40074">
                  <c:v>9.956162459817314</c:v>
                </c:pt>
                <c:pt idx="40075">
                  <c:v>9.9285292581238469</c:v>
                </c:pt>
                <c:pt idx="40076">
                  <c:v>9.9095966590047055</c:v>
                </c:pt>
                <c:pt idx="40077">
                  <c:v>9.8993936600974788</c:v>
                </c:pt>
                <c:pt idx="40078">
                  <c:v>9.8931126854258054</c:v>
                </c:pt>
                <c:pt idx="40079">
                  <c:v>9.89725201219008</c:v>
                </c:pt>
                <c:pt idx="40080">
                  <c:v>9.8792578698543725</c:v>
                </c:pt>
                <c:pt idx="40081">
                  <c:v>9.8792631623623457</c:v>
                </c:pt>
                <c:pt idx="40082">
                  <c:v>9.8715481502379117</c:v>
                </c:pt>
                <c:pt idx="40083">
                  <c:v>9.903594551876985</c:v>
                </c:pt>
                <c:pt idx="40084">
                  <c:v>9.929894296340537</c:v>
                </c:pt>
                <c:pt idx="40085">
                  <c:v>9.9236847954609981</c:v>
                </c:pt>
                <c:pt idx="40086">
                  <c:v>9.9204405318809865</c:v>
                </c:pt>
                <c:pt idx="40087">
                  <c:v>9.923206126641448</c:v>
                </c:pt>
                <c:pt idx="40088">
                  <c:v>9.9431071033124798</c:v>
                </c:pt>
                <c:pt idx="40089">
                  <c:v>9.9390501070806856</c:v>
                </c:pt>
                <c:pt idx="40090">
                  <c:v>9.9262897987455787</c:v>
                </c:pt>
                <c:pt idx="40091">
                  <c:v>9.9015342292547661</c:v>
                </c:pt>
                <c:pt idx="40092">
                  <c:v>9.8769857056339436</c:v>
                </c:pt>
                <c:pt idx="40093">
                  <c:v>9.8314980623489028</c:v>
                </c:pt>
                <c:pt idx="40094">
                  <c:v>9.8416139267302007</c:v>
                </c:pt>
                <c:pt idx="40095">
                  <c:v>9.8688304519470034</c:v>
                </c:pt>
                <c:pt idx="40096">
                  <c:v>9.8905427104935573</c:v>
                </c:pt>
                <c:pt idx="40097">
                  <c:v>9.897321828234384</c:v>
                </c:pt>
                <c:pt idx="40098">
                  <c:v>9.9051995120252574</c:v>
                </c:pt>
                <c:pt idx="40099">
                  <c:v>9.8873121719081016</c:v>
                </c:pt>
                <c:pt idx="40100">
                  <c:v>9.8682717866975214</c:v>
                </c:pt>
                <c:pt idx="40101">
                  <c:v>9.8668977430099876</c:v>
                </c:pt>
                <c:pt idx="40102">
                  <c:v>9.891419204079499</c:v>
                </c:pt>
                <c:pt idx="40103">
                  <c:v>9.919233610144822</c:v>
                </c:pt>
                <c:pt idx="40104">
                  <c:v>9.9487554036592147</c:v>
                </c:pt>
                <c:pt idx="40105">
                  <c:v>9.9514218969878367</c:v>
                </c:pt>
                <c:pt idx="40106">
                  <c:v>9.9312631223237844</c:v>
                </c:pt>
                <c:pt idx="40107">
                  <c:v>9.8978555254375138</c:v>
                </c:pt>
                <c:pt idx="40108">
                  <c:v>9.8670383434895381</c:v>
                </c:pt>
                <c:pt idx="40109">
                  <c:v>9.8586622209971111</c:v>
                </c:pt>
                <c:pt idx="40110">
                  <c:v>9.8452699198919209</c:v>
                </c:pt>
                <c:pt idx="40111">
                  <c:v>9.8346911295293751</c:v>
                </c:pt>
                <c:pt idx="40112">
                  <c:v>9.8315121492961435</c:v>
                </c:pt>
                <c:pt idx="40113">
                  <c:v>9.8567591685496669</c:v>
                </c:pt>
                <c:pt idx="40114">
                  <c:v>9.8854161195484593</c:v>
                </c:pt>
                <c:pt idx="40115">
                  <c:v>9.9175599704126842</c:v>
                </c:pt>
                <c:pt idx="40116">
                  <c:v>9.9373592568857489</c:v>
                </c:pt>
                <c:pt idx="40117">
                  <c:v>9.9131546089135618</c:v>
                </c:pt>
                <c:pt idx="40118">
                  <c:v>9.8758340708383088</c:v>
                </c:pt>
                <c:pt idx="40119">
                  <c:v>9.8340420471508505</c:v>
                </c:pt>
                <c:pt idx="40120">
                  <c:v>9.8156286337924072</c:v>
                </c:pt>
                <c:pt idx="40121">
                  <c:v>9.8240336926872054</c:v>
                </c:pt>
                <c:pt idx="40122">
                  <c:v>9.8499319826841578</c:v>
                </c:pt>
                <c:pt idx="40123">
                  <c:v>9.8917952404423293</c:v>
                </c:pt>
                <c:pt idx="40124">
                  <c:v>9.9445438024051427</c:v>
                </c:pt>
                <c:pt idx="40125">
                  <c:v>9.9553590756765331</c:v>
                </c:pt>
                <c:pt idx="40126">
                  <c:v>9.9294832793544199</c:v>
                </c:pt>
                <c:pt idx="40127">
                  <c:v>9.908588663695145</c:v>
                </c:pt>
                <c:pt idx="40128">
                  <c:v>9.8892064559585062</c:v>
                </c:pt>
                <c:pt idx="40129">
                  <c:v>9.8829357537069402</c:v>
                </c:pt>
                <c:pt idx="40130">
                  <c:v>9.8609839333261959</c:v>
                </c:pt>
                <c:pt idx="40131">
                  <c:v>9.8379887206069014</c:v>
                </c:pt>
                <c:pt idx="40132">
                  <c:v>9.8271025450540765</c:v>
                </c:pt>
                <c:pt idx="40133">
                  <c:v>9.8149302091475139</c:v>
                </c:pt>
                <c:pt idx="40134">
                  <c:v>9.8474509103292309</c:v>
                </c:pt>
                <c:pt idx="40135">
                  <c:v>9.8702548879558947</c:v>
                </c:pt>
                <c:pt idx="40136">
                  <c:v>9.9039100975995655</c:v>
                </c:pt>
                <c:pt idx="40137">
                  <c:v>9.9101334393629692</c:v>
                </c:pt>
                <c:pt idx="40138">
                  <c:v>9.9100440088894874</c:v>
                </c:pt>
                <c:pt idx="40139">
                  <c:v>9.9141246272590919</c:v>
                </c:pt>
                <c:pt idx="40140">
                  <c:v>9.9196158689277905</c:v>
                </c:pt>
                <c:pt idx="40141">
                  <c:v>9.9064665452449461</c:v>
                </c:pt>
                <c:pt idx="40142">
                  <c:v>9.8787264885280877</c:v>
                </c:pt>
                <c:pt idx="40143">
                  <c:v>9.8600189632185629</c:v>
                </c:pt>
                <c:pt idx="40144">
                  <c:v>9.8526223980038008</c:v>
                </c:pt>
                <c:pt idx="40145">
                  <c:v>9.8294741489949011</c:v>
                </c:pt>
                <c:pt idx="40146">
                  <c:v>9.8231325232262172</c:v>
                </c:pt>
                <c:pt idx="40147">
                  <c:v>9.8399988310945226</c:v>
                </c:pt>
                <c:pt idx="40148">
                  <c:v>9.8699019929747056</c:v>
                </c:pt>
                <c:pt idx="40149">
                  <c:v>9.9048393222732454</c:v>
                </c:pt>
                <c:pt idx="40150">
                  <c:v>9.910465143662007</c:v>
                </c:pt>
                <c:pt idx="40151">
                  <c:v>9.8957247302045435</c:v>
                </c:pt>
                <c:pt idx="40152">
                  <c:v>9.8942242668518112</c:v>
                </c:pt>
                <c:pt idx="40153">
                  <c:v>9.8878823755061571</c:v>
                </c:pt>
                <c:pt idx="40154">
                  <c:v>9.8731076664977753</c:v>
                </c:pt>
                <c:pt idx="40155">
                  <c:v>9.870537043443715</c:v>
                </c:pt>
                <c:pt idx="40156">
                  <c:v>9.8621994160604469</c:v>
                </c:pt>
                <c:pt idx="40157">
                  <c:v>9.8618349236347935</c:v>
                </c:pt>
                <c:pt idx="40158">
                  <c:v>9.8532311974473838</c:v>
                </c:pt>
                <c:pt idx="40159">
                  <c:v>9.8287605427980989</c:v>
                </c:pt>
                <c:pt idx="40160">
                  <c:v>9.8321109933985955</c:v>
                </c:pt>
                <c:pt idx="40161">
                  <c:v>9.8569679537234851</c:v>
                </c:pt>
                <c:pt idx="40162">
                  <c:v>9.8732815017641453</c:v>
                </c:pt>
                <c:pt idx="40163">
                  <c:v>9.8759433773980341</c:v>
                </c:pt>
                <c:pt idx="40164">
                  <c:v>9.8743568598754994</c:v>
                </c:pt>
                <c:pt idx="40165">
                  <c:v>9.8805305575709621</c:v>
                </c:pt>
                <c:pt idx="40166">
                  <c:v>9.8943492643342861</c:v>
                </c:pt>
                <c:pt idx="40167">
                  <c:v>9.917580476900353</c:v>
                </c:pt>
                <c:pt idx="40168">
                  <c:v>9.9025156541675301</c:v>
                </c:pt>
                <c:pt idx="40169">
                  <c:v>9.8620572743300201</c:v>
                </c:pt>
                <c:pt idx="40170">
                  <c:v>9.8291316439085392</c:v>
                </c:pt>
                <c:pt idx="40171">
                  <c:v>9.8091762217767489</c:v>
                </c:pt>
                <c:pt idx="40172">
                  <c:v>9.808726117348245</c:v>
                </c:pt>
                <c:pt idx="40173">
                  <c:v>9.8321829196501884</c:v>
                </c:pt>
                <c:pt idx="40174">
                  <c:v>9.8822918841273797</c:v>
                </c:pt>
                <c:pt idx="40175">
                  <c:v>9.9038641060749573</c:v>
                </c:pt>
                <c:pt idx="40176">
                  <c:v>9.8929423355393791</c:v>
                </c:pt>
                <c:pt idx="40177">
                  <c:v>9.862031898194628</c:v>
                </c:pt>
                <c:pt idx="40178">
                  <c:v>9.8367521042989505</c:v>
                </c:pt>
                <c:pt idx="40179">
                  <c:v>9.8303736088361262</c:v>
                </c:pt>
                <c:pt idx="40180">
                  <c:v>9.8661727096459924</c:v>
                </c:pt>
                <c:pt idx="40181">
                  <c:v>9.8971819839740753</c:v>
                </c:pt>
                <c:pt idx="40182">
                  <c:v>9.9322719296848607</c:v>
                </c:pt>
                <c:pt idx="40183">
                  <c:v>9.9248992288645201</c:v>
                </c:pt>
                <c:pt idx="40184">
                  <c:v>9.8839466598871137</c:v>
                </c:pt>
                <c:pt idx="40185">
                  <c:v>9.8300123595362408</c:v>
                </c:pt>
                <c:pt idx="40186">
                  <c:v>9.8119696253001703</c:v>
                </c:pt>
                <c:pt idx="40187">
                  <c:v>9.8526061068464283</c:v>
                </c:pt>
                <c:pt idx="40188">
                  <c:v>9.9123426201680562</c:v>
                </c:pt>
                <c:pt idx="40189">
                  <c:v>9.9345479183819094</c:v>
                </c:pt>
                <c:pt idx="40190">
                  <c:v>9.9528288202420896</c:v>
                </c:pt>
                <c:pt idx="40191">
                  <c:v>9.9300938820562745</c:v>
                </c:pt>
                <c:pt idx="40192">
                  <c:v>9.9003450797963239</c:v>
                </c:pt>
                <c:pt idx="40193">
                  <c:v>9.8752225818087815</c:v>
                </c:pt>
                <c:pt idx="40194">
                  <c:v>9.8646574822363142</c:v>
                </c:pt>
                <c:pt idx="40195">
                  <c:v>9.846246245970466</c:v>
                </c:pt>
                <c:pt idx="40196">
                  <c:v>9.8633688015104717</c:v>
                </c:pt>
                <c:pt idx="40197">
                  <c:v>9.882299670238476</c:v>
                </c:pt>
                <c:pt idx="40198">
                  <c:v>9.870898779985291</c:v>
                </c:pt>
                <c:pt idx="40199">
                  <c:v>9.8456785183164044</c:v>
                </c:pt>
                <c:pt idx="40200">
                  <c:v>9.8509427990308094</c:v>
                </c:pt>
                <c:pt idx="40201">
                  <c:v>9.8815739211835201</c:v>
                </c:pt>
                <c:pt idx="40202">
                  <c:v>9.9437503463271835</c:v>
                </c:pt>
                <c:pt idx="40203">
                  <c:v>9.9592540703915517</c:v>
                </c:pt>
                <c:pt idx="40204">
                  <c:v>9.9243330045625004</c:v>
                </c:pt>
                <c:pt idx="40205">
                  <c:v>9.8515982007066576</c:v>
                </c:pt>
                <c:pt idx="40206">
                  <c:v>9.7972775016280913</c:v>
                </c:pt>
                <c:pt idx="40207">
                  <c:v>9.8026846269177295</c:v>
                </c:pt>
                <c:pt idx="40208">
                  <c:v>9.8511270686293244</c:v>
                </c:pt>
                <c:pt idx="40209">
                  <c:v>9.9095777594776564</c:v>
                </c:pt>
                <c:pt idx="40210">
                  <c:v>9.9451349391215373</c:v>
                </c:pt>
                <c:pt idx="40211">
                  <c:v>9.9391771412537402</c:v>
                </c:pt>
                <c:pt idx="40212">
                  <c:v>9.9022633034521395</c:v>
                </c:pt>
                <c:pt idx="40213">
                  <c:v>9.8712981573325163</c:v>
                </c:pt>
                <c:pt idx="40214">
                  <c:v>9.8349700836729745</c:v>
                </c:pt>
                <c:pt idx="40215">
                  <c:v>9.8489995250828084</c:v>
                </c:pt>
                <c:pt idx="40216">
                  <c:v>9.8851367121357008</c:v>
                </c:pt>
                <c:pt idx="40217">
                  <c:v>9.9142268580530164</c:v>
                </c:pt>
                <c:pt idx="40218">
                  <c:v>9.9111520885128943</c:v>
                </c:pt>
                <c:pt idx="40219">
                  <c:v>9.8961080397136438</c:v>
                </c:pt>
                <c:pt idx="40220">
                  <c:v>9.886845260698685</c:v>
                </c:pt>
                <c:pt idx="40221">
                  <c:v>9.8619863134579298</c:v>
                </c:pt>
                <c:pt idx="40222">
                  <c:v>9.8500493541631435</c:v>
                </c:pt>
                <c:pt idx="40223">
                  <c:v>9.8573751762006658</c:v>
                </c:pt>
                <c:pt idx="40224">
                  <c:v>9.8597951155444523</c:v>
                </c:pt>
                <c:pt idx="40225">
                  <c:v>9.867180857412869</c:v>
                </c:pt>
                <c:pt idx="40226">
                  <c:v>9.8798207763203667</c:v>
                </c:pt>
                <c:pt idx="40227">
                  <c:v>9.8797598573431991</c:v>
                </c:pt>
                <c:pt idx="40228">
                  <c:v>9.8932571202991255</c:v>
                </c:pt>
                <c:pt idx="40229">
                  <c:v>9.8865022546592893</c:v>
                </c:pt>
                <c:pt idx="40230">
                  <c:v>9.8606045689192516</c:v>
                </c:pt>
                <c:pt idx="40231">
                  <c:v>9.8489939216964029</c:v>
                </c:pt>
                <c:pt idx="40232">
                  <c:v>9.8487931804936117</c:v>
                </c:pt>
                <c:pt idx="40233">
                  <c:v>9.8324636552308657</c:v>
                </c:pt>
                <c:pt idx="40234">
                  <c:v>9.8403224673274234</c:v>
                </c:pt>
                <c:pt idx="40235">
                  <c:v>9.8348767527778875</c:v>
                </c:pt>
                <c:pt idx="40236">
                  <c:v>9.8651898848492241</c:v>
                </c:pt>
                <c:pt idx="40237">
                  <c:v>9.88453277028513</c:v>
                </c:pt>
                <c:pt idx="40238">
                  <c:v>9.9107558432470224</c:v>
                </c:pt>
                <c:pt idx="40239">
                  <c:v>9.9136541217156786</c:v>
                </c:pt>
                <c:pt idx="40240">
                  <c:v>9.8854405868002537</c:v>
                </c:pt>
                <c:pt idx="40241">
                  <c:v>9.8207595749419951</c:v>
                </c:pt>
                <c:pt idx="40242">
                  <c:v>9.7529518824827761</c:v>
                </c:pt>
                <c:pt idx="40243">
                  <c:v>9.7470222011137686</c:v>
                </c:pt>
                <c:pt idx="40244">
                  <c:v>9.7938871946278621</c:v>
                </c:pt>
                <c:pt idx="40245">
                  <c:v>9.8619624889392217</c:v>
                </c:pt>
                <c:pt idx="40246">
                  <c:v>9.9118305107579712</c:v>
                </c:pt>
                <c:pt idx="40247">
                  <c:v>9.9351232132146965</c:v>
                </c:pt>
                <c:pt idx="40248">
                  <c:v>9.9153666802906155</c:v>
                </c:pt>
                <c:pt idx="40249">
                  <c:v>9.8676726552061691</c:v>
                </c:pt>
                <c:pt idx="40250">
                  <c:v>9.8459201065681743</c:v>
                </c:pt>
                <c:pt idx="40251">
                  <c:v>9.8229766260156737</c:v>
                </c:pt>
                <c:pt idx="40252">
                  <c:v>9.8247868543185817</c:v>
                </c:pt>
                <c:pt idx="40253">
                  <c:v>9.8296773089230509</c:v>
                </c:pt>
                <c:pt idx="40254">
                  <c:v>9.8314906485178923</c:v>
                </c:pt>
                <c:pt idx="40255">
                  <c:v>9.8277590019622227</c:v>
                </c:pt>
                <c:pt idx="40256">
                  <c:v>9.8389867936235298</c:v>
                </c:pt>
                <c:pt idx="40257">
                  <c:v>9.8400093615621671</c:v>
                </c:pt>
                <c:pt idx="40258">
                  <c:v>9.8415996857639403</c:v>
                </c:pt>
                <c:pt idx="40259">
                  <c:v>9.8545825448972462</c:v>
                </c:pt>
                <c:pt idx="40260">
                  <c:v>9.8559410172549509</c:v>
                </c:pt>
                <c:pt idx="40261">
                  <c:v>9.848920451746304</c:v>
                </c:pt>
                <c:pt idx="40262">
                  <c:v>9.8335459903199354</c:v>
                </c:pt>
                <c:pt idx="40263">
                  <c:v>9.8320079999424355</c:v>
                </c:pt>
                <c:pt idx="40264">
                  <c:v>9.8264072868755914</c:v>
                </c:pt>
                <c:pt idx="40265">
                  <c:v>9.832629107488625</c:v>
                </c:pt>
                <c:pt idx="40266">
                  <c:v>9.8383109300649263</c:v>
                </c:pt>
                <c:pt idx="40267">
                  <c:v>9.8425171466587393</c:v>
                </c:pt>
                <c:pt idx="40268">
                  <c:v>9.8379375719339386</c:v>
                </c:pt>
                <c:pt idx="40269">
                  <c:v>9.8222788538875534</c:v>
                </c:pt>
                <c:pt idx="40270">
                  <c:v>9.8150752911474051</c:v>
                </c:pt>
                <c:pt idx="40271">
                  <c:v>9.820658686988768</c:v>
                </c:pt>
                <c:pt idx="40272">
                  <c:v>9.8268214362802819</c:v>
                </c:pt>
                <c:pt idx="40273">
                  <c:v>9.839635062497889</c:v>
                </c:pt>
                <c:pt idx="40274">
                  <c:v>9.84691584880383</c:v>
                </c:pt>
                <c:pt idx="40275">
                  <c:v>9.8536565124175315</c:v>
                </c:pt>
                <c:pt idx="40276">
                  <c:v>9.8512041056218322</c:v>
                </c:pt>
                <c:pt idx="40277">
                  <c:v>9.849348738532159</c:v>
                </c:pt>
                <c:pt idx="40278">
                  <c:v>9.8614412660444568</c:v>
                </c:pt>
                <c:pt idx="40279">
                  <c:v>9.8651980387791269</c:v>
                </c:pt>
                <c:pt idx="40280">
                  <c:v>9.8545617845343809</c:v>
                </c:pt>
                <c:pt idx="40281">
                  <c:v>9.8417843306442556</c:v>
                </c:pt>
                <c:pt idx="40282">
                  <c:v>9.834002484604369</c:v>
                </c:pt>
                <c:pt idx="40283">
                  <c:v>9.8214795846029652</c:v>
                </c:pt>
                <c:pt idx="40284">
                  <c:v>9.8198133672786838</c:v>
                </c:pt>
                <c:pt idx="40285">
                  <c:v>9.8263031231407503</c:v>
                </c:pt>
                <c:pt idx="40286">
                  <c:v>9.8507292129389601</c:v>
                </c:pt>
                <c:pt idx="40287">
                  <c:v>9.9052871086978254</c:v>
                </c:pt>
                <c:pt idx="40288">
                  <c:v>9.9554008601820119</c:v>
                </c:pt>
                <c:pt idx="40289">
                  <c:v>9.960060377615763</c:v>
                </c:pt>
                <c:pt idx="40290">
                  <c:v>9.9079441759394093</c:v>
                </c:pt>
                <c:pt idx="40291">
                  <c:v>9.8897178439307005</c:v>
                </c:pt>
                <c:pt idx="40292">
                  <c:v>9.8591233227134563</c:v>
                </c:pt>
                <c:pt idx="40293">
                  <c:v>9.8321435262396069</c:v>
                </c:pt>
                <c:pt idx="40294">
                  <c:v>9.8092579842538665</c:v>
                </c:pt>
                <c:pt idx="40295">
                  <c:v>9.8132537762313294</c:v>
                </c:pt>
                <c:pt idx="40296">
                  <c:v>9.8270814165445035</c:v>
                </c:pt>
                <c:pt idx="40297">
                  <c:v>9.7885072534550019</c:v>
                </c:pt>
                <c:pt idx="40298">
                  <c:v>9.7997175232158948</c:v>
                </c:pt>
                <c:pt idx="40299">
                  <c:v>9.894872185580752</c:v>
                </c:pt>
                <c:pt idx="40300">
                  <c:v>9.9353665472787309</c:v>
                </c:pt>
                <c:pt idx="40301">
                  <c:v>9.9167374482827491</c:v>
                </c:pt>
                <c:pt idx="40302">
                  <c:v>9.9047542485382998</c:v>
                </c:pt>
                <c:pt idx="40303">
                  <c:v>9.9269426048719289</c:v>
                </c:pt>
                <c:pt idx="40304">
                  <c:v>9.9337142931939617</c:v>
                </c:pt>
                <c:pt idx="40305">
                  <c:v>9.9103641865382013</c:v>
                </c:pt>
                <c:pt idx="40306">
                  <c:v>9.8760202582483956</c:v>
                </c:pt>
                <c:pt idx="40307">
                  <c:v>9.8359419329259126</c:v>
                </c:pt>
                <c:pt idx="40308">
                  <c:v>9.8288178191780329</c:v>
                </c:pt>
                <c:pt idx="40309">
                  <c:v>9.8497188501186344</c:v>
                </c:pt>
                <c:pt idx="40310">
                  <c:v>9.879116113050193</c:v>
                </c:pt>
                <c:pt idx="40311">
                  <c:v>9.9010402050950255</c:v>
                </c:pt>
                <c:pt idx="40312">
                  <c:v>9.8947053057859389</c:v>
                </c:pt>
                <c:pt idx="40313">
                  <c:v>9.8561364932334374</c:v>
                </c:pt>
                <c:pt idx="40314">
                  <c:v>9.8322178006674825</c:v>
                </c:pt>
                <c:pt idx="40315">
                  <c:v>9.8252979942789089</c:v>
                </c:pt>
                <c:pt idx="40316">
                  <c:v>9.8581383779529741</c:v>
                </c:pt>
                <c:pt idx="40317">
                  <c:v>9.8971642979903827</c:v>
                </c:pt>
                <c:pt idx="40318">
                  <c:v>9.921487320589657</c:v>
                </c:pt>
                <c:pt idx="40319">
                  <c:v>9.927447732359699</c:v>
                </c:pt>
                <c:pt idx="40320">
                  <c:v>9.9191680539339888</c:v>
                </c:pt>
                <c:pt idx="40321">
                  <c:v>9.8829347323277652</c:v>
                </c:pt>
                <c:pt idx="40322">
                  <c:v>9.8535061532096524</c:v>
                </c:pt>
                <c:pt idx="40323">
                  <c:v>9.8620848281178386</c:v>
                </c:pt>
                <c:pt idx="40324">
                  <c:v>9.8990645398313557</c:v>
                </c:pt>
                <c:pt idx="40325">
                  <c:v>9.9331042818611728</c:v>
                </c:pt>
                <c:pt idx="40326">
                  <c:v>9.9408808501009869</c:v>
                </c:pt>
                <c:pt idx="40327">
                  <c:v>9.9116208771797982</c:v>
                </c:pt>
                <c:pt idx="40328">
                  <c:v>9.8792506154736177</c:v>
                </c:pt>
                <c:pt idx="40329">
                  <c:v>9.8465479563744367</c:v>
                </c:pt>
                <c:pt idx="40330">
                  <c:v>9.8211423435625331</c:v>
                </c:pt>
                <c:pt idx="40331">
                  <c:v>9.7707060959366601</c:v>
                </c:pt>
                <c:pt idx="40332">
                  <c:v>9.8001957897632206</c:v>
                </c:pt>
                <c:pt idx="40333">
                  <c:v>9.9555157807345722</c:v>
                </c:pt>
                <c:pt idx="40334">
                  <c:v>10.008824738319012</c:v>
                </c:pt>
                <c:pt idx="40335">
                  <c:v>9.9801497506995034</c:v>
                </c:pt>
                <c:pt idx="40336">
                  <c:v>9.9233784385155559</c:v>
                </c:pt>
                <c:pt idx="40337">
                  <c:v>9.8929172096284983</c:v>
                </c:pt>
                <c:pt idx="40338">
                  <c:v>9.8787908932411241</c:v>
                </c:pt>
                <c:pt idx="40339">
                  <c:v>9.8623771684404886</c:v>
                </c:pt>
                <c:pt idx="40340">
                  <c:v>9.8446455767405308</c:v>
                </c:pt>
                <c:pt idx="40341">
                  <c:v>9.8414131351714644</c:v>
                </c:pt>
                <c:pt idx="40342">
                  <c:v>9.8464762727303885</c:v>
                </c:pt>
                <c:pt idx="40343">
                  <c:v>9.8638220790129161</c:v>
                </c:pt>
                <c:pt idx="40344">
                  <c:v>9.8754243479348904</c:v>
                </c:pt>
                <c:pt idx="40345">
                  <c:v>9.8799140727302053</c:v>
                </c:pt>
                <c:pt idx="40346">
                  <c:v>9.8808599924466449</c:v>
                </c:pt>
                <c:pt idx="40347">
                  <c:v>9.8772328153483517</c:v>
                </c:pt>
                <c:pt idx="40348">
                  <c:v>9.8857216243570427</c:v>
                </c:pt>
                <c:pt idx="40349">
                  <c:v>9.9094279559633307</c:v>
                </c:pt>
                <c:pt idx="40350">
                  <c:v>9.926101006829386</c:v>
                </c:pt>
                <c:pt idx="40351">
                  <c:v>9.9355631634707038</c:v>
                </c:pt>
                <c:pt idx="40352">
                  <c:v>9.9196923604788552</c:v>
                </c:pt>
                <c:pt idx="40353">
                  <c:v>9.857911852070206</c:v>
                </c:pt>
                <c:pt idx="40354">
                  <c:v>9.805303938696694</c:v>
                </c:pt>
                <c:pt idx="40355">
                  <c:v>9.7964018895812099</c:v>
                </c:pt>
                <c:pt idx="40356">
                  <c:v>9.8360359530668475</c:v>
                </c:pt>
                <c:pt idx="40357">
                  <c:v>9.8774783196130542</c:v>
                </c:pt>
                <c:pt idx="40358">
                  <c:v>9.9213454049407197</c:v>
                </c:pt>
                <c:pt idx="40359">
                  <c:v>9.9517152537009093</c:v>
                </c:pt>
                <c:pt idx="40360">
                  <c:v>9.9497355070805025</c:v>
                </c:pt>
                <c:pt idx="40361">
                  <c:v>9.9346780774741905</c:v>
                </c:pt>
                <c:pt idx="40362">
                  <c:v>9.873899737325031</c:v>
                </c:pt>
                <c:pt idx="40363">
                  <c:v>9.833925439315216</c:v>
                </c:pt>
                <c:pt idx="40364">
                  <c:v>9.7999107047567175</c:v>
                </c:pt>
                <c:pt idx="40365">
                  <c:v>9.80327584373779</c:v>
                </c:pt>
                <c:pt idx="40366">
                  <c:v>9.8283321123221974</c:v>
                </c:pt>
                <c:pt idx="40367">
                  <c:v>9.8808292153296602</c:v>
                </c:pt>
                <c:pt idx="40368">
                  <c:v>9.9352917900448823</c:v>
                </c:pt>
                <c:pt idx="40369">
                  <c:v>9.9479443217831971</c:v>
                </c:pt>
                <c:pt idx="40370">
                  <c:v>9.9489673323632672</c:v>
                </c:pt>
                <c:pt idx="40371">
                  <c:v>9.9195981879303137</c:v>
                </c:pt>
                <c:pt idx="40372">
                  <c:v>9.8725126902159577</c:v>
                </c:pt>
                <c:pt idx="40373">
                  <c:v>9.8341427089449063</c:v>
                </c:pt>
                <c:pt idx="40374">
                  <c:v>9.8315526847673578</c:v>
                </c:pt>
                <c:pt idx="40375">
                  <c:v>9.8364969035748544</c:v>
                </c:pt>
                <c:pt idx="40376">
                  <c:v>9.8024063220885171</c:v>
                </c:pt>
                <c:pt idx="40377">
                  <c:v>9.8484307730647824</c:v>
                </c:pt>
                <c:pt idx="40378">
                  <c:v>9.9601200866908872</c:v>
                </c:pt>
                <c:pt idx="40379">
                  <c:v>9.9772642857928009</c:v>
                </c:pt>
                <c:pt idx="40380">
                  <c:v>9.9488653166615482</c:v>
                </c:pt>
                <c:pt idx="40381">
                  <c:v>9.8786213533678247</c:v>
                </c:pt>
                <c:pt idx="40382">
                  <c:v>9.8271926847189395</c:v>
                </c:pt>
                <c:pt idx="40383">
                  <c:v>9.8101246750930624</c:v>
                </c:pt>
                <c:pt idx="40384">
                  <c:v>9.8325564541363359</c:v>
                </c:pt>
                <c:pt idx="40385">
                  <c:v>9.8599659517581362</c:v>
                </c:pt>
                <c:pt idx="40386">
                  <c:v>9.9051944539319585</c:v>
                </c:pt>
                <c:pt idx="40387">
                  <c:v>9.9417824924352765</c:v>
                </c:pt>
                <c:pt idx="40388">
                  <c:v>9.9341079175250719</c:v>
                </c:pt>
                <c:pt idx="40389">
                  <c:v>9.8827425603947638</c:v>
                </c:pt>
                <c:pt idx="40390">
                  <c:v>9.8283470382157923</c:v>
                </c:pt>
                <c:pt idx="40391">
                  <c:v>9.8089919727420973</c:v>
                </c:pt>
                <c:pt idx="40392">
                  <c:v>9.8317387547028439</c:v>
                </c:pt>
                <c:pt idx="40393">
                  <c:v>9.8762390985836035</c:v>
                </c:pt>
                <c:pt idx="40394">
                  <c:v>9.9171527734805416</c:v>
                </c:pt>
                <c:pt idx="40395">
                  <c:v>9.9247187785437312</c:v>
                </c:pt>
                <c:pt idx="40396">
                  <c:v>9.9104906196124389</c:v>
                </c:pt>
                <c:pt idx="40397">
                  <c:v>9.8706905664198228</c:v>
                </c:pt>
                <c:pt idx="40398">
                  <c:v>9.835817810611875</c:v>
                </c:pt>
                <c:pt idx="40399">
                  <c:v>9.8390293740863886</c:v>
                </c:pt>
                <c:pt idx="40400">
                  <c:v>9.8553611036682724</c:v>
                </c:pt>
                <c:pt idx="40401">
                  <c:v>9.8831936718089732</c:v>
                </c:pt>
                <c:pt idx="40402">
                  <c:v>9.8948601136450893</c:v>
                </c:pt>
                <c:pt idx="40403">
                  <c:v>9.8781093988714161</c:v>
                </c:pt>
                <c:pt idx="40404">
                  <c:v>9.8711408121796236</c:v>
                </c:pt>
                <c:pt idx="40405">
                  <c:v>9.8668427667000174</c:v>
                </c:pt>
                <c:pt idx="40406">
                  <c:v>9.8965681269201475</c:v>
                </c:pt>
                <c:pt idx="40407">
                  <c:v>9.9049438680961721</c:v>
                </c:pt>
                <c:pt idx="40408">
                  <c:v>9.9237980274984228</c:v>
                </c:pt>
                <c:pt idx="40409">
                  <c:v>9.9255560014088164</c:v>
                </c:pt>
                <c:pt idx="40410">
                  <c:v>9.8875488564468039</c:v>
                </c:pt>
                <c:pt idx="40411">
                  <c:v>9.8515752062514181</c:v>
                </c:pt>
                <c:pt idx="40412">
                  <c:v>9.8402015631031325</c:v>
                </c:pt>
                <c:pt idx="40413">
                  <c:v>9.8339855269000829</c:v>
                </c:pt>
                <c:pt idx="40414">
                  <c:v>9.8497221577618141</c:v>
                </c:pt>
                <c:pt idx="40415">
                  <c:v>9.8675033364459228</c:v>
                </c:pt>
                <c:pt idx="40416">
                  <c:v>9.8651408839040062</c:v>
                </c:pt>
                <c:pt idx="40417">
                  <c:v>9.8717994975396355</c:v>
                </c:pt>
                <c:pt idx="40418">
                  <c:v>9.8739000300630586</c:v>
                </c:pt>
                <c:pt idx="40419">
                  <c:v>9.904490536016004</c:v>
                </c:pt>
                <c:pt idx="40420">
                  <c:v>9.9390485830981063</c:v>
                </c:pt>
                <c:pt idx="40421">
                  <c:v>9.9280106306183598</c:v>
                </c:pt>
                <c:pt idx="40422">
                  <c:v>9.8921775356908253</c:v>
                </c:pt>
                <c:pt idx="40423">
                  <c:v>9.8636379670711953</c:v>
                </c:pt>
                <c:pt idx="40424">
                  <c:v>9.8463438064638655</c:v>
                </c:pt>
                <c:pt idx="40425">
                  <c:v>9.8305203695526053</c:v>
                </c:pt>
                <c:pt idx="40426">
                  <c:v>9.8279189795775146</c:v>
                </c:pt>
                <c:pt idx="40427">
                  <c:v>9.825853552422199</c:v>
                </c:pt>
                <c:pt idx="40428">
                  <c:v>9.8209639749084214</c:v>
                </c:pt>
                <c:pt idx="40429">
                  <c:v>9.8619474151187827</c:v>
                </c:pt>
                <c:pt idx="40430">
                  <c:v>9.9125213947534867</c:v>
                </c:pt>
                <c:pt idx="40431">
                  <c:v>9.9365181893295134</c:v>
                </c:pt>
                <c:pt idx="40432">
                  <c:v>9.9348690418268895</c:v>
                </c:pt>
                <c:pt idx="40433">
                  <c:v>9.8739119517551845</c:v>
                </c:pt>
                <c:pt idx="40434">
                  <c:v>9.8274889300909969</c:v>
                </c:pt>
                <c:pt idx="40435">
                  <c:v>9.7869194859940691</c:v>
                </c:pt>
                <c:pt idx="40436">
                  <c:v>9.7962745455749278</c:v>
                </c:pt>
                <c:pt idx="40437">
                  <c:v>9.8416637961321154</c:v>
                </c:pt>
                <c:pt idx="40438">
                  <c:v>9.8511574711270757</c:v>
                </c:pt>
                <c:pt idx="40439">
                  <c:v>9.8300060785962557</c:v>
                </c:pt>
                <c:pt idx="40440">
                  <c:v>9.7928247905631327</c:v>
                </c:pt>
                <c:pt idx="40441">
                  <c:v>9.7685537177378929</c:v>
                </c:pt>
                <c:pt idx="40442">
                  <c:v>9.7973655028955839</c:v>
                </c:pt>
                <c:pt idx="40443">
                  <c:v>9.8516528390470874</c:v>
                </c:pt>
                <c:pt idx="40444">
                  <c:v>9.9192881650692613</c:v>
                </c:pt>
                <c:pt idx="40445">
                  <c:v>9.9387647767211131</c:v>
                </c:pt>
                <c:pt idx="40446">
                  <c:v>9.8853798599876495</c:v>
                </c:pt>
                <c:pt idx="40447">
                  <c:v>9.8282998393029448</c:v>
                </c:pt>
                <c:pt idx="40448">
                  <c:v>9.8461226461111568</c:v>
                </c:pt>
                <c:pt idx="40449">
                  <c:v>9.8895661807896023</c:v>
                </c:pt>
                <c:pt idx="40450">
                  <c:v>9.9424358374748554</c:v>
                </c:pt>
                <c:pt idx="40451">
                  <c:v>9.9641302621483039</c:v>
                </c:pt>
                <c:pt idx="40452">
                  <c:v>9.9205646885964107</c:v>
                </c:pt>
                <c:pt idx="40453">
                  <c:v>9.823202458898642</c:v>
                </c:pt>
                <c:pt idx="40454">
                  <c:v>9.7501765714765138</c:v>
                </c:pt>
                <c:pt idx="40455">
                  <c:v>9.756701942728931</c:v>
                </c:pt>
                <c:pt idx="40456">
                  <c:v>9.8444230865597806</c:v>
                </c:pt>
                <c:pt idx="40457">
                  <c:v>9.9162886333600095</c:v>
                </c:pt>
                <c:pt idx="40458">
                  <c:v>9.9304471944799388</c:v>
                </c:pt>
                <c:pt idx="40459">
                  <c:v>9.8966699470162851</c:v>
                </c:pt>
                <c:pt idx="40460">
                  <c:v>9.8544155728610487</c:v>
                </c:pt>
                <c:pt idx="40461">
                  <c:v>9.8349457494455468</c:v>
                </c:pt>
                <c:pt idx="40462">
                  <c:v>9.8140094946268839</c:v>
                </c:pt>
                <c:pt idx="40463">
                  <c:v>9.800716845046594</c:v>
                </c:pt>
                <c:pt idx="40464">
                  <c:v>9.7637263987502703</c:v>
                </c:pt>
                <c:pt idx="40465">
                  <c:v>9.7660226471051228</c:v>
                </c:pt>
                <c:pt idx="40466">
                  <c:v>9.7928208276172217</c:v>
                </c:pt>
                <c:pt idx="40467">
                  <c:v>9.8384580210400276</c:v>
                </c:pt>
                <c:pt idx="40468">
                  <c:v>9.8754733228129385</c:v>
                </c:pt>
                <c:pt idx="40469">
                  <c:v>9.8099500678489502</c:v>
                </c:pt>
                <c:pt idx="40470">
                  <c:v>9.6733904292597046</c:v>
                </c:pt>
                <c:pt idx="40471">
                  <c:v>9.4706709787703023</c:v>
                </c:pt>
                <c:pt idx="40472">
                  <c:v>9.3174984244638654</c:v>
                </c:pt>
                <c:pt idx="40473">
                  <c:v>9.2679716603138829</c:v>
                </c:pt>
                <c:pt idx="40474">
                  <c:v>9.339057390357631</c:v>
                </c:pt>
                <c:pt idx="40475">
                  <c:v>9.4148993452261571</c:v>
                </c:pt>
                <c:pt idx="40476">
                  <c:v>9.4345993366118908</c:v>
                </c:pt>
                <c:pt idx="40477">
                  <c:v>9.3660150414873318</c:v>
                </c:pt>
                <c:pt idx="40478">
                  <c:v>9.2507641275164385</c:v>
                </c:pt>
                <c:pt idx="40479">
                  <c:v>9.116689699811019</c:v>
                </c:pt>
                <c:pt idx="40480">
                  <c:v>9.1029412881623859</c:v>
                </c:pt>
                <c:pt idx="40481">
                  <c:v>9.300734920613662</c:v>
                </c:pt>
                <c:pt idx="40482">
                  <c:v>9.6194144412245048</c:v>
                </c:pt>
                <c:pt idx="40483">
                  <c:v>9.9303725051342724</c:v>
                </c:pt>
                <c:pt idx="40484">
                  <c:v>10.072989354182285</c:v>
                </c:pt>
                <c:pt idx="40485">
                  <c:v>9.9534297887108014</c:v>
                </c:pt>
                <c:pt idx="40486">
                  <c:v>9.631106884478033</c:v>
                </c:pt>
                <c:pt idx="40487">
                  <c:v>9.2915690254951873</c:v>
                </c:pt>
                <c:pt idx="40488">
                  <c:v>9.0976991093770838</c:v>
                </c:pt>
                <c:pt idx="40489">
                  <c:v>9.1646367692651403</c:v>
                </c:pt>
                <c:pt idx="40490">
                  <c:v>9.4107298410635867</c:v>
                </c:pt>
                <c:pt idx="40491">
                  <c:v>9.7189156327601012</c:v>
                </c:pt>
                <c:pt idx="40492">
                  <c:v>9.9628241053171838</c:v>
                </c:pt>
                <c:pt idx="40493">
                  <c:v>10.072924631804836</c:v>
                </c:pt>
                <c:pt idx="40494">
                  <c:v>10.02824501526144</c:v>
                </c:pt>
                <c:pt idx="40495">
                  <c:v>9.8543058751646981</c:v>
                </c:pt>
                <c:pt idx="40496">
                  <c:v>9.6340870740923616</c:v>
                </c:pt>
                <c:pt idx="40497">
                  <c:v>9.4359371954562477</c:v>
                </c:pt>
                <c:pt idx="40498">
                  <c:v>9.357884911750471</c:v>
                </c:pt>
                <c:pt idx="40499">
                  <c:v>9.4057321330727337</c:v>
                </c:pt>
                <c:pt idx="40500">
                  <c:v>9.5464973347715461</c:v>
                </c:pt>
                <c:pt idx="40501">
                  <c:v>9.7122259694082995</c:v>
                </c:pt>
                <c:pt idx="40502">
                  <c:v>9.8534392830789077</c:v>
                </c:pt>
                <c:pt idx="40503">
                  <c:v>9.9081692978910461</c:v>
                </c:pt>
                <c:pt idx="40504">
                  <c:v>9.856880467531834</c:v>
                </c:pt>
                <c:pt idx="40505">
                  <c:v>9.7526039479066977</c:v>
                </c:pt>
                <c:pt idx="40506">
                  <c:v>9.6801556462755833</c:v>
                </c:pt>
                <c:pt idx="40507">
                  <c:v>9.6666594004712074</c:v>
                </c:pt>
                <c:pt idx="40508">
                  <c:v>9.7247345951181501</c:v>
                </c:pt>
                <c:pt idx="40509">
                  <c:v>9.8175517199556417</c:v>
                </c:pt>
                <c:pt idx="40510">
                  <c:v>9.9494346005238832</c:v>
                </c:pt>
                <c:pt idx="40511">
                  <c:v>10.031534365857354</c:v>
                </c:pt>
                <c:pt idx="40512">
                  <c:v>10.014844365908791</c:v>
                </c:pt>
                <c:pt idx="40513">
                  <c:v>9.9580088160562426</c:v>
                </c:pt>
                <c:pt idx="40514">
                  <c:v>9.8998519638725551</c:v>
                </c:pt>
                <c:pt idx="40515">
                  <c:v>9.875763218032839</c:v>
                </c:pt>
                <c:pt idx="40516">
                  <c:v>9.8748711917588707</c:v>
                </c:pt>
                <c:pt idx="40517">
                  <c:v>9.9299632183501334</c:v>
                </c:pt>
                <c:pt idx="40518">
                  <c:v>9.9920604100490937</c:v>
                </c:pt>
                <c:pt idx="40519">
                  <c:v>10.061784213511793</c:v>
                </c:pt>
                <c:pt idx="40520">
                  <c:v>10.117986849016264</c:v>
                </c:pt>
                <c:pt idx="40521">
                  <c:v>10.163022661809967</c:v>
                </c:pt>
                <c:pt idx="40522">
                  <c:v>10.155436860785629</c:v>
                </c:pt>
                <c:pt idx="40523">
                  <c:v>10.099875018221789</c:v>
                </c:pt>
                <c:pt idx="40524">
                  <c:v>10.065703671267249</c:v>
                </c:pt>
                <c:pt idx="40525">
                  <c:v>10.05424700836207</c:v>
                </c:pt>
                <c:pt idx="40526">
                  <c:v>10.036561428853188</c:v>
                </c:pt>
                <c:pt idx="40527">
                  <c:v>10.052919104820237</c:v>
                </c:pt>
                <c:pt idx="40528">
                  <c:v>10.076032005558064</c:v>
                </c:pt>
                <c:pt idx="40529">
                  <c:v>10.114780090609102</c:v>
                </c:pt>
                <c:pt idx="40530">
                  <c:v>10.173281725291453</c:v>
                </c:pt>
                <c:pt idx="40531">
                  <c:v>10.18245975086216</c:v>
                </c:pt>
                <c:pt idx="40532">
                  <c:v>10.158467990142293</c:v>
                </c:pt>
                <c:pt idx="40533">
                  <c:v>10.119253715073816</c:v>
                </c:pt>
                <c:pt idx="40534">
                  <c:v>10.109813843450061</c:v>
                </c:pt>
                <c:pt idx="40535">
                  <c:v>10.125904772335877</c:v>
                </c:pt>
                <c:pt idx="40536">
                  <c:v>10.158373345661548</c:v>
                </c:pt>
                <c:pt idx="40537">
                  <c:v>10.197435301909872</c:v>
                </c:pt>
                <c:pt idx="40538">
                  <c:v>10.230345795243842</c:v>
                </c:pt>
                <c:pt idx="40539">
                  <c:v>10.24719865210967</c:v>
                </c:pt>
                <c:pt idx="40540">
                  <c:v>10.222023522359647</c:v>
                </c:pt>
                <c:pt idx="40541">
                  <c:v>10.192110228399972</c:v>
                </c:pt>
                <c:pt idx="40542">
                  <c:v>10.15617252928711</c:v>
                </c:pt>
                <c:pt idx="40543">
                  <c:v>10.177263102234008</c:v>
                </c:pt>
                <c:pt idx="40544">
                  <c:v>10.215545080593298</c:v>
                </c:pt>
                <c:pt idx="40545">
                  <c:v>10.266549159879085</c:v>
                </c:pt>
                <c:pt idx="40546">
                  <c:v>10.296939377777818</c:v>
                </c:pt>
                <c:pt idx="40547">
                  <c:v>10.297112092042275</c:v>
                </c:pt>
                <c:pt idx="40548">
                  <c:v>10.258847219051816</c:v>
                </c:pt>
                <c:pt idx="40549">
                  <c:v>10.230849716431823</c:v>
                </c:pt>
                <c:pt idx="40550">
                  <c:v>10.215112232576741</c:v>
                </c:pt>
                <c:pt idx="40551">
                  <c:v>10.208591566177864</c:v>
                </c:pt>
                <c:pt idx="40552">
                  <c:v>10.20048943451539</c:v>
                </c:pt>
                <c:pt idx="40553">
                  <c:v>10.233739351403303</c:v>
                </c:pt>
                <c:pt idx="40554">
                  <c:v>10.263868458009183</c:v>
                </c:pt>
                <c:pt idx="40555">
                  <c:v>10.286201671753521</c:v>
                </c:pt>
                <c:pt idx="40556">
                  <c:v>10.281186669706173</c:v>
                </c:pt>
                <c:pt idx="40557">
                  <c:v>10.269691417993503</c:v>
                </c:pt>
                <c:pt idx="40558">
                  <c:v>10.239690891709136</c:v>
                </c:pt>
                <c:pt idx="40559">
                  <c:v>10.231020298501702</c:v>
                </c:pt>
                <c:pt idx="40560">
                  <c:v>10.205995695708436</c:v>
                </c:pt>
                <c:pt idx="40561">
                  <c:v>10.173836681074897</c:v>
                </c:pt>
                <c:pt idx="40562">
                  <c:v>10.153813852118876</c:v>
                </c:pt>
                <c:pt idx="40563">
                  <c:v>10.153081839457395</c:v>
                </c:pt>
                <c:pt idx="40564">
                  <c:v>10.166442786560728</c:v>
                </c:pt>
                <c:pt idx="40565">
                  <c:v>10.211650910855147</c:v>
                </c:pt>
                <c:pt idx="40566">
                  <c:v>10.227041838656911</c:v>
                </c:pt>
                <c:pt idx="40567">
                  <c:v>10.213668693478359</c:v>
                </c:pt>
                <c:pt idx="40568">
                  <c:v>10.188558668746239</c:v>
                </c:pt>
                <c:pt idx="40569">
                  <c:v>10.14165911786289</c:v>
                </c:pt>
                <c:pt idx="40570">
                  <c:v>10.097560687771189</c:v>
                </c:pt>
                <c:pt idx="40571">
                  <c:v>10.068918936284543</c:v>
                </c:pt>
                <c:pt idx="40572">
                  <c:v>10.057775963604932</c:v>
                </c:pt>
                <c:pt idx="40573">
                  <c:v>10.072163505395896</c:v>
                </c:pt>
                <c:pt idx="40574">
                  <c:v>10.108241782676508</c:v>
                </c:pt>
                <c:pt idx="40575">
                  <c:v>10.125719625856235</c:v>
                </c:pt>
                <c:pt idx="40576">
                  <c:v>10.129177005417002</c:v>
                </c:pt>
                <c:pt idx="40577">
                  <c:v>10.124164692882301</c:v>
                </c:pt>
                <c:pt idx="40578">
                  <c:v>10.101158634241054</c:v>
                </c:pt>
                <c:pt idx="40579">
                  <c:v>10.060021120414941</c:v>
                </c:pt>
                <c:pt idx="40580">
                  <c:v>10.024025778207431</c:v>
                </c:pt>
                <c:pt idx="40581">
                  <c:v>10.008515200268794</c:v>
                </c:pt>
                <c:pt idx="40582">
                  <c:v>9.9914457900683651</c:v>
                </c:pt>
                <c:pt idx="40583">
                  <c:v>9.982196221967186</c:v>
                </c:pt>
                <c:pt idx="40584">
                  <c:v>9.9827344697837077</c:v>
                </c:pt>
                <c:pt idx="40585">
                  <c:v>9.9754896540268447</c:v>
                </c:pt>
                <c:pt idx="40586">
                  <c:v>9.9685169341528788</c:v>
                </c:pt>
                <c:pt idx="40587">
                  <c:v>9.9521033817199154</c:v>
                </c:pt>
                <c:pt idx="40588">
                  <c:v>9.956332119612993</c:v>
                </c:pt>
                <c:pt idx="40589">
                  <c:v>9.9557510531332643</c:v>
                </c:pt>
                <c:pt idx="40590">
                  <c:v>9.9493514429001344</c:v>
                </c:pt>
                <c:pt idx="40591">
                  <c:v>9.9650516003789367</c:v>
                </c:pt>
                <c:pt idx="40592">
                  <c:v>9.9737742405987593</c:v>
                </c:pt>
                <c:pt idx="40593">
                  <c:v>9.9498175084846228</c:v>
                </c:pt>
                <c:pt idx="40594">
                  <c:v>9.8907458529691077</c:v>
                </c:pt>
                <c:pt idx="40595">
                  <c:v>9.841079146659732</c:v>
                </c:pt>
                <c:pt idx="40596">
                  <c:v>9.8138189023356261</c:v>
                </c:pt>
                <c:pt idx="40597">
                  <c:v>9.7880543820907864</c:v>
                </c:pt>
                <c:pt idx="40598">
                  <c:v>9.7714112404350413</c:v>
                </c:pt>
                <c:pt idx="40599">
                  <c:v>9.7823889174859087</c:v>
                </c:pt>
                <c:pt idx="40600">
                  <c:v>9.7858196844234637</c:v>
                </c:pt>
                <c:pt idx="40601">
                  <c:v>9.7890753806928359</c:v>
                </c:pt>
                <c:pt idx="40602">
                  <c:v>9.8045902941753056</c:v>
                </c:pt>
                <c:pt idx="40603">
                  <c:v>9.8247658257382842</c:v>
                </c:pt>
                <c:pt idx="40604">
                  <c:v>9.8216075542799661</c:v>
                </c:pt>
                <c:pt idx="40605">
                  <c:v>9.8166840482698543</c:v>
                </c:pt>
                <c:pt idx="40606">
                  <c:v>9.7784778661456411</c:v>
                </c:pt>
                <c:pt idx="40607">
                  <c:v>9.7454611108271632</c:v>
                </c:pt>
                <c:pt idx="40608">
                  <c:v>9.7190784613032353</c:v>
                </c:pt>
                <c:pt idx="40609">
                  <c:v>9.6902839737114306</c:v>
                </c:pt>
                <c:pt idx="40610">
                  <c:v>9.6739107220177196</c:v>
                </c:pt>
                <c:pt idx="40611">
                  <c:v>9.689421831698402</c:v>
                </c:pt>
                <c:pt idx="40612">
                  <c:v>9.7199816015488381</c:v>
                </c:pt>
                <c:pt idx="40613">
                  <c:v>9.7481463176310772</c:v>
                </c:pt>
                <c:pt idx="40614">
                  <c:v>9.7559837554135402</c:v>
                </c:pt>
                <c:pt idx="40615">
                  <c:v>9.7437266554817636</c:v>
                </c:pt>
                <c:pt idx="40616">
                  <c:v>9.7242856756085452</c:v>
                </c:pt>
                <c:pt idx="40617">
                  <c:v>9.7069098209156692</c:v>
                </c:pt>
                <c:pt idx="40618">
                  <c:v>9.6849825963563418</c:v>
                </c:pt>
                <c:pt idx="40619">
                  <c:v>9.6638658866811902</c:v>
                </c:pt>
                <c:pt idx="40620">
                  <c:v>9.6485281594165198</c:v>
                </c:pt>
                <c:pt idx="40621">
                  <c:v>9.6571136262105437</c:v>
                </c:pt>
                <c:pt idx="40622">
                  <c:v>9.7048719009794056</c:v>
                </c:pt>
                <c:pt idx="40623">
                  <c:v>9.7277297823416014</c:v>
                </c:pt>
                <c:pt idx="40624">
                  <c:v>9.7301409923755493</c:v>
                </c:pt>
                <c:pt idx="40625">
                  <c:v>9.730375766122096</c:v>
                </c:pt>
                <c:pt idx="40626">
                  <c:v>9.7147059469240276</c:v>
                </c:pt>
                <c:pt idx="40627">
                  <c:v>9.7182009693014795</c:v>
                </c:pt>
                <c:pt idx="40628">
                  <c:v>9.7036300183940476</c:v>
                </c:pt>
                <c:pt idx="40629">
                  <c:v>9.6749082498694374</c:v>
                </c:pt>
                <c:pt idx="40630">
                  <c:v>9.6660477307041042</c:v>
                </c:pt>
                <c:pt idx="40631">
                  <c:v>9.6266991762051823</c:v>
                </c:pt>
                <c:pt idx="40632">
                  <c:v>9.5882690914715809</c:v>
                </c:pt>
                <c:pt idx="40633">
                  <c:v>9.6219312552965413</c:v>
                </c:pt>
                <c:pt idx="40634">
                  <c:v>9.704990157548341</c:v>
                </c:pt>
                <c:pt idx="40635">
                  <c:v>9.8095454426840405</c:v>
                </c:pt>
                <c:pt idx="40636">
                  <c:v>9.890673779438762</c:v>
                </c:pt>
                <c:pt idx="40637">
                  <c:v>9.872005637022248</c:v>
                </c:pt>
                <c:pt idx="40638">
                  <c:v>9.8019028990531414</c:v>
                </c:pt>
                <c:pt idx="40639">
                  <c:v>9.7404160246136122</c:v>
                </c:pt>
                <c:pt idx="40640">
                  <c:v>9.6902946136920587</c:v>
                </c:pt>
                <c:pt idx="40641">
                  <c:v>9.7200466915725485</c:v>
                </c:pt>
                <c:pt idx="40642">
                  <c:v>9.7618379868659879</c:v>
                </c:pt>
                <c:pt idx="40643">
                  <c:v>9.7741254196391374</c:v>
                </c:pt>
                <c:pt idx="40644">
                  <c:v>9.7676317927848952</c:v>
                </c:pt>
                <c:pt idx="40645">
                  <c:v>9.7561165413776578</c:v>
                </c:pt>
                <c:pt idx="40646">
                  <c:v>9.7388943835416004</c:v>
                </c:pt>
                <c:pt idx="40647">
                  <c:v>9.7512160423328282</c:v>
                </c:pt>
                <c:pt idx="40648">
                  <c:v>9.7772943205141054</c:v>
                </c:pt>
                <c:pt idx="40649">
                  <c:v>9.7851070724878433</c:v>
                </c:pt>
                <c:pt idx="40650">
                  <c:v>9.7916942162704714</c:v>
                </c:pt>
                <c:pt idx="40651">
                  <c:v>9.7885764029978795</c:v>
                </c:pt>
                <c:pt idx="40652">
                  <c:v>9.7857926016672003</c:v>
                </c:pt>
                <c:pt idx="40653">
                  <c:v>9.7969976972396182</c:v>
                </c:pt>
                <c:pt idx="40654">
                  <c:v>9.8186528690306663</c:v>
                </c:pt>
                <c:pt idx="40655">
                  <c:v>9.8567010872679024</c:v>
                </c:pt>
                <c:pt idx="40656">
                  <c:v>9.8884696144581152</c:v>
                </c:pt>
                <c:pt idx="40657">
                  <c:v>9.8745553613855677</c:v>
                </c:pt>
                <c:pt idx="40658">
                  <c:v>9.798296840549698</c:v>
                </c:pt>
                <c:pt idx="40659">
                  <c:v>9.7425574850429975</c:v>
                </c:pt>
                <c:pt idx="40660">
                  <c:v>9.7494909948022013</c:v>
                </c:pt>
                <c:pt idx="40661">
                  <c:v>9.8144439337257765</c:v>
                </c:pt>
                <c:pt idx="40662">
                  <c:v>9.9061515412506402</c:v>
                </c:pt>
                <c:pt idx="40663">
                  <c:v>9.9894857482458317</c:v>
                </c:pt>
                <c:pt idx="40664">
                  <c:v>10.027990911644936</c:v>
                </c:pt>
                <c:pt idx="40665">
                  <c:v>10.005477042924472</c:v>
                </c:pt>
                <c:pt idx="40666">
                  <c:v>9.9337514962400384</c:v>
                </c:pt>
                <c:pt idx="40667">
                  <c:v>9.8761674126436052</c:v>
                </c:pt>
                <c:pt idx="40668">
                  <c:v>9.860304087380694</c:v>
                </c:pt>
                <c:pt idx="40669">
                  <c:v>9.8780612865529012</c:v>
                </c:pt>
                <c:pt idx="40670">
                  <c:v>9.9087893693813438</c:v>
                </c:pt>
                <c:pt idx="40671">
                  <c:v>9.9232573393381056</c:v>
                </c:pt>
                <c:pt idx="40672">
                  <c:v>9.9083978554273742</c:v>
                </c:pt>
                <c:pt idx="40673">
                  <c:v>9.901370631062953</c:v>
                </c:pt>
                <c:pt idx="40674">
                  <c:v>9.9515793012390041</c:v>
                </c:pt>
                <c:pt idx="40675">
                  <c:v>10.02620025758884</c:v>
                </c:pt>
                <c:pt idx="40676">
                  <c:v>10.114404955220763</c:v>
                </c:pt>
                <c:pt idx="40677">
                  <c:v>10.1329375067395</c:v>
                </c:pt>
                <c:pt idx="40678">
                  <c:v>10.06682580160092</c:v>
                </c:pt>
                <c:pt idx="40679">
                  <c:v>9.9586859339712834</c:v>
                </c:pt>
                <c:pt idx="40680">
                  <c:v>9.84946297530119</c:v>
                </c:pt>
                <c:pt idx="40681">
                  <c:v>9.7968494371495609</c:v>
                </c:pt>
                <c:pt idx="40682">
                  <c:v>9.7984372374286526</c:v>
                </c:pt>
                <c:pt idx="40683">
                  <c:v>9.8570924314193373</c:v>
                </c:pt>
                <c:pt idx="40684">
                  <c:v>9.9257703126618804</c:v>
                </c:pt>
                <c:pt idx="40685">
                  <c:v>9.9759978778822909</c:v>
                </c:pt>
                <c:pt idx="40686">
                  <c:v>9.9923766423146354</c:v>
                </c:pt>
                <c:pt idx="40687">
                  <c:v>10.019069730453911</c:v>
                </c:pt>
                <c:pt idx="40688">
                  <c:v>10.053211792137027</c:v>
                </c:pt>
                <c:pt idx="40689">
                  <c:v>10.073438221878297</c:v>
                </c:pt>
                <c:pt idx="40690">
                  <c:v>10.066377608429768</c:v>
                </c:pt>
                <c:pt idx="40691">
                  <c:v>10.015858991938581</c:v>
                </c:pt>
                <c:pt idx="40692">
                  <c:v>9.9281354927332455</c:v>
                </c:pt>
                <c:pt idx="40693">
                  <c:v>9.8624131763259779</c:v>
                </c:pt>
                <c:pt idx="40694">
                  <c:v>9.8591335327598486</c:v>
                </c:pt>
                <c:pt idx="40695">
                  <c:v>9.9135012392215831</c:v>
                </c:pt>
                <c:pt idx="40696">
                  <c:v>9.9884103752018767</c:v>
                </c:pt>
                <c:pt idx="40697">
                  <c:v>10.024077033524339</c:v>
                </c:pt>
                <c:pt idx="40698">
                  <c:v>10.034220465104971</c:v>
                </c:pt>
                <c:pt idx="40699">
                  <c:v>9.9803693655762373</c:v>
                </c:pt>
                <c:pt idx="40700">
                  <c:v>9.9438817730085916</c:v>
                </c:pt>
                <c:pt idx="40701">
                  <c:v>9.9244089935337989</c:v>
                </c:pt>
                <c:pt idx="40702">
                  <c:v>9.8757165180000293</c:v>
                </c:pt>
                <c:pt idx="40703">
                  <c:v>9.9733203077028705</c:v>
                </c:pt>
                <c:pt idx="40704">
                  <c:v>10.145638473844285</c:v>
                </c:pt>
                <c:pt idx="40705">
                  <c:v>10.139168114472394</c:v>
                </c:pt>
                <c:pt idx="40706">
                  <c:v>10.016433493374562</c:v>
                </c:pt>
                <c:pt idx="40707">
                  <c:v>9.8401064954579116</c:v>
                </c:pt>
                <c:pt idx="40708">
                  <c:v>9.7302721886097245</c:v>
                </c:pt>
                <c:pt idx="40709">
                  <c:v>9.7270173167685439</c:v>
                </c:pt>
                <c:pt idx="40710">
                  <c:v>9.7640921313863931</c:v>
                </c:pt>
                <c:pt idx="40711">
                  <c:v>9.8280198773569669</c:v>
                </c:pt>
                <c:pt idx="40712">
                  <c:v>9.889872503297239</c:v>
                </c:pt>
                <c:pt idx="40713">
                  <c:v>9.9635893102919653</c:v>
                </c:pt>
                <c:pt idx="40714">
                  <c:v>10.018322420755373</c:v>
                </c:pt>
                <c:pt idx="40715">
                  <c:v>10.057045492704265</c:v>
                </c:pt>
                <c:pt idx="40716">
                  <c:v>10.049740358391738</c:v>
                </c:pt>
                <c:pt idx="40717">
                  <c:v>9.9584492807723475</c:v>
                </c:pt>
                <c:pt idx="40718">
                  <c:v>9.8511964655224382</c:v>
                </c:pt>
                <c:pt idx="40719">
                  <c:v>9.7420594194985632</c:v>
                </c:pt>
                <c:pt idx="40720">
                  <c:v>9.7164990981255794</c:v>
                </c:pt>
                <c:pt idx="40721">
                  <c:v>9.7914928667079355</c:v>
                </c:pt>
                <c:pt idx="40722">
                  <c:v>9.8721012849338727</c:v>
                </c:pt>
                <c:pt idx="40723">
                  <c:v>9.9426014473950879</c:v>
                </c:pt>
                <c:pt idx="40724">
                  <c:v>9.8904397919889213</c:v>
                </c:pt>
                <c:pt idx="40725">
                  <c:v>9.7655546255317489</c:v>
                </c:pt>
                <c:pt idx="40726">
                  <c:v>9.6747686427149091</c:v>
                </c:pt>
                <c:pt idx="40727">
                  <c:v>9.6924261987233464</c:v>
                </c:pt>
                <c:pt idx="40728">
                  <c:v>9.8445842807736472</c:v>
                </c:pt>
                <c:pt idx="40729">
                  <c:v>10.02222842961881</c:v>
                </c:pt>
                <c:pt idx="40730">
                  <c:v>10.080532462836114</c:v>
                </c:pt>
                <c:pt idx="40731">
                  <c:v>9.9792607919882457</c:v>
                </c:pt>
                <c:pt idx="40732">
                  <c:v>9.784714983502008</c:v>
                </c:pt>
                <c:pt idx="40733">
                  <c:v>9.629023181261795</c:v>
                </c:pt>
                <c:pt idx="40734">
                  <c:v>9.6112640719320979</c:v>
                </c:pt>
                <c:pt idx="40735">
                  <c:v>9.714404800986415</c:v>
                </c:pt>
                <c:pt idx="40736">
                  <c:v>9.8483058753271919</c:v>
                </c:pt>
                <c:pt idx="40737">
                  <c:v>9.8856638764327531</c:v>
                </c:pt>
                <c:pt idx="40738">
                  <c:v>9.8286020424775575</c:v>
                </c:pt>
                <c:pt idx="40739">
                  <c:v>9.7137355050281684</c:v>
                </c:pt>
                <c:pt idx="40740">
                  <c:v>9.5886394472171634</c:v>
                </c:pt>
                <c:pt idx="40741">
                  <c:v>9.549501682543335</c:v>
                </c:pt>
                <c:pt idx="40742">
                  <c:v>9.6189630348282957</c:v>
                </c:pt>
                <c:pt idx="40743">
                  <c:v>9.7389484681558312</c:v>
                </c:pt>
                <c:pt idx="40744">
                  <c:v>9.8606545490601558</c:v>
                </c:pt>
                <c:pt idx="40745">
                  <c:v>9.882492058243022</c:v>
                </c:pt>
                <c:pt idx="40746">
                  <c:v>9.7914861937727089</c:v>
                </c:pt>
                <c:pt idx="40747">
                  <c:v>9.6062584629831882</c:v>
                </c:pt>
                <c:pt idx="40748">
                  <c:v>9.3666337477324895</c:v>
                </c:pt>
                <c:pt idx="40749">
                  <c:v>9.1740774819757895</c:v>
                </c:pt>
                <c:pt idx="40750">
                  <c:v>9.0889641672790642</c:v>
                </c:pt>
                <c:pt idx="40751">
                  <c:v>9.1225563514779253</c:v>
                </c:pt>
                <c:pt idx="40752">
                  <c:v>9.316445329818464</c:v>
                </c:pt>
                <c:pt idx="40753">
                  <c:v>9.6410863707444108</c:v>
                </c:pt>
                <c:pt idx="40754">
                  <c:v>9.9661732836773016</c:v>
                </c:pt>
                <c:pt idx="40755">
                  <c:v>10.154883753570703</c:v>
                </c:pt>
                <c:pt idx="40756">
                  <c:v>10.142843962181901</c:v>
                </c:pt>
                <c:pt idx="40757">
                  <c:v>9.9242278276143576</c:v>
                </c:pt>
                <c:pt idx="40758">
                  <c:v>9.582847005956328</c:v>
                </c:pt>
                <c:pt idx="40759">
                  <c:v>9.2729483069183001</c:v>
                </c:pt>
                <c:pt idx="40760">
                  <c:v>9.1365968563730338</c:v>
                </c:pt>
                <c:pt idx="40761">
                  <c:v>9.2075869625661202</c:v>
                </c:pt>
                <c:pt idx="40762">
                  <c:v>9.4048679869654421</c:v>
                </c:pt>
                <c:pt idx="40763">
                  <c:v>9.6089615608749543</c:v>
                </c:pt>
                <c:pt idx="40764">
                  <c:v>9.7467409011477439</c:v>
                </c:pt>
                <c:pt idx="40765">
                  <c:v>9.7601596696782842</c:v>
                </c:pt>
                <c:pt idx="40766">
                  <c:v>9.6863135794137332</c:v>
                </c:pt>
                <c:pt idx="40767">
                  <c:v>9.5801319309273367</c:v>
                </c:pt>
                <c:pt idx="40768">
                  <c:v>9.4874145896321771</c:v>
                </c:pt>
                <c:pt idx="40769">
                  <c:v>9.4593077014791351</c:v>
                </c:pt>
                <c:pt idx="40770">
                  <c:v>9.4525921541039359</c:v>
                </c:pt>
                <c:pt idx="40771">
                  <c:v>9.4224797880107616</c:v>
                </c:pt>
                <c:pt idx="40772">
                  <c:v>9.3554696208837189</c:v>
                </c:pt>
                <c:pt idx="40773">
                  <c:v>9.2930340627836898</c:v>
                </c:pt>
                <c:pt idx="40774">
                  <c:v>9.3226329995652026</c:v>
                </c:pt>
                <c:pt idx="40775">
                  <c:v>9.4646735569007507</c:v>
                </c:pt>
                <c:pt idx="40776">
                  <c:v>9.6508456204695445</c:v>
                </c:pt>
                <c:pt idx="40777">
                  <c:v>9.7959377165810597</c:v>
                </c:pt>
                <c:pt idx="40778">
                  <c:v>9.8293704463188849</c:v>
                </c:pt>
                <c:pt idx="40779">
                  <c:v>9.7424745970152102</c:v>
                </c:pt>
                <c:pt idx="40780">
                  <c:v>9.6096937800149469</c:v>
                </c:pt>
                <c:pt idx="40781">
                  <c:v>9.5267884994354741</c:v>
                </c:pt>
                <c:pt idx="40782">
                  <c:v>9.5752314599179513</c:v>
                </c:pt>
                <c:pt idx="40783">
                  <c:v>9.6920972783523069</c:v>
                </c:pt>
                <c:pt idx="40784">
                  <c:v>9.806262467251285</c:v>
                </c:pt>
                <c:pt idx="40785">
                  <c:v>9.8248751599526258</c:v>
                </c:pt>
                <c:pt idx="40786">
                  <c:v>9.7950347491351568</c:v>
                </c:pt>
                <c:pt idx="40787">
                  <c:v>9.7045518425759685</c:v>
                </c:pt>
                <c:pt idx="40788">
                  <c:v>9.6226595524113936</c:v>
                </c:pt>
                <c:pt idx="40789">
                  <c:v>9.5777517991131607</c:v>
                </c:pt>
                <c:pt idx="40790">
                  <c:v>9.5695706710010597</c:v>
                </c:pt>
                <c:pt idx="40791">
                  <c:v>9.6409649237075961</c:v>
                </c:pt>
                <c:pt idx="40792">
                  <c:v>9.7866010702619928</c:v>
                </c:pt>
                <c:pt idx="40793">
                  <c:v>9.9654509514638008</c:v>
                </c:pt>
                <c:pt idx="40794">
                  <c:v>10.119683167158732</c:v>
                </c:pt>
                <c:pt idx="40795">
                  <c:v>10.236932748287705</c:v>
                </c:pt>
                <c:pt idx="40796">
                  <c:v>10.221817825953385</c:v>
                </c:pt>
                <c:pt idx="40797">
                  <c:v>10.067217122537258</c:v>
                </c:pt>
                <c:pt idx="40798">
                  <c:v>9.9199056837116206</c:v>
                </c:pt>
                <c:pt idx="40799">
                  <c:v>9.8385840470022128</c:v>
                </c:pt>
                <c:pt idx="40800">
                  <c:v>9.8555987692285836</c:v>
                </c:pt>
                <c:pt idx="40801">
                  <c:v>9.9551911188761686</c:v>
                </c:pt>
                <c:pt idx="40802">
                  <c:v>10.022434176898361</c:v>
                </c:pt>
                <c:pt idx="40803">
                  <c:v>9.96966064068652</c:v>
                </c:pt>
                <c:pt idx="40804">
                  <c:v>10.046594095021307</c:v>
                </c:pt>
                <c:pt idx="40805">
                  <c:v>10.019508634634031</c:v>
                </c:pt>
                <c:pt idx="40806">
                  <c:v>9.9459387706390388</c:v>
                </c:pt>
                <c:pt idx="40807">
                  <c:v>9.8020099920508272</c:v>
                </c:pt>
                <c:pt idx="40808">
                  <c:v>9.5227066914914076</c:v>
                </c:pt>
                <c:pt idx="40809">
                  <c:v>9.4973844255623909</c:v>
                </c:pt>
                <c:pt idx="40810">
                  <c:v>9.9097957796174132</c:v>
                </c:pt>
                <c:pt idx="40811">
                  <c:v>10.119053704041654</c:v>
                </c:pt>
                <c:pt idx="40812">
                  <c:v>10.332315128997402</c:v>
                </c:pt>
                <c:pt idx="40813">
                  <c:v>10.528170741014579</c:v>
                </c:pt>
                <c:pt idx="40814">
                  <c:v>10.528597663984836</c:v>
                </c:pt>
                <c:pt idx="40815">
                  <c:v>10.410563295080522</c:v>
                </c:pt>
                <c:pt idx="40816">
                  <c:v>10.180229800512588</c:v>
                </c:pt>
                <c:pt idx="40817">
                  <c:v>9.9777512830549302</c:v>
                </c:pt>
                <c:pt idx="40818">
                  <c:v>9.8936618628163977</c:v>
                </c:pt>
                <c:pt idx="40819">
                  <c:v>9.916974344479506</c:v>
                </c:pt>
                <c:pt idx="40820">
                  <c:v>10.009191359444436</c:v>
                </c:pt>
                <c:pt idx="40821">
                  <c:v>10.088090335522164</c:v>
                </c:pt>
                <c:pt idx="40822">
                  <c:v>10.147443034568846</c:v>
                </c:pt>
                <c:pt idx="40823">
                  <c:v>10.167821935186279</c:v>
                </c:pt>
                <c:pt idx="40824">
                  <c:v>10.127883871952614</c:v>
                </c:pt>
                <c:pt idx="40825">
                  <c:v>10.054435805364017</c:v>
                </c:pt>
                <c:pt idx="40826">
                  <c:v>10.082851501812598</c:v>
                </c:pt>
                <c:pt idx="40827">
                  <c:v>10.171737060009457</c:v>
                </c:pt>
                <c:pt idx="40828">
                  <c:v>10.184415187821847</c:v>
                </c:pt>
                <c:pt idx="40829">
                  <c:v>10.246792896259647</c:v>
                </c:pt>
                <c:pt idx="40830">
                  <c:v>10.267379292536262</c:v>
                </c:pt>
                <c:pt idx="40831">
                  <c:v>10.306368722916162</c:v>
                </c:pt>
                <c:pt idx="40832">
                  <c:v>10.299006161009636</c:v>
                </c:pt>
                <c:pt idx="40833">
                  <c:v>10.245773892456251</c:v>
                </c:pt>
                <c:pt idx="40834">
                  <c:v>10.126516001980001</c:v>
                </c:pt>
                <c:pt idx="40835">
                  <c:v>10.041510718975386</c:v>
                </c:pt>
                <c:pt idx="40836">
                  <c:v>10.000217384846607</c:v>
                </c:pt>
                <c:pt idx="40837">
                  <c:v>10.015511695990304</c:v>
                </c:pt>
                <c:pt idx="40838">
                  <c:v>10.048512348155922</c:v>
                </c:pt>
                <c:pt idx="40839">
                  <c:v>10.022715568236848</c:v>
                </c:pt>
                <c:pt idx="40840">
                  <c:v>10.112613198537481</c:v>
                </c:pt>
                <c:pt idx="40841">
                  <c:v>10.211208616872323</c:v>
                </c:pt>
                <c:pt idx="40842">
                  <c:v>10.230485786609869</c:v>
                </c:pt>
                <c:pt idx="40843">
                  <c:v>10.21345320222941</c:v>
                </c:pt>
                <c:pt idx="40844">
                  <c:v>10.194481827561455</c:v>
                </c:pt>
                <c:pt idx="40845">
                  <c:v>10.17977802808462</c:v>
                </c:pt>
                <c:pt idx="40846">
                  <c:v>10.141744256818809</c:v>
                </c:pt>
                <c:pt idx="40847">
                  <c:v>10.127689609977983</c:v>
                </c:pt>
                <c:pt idx="40848">
                  <c:v>10.14050835340179</c:v>
                </c:pt>
                <c:pt idx="40849">
                  <c:v>10.113366417585967</c:v>
                </c:pt>
                <c:pt idx="40850">
                  <c:v>10.083262411454209</c:v>
                </c:pt>
                <c:pt idx="40851">
                  <c:v>10.074546623244952</c:v>
                </c:pt>
                <c:pt idx="40852">
                  <c:v>10.103114548382528</c:v>
                </c:pt>
                <c:pt idx="40853">
                  <c:v>10.125847896295923</c:v>
                </c:pt>
                <c:pt idx="40854">
                  <c:v>10.147294872336229</c:v>
                </c:pt>
                <c:pt idx="40855">
                  <c:v>10.177603800983805</c:v>
                </c:pt>
                <c:pt idx="40856">
                  <c:v>10.190298487063117</c:v>
                </c:pt>
                <c:pt idx="40857">
                  <c:v>10.177036008899337</c:v>
                </c:pt>
                <c:pt idx="40858">
                  <c:v>10.152536621998845</c:v>
                </c:pt>
                <c:pt idx="40859">
                  <c:v>10.098403233168206</c:v>
                </c:pt>
                <c:pt idx="40860">
                  <c:v>10.037926884665673</c:v>
                </c:pt>
                <c:pt idx="40861">
                  <c:v>10.022340039697456</c:v>
                </c:pt>
                <c:pt idx="40862">
                  <c:v>10.060123927731791</c:v>
                </c:pt>
                <c:pt idx="40863">
                  <c:v>10.099516584319023</c:v>
                </c:pt>
                <c:pt idx="40864">
                  <c:v>10.116998307516015</c:v>
                </c:pt>
                <c:pt idx="40865">
                  <c:v>10.131068267259057</c:v>
                </c:pt>
                <c:pt idx="40866">
                  <c:v>10.121996618844667</c:v>
                </c:pt>
                <c:pt idx="40867">
                  <c:v>10.079743669534842</c:v>
                </c:pt>
                <c:pt idx="40868">
                  <c:v>10.051922339815711</c:v>
                </c:pt>
                <c:pt idx="40869">
                  <c:v>10.021752130000671</c:v>
                </c:pt>
                <c:pt idx="40870">
                  <c:v>9.9958679002358934</c:v>
                </c:pt>
                <c:pt idx="40871">
                  <c:v>9.9878972720660144</c:v>
                </c:pt>
                <c:pt idx="40872">
                  <c:v>9.9891915268302434</c:v>
                </c:pt>
                <c:pt idx="40873">
                  <c:v>10.00193563344245</c:v>
                </c:pt>
                <c:pt idx="40874">
                  <c:v>10.015974344071207</c:v>
                </c:pt>
                <c:pt idx="40875">
                  <c:v>10.02304807253353</c:v>
                </c:pt>
                <c:pt idx="40876">
                  <c:v>10.035046729143462</c:v>
                </c:pt>
                <c:pt idx="40877">
                  <c:v>10.023036784274639</c:v>
                </c:pt>
                <c:pt idx="40878">
                  <c:v>10.023556747473707</c:v>
                </c:pt>
                <c:pt idx="40879">
                  <c:v>10.030172601488125</c:v>
                </c:pt>
                <c:pt idx="40880">
                  <c:v>10.03164711651675</c:v>
                </c:pt>
                <c:pt idx="40881">
                  <c:v>10.024221400885727</c:v>
                </c:pt>
                <c:pt idx="40882">
                  <c:v>10.000447574801019</c:v>
                </c:pt>
                <c:pt idx="40883">
                  <c:v>9.9777372431310116</c:v>
                </c:pt>
                <c:pt idx="40884">
                  <c:v>9.9654834222492905</c:v>
                </c:pt>
                <c:pt idx="40885">
                  <c:v>9.9590575529353256</c:v>
                </c:pt>
                <c:pt idx="40886">
                  <c:v>9.9610860691148115</c:v>
                </c:pt>
                <c:pt idx="40887">
                  <c:v>9.9530861417186056</c:v>
                </c:pt>
                <c:pt idx="40888">
                  <c:v>9.9471397377880777</c:v>
                </c:pt>
                <c:pt idx="40889">
                  <c:v>9.9455677642994456</c:v>
                </c:pt>
                <c:pt idx="40890">
                  <c:v>9.9574716968420471</c:v>
                </c:pt>
                <c:pt idx="40891">
                  <c:v>9.9679877418069385</c:v>
                </c:pt>
                <c:pt idx="40892">
                  <c:v>9.9587880515676321</c:v>
                </c:pt>
                <c:pt idx="40893">
                  <c:v>9.9350397452280053</c:v>
                </c:pt>
                <c:pt idx="40894">
                  <c:v>9.9092723050188791</c:v>
                </c:pt>
                <c:pt idx="40895">
                  <c:v>9.90201204491669</c:v>
                </c:pt>
                <c:pt idx="40896">
                  <c:v>9.9151588220095803</c:v>
                </c:pt>
                <c:pt idx="40897">
                  <c:v>9.940451949220332</c:v>
                </c:pt>
                <c:pt idx="40898">
                  <c:v>9.936373448592537</c:v>
                </c:pt>
                <c:pt idx="40899">
                  <c:v>9.9158613487524221</c:v>
                </c:pt>
                <c:pt idx="40900">
                  <c:v>9.8886094924248518</c:v>
                </c:pt>
                <c:pt idx="40901">
                  <c:v>9.8432307878691105</c:v>
                </c:pt>
                <c:pt idx="40902">
                  <c:v>9.831158037977703</c:v>
                </c:pt>
                <c:pt idx="40903">
                  <c:v>9.8383802647679719</c:v>
                </c:pt>
                <c:pt idx="40904">
                  <c:v>9.8425019315079236</c:v>
                </c:pt>
                <c:pt idx="40905">
                  <c:v>9.8609265949666369</c:v>
                </c:pt>
                <c:pt idx="40906">
                  <c:v>9.8832767399492223</c:v>
                </c:pt>
                <c:pt idx="40907">
                  <c:v>9.8926942943549339</c:v>
                </c:pt>
                <c:pt idx="40908">
                  <c:v>9.8886534374131454</c:v>
                </c:pt>
                <c:pt idx="40909">
                  <c:v>9.8811702311810929</c:v>
                </c:pt>
                <c:pt idx="40910">
                  <c:v>9.8663726430412755</c:v>
                </c:pt>
                <c:pt idx="40911">
                  <c:v>9.8334225566703211</c:v>
                </c:pt>
                <c:pt idx="40912">
                  <c:v>9.8207109033104221</c:v>
                </c:pt>
                <c:pt idx="40913">
                  <c:v>9.824393068123582</c:v>
                </c:pt>
                <c:pt idx="40914">
                  <c:v>9.8342930623143019</c:v>
                </c:pt>
                <c:pt idx="40915">
                  <c:v>9.8455009196225838</c:v>
                </c:pt>
                <c:pt idx="40916">
                  <c:v>9.8625504783283446</c:v>
                </c:pt>
                <c:pt idx="40917">
                  <c:v>9.8553266183140149</c:v>
                </c:pt>
                <c:pt idx="40918">
                  <c:v>9.8333801661208113</c:v>
                </c:pt>
                <c:pt idx="40919">
                  <c:v>9.8231576212027285</c:v>
                </c:pt>
                <c:pt idx="40920">
                  <c:v>9.8152615912658483</c:v>
                </c:pt>
                <c:pt idx="40921">
                  <c:v>9.8318075261202722</c:v>
                </c:pt>
                <c:pt idx="40922">
                  <c:v>9.837835850024538</c:v>
                </c:pt>
                <c:pt idx="40923">
                  <c:v>9.8480105018925759</c:v>
                </c:pt>
                <c:pt idx="40924">
                  <c:v>9.8701602210162118</c:v>
                </c:pt>
                <c:pt idx="40925">
                  <c:v>9.8303613688003875</c:v>
                </c:pt>
                <c:pt idx="40926">
                  <c:v>9.78418985846133</c:v>
                </c:pt>
                <c:pt idx="40927">
                  <c:v>9.7326893162715962</c:v>
                </c:pt>
                <c:pt idx="40928">
                  <c:v>9.727012488517417</c:v>
                </c:pt>
                <c:pt idx="40929">
                  <c:v>9.7785908662959784</c:v>
                </c:pt>
                <c:pt idx="40930">
                  <c:v>9.8199554838714285</c:v>
                </c:pt>
                <c:pt idx="40931">
                  <c:v>9.8553478840693796</c:v>
                </c:pt>
                <c:pt idx="40932">
                  <c:v>9.8649005511169143</c:v>
                </c:pt>
                <c:pt idx="40933">
                  <c:v>9.8792824997811213</c:v>
                </c:pt>
                <c:pt idx="40934">
                  <c:v>9.8752950369801766</c:v>
                </c:pt>
                <c:pt idx="40935">
                  <c:v>9.8542687939770985</c:v>
                </c:pt>
                <c:pt idx="40936">
                  <c:v>9.8300434040289737</c:v>
                </c:pt>
                <c:pt idx="40937">
                  <c:v>9.7919960045964913</c:v>
                </c:pt>
                <c:pt idx="40938">
                  <c:v>9.7828031816487115</c:v>
                </c:pt>
                <c:pt idx="40939">
                  <c:v>9.7836699841835344</c:v>
                </c:pt>
                <c:pt idx="40940">
                  <c:v>9.8067423155836995</c:v>
                </c:pt>
                <c:pt idx="40941">
                  <c:v>9.8282399153022819</c:v>
                </c:pt>
                <c:pt idx="40942">
                  <c:v>9.8457880868343288</c:v>
                </c:pt>
                <c:pt idx="40943">
                  <c:v>9.8334978844093452</c:v>
                </c:pt>
                <c:pt idx="40944">
                  <c:v>9.8091375457450134</c:v>
                </c:pt>
                <c:pt idx="40945">
                  <c:v>9.7990808877464719</c:v>
                </c:pt>
                <c:pt idx="40946">
                  <c:v>9.8033850690679625</c:v>
                </c:pt>
                <c:pt idx="40947">
                  <c:v>9.8185266887941012</c:v>
                </c:pt>
                <c:pt idx="40948">
                  <c:v>9.8238043230542758</c:v>
                </c:pt>
                <c:pt idx="40949">
                  <c:v>9.8142392347268839</c:v>
                </c:pt>
                <c:pt idx="40950">
                  <c:v>9.8087535753801358</c:v>
                </c:pt>
                <c:pt idx="40951">
                  <c:v>9.8099450942629645</c:v>
                </c:pt>
                <c:pt idx="40952">
                  <c:v>9.8069271186758051</c:v>
                </c:pt>
                <c:pt idx="40953">
                  <c:v>9.7986094223814177</c:v>
                </c:pt>
                <c:pt idx="40954">
                  <c:v>9.7923449238128253</c:v>
                </c:pt>
                <c:pt idx="40955">
                  <c:v>9.8146245018213811</c:v>
                </c:pt>
                <c:pt idx="40956">
                  <c:v>9.8411894357735026</c:v>
                </c:pt>
                <c:pt idx="40957">
                  <c:v>9.8593347974902219</c:v>
                </c:pt>
                <c:pt idx="40958">
                  <c:v>9.8687346361059358</c:v>
                </c:pt>
                <c:pt idx="40959">
                  <c:v>9.8521406495846708</c:v>
                </c:pt>
                <c:pt idx="40960">
                  <c:v>9.8376091538796668</c:v>
                </c:pt>
                <c:pt idx="40961">
                  <c:v>9.8338726540347601</c:v>
                </c:pt>
                <c:pt idx="40962">
                  <c:v>9.8187696776407893</c:v>
                </c:pt>
                <c:pt idx="40963">
                  <c:v>9.8043577294968731</c:v>
                </c:pt>
                <c:pt idx="40964">
                  <c:v>9.8132371822525233</c:v>
                </c:pt>
                <c:pt idx="40965">
                  <c:v>9.8228152699681939</c:v>
                </c:pt>
                <c:pt idx="40966">
                  <c:v>9.8420124343405373</c:v>
                </c:pt>
                <c:pt idx="40967">
                  <c:v>9.854490360412079</c:v>
                </c:pt>
                <c:pt idx="40968">
                  <c:v>9.8581998578459995</c:v>
                </c:pt>
                <c:pt idx="40969">
                  <c:v>9.8618330139654145</c:v>
                </c:pt>
                <c:pt idx="40970">
                  <c:v>9.8576740252039965</c:v>
                </c:pt>
                <c:pt idx="40971">
                  <c:v>9.864825686898822</c:v>
                </c:pt>
                <c:pt idx="40972">
                  <c:v>9.8680499972323865</c:v>
                </c:pt>
                <c:pt idx="40973">
                  <c:v>9.8611370642404417</c:v>
                </c:pt>
                <c:pt idx="40974">
                  <c:v>9.8640820279059884</c:v>
                </c:pt>
                <c:pt idx="40975">
                  <c:v>9.8572550425968917</c:v>
                </c:pt>
                <c:pt idx="40976">
                  <c:v>9.8403367021724826</c:v>
                </c:pt>
                <c:pt idx="40977">
                  <c:v>9.8304412501442719</c:v>
                </c:pt>
                <c:pt idx="40978">
                  <c:v>9.8246780037609884</c:v>
                </c:pt>
                <c:pt idx="40979">
                  <c:v>9.8618168323142523</c:v>
                </c:pt>
                <c:pt idx="40980">
                  <c:v>9.9125518734217941</c:v>
                </c:pt>
                <c:pt idx="40981">
                  <c:v>9.9372056285878525</c:v>
                </c:pt>
                <c:pt idx="40982">
                  <c:v>9.9440505855429659</c:v>
                </c:pt>
                <c:pt idx="40983">
                  <c:v>9.9126871789515683</c:v>
                </c:pt>
                <c:pt idx="40984">
                  <c:v>9.8829929326347301</c:v>
                </c:pt>
                <c:pt idx="40985">
                  <c:v>9.8629357620601912</c:v>
                </c:pt>
                <c:pt idx="40986">
                  <c:v>9.8546277216421974</c:v>
                </c:pt>
                <c:pt idx="40987">
                  <c:v>9.8404903410979987</c:v>
                </c:pt>
                <c:pt idx="40988">
                  <c:v>9.8382892175335162</c:v>
                </c:pt>
                <c:pt idx="40989">
                  <c:v>9.8324175186581417</c:v>
                </c:pt>
                <c:pt idx="40990">
                  <c:v>9.8372578814359191</c:v>
                </c:pt>
                <c:pt idx="40991">
                  <c:v>9.8679566034131199</c:v>
                </c:pt>
                <c:pt idx="40992">
                  <c:v>9.9136901479024111</c:v>
                </c:pt>
                <c:pt idx="40993">
                  <c:v>9.9434299896825245</c:v>
                </c:pt>
                <c:pt idx="40994">
                  <c:v>9.9290452159635816</c:v>
                </c:pt>
                <c:pt idx="40995">
                  <c:v>9.8988127654961282</c:v>
                </c:pt>
                <c:pt idx="40996">
                  <c:v>9.8880890011410969</c:v>
                </c:pt>
                <c:pt idx="40997">
                  <c:v>9.8771932533917699</c:v>
                </c:pt>
                <c:pt idx="40998">
                  <c:v>9.8908332604920535</c:v>
                </c:pt>
                <c:pt idx="40999">
                  <c:v>9.9080794686334013</c:v>
                </c:pt>
                <c:pt idx="41000">
                  <c:v>9.9057846725536258</c:v>
                </c:pt>
                <c:pt idx="41001">
                  <c:v>9.897089581605135</c:v>
                </c:pt>
                <c:pt idx="41002">
                  <c:v>9.9046287387586904</c:v>
                </c:pt>
                <c:pt idx="41003">
                  <c:v>9.9053693344252132</c:v>
                </c:pt>
                <c:pt idx="41004">
                  <c:v>9.9095745034688782</c:v>
                </c:pt>
                <c:pt idx="41005">
                  <c:v>9.9064137348374182</c:v>
                </c:pt>
                <c:pt idx="41006">
                  <c:v>9.8845364663767654</c:v>
                </c:pt>
                <c:pt idx="41007">
                  <c:v>9.8759214696720132</c:v>
                </c:pt>
                <c:pt idx="41008">
                  <c:v>9.8915049146447025</c:v>
                </c:pt>
                <c:pt idx="41009">
                  <c:v>9.901596369767228</c:v>
                </c:pt>
                <c:pt idx="41010">
                  <c:v>9.8986398415072063</c:v>
                </c:pt>
                <c:pt idx="41011">
                  <c:v>9.9169192910460691</c:v>
                </c:pt>
                <c:pt idx="41012">
                  <c:v>9.9220463227292282</c:v>
                </c:pt>
                <c:pt idx="41013">
                  <c:v>9.9262741860487687</c:v>
                </c:pt>
                <c:pt idx="41014">
                  <c:v>9.9035120670639554</c:v>
                </c:pt>
                <c:pt idx="41015">
                  <c:v>9.9132335450905131</c:v>
                </c:pt>
                <c:pt idx="41016">
                  <c:v>9.9192715033842767</c:v>
                </c:pt>
                <c:pt idx="41017">
                  <c:v>9.9313730145829062</c:v>
                </c:pt>
                <c:pt idx="41018">
                  <c:v>9.9279747511880778</c:v>
                </c:pt>
                <c:pt idx="41019">
                  <c:v>9.9116988399353705</c:v>
                </c:pt>
                <c:pt idx="41020">
                  <c:v>9.889912395156836</c:v>
                </c:pt>
                <c:pt idx="41021">
                  <c:v>9.8750336951010436</c:v>
                </c:pt>
                <c:pt idx="41022">
                  <c:v>9.8728635139895093</c:v>
                </c:pt>
                <c:pt idx="41023">
                  <c:v>9.8762538930884016</c:v>
                </c:pt>
                <c:pt idx="41024">
                  <c:v>9.8830320961551266</c:v>
                </c:pt>
                <c:pt idx="41025">
                  <c:v>9.873535944615357</c:v>
                </c:pt>
                <c:pt idx="41026">
                  <c:v>9.8823066230899244</c:v>
                </c:pt>
                <c:pt idx="41027">
                  <c:v>9.8922370678477289</c:v>
                </c:pt>
                <c:pt idx="41028">
                  <c:v>9.8962758626490004</c:v>
                </c:pt>
                <c:pt idx="41029">
                  <c:v>9.8995116108037458</c:v>
                </c:pt>
                <c:pt idx="41030">
                  <c:v>9.8951023681496455</c:v>
                </c:pt>
                <c:pt idx="41031">
                  <c:v>9.8889951985398916</c:v>
                </c:pt>
                <c:pt idx="41032">
                  <c:v>9.8842857308598155</c:v>
                </c:pt>
                <c:pt idx="41033">
                  <c:v>9.8922435074694413</c:v>
                </c:pt>
                <c:pt idx="41034">
                  <c:v>9.9000279006407066</c:v>
                </c:pt>
                <c:pt idx="41035">
                  <c:v>9.9011182579533994</c:v>
                </c:pt>
                <c:pt idx="41036">
                  <c:v>9.9060082851109499</c:v>
                </c:pt>
                <c:pt idx="41037">
                  <c:v>9.8964346307918127</c:v>
                </c:pt>
                <c:pt idx="41038">
                  <c:v>9.8897283214581186</c:v>
                </c:pt>
                <c:pt idx="41039">
                  <c:v>9.8734020338161201</c:v>
                </c:pt>
                <c:pt idx="41040">
                  <c:v>9.890606501350284</c:v>
                </c:pt>
                <c:pt idx="41041">
                  <c:v>9.8868330021892081</c:v>
                </c:pt>
                <c:pt idx="41042">
                  <c:v>9.8842459409716916</c:v>
                </c:pt>
                <c:pt idx="41043">
                  <c:v>9.8858502696897741</c:v>
                </c:pt>
                <c:pt idx="41044">
                  <c:v>9.890150789135447</c:v>
                </c:pt>
                <c:pt idx="41045">
                  <c:v>9.8978794367403893</c:v>
                </c:pt>
                <c:pt idx="41046">
                  <c:v>9.9068261194456024</c:v>
                </c:pt>
                <c:pt idx="41047">
                  <c:v>9.8987775125037167</c:v>
                </c:pt>
                <c:pt idx="41048">
                  <c:v>9.8893742544054053</c:v>
                </c:pt>
                <c:pt idx="41049">
                  <c:v>9.8934986191131102</c:v>
                </c:pt>
                <c:pt idx="41050">
                  <c:v>9.9136317390576139</c:v>
                </c:pt>
                <c:pt idx="41051">
                  <c:v>9.9078864467251915</c:v>
                </c:pt>
                <c:pt idx="41052">
                  <c:v>9.9031852998618994</c:v>
                </c:pt>
                <c:pt idx="41053">
                  <c:v>9.8609189976203435</c:v>
                </c:pt>
                <c:pt idx="41054">
                  <c:v>9.8405646436049157</c:v>
                </c:pt>
                <c:pt idx="41055">
                  <c:v>9.8525931951157002</c:v>
                </c:pt>
                <c:pt idx="41056">
                  <c:v>9.8605352268770723</c:v>
                </c:pt>
                <c:pt idx="41057">
                  <c:v>9.8558155451595795</c:v>
                </c:pt>
                <c:pt idx="41058">
                  <c:v>9.857298238581409</c:v>
                </c:pt>
                <c:pt idx="41059">
                  <c:v>9.8503413851855957</c:v>
                </c:pt>
                <c:pt idx="41060">
                  <c:v>9.8500487274607362</c:v>
                </c:pt>
                <c:pt idx="41061">
                  <c:v>9.8573866064333107</c:v>
                </c:pt>
                <c:pt idx="41062">
                  <c:v>9.8403129527514253</c:v>
                </c:pt>
                <c:pt idx="41063">
                  <c:v>9.8563110154234685</c:v>
                </c:pt>
                <c:pt idx="41064">
                  <c:v>9.8634306997332732</c:v>
                </c:pt>
                <c:pt idx="41065">
                  <c:v>9.8771835077803889</c:v>
                </c:pt>
                <c:pt idx="41066">
                  <c:v>9.8706646029761842</c:v>
                </c:pt>
                <c:pt idx="41067">
                  <c:v>9.8550931739833061</c:v>
                </c:pt>
                <c:pt idx="41068">
                  <c:v>9.8445441221604337</c:v>
                </c:pt>
                <c:pt idx="41069">
                  <c:v>9.8723464844416267</c:v>
                </c:pt>
                <c:pt idx="41070">
                  <c:v>9.8907359655299132</c:v>
                </c:pt>
                <c:pt idx="41071">
                  <c:v>9.8960887974382263</c:v>
                </c:pt>
                <c:pt idx="41072">
                  <c:v>9.8897743605947941</c:v>
                </c:pt>
                <c:pt idx="41073">
                  <c:v>9.8867164900656537</c:v>
                </c:pt>
                <c:pt idx="41074">
                  <c:v>9.8692306508603398</c:v>
                </c:pt>
                <c:pt idx="41075">
                  <c:v>9.8497796421025434</c:v>
                </c:pt>
                <c:pt idx="41076">
                  <c:v>9.8435404689276602</c:v>
                </c:pt>
                <c:pt idx="41077">
                  <c:v>9.8256972867685111</c:v>
                </c:pt>
                <c:pt idx="41078">
                  <c:v>9.8260771232257582</c:v>
                </c:pt>
                <c:pt idx="41079">
                  <c:v>9.8230375401598931</c:v>
                </c:pt>
                <c:pt idx="41080">
                  <c:v>9.8523293281672242</c:v>
                </c:pt>
                <c:pt idx="41081">
                  <c:v>9.8789774433927526</c:v>
                </c:pt>
                <c:pt idx="41082">
                  <c:v>9.8856178136196053</c:v>
                </c:pt>
                <c:pt idx="41083">
                  <c:v>9.8666057784864041</c:v>
                </c:pt>
                <c:pt idx="41084">
                  <c:v>9.8616554312734745</c:v>
                </c:pt>
                <c:pt idx="41085">
                  <c:v>9.8435936519294902</c:v>
                </c:pt>
                <c:pt idx="41086">
                  <c:v>9.841636375277858</c:v>
                </c:pt>
                <c:pt idx="41087">
                  <c:v>9.8618045415576763</c:v>
                </c:pt>
                <c:pt idx="41088">
                  <c:v>9.8730129236499931</c:v>
                </c:pt>
                <c:pt idx="41089">
                  <c:v>9.8783440753367628</c:v>
                </c:pt>
                <c:pt idx="41090">
                  <c:v>9.8612572482563916</c:v>
                </c:pt>
                <c:pt idx="41091">
                  <c:v>9.8332312582827353</c:v>
                </c:pt>
                <c:pt idx="41092">
                  <c:v>9.8198056765158075</c:v>
                </c:pt>
                <c:pt idx="41093">
                  <c:v>9.8294832762825113</c:v>
                </c:pt>
                <c:pt idx="41094">
                  <c:v>9.8358013139308529</c:v>
                </c:pt>
                <c:pt idx="41095">
                  <c:v>9.8587708429290455</c:v>
                </c:pt>
                <c:pt idx="41096">
                  <c:v>9.8926292213863753</c:v>
                </c:pt>
                <c:pt idx="41097">
                  <c:v>9.9195769797270916</c:v>
                </c:pt>
                <c:pt idx="41098">
                  <c:v>9.9321160524389267</c:v>
                </c:pt>
                <c:pt idx="41099">
                  <c:v>9.9109104738741056</c:v>
                </c:pt>
                <c:pt idx="41100">
                  <c:v>9.8766673985853632</c:v>
                </c:pt>
                <c:pt idx="41101">
                  <c:v>9.853090135013943</c:v>
                </c:pt>
                <c:pt idx="41102">
                  <c:v>9.8278456872260413</c:v>
                </c:pt>
                <c:pt idx="41103">
                  <c:v>9.8089232560883861</c:v>
                </c:pt>
                <c:pt idx="41104">
                  <c:v>9.800947177934253</c:v>
                </c:pt>
                <c:pt idx="41105">
                  <c:v>9.8279319066254498</c:v>
                </c:pt>
                <c:pt idx="41106">
                  <c:v>9.8391082957667919</c:v>
                </c:pt>
                <c:pt idx="41107">
                  <c:v>9.8639567547725235</c:v>
                </c:pt>
                <c:pt idx="41108">
                  <c:v>9.8471554384348341</c:v>
                </c:pt>
                <c:pt idx="41109">
                  <c:v>9.8070595278864356</c:v>
                </c:pt>
                <c:pt idx="41110">
                  <c:v>9.8097623500604296</c:v>
                </c:pt>
                <c:pt idx="41111">
                  <c:v>9.7293180155995067</c:v>
                </c:pt>
                <c:pt idx="41112">
                  <c:v>9.9098463471233309</c:v>
                </c:pt>
                <c:pt idx="41113">
                  <c:v>9.9368079080099641</c:v>
                </c:pt>
                <c:pt idx="41114">
                  <c:v>9.9518663896171375</c:v>
                </c:pt>
                <c:pt idx="41115">
                  <c:v>9.9051876958538045</c:v>
                </c:pt>
                <c:pt idx="41116">
                  <c:v>9.8410196761583144</c:v>
                </c:pt>
                <c:pt idx="41117">
                  <c:v>9.8623772468223638</c:v>
                </c:pt>
                <c:pt idx="41118">
                  <c:v>9.8898212208094289</c:v>
                </c:pt>
                <c:pt idx="41119">
                  <c:v>9.8983787153186391</c:v>
                </c:pt>
                <c:pt idx="41120">
                  <c:v>9.9117064661777352</c:v>
                </c:pt>
                <c:pt idx="41121">
                  <c:v>9.9123858281362036</c:v>
                </c:pt>
                <c:pt idx="41122">
                  <c:v>9.9137899489888248</c:v>
                </c:pt>
                <c:pt idx="41123">
                  <c:v>9.8955811272549727</c:v>
                </c:pt>
                <c:pt idx="41124">
                  <c:v>9.8783484644307133</c:v>
                </c:pt>
                <c:pt idx="41125">
                  <c:v>9.8860186214669259</c:v>
                </c:pt>
                <c:pt idx="41126">
                  <c:v>9.8928627278459143</c:v>
                </c:pt>
                <c:pt idx="41127">
                  <c:v>9.8948130542414852</c:v>
                </c:pt>
                <c:pt idx="41128">
                  <c:v>9.9025231890534968</c:v>
                </c:pt>
                <c:pt idx="41129">
                  <c:v>9.8921664004818979</c:v>
                </c:pt>
                <c:pt idx="41130">
                  <c:v>9.8684464019347882</c:v>
                </c:pt>
                <c:pt idx="41131">
                  <c:v>9.8640412853781889</c:v>
                </c:pt>
                <c:pt idx="41132">
                  <c:v>9.8925093199799914</c:v>
                </c:pt>
                <c:pt idx="41133">
                  <c:v>9.8733561736446749</c:v>
                </c:pt>
                <c:pt idx="41134">
                  <c:v>9.8633640218315666</c:v>
                </c:pt>
                <c:pt idx="41135">
                  <c:v>9.8788818166936441</c:v>
                </c:pt>
                <c:pt idx="41136">
                  <c:v>9.8992146337194544</c:v>
                </c:pt>
                <c:pt idx="41137">
                  <c:v>9.8997965764369003</c:v>
                </c:pt>
                <c:pt idx="41138">
                  <c:v>9.8954500825512177</c:v>
                </c:pt>
                <c:pt idx="41139">
                  <c:v>9.8749764666834405</c:v>
                </c:pt>
                <c:pt idx="41140">
                  <c:v>9.8634855985146235</c:v>
                </c:pt>
                <c:pt idx="41141">
                  <c:v>9.8677986214107527</c:v>
                </c:pt>
                <c:pt idx="41142">
                  <c:v>9.8844688008187713</c:v>
                </c:pt>
                <c:pt idx="41143">
                  <c:v>9.9020876802039233</c:v>
                </c:pt>
                <c:pt idx="41144">
                  <c:v>9.8950327334519006</c:v>
                </c:pt>
                <c:pt idx="41145">
                  <c:v>9.8936064599771818</c:v>
                </c:pt>
                <c:pt idx="41146">
                  <c:v>9.8724045406325747</c:v>
                </c:pt>
                <c:pt idx="41147">
                  <c:v>9.8903727241337229</c:v>
                </c:pt>
                <c:pt idx="41148">
                  <c:v>9.9170215438678095</c:v>
                </c:pt>
                <c:pt idx="41149">
                  <c:v>9.8998897377833472</c:v>
                </c:pt>
                <c:pt idx="41150">
                  <c:v>9.9125100303578684</c:v>
                </c:pt>
                <c:pt idx="41151">
                  <c:v>9.9070039656332458</c:v>
                </c:pt>
                <c:pt idx="41152">
                  <c:v>9.8956423394260895</c:v>
                </c:pt>
                <c:pt idx="41153">
                  <c:v>9.9066602484738269</c:v>
                </c:pt>
                <c:pt idx="41154">
                  <c:v>9.8998467910117522</c:v>
                </c:pt>
                <c:pt idx="41155">
                  <c:v>9.8928480476443639</c:v>
                </c:pt>
                <c:pt idx="41156">
                  <c:v>9.8776239562559844</c:v>
                </c:pt>
                <c:pt idx="41157">
                  <c:v>9.8693532450343362</c:v>
                </c:pt>
                <c:pt idx="41158">
                  <c:v>9.8576595119457853</c:v>
                </c:pt>
                <c:pt idx="41159">
                  <c:v>9.8548041793097187</c:v>
                </c:pt>
                <c:pt idx="41160">
                  <c:v>9.8716162346189016</c:v>
                </c:pt>
                <c:pt idx="41161">
                  <c:v>9.9179374330100973</c:v>
                </c:pt>
                <c:pt idx="41162">
                  <c:v>9.9340190919635667</c:v>
                </c:pt>
                <c:pt idx="41163">
                  <c:v>9.9296983407636361</c:v>
                </c:pt>
                <c:pt idx="41164">
                  <c:v>9.918195092674992</c:v>
                </c:pt>
                <c:pt idx="41165">
                  <c:v>9.8866435678714701</c:v>
                </c:pt>
                <c:pt idx="41166">
                  <c:v>9.8717605720444315</c:v>
                </c:pt>
                <c:pt idx="41167">
                  <c:v>9.862013969685</c:v>
                </c:pt>
                <c:pt idx="41168">
                  <c:v>9.8836232585108927</c:v>
                </c:pt>
                <c:pt idx="41169">
                  <c:v>9.8948427824320166</c:v>
                </c:pt>
                <c:pt idx="41170">
                  <c:v>9.903783960607333</c:v>
                </c:pt>
                <c:pt idx="41171">
                  <c:v>9.9157019889079052</c:v>
                </c:pt>
                <c:pt idx="41172">
                  <c:v>9.9786755031522461</c:v>
                </c:pt>
                <c:pt idx="41173">
                  <c:v>9.9712044299554456</c:v>
                </c:pt>
                <c:pt idx="41174">
                  <c:v>9.8865956149351959</c:v>
                </c:pt>
                <c:pt idx="41175">
                  <c:v>9.9007226238698287</c:v>
                </c:pt>
                <c:pt idx="41176">
                  <c:v>9.9619090433826116</c:v>
                </c:pt>
                <c:pt idx="41177">
                  <c:v>9.8829413061082061</c:v>
                </c:pt>
                <c:pt idx="41178">
                  <c:v>9.8437784972740765</c:v>
                </c:pt>
                <c:pt idx="41179">
                  <c:v>9.8482127026674551</c:v>
                </c:pt>
                <c:pt idx="41180">
                  <c:v>9.8607013840511559</c:v>
                </c:pt>
                <c:pt idx="41181">
                  <c:v>9.8776465191839069</c:v>
                </c:pt>
                <c:pt idx="41182">
                  <c:v>9.8916584440437436</c:v>
                </c:pt>
                <c:pt idx="41183">
                  <c:v>9.8662007765548321</c:v>
                </c:pt>
                <c:pt idx="41184">
                  <c:v>9.8699353558692415</c:v>
                </c:pt>
                <c:pt idx="41185">
                  <c:v>9.8829852558954521</c:v>
                </c:pt>
                <c:pt idx="41186">
                  <c:v>9.8799764580823037</c:v>
                </c:pt>
                <c:pt idx="41187">
                  <c:v>9.864733963829007</c:v>
                </c:pt>
                <c:pt idx="41188">
                  <c:v>9.8438749850922971</c:v>
                </c:pt>
                <c:pt idx="41189">
                  <c:v>9.802784812984866</c:v>
                </c:pt>
                <c:pt idx="41190">
                  <c:v>9.8228194215487861</c:v>
                </c:pt>
                <c:pt idx="41191">
                  <c:v>9.8730554867255602</c:v>
                </c:pt>
                <c:pt idx="41192">
                  <c:v>9.865601147951871</c:v>
                </c:pt>
                <c:pt idx="41193">
                  <c:v>9.8543999338316315</c:v>
                </c:pt>
                <c:pt idx="41194">
                  <c:v>9.877146530629263</c:v>
                </c:pt>
                <c:pt idx="41195">
                  <c:v>9.8923659817982887</c:v>
                </c:pt>
                <c:pt idx="41196">
                  <c:v>9.8824817703001582</c:v>
                </c:pt>
                <c:pt idx="41197">
                  <c:v>9.8459297113065336</c:v>
                </c:pt>
                <c:pt idx="41198">
                  <c:v>9.8464412977221549</c:v>
                </c:pt>
                <c:pt idx="41199">
                  <c:v>9.8516306885279992</c:v>
                </c:pt>
                <c:pt idx="41200">
                  <c:v>9.878186346791054</c:v>
                </c:pt>
                <c:pt idx="41201">
                  <c:v>9.8963889713155364</c:v>
                </c:pt>
                <c:pt idx="41202">
                  <c:v>9.9049940249059176</c:v>
                </c:pt>
                <c:pt idx="41203">
                  <c:v>9.9157435507264804</c:v>
                </c:pt>
                <c:pt idx="41204">
                  <c:v>9.8975733122364673</c:v>
                </c:pt>
                <c:pt idx="41205">
                  <c:v>9.8721145377061266</c:v>
                </c:pt>
                <c:pt idx="41206">
                  <c:v>9.8469047864266734</c:v>
                </c:pt>
                <c:pt idx="41207">
                  <c:v>9.8567631035157124</c:v>
                </c:pt>
                <c:pt idx="41208">
                  <c:v>9.8501857730210549</c:v>
                </c:pt>
                <c:pt idx="41209">
                  <c:v>9.8306977157908477</c:v>
                </c:pt>
                <c:pt idx="41210">
                  <c:v>9.8185662064405843</c:v>
                </c:pt>
                <c:pt idx="41211">
                  <c:v>9.7675445995141832</c:v>
                </c:pt>
                <c:pt idx="41212">
                  <c:v>9.7823658851805302</c:v>
                </c:pt>
                <c:pt idx="41213">
                  <c:v>9.8188769780387144</c:v>
                </c:pt>
                <c:pt idx="41214">
                  <c:v>9.8410854478547272</c:v>
                </c:pt>
                <c:pt idx="41215">
                  <c:v>9.8736373872335701</c:v>
                </c:pt>
                <c:pt idx="41216">
                  <c:v>9.888048756354209</c:v>
                </c:pt>
                <c:pt idx="41217">
                  <c:v>9.9083083945897066</c:v>
                </c:pt>
                <c:pt idx="41218">
                  <c:v>9.9480287243459582</c:v>
                </c:pt>
                <c:pt idx="41219">
                  <c:v>9.9387352092158849</c:v>
                </c:pt>
                <c:pt idx="41220">
                  <c:v>9.916377728460148</c:v>
                </c:pt>
                <c:pt idx="41221">
                  <c:v>9.8639601496401017</c:v>
                </c:pt>
                <c:pt idx="41222">
                  <c:v>9.8205422898627663</c:v>
                </c:pt>
                <c:pt idx="41223">
                  <c:v>9.8102194268757028</c:v>
                </c:pt>
                <c:pt idx="41224">
                  <c:v>9.8281928378464603</c:v>
                </c:pt>
                <c:pt idx="41225">
                  <c:v>9.8489467250401539</c:v>
                </c:pt>
                <c:pt idx="41226">
                  <c:v>9.8722220526884588</c:v>
                </c:pt>
                <c:pt idx="41227">
                  <c:v>9.8876549946212844</c:v>
                </c:pt>
                <c:pt idx="41228">
                  <c:v>9.8820712097200101</c:v>
                </c:pt>
                <c:pt idx="41229">
                  <c:v>9.8738163179795766</c:v>
                </c:pt>
                <c:pt idx="41230">
                  <c:v>9.8603386428145612</c:v>
                </c:pt>
                <c:pt idx="41231">
                  <c:v>9.8675364247420667</c:v>
                </c:pt>
                <c:pt idx="41232">
                  <c:v>9.8767888943174729</c:v>
                </c:pt>
                <c:pt idx="41233">
                  <c:v>9.8690896820244287</c:v>
                </c:pt>
                <c:pt idx="41234">
                  <c:v>9.8689838141615915</c:v>
                </c:pt>
                <c:pt idx="41235">
                  <c:v>9.8677935770712999</c:v>
                </c:pt>
                <c:pt idx="41236">
                  <c:v>9.8782688411998762</c:v>
                </c:pt>
                <c:pt idx="41237">
                  <c:v>9.8566196001302728</c:v>
                </c:pt>
                <c:pt idx="41238">
                  <c:v>9.8589076592909457</c:v>
                </c:pt>
                <c:pt idx="41239">
                  <c:v>9.8389037751397428</c:v>
                </c:pt>
                <c:pt idx="41240">
                  <c:v>9.8226588442042804</c:v>
                </c:pt>
                <c:pt idx="41241">
                  <c:v>9.8022939313601984</c:v>
                </c:pt>
                <c:pt idx="41242">
                  <c:v>9.8106233824606193</c:v>
                </c:pt>
                <c:pt idx="41243">
                  <c:v>9.8430289787328018</c:v>
                </c:pt>
                <c:pt idx="41244">
                  <c:v>9.8820863027272097</c:v>
                </c:pt>
                <c:pt idx="41245">
                  <c:v>9.8983242828383009</c:v>
                </c:pt>
                <c:pt idx="41246">
                  <c:v>9.8926739503214414</c:v>
                </c:pt>
                <c:pt idx="41247">
                  <c:v>9.9055254323773241</c:v>
                </c:pt>
                <c:pt idx="41248">
                  <c:v>9.9191098591909217</c:v>
                </c:pt>
                <c:pt idx="41249">
                  <c:v>9.9164410898866109</c:v>
                </c:pt>
                <c:pt idx="41250">
                  <c:v>9.9004176611709607</c:v>
                </c:pt>
                <c:pt idx="41251">
                  <c:v>9.8678837537585267</c:v>
                </c:pt>
                <c:pt idx="41252">
                  <c:v>9.8500293406124424</c:v>
                </c:pt>
                <c:pt idx="41253">
                  <c:v>9.8110124799363305</c:v>
                </c:pt>
                <c:pt idx="41254">
                  <c:v>9.7730323391947245</c:v>
                </c:pt>
                <c:pt idx="41255">
                  <c:v>9.7819477874734879</c:v>
                </c:pt>
                <c:pt idx="41256">
                  <c:v>9.8093250630572104</c:v>
                </c:pt>
                <c:pt idx="41257">
                  <c:v>9.8393774805353154</c:v>
                </c:pt>
                <c:pt idx="41258">
                  <c:v>9.9049996837055776</c:v>
                </c:pt>
                <c:pt idx="41259">
                  <c:v>9.9290727395664735</c:v>
                </c:pt>
                <c:pt idx="41260">
                  <c:v>9.9471231137448584</c:v>
                </c:pt>
                <c:pt idx="41261">
                  <c:v>9.9481180295749816</c:v>
                </c:pt>
                <c:pt idx="41262">
                  <c:v>9.9242394991959966</c:v>
                </c:pt>
                <c:pt idx="41263">
                  <c:v>9.893539407926724</c:v>
                </c:pt>
                <c:pt idx="41264">
                  <c:v>9.8622416236659127</c:v>
                </c:pt>
                <c:pt idx="41265">
                  <c:v>9.8273271875632133</c:v>
                </c:pt>
                <c:pt idx="41266">
                  <c:v>9.8231290458181597</c:v>
                </c:pt>
                <c:pt idx="41267">
                  <c:v>9.8237127267486493</c:v>
                </c:pt>
                <c:pt idx="41268">
                  <c:v>9.81741687206652</c:v>
                </c:pt>
                <c:pt idx="41269">
                  <c:v>9.8202645937927251</c:v>
                </c:pt>
                <c:pt idx="41270">
                  <c:v>9.8721225792408855</c:v>
                </c:pt>
                <c:pt idx="41271">
                  <c:v>9.9001824328938142</c:v>
                </c:pt>
                <c:pt idx="41272">
                  <c:v>9.9261837531418529</c:v>
                </c:pt>
                <c:pt idx="41273">
                  <c:v>9.937760918041759</c:v>
                </c:pt>
                <c:pt idx="41274">
                  <c:v>9.9123630436392869</c:v>
                </c:pt>
                <c:pt idx="41275">
                  <c:v>9.8535977533982546</c:v>
                </c:pt>
                <c:pt idx="41276">
                  <c:v>9.8265816096742853</c:v>
                </c:pt>
                <c:pt idx="41277">
                  <c:v>9.8485678343140144</c:v>
                </c:pt>
                <c:pt idx="41278">
                  <c:v>9.8780408772232171</c:v>
                </c:pt>
                <c:pt idx="41279">
                  <c:v>9.9031480543908472</c:v>
                </c:pt>
                <c:pt idx="41280">
                  <c:v>9.9223919694702261</c:v>
                </c:pt>
                <c:pt idx="41281">
                  <c:v>9.899959916594339</c:v>
                </c:pt>
                <c:pt idx="41282">
                  <c:v>9.8933813961998069</c:v>
                </c:pt>
                <c:pt idx="41283">
                  <c:v>9.8999230958098998</c:v>
                </c:pt>
                <c:pt idx="41284">
                  <c:v>9.8990005465687005</c:v>
                </c:pt>
                <c:pt idx="41285">
                  <c:v>9.8675377554017594</c:v>
                </c:pt>
                <c:pt idx="41286">
                  <c:v>9.8473675763841797</c:v>
                </c:pt>
                <c:pt idx="41287">
                  <c:v>9.8529467680219263</c:v>
                </c:pt>
                <c:pt idx="41288">
                  <c:v>9.8613916341239118</c:v>
                </c:pt>
                <c:pt idx="41289">
                  <c:v>9.8507642887284579</c:v>
                </c:pt>
                <c:pt idx="41290">
                  <c:v>9.8769747552015623</c:v>
                </c:pt>
                <c:pt idx="41291">
                  <c:v>9.9206559767833191</c:v>
                </c:pt>
                <c:pt idx="41292">
                  <c:v>9.919183762525547</c:v>
                </c:pt>
                <c:pt idx="41293">
                  <c:v>9.9037212648136776</c:v>
                </c:pt>
                <c:pt idx="41294">
                  <c:v>9.9002799394266656</c:v>
                </c:pt>
                <c:pt idx="41295">
                  <c:v>9.8990334616771918</c:v>
                </c:pt>
                <c:pt idx="41296">
                  <c:v>9.9080855971847441</c:v>
                </c:pt>
                <c:pt idx="41297">
                  <c:v>9.9109856184845651</c:v>
                </c:pt>
                <c:pt idx="41298">
                  <c:v>9.8950508851904893</c:v>
                </c:pt>
                <c:pt idx="41299">
                  <c:v>9.8583301555851399</c:v>
                </c:pt>
                <c:pt idx="41300">
                  <c:v>9.8446491717299711</c:v>
                </c:pt>
                <c:pt idx="41301">
                  <c:v>9.8376810057679247</c:v>
                </c:pt>
                <c:pt idx="41302">
                  <c:v>9.8416471168670316</c:v>
                </c:pt>
                <c:pt idx="41303">
                  <c:v>9.8626200390696592</c:v>
                </c:pt>
                <c:pt idx="41304">
                  <c:v>9.9413110791823094</c:v>
                </c:pt>
                <c:pt idx="41305">
                  <c:v>9.9701356903306984</c:v>
                </c:pt>
                <c:pt idx="41306">
                  <c:v>9.9633901301828427</c:v>
                </c:pt>
                <c:pt idx="41307">
                  <c:v>9.9375418226195702</c:v>
                </c:pt>
                <c:pt idx="41308">
                  <c:v>9.9037744142388053</c:v>
                </c:pt>
                <c:pt idx="41309">
                  <c:v>9.8860133903714225</c:v>
                </c:pt>
                <c:pt idx="41310">
                  <c:v>9.8811024099146731</c:v>
                </c:pt>
                <c:pt idx="41311">
                  <c:v>9.8792911297100794</c:v>
                </c:pt>
                <c:pt idx="41312">
                  <c:v>9.8567240709017483</c:v>
                </c:pt>
                <c:pt idx="41313">
                  <c:v>9.8271661138565811</c:v>
                </c:pt>
                <c:pt idx="41314">
                  <c:v>9.8579042796761218</c:v>
                </c:pt>
                <c:pt idx="41315">
                  <c:v>9.8972848844392285</c:v>
                </c:pt>
                <c:pt idx="41316">
                  <c:v>9.9070355061798452</c:v>
                </c:pt>
                <c:pt idx="41317">
                  <c:v>9.8982413783313792</c:v>
                </c:pt>
                <c:pt idx="41318">
                  <c:v>9.8960716812120424</c:v>
                </c:pt>
                <c:pt idx="41319">
                  <c:v>9.9104082690672506</c:v>
                </c:pt>
                <c:pt idx="41320">
                  <c:v>9.8926140527320818</c:v>
                </c:pt>
                <c:pt idx="41321">
                  <c:v>9.8770550580904413</c:v>
                </c:pt>
                <c:pt idx="41322">
                  <c:v>9.8738536026109092</c:v>
                </c:pt>
                <c:pt idx="41323">
                  <c:v>9.8778583743174586</c:v>
                </c:pt>
                <c:pt idx="41324">
                  <c:v>9.886728488090208</c:v>
                </c:pt>
                <c:pt idx="41325">
                  <c:v>9.894346107485644</c:v>
                </c:pt>
                <c:pt idx="41326">
                  <c:v>9.8883384811743351</c:v>
                </c:pt>
                <c:pt idx="41327">
                  <c:v>9.899879404546839</c:v>
                </c:pt>
                <c:pt idx="41328">
                  <c:v>9.8876883384041037</c:v>
                </c:pt>
                <c:pt idx="41329">
                  <c:v>9.8803694191405285</c:v>
                </c:pt>
                <c:pt idx="41330">
                  <c:v>9.8749374606803713</c:v>
                </c:pt>
                <c:pt idx="41331">
                  <c:v>9.8771578858053388</c:v>
                </c:pt>
                <c:pt idx="41332">
                  <c:v>9.8929703276337548</c:v>
                </c:pt>
                <c:pt idx="41333">
                  <c:v>9.8844670814048374</c:v>
                </c:pt>
                <c:pt idx="41334">
                  <c:v>9.8669219371219548</c:v>
                </c:pt>
                <c:pt idx="41335">
                  <c:v>9.8556697283478485</c:v>
                </c:pt>
                <c:pt idx="41336">
                  <c:v>9.8747010252539127</c:v>
                </c:pt>
                <c:pt idx="41337">
                  <c:v>9.8931393577492273</c:v>
                </c:pt>
                <c:pt idx="41338">
                  <c:v>9.8947033050863311</c:v>
                </c:pt>
                <c:pt idx="41339">
                  <c:v>9.8845431297657065</c:v>
                </c:pt>
                <c:pt idx="41340">
                  <c:v>9.8718272942372689</c:v>
                </c:pt>
                <c:pt idx="41341">
                  <c:v>9.8913037291157</c:v>
                </c:pt>
                <c:pt idx="41342">
                  <c:v>9.8998694141946846</c:v>
                </c:pt>
                <c:pt idx="41343">
                  <c:v>9.905295444519103</c:v>
                </c:pt>
                <c:pt idx="41344">
                  <c:v>9.8755247240515835</c:v>
                </c:pt>
                <c:pt idx="41345">
                  <c:v>9.8427595956101772</c:v>
                </c:pt>
                <c:pt idx="41346">
                  <c:v>9.8398690625642278</c:v>
                </c:pt>
                <c:pt idx="41347">
                  <c:v>9.8571848575267236</c:v>
                </c:pt>
                <c:pt idx="41348">
                  <c:v>9.8651540642600519</c:v>
                </c:pt>
                <c:pt idx="41349">
                  <c:v>9.8817731790427832</c:v>
                </c:pt>
                <c:pt idx="41350">
                  <c:v>9.9012735652436259</c:v>
                </c:pt>
                <c:pt idx="41351">
                  <c:v>9.8872668170357674</c:v>
                </c:pt>
                <c:pt idx="41352">
                  <c:v>9.8606137946428891</c:v>
                </c:pt>
                <c:pt idx="41353">
                  <c:v>9.8460867333973816</c:v>
                </c:pt>
                <c:pt idx="41354">
                  <c:v>9.8481880166508908</c:v>
                </c:pt>
                <c:pt idx="41355">
                  <c:v>9.8748983229178862</c:v>
                </c:pt>
                <c:pt idx="41356">
                  <c:v>9.9076458357344315</c:v>
                </c:pt>
                <c:pt idx="41357">
                  <c:v>9.9066289069009006</c:v>
                </c:pt>
                <c:pt idx="41358">
                  <c:v>9.8888272577092966</c:v>
                </c:pt>
                <c:pt idx="41359">
                  <c:v>9.8734587198980552</c:v>
                </c:pt>
                <c:pt idx="41360">
                  <c:v>9.8524833338531206</c:v>
                </c:pt>
                <c:pt idx="41361">
                  <c:v>9.8523901188263281</c:v>
                </c:pt>
                <c:pt idx="41362">
                  <c:v>9.8662663417782248</c:v>
                </c:pt>
                <c:pt idx="41363">
                  <c:v>9.8702194852918765</c:v>
                </c:pt>
                <c:pt idx="41364">
                  <c:v>9.8783125100951192</c:v>
                </c:pt>
                <c:pt idx="41365">
                  <c:v>9.8777447358831534</c:v>
                </c:pt>
                <c:pt idx="41366">
                  <c:v>9.8798305079906825</c:v>
                </c:pt>
                <c:pt idx="41367">
                  <c:v>9.9004888614661084</c:v>
                </c:pt>
                <c:pt idx="41368">
                  <c:v>9.8893093204588709</c:v>
                </c:pt>
                <c:pt idx="41369">
                  <c:v>9.8835734625321994</c:v>
                </c:pt>
                <c:pt idx="41370">
                  <c:v>9.8763111277163365</c:v>
                </c:pt>
                <c:pt idx="41371">
                  <c:v>9.8698097256862685</c:v>
                </c:pt>
                <c:pt idx="41372">
                  <c:v>9.8717359914440497</c:v>
                </c:pt>
                <c:pt idx="41373">
                  <c:v>9.8345956418013341</c:v>
                </c:pt>
                <c:pt idx="41374">
                  <c:v>9.8296606811231886</c:v>
                </c:pt>
                <c:pt idx="41375">
                  <c:v>9.8546663544274118</c:v>
                </c:pt>
                <c:pt idx="41376">
                  <c:v>9.8591506574327283</c:v>
                </c:pt>
                <c:pt idx="41377">
                  <c:v>9.84665958256865</c:v>
                </c:pt>
                <c:pt idx="41378">
                  <c:v>9.8622784101930012</c:v>
                </c:pt>
                <c:pt idx="41379">
                  <c:v>9.8891876171573969</c:v>
                </c:pt>
                <c:pt idx="41380">
                  <c:v>9.8937557194506969</c:v>
                </c:pt>
                <c:pt idx="41381">
                  <c:v>9.8881852321979906</c:v>
                </c:pt>
                <c:pt idx="41382">
                  <c:v>9.865464782135005</c:v>
                </c:pt>
                <c:pt idx="41383">
                  <c:v>9.8606846688181431</c:v>
                </c:pt>
                <c:pt idx="41384">
                  <c:v>9.8693384606182342</c:v>
                </c:pt>
                <c:pt idx="41385">
                  <c:v>9.8802972449715032</c:v>
                </c:pt>
                <c:pt idx="41386">
                  <c:v>9.8737431189657698</c:v>
                </c:pt>
                <c:pt idx="41387">
                  <c:v>9.8639446677169484</c:v>
                </c:pt>
                <c:pt idx="41388">
                  <c:v>9.857108376462266</c:v>
                </c:pt>
                <c:pt idx="41389">
                  <c:v>9.8335135703526202</c:v>
                </c:pt>
                <c:pt idx="41390">
                  <c:v>9.8309653576364706</c:v>
                </c:pt>
                <c:pt idx="41391">
                  <c:v>9.8299520276993366</c:v>
                </c:pt>
                <c:pt idx="41392">
                  <c:v>9.8781707385903896</c:v>
                </c:pt>
                <c:pt idx="41393">
                  <c:v>9.9099836566841653</c:v>
                </c:pt>
                <c:pt idx="41394">
                  <c:v>9.8823674186690038</c:v>
                </c:pt>
                <c:pt idx="41395">
                  <c:v>9.8407298002751791</c:v>
                </c:pt>
                <c:pt idx="41396">
                  <c:v>9.8286556072362341</c:v>
                </c:pt>
                <c:pt idx="41397">
                  <c:v>9.8334698688513722</c:v>
                </c:pt>
                <c:pt idx="41398">
                  <c:v>9.8424343765006164</c:v>
                </c:pt>
                <c:pt idx="41399">
                  <c:v>9.8584649097787658</c:v>
                </c:pt>
                <c:pt idx="41400">
                  <c:v>9.8634514073536899</c:v>
                </c:pt>
                <c:pt idx="41401">
                  <c:v>9.8801848807683221</c:v>
                </c:pt>
                <c:pt idx="41402">
                  <c:v>9.9024332667167165</c:v>
                </c:pt>
                <c:pt idx="41403">
                  <c:v>9.916659468652135</c:v>
                </c:pt>
                <c:pt idx="41404">
                  <c:v>9.9044403223616033</c:v>
                </c:pt>
                <c:pt idx="41405">
                  <c:v>9.8813435300501613</c:v>
                </c:pt>
                <c:pt idx="41406">
                  <c:v>9.9097098112126929</c:v>
                </c:pt>
                <c:pt idx="41407">
                  <c:v>9.876604284507998</c:v>
                </c:pt>
                <c:pt idx="41408">
                  <c:v>9.8613133259038115</c:v>
                </c:pt>
                <c:pt idx="41409">
                  <c:v>9.8142139541271529</c:v>
                </c:pt>
                <c:pt idx="41410">
                  <c:v>9.8233097051746885</c:v>
                </c:pt>
                <c:pt idx="41411">
                  <c:v>9.824907834204426</c:v>
                </c:pt>
                <c:pt idx="41412">
                  <c:v>9.8237643919735369</c:v>
                </c:pt>
                <c:pt idx="41413">
                  <c:v>9.8484826794670095</c:v>
                </c:pt>
                <c:pt idx="41414">
                  <c:v>9.8854240958633319</c:v>
                </c:pt>
                <c:pt idx="41415">
                  <c:v>9.8921704108347281</c:v>
                </c:pt>
                <c:pt idx="41416">
                  <c:v>9.88970754651214</c:v>
                </c:pt>
                <c:pt idx="41417">
                  <c:v>9.8634572376467382</c:v>
                </c:pt>
                <c:pt idx="41418">
                  <c:v>9.8619432947781469</c:v>
                </c:pt>
                <c:pt idx="41419">
                  <c:v>9.844178030291042</c:v>
                </c:pt>
                <c:pt idx="41420">
                  <c:v>9.8512537399666655</c:v>
                </c:pt>
                <c:pt idx="41421">
                  <c:v>9.8822115886486017</c:v>
                </c:pt>
                <c:pt idx="41422">
                  <c:v>9.9070433859292777</c:v>
                </c:pt>
                <c:pt idx="41423">
                  <c:v>9.9004868098818068</c:v>
                </c:pt>
                <c:pt idx="41424">
                  <c:v>9.8915276214659897</c:v>
                </c:pt>
                <c:pt idx="41425">
                  <c:v>9.8878404246474645</c:v>
                </c:pt>
                <c:pt idx="41426">
                  <c:v>9.8729668120259593</c:v>
                </c:pt>
                <c:pt idx="41427">
                  <c:v>9.8567550312642052</c:v>
                </c:pt>
                <c:pt idx="41428">
                  <c:v>9.8290568594565872</c:v>
                </c:pt>
                <c:pt idx="41429">
                  <c:v>9.8318234472182588</c:v>
                </c:pt>
                <c:pt idx="41430">
                  <c:v>9.8663464116092054</c:v>
                </c:pt>
                <c:pt idx="41431">
                  <c:v>9.8804639054896484</c:v>
                </c:pt>
                <c:pt idx="41432">
                  <c:v>9.9020505301690669</c:v>
                </c:pt>
                <c:pt idx="41433">
                  <c:v>9.9322394337937681</c:v>
                </c:pt>
                <c:pt idx="41434">
                  <c:v>9.9481761131872783</c:v>
                </c:pt>
                <c:pt idx="41435">
                  <c:v>9.9414883884704519</c:v>
                </c:pt>
                <c:pt idx="41436">
                  <c:v>9.8964277422050735</c:v>
                </c:pt>
                <c:pt idx="41437">
                  <c:v>9.8523108145738032</c:v>
                </c:pt>
                <c:pt idx="41438">
                  <c:v>9.8248889074628902</c:v>
                </c:pt>
                <c:pt idx="41439">
                  <c:v>9.8248768099741586</c:v>
                </c:pt>
                <c:pt idx="41440">
                  <c:v>9.8330967496070549</c:v>
                </c:pt>
                <c:pt idx="41441">
                  <c:v>9.8626248020700071</c:v>
                </c:pt>
                <c:pt idx="41442">
                  <c:v>9.8774842471101216</c:v>
                </c:pt>
                <c:pt idx="41443">
                  <c:v>9.8771144579427581</c:v>
                </c:pt>
                <c:pt idx="41444">
                  <c:v>9.8709397212053869</c:v>
                </c:pt>
                <c:pt idx="41445">
                  <c:v>9.8621155671712746</c:v>
                </c:pt>
                <c:pt idx="41446">
                  <c:v>9.8507246454912742</c:v>
                </c:pt>
                <c:pt idx="41447">
                  <c:v>9.855726962019105</c:v>
                </c:pt>
                <c:pt idx="41448">
                  <c:v>9.8925417844317884</c:v>
                </c:pt>
                <c:pt idx="41449">
                  <c:v>9.9337793710839133</c:v>
                </c:pt>
                <c:pt idx="41450">
                  <c:v>9.9293829195303829</c:v>
                </c:pt>
                <c:pt idx="41451">
                  <c:v>9.9043611984640716</c:v>
                </c:pt>
                <c:pt idx="41452">
                  <c:v>9.8825420693961643</c:v>
                </c:pt>
                <c:pt idx="41453">
                  <c:v>9.8702967421631396</c:v>
                </c:pt>
                <c:pt idx="41454">
                  <c:v>9.8673180817197839</c:v>
                </c:pt>
                <c:pt idx="41455">
                  <c:v>9.9078930378729595</c:v>
                </c:pt>
                <c:pt idx="41456">
                  <c:v>9.9878999731028983</c:v>
                </c:pt>
                <c:pt idx="41457">
                  <c:v>10.003370385970598</c:v>
                </c:pt>
                <c:pt idx="41458">
                  <c:v>10.075144111034248</c:v>
                </c:pt>
                <c:pt idx="41459">
                  <c:v>10.092734638687082</c:v>
                </c:pt>
                <c:pt idx="41460">
                  <c:v>10.01111738371533</c:v>
                </c:pt>
                <c:pt idx="41461">
                  <c:v>9.8540664241431166</c:v>
                </c:pt>
                <c:pt idx="41462">
                  <c:v>9.6274218341288353</c:v>
                </c:pt>
                <c:pt idx="41463">
                  <c:v>9.6557784464194381</c:v>
                </c:pt>
                <c:pt idx="41464">
                  <c:v>9.7445846919508288</c:v>
                </c:pt>
                <c:pt idx="41465">
                  <c:v>9.8526258627282211</c:v>
                </c:pt>
                <c:pt idx="41466">
                  <c:v>9.958691173017689</c:v>
                </c:pt>
                <c:pt idx="41467">
                  <c:v>9.9976071456928963</c:v>
                </c:pt>
                <c:pt idx="41468">
                  <c:v>10.002348554489533</c:v>
                </c:pt>
                <c:pt idx="41469">
                  <c:v>10.080965152559864</c:v>
                </c:pt>
                <c:pt idx="41470">
                  <c:v>10.097836850205487</c:v>
                </c:pt>
                <c:pt idx="41471">
                  <c:v>9.9972229180054679</c:v>
                </c:pt>
                <c:pt idx="41472">
                  <c:v>9.9005009865130269</c:v>
                </c:pt>
                <c:pt idx="41473">
                  <c:v>9.8197487571533735</c:v>
                </c:pt>
                <c:pt idx="41474">
                  <c:v>9.8135321798522952</c:v>
                </c:pt>
                <c:pt idx="41475">
                  <c:v>9.8097645759389653</c:v>
                </c:pt>
                <c:pt idx="41476">
                  <c:v>9.8235365419891334</c:v>
                </c:pt>
                <c:pt idx="41477">
                  <c:v>9.8540212141276662</c:v>
                </c:pt>
                <c:pt idx="41478">
                  <c:v>9.8309458180556302</c:v>
                </c:pt>
                <c:pt idx="41479">
                  <c:v>9.8209029053071095</c:v>
                </c:pt>
                <c:pt idx="41480">
                  <c:v>9.809785826258274</c:v>
                </c:pt>
                <c:pt idx="41481">
                  <c:v>9.822299975618737</c:v>
                </c:pt>
                <c:pt idx="41482">
                  <c:v>9.8465236086614798</c:v>
                </c:pt>
                <c:pt idx="41483">
                  <c:v>9.9298477121111421</c:v>
                </c:pt>
                <c:pt idx="41484">
                  <c:v>9.982911374404166</c:v>
                </c:pt>
                <c:pt idx="41485">
                  <c:v>9.9775338214599465</c:v>
                </c:pt>
                <c:pt idx="41486">
                  <c:v>9.9265348865377785</c:v>
                </c:pt>
                <c:pt idx="41487">
                  <c:v>9.8692460177845671</c:v>
                </c:pt>
                <c:pt idx="41488">
                  <c:v>9.8043262722912257</c:v>
                </c:pt>
                <c:pt idx="41489">
                  <c:v>9.7262633100166038</c:v>
                </c:pt>
                <c:pt idx="41490">
                  <c:v>9.712111002031806</c:v>
                </c:pt>
                <c:pt idx="41491">
                  <c:v>9.7400221664758675</c:v>
                </c:pt>
                <c:pt idx="41492">
                  <c:v>9.7966890070681263</c:v>
                </c:pt>
                <c:pt idx="41493">
                  <c:v>9.8607232540138234</c:v>
                </c:pt>
                <c:pt idx="41494">
                  <c:v>9.9072998769455261</c:v>
                </c:pt>
                <c:pt idx="41495">
                  <c:v>9.9323599305372632</c:v>
                </c:pt>
                <c:pt idx="41496">
                  <c:v>9.9304233864165035</c:v>
                </c:pt>
                <c:pt idx="41497">
                  <c:v>9.9275256024223619</c:v>
                </c:pt>
                <c:pt idx="41498">
                  <c:v>9.9257947041428451</c:v>
                </c:pt>
                <c:pt idx="41499">
                  <c:v>9.9046816503040738</c:v>
                </c:pt>
                <c:pt idx="41500">
                  <c:v>9.8927703383599432</c:v>
                </c:pt>
                <c:pt idx="41501">
                  <c:v>9.888922521999012</c:v>
                </c:pt>
                <c:pt idx="41502">
                  <c:v>9.872960972596843</c:v>
                </c:pt>
                <c:pt idx="41503">
                  <c:v>9.8725858200517944</c:v>
                </c:pt>
                <c:pt idx="41504">
                  <c:v>9.867878893387001</c:v>
                </c:pt>
                <c:pt idx="41505">
                  <c:v>9.8513694671725496</c:v>
                </c:pt>
                <c:pt idx="41506">
                  <c:v>9.8552422334982808</c:v>
                </c:pt>
                <c:pt idx="41507">
                  <c:v>9.8189886164456404</c:v>
                </c:pt>
                <c:pt idx="41508">
                  <c:v>9.8204313547515429</c:v>
                </c:pt>
                <c:pt idx="41509">
                  <c:v>9.8554014728418515</c:v>
                </c:pt>
                <c:pt idx="41510">
                  <c:v>9.8882787261392089</c:v>
                </c:pt>
                <c:pt idx="41511">
                  <c:v>9.9182151403721068</c:v>
                </c:pt>
                <c:pt idx="41512">
                  <c:v>9.9390118383645483</c:v>
                </c:pt>
                <c:pt idx="41513">
                  <c:v>9.9332539719311228</c:v>
                </c:pt>
                <c:pt idx="41514">
                  <c:v>9.9006592863230676</c:v>
                </c:pt>
                <c:pt idx="41515">
                  <c:v>9.851114922615885</c:v>
                </c:pt>
                <c:pt idx="41516">
                  <c:v>9.8065587942485308</c:v>
                </c:pt>
                <c:pt idx="41517">
                  <c:v>9.803736512989639</c:v>
                </c:pt>
                <c:pt idx="41518">
                  <c:v>9.8396635079687247</c:v>
                </c:pt>
                <c:pt idx="41519">
                  <c:v>9.8730768436546175</c:v>
                </c:pt>
                <c:pt idx="41520">
                  <c:v>9.8756406864142789</c:v>
                </c:pt>
                <c:pt idx="41521">
                  <c:v>9.878227432465712</c:v>
                </c:pt>
                <c:pt idx="41522">
                  <c:v>9.8729118853975812</c:v>
                </c:pt>
                <c:pt idx="41523">
                  <c:v>9.8631018946964417</c:v>
                </c:pt>
                <c:pt idx="41524">
                  <c:v>9.8858941816127484</c:v>
                </c:pt>
                <c:pt idx="41525">
                  <c:v>9.9137560183368851</c:v>
                </c:pt>
                <c:pt idx="41526">
                  <c:v>9.9079088548005103</c:v>
                </c:pt>
                <c:pt idx="41527">
                  <c:v>9.8970989680199715</c:v>
                </c:pt>
                <c:pt idx="41528">
                  <c:v>9.8673454607262041</c:v>
                </c:pt>
                <c:pt idx="41529">
                  <c:v>9.8505347362841924</c:v>
                </c:pt>
                <c:pt idx="41530">
                  <c:v>9.8611972427754981</c:v>
                </c:pt>
                <c:pt idx="41531">
                  <c:v>9.8548129886954321</c:v>
                </c:pt>
                <c:pt idx="41532">
                  <c:v>9.8552639393731223</c:v>
                </c:pt>
                <c:pt idx="41533">
                  <c:v>9.8436498632092828</c:v>
                </c:pt>
                <c:pt idx="41534">
                  <c:v>9.8509761351528784</c:v>
                </c:pt>
                <c:pt idx="41535">
                  <c:v>9.8760156401052566</c:v>
                </c:pt>
                <c:pt idx="41536">
                  <c:v>9.8881108422537451</c:v>
                </c:pt>
                <c:pt idx="41537">
                  <c:v>9.9083901474898788</c:v>
                </c:pt>
                <c:pt idx="41538">
                  <c:v>9.9153284331573577</c:v>
                </c:pt>
                <c:pt idx="41539">
                  <c:v>9.9090791096192223</c:v>
                </c:pt>
                <c:pt idx="41540">
                  <c:v>9.9014227102704844</c:v>
                </c:pt>
                <c:pt idx="41541">
                  <c:v>9.8837575001010549</c:v>
                </c:pt>
                <c:pt idx="41542">
                  <c:v>9.8483194502062918</c:v>
                </c:pt>
                <c:pt idx="41543">
                  <c:v>9.836257447275413</c:v>
                </c:pt>
                <c:pt idx="41544">
                  <c:v>9.8226740456098245</c:v>
                </c:pt>
                <c:pt idx="41545">
                  <c:v>9.8449908536091044</c:v>
                </c:pt>
                <c:pt idx="41546">
                  <c:v>9.870069655362391</c:v>
                </c:pt>
                <c:pt idx="41547">
                  <c:v>9.8954839186009895</c:v>
                </c:pt>
                <c:pt idx="41548">
                  <c:v>9.9067613575623277</c:v>
                </c:pt>
                <c:pt idx="41549">
                  <c:v>9.9092428631958658</c:v>
                </c:pt>
                <c:pt idx="41550">
                  <c:v>9.8940642856154621</c:v>
                </c:pt>
                <c:pt idx="41551">
                  <c:v>9.8798826009531506</c:v>
                </c:pt>
                <c:pt idx="41552">
                  <c:v>9.8644146822140222</c:v>
                </c:pt>
                <c:pt idx="41553">
                  <c:v>9.8424509087331629</c:v>
                </c:pt>
                <c:pt idx="41554">
                  <c:v>9.8566762576996734</c:v>
                </c:pt>
                <c:pt idx="41555">
                  <c:v>9.8781857831179085</c:v>
                </c:pt>
                <c:pt idx="41556">
                  <c:v>9.890890303149046</c:v>
                </c:pt>
                <c:pt idx="41557">
                  <c:v>9.8943544015711211</c:v>
                </c:pt>
                <c:pt idx="41558">
                  <c:v>9.8976269632919252</c:v>
                </c:pt>
                <c:pt idx="41559">
                  <c:v>9.8918027653729226</c:v>
                </c:pt>
                <c:pt idx="41560">
                  <c:v>9.8546871748233311</c:v>
                </c:pt>
                <c:pt idx="41561">
                  <c:v>9.8425960836264359</c:v>
                </c:pt>
                <c:pt idx="41562">
                  <c:v>9.8209114291103301</c:v>
                </c:pt>
                <c:pt idx="41563">
                  <c:v>9.8357963192456808</c:v>
                </c:pt>
                <c:pt idx="41564">
                  <c:v>9.8841455808793555</c:v>
                </c:pt>
                <c:pt idx="41565">
                  <c:v>9.9053245440583968</c:v>
                </c:pt>
                <c:pt idx="41566">
                  <c:v>9.8845437066773805</c:v>
                </c:pt>
                <c:pt idx="41567">
                  <c:v>9.8237818303368947</c:v>
                </c:pt>
                <c:pt idx="41568">
                  <c:v>9.7868582096801919</c:v>
                </c:pt>
                <c:pt idx="41569">
                  <c:v>9.7836774239459103</c:v>
                </c:pt>
                <c:pt idx="41570">
                  <c:v>9.8137500356831957</c:v>
                </c:pt>
                <c:pt idx="41571">
                  <c:v>9.892332714938842</c:v>
                </c:pt>
                <c:pt idx="41572">
                  <c:v>9.9484465529399131</c:v>
                </c:pt>
                <c:pt idx="41573">
                  <c:v>9.9671959092360005</c:v>
                </c:pt>
                <c:pt idx="41574">
                  <c:v>9.958505758371917</c:v>
                </c:pt>
                <c:pt idx="41575">
                  <c:v>9.8984759000713769</c:v>
                </c:pt>
                <c:pt idx="41576">
                  <c:v>9.8284564443010236</c:v>
                </c:pt>
                <c:pt idx="41577">
                  <c:v>9.8056396770249972</c:v>
                </c:pt>
                <c:pt idx="41578">
                  <c:v>9.8425236336078612</c:v>
                </c:pt>
                <c:pt idx="41579">
                  <c:v>9.8814849487819032</c:v>
                </c:pt>
                <c:pt idx="41580">
                  <c:v>9.9046241509214372</c:v>
                </c:pt>
                <c:pt idx="41581">
                  <c:v>9.9177627628346094</c:v>
                </c:pt>
                <c:pt idx="41582">
                  <c:v>9.9213481884613905</c:v>
                </c:pt>
                <c:pt idx="41583">
                  <c:v>9.9154510991573304</c:v>
                </c:pt>
                <c:pt idx="41584">
                  <c:v>9.9004468191795496</c:v>
                </c:pt>
                <c:pt idx="41585">
                  <c:v>9.8851044296353745</c:v>
                </c:pt>
                <c:pt idx="41586">
                  <c:v>9.8753137525321897</c:v>
                </c:pt>
                <c:pt idx="41587">
                  <c:v>9.8846789683002569</c:v>
                </c:pt>
                <c:pt idx="41588">
                  <c:v>9.9326736397818891</c:v>
                </c:pt>
                <c:pt idx="41589">
                  <c:v>9.9755436654471765</c:v>
                </c:pt>
                <c:pt idx="41590">
                  <c:v>9.9675586147135178</c:v>
                </c:pt>
                <c:pt idx="41591">
                  <c:v>9.9034748194280624</c:v>
                </c:pt>
                <c:pt idx="41592">
                  <c:v>9.8400272276947032</c:v>
                </c:pt>
                <c:pt idx="41593">
                  <c:v>9.7891572996145726</c:v>
                </c:pt>
                <c:pt idx="41594">
                  <c:v>9.7677321078411303</c:v>
                </c:pt>
                <c:pt idx="41595">
                  <c:v>9.7728670105952933</c:v>
                </c:pt>
                <c:pt idx="41596">
                  <c:v>9.7962865159888679</c:v>
                </c:pt>
                <c:pt idx="41597">
                  <c:v>9.8036609005792776</c:v>
                </c:pt>
                <c:pt idx="41598">
                  <c:v>9.8808371624657561</c:v>
                </c:pt>
                <c:pt idx="41599">
                  <c:v>9.9905755903793292</c:v>
                </c:pt>
                <c:pt idx="41600">
                  <c:v>10.065357336056495</c:v>
                </c:pt>
                <c:pt idx="41601">
                  <c:v>9.9381100483733924</c:v>
                </c:pt>
                <c:pt idx="41602">
                  <c:v>9.793801921249333</c:v>
                </c:pt>
                <c:pt idx="41603">
                  <c:v>9.8154702957961497</c:v>
                </c:pt>
                <c:pt idx="41604">
                  <c:v>9.8559573665556783</c:v>
                </c:pt>
                <c:pt idx="41605">
                  <c:v>9.8740844249307322</c:v>
                </c:pt>
                <c:pt idx="41606">
                  <c:v>9.87280009417203</c:v>
                </c:pt>
                <c:pt idx="41607">
                  <c:v>9.8723817989060798</c:v>
                </c:pt>
                <c:pt idx="41608">
                  <c:v>9.8782748090516641</c:v>
                </c:pt>
                <c:pt idx="41609">
                  <c:v>9.8990762422137202</c:v>
                </c:pt>
                <c:pt idx="41610">
                  <c:v>9.9248979860411879</c:v>
                </c:pt>
                <c:pt idx="41611">
                  <c:v>9.9482261376180077</c:v>
                </c:pt>
                <c:pt idx="41612">
                  <c:v>9.9344352825174749</c:v>
                </c:pt>
                <c:pt idx="41613">
                  <c:v>9.9254898018075455</c:v>
                </c:pt>
                <c:pt idx="41614">
                  <c:v>9.8990644945609922</c:v>
                </c:pt>
                <c:pt idx="41615">
                  <c:v>9.8918380477526053</c:v>
                </c:pt>
                <c:pt idx="41616">
                  <c:v>9.8794748002541333</c:v>
                </c:pt>
                <c:pt idx="41617">
                  <c:v>9.8745239632951414</c:v>
                </c:pt>
                <c:pt idx="41618">
                  <c:v>9.8945641450757584</c:v>
                </c:pt>
                <c:pt idx="41619">
                  <c:v>9.9035590444070429</c:v>
                </c:pt>
                <c:pt idx="41620">
                  <c:v>9.8788933672032968</c:v>
                </c:pt>
                <c:pt idx="41621">
                  <c:v>9.855946342744538</c:v>
                </c:pt>
                <c:pt idx="41622">
                  <c:v>9.8716329585796387</c:v>
                </c:pt>
                <c:pt idx="41623">
                  <c:v>9.8802811151048502</c:v>
                </c:pt>
                <c:pt idx="41624">
                  <c:v>9.8740110361518862</c:v>
                </c:pt>
                <c:pt idx="41625">
                  <c:v>9.871566558523126</c:v>
                </c:pt>
                <c:pt idx="41626">
                  <c:v>9.8768118255348547</c:v>
                </c:pt>
                <c:pt idx="41627">
                  <c:v>9.8778203857240072</c:v>
                </c:pt>
                <c:pt idx="41628">
                  <c:v>9.8829738926779882</c:v>
                </c:pt>
                <c:pt idx="41629">
                  <c:v>9.8866991717731416</c:v>
                </c:pt>
                <c:pt idx="41630">
                  <c:v>9.8907083239173019</c:v>
                </c:pt>
                <c:pt idx="41631">
                  <c:v>9.9019938606819053</c:v>
                </c:pt>
                <c:pt idx="41632">
                  <c:v>9.9115365602000534</c:v>
                </c:pt>
                <c:pt idx="41633">
                  <c:v>9.8971660457618107</c:v>
                </c:pt>
                <c:pt idx="41634">
                  <c:v>9.9034668723576864</c:v>
                </c:pt>
                <c:pt idx="41635">
                  <c:v>9.8912797147025859</c:v>
                </c:pt>
                <c:pt idx="41636">
                  <c:v>9.8847344597126678</c:v>
                </c:pt>
                <c:pt idx="41637">
                  <c:v>9.8860107260927332</c:v>
                </c:pt>
                <c:pt idx="41638">
                  <c:v>9.8473733194954161</c:v>
                </c:pt>
                <c:pt idx="41639">
                  <c:v>9.8600749888243477</c:v>
                </c:pt>
                <c:pt idx="41640">
                  <c:v>9.8837720135765199</c:v>
                </c:pt>
                <c:pt idx="41641">
                  <c:v>9.905492041190227</c:v>
                </c:pt>
                <c:pt idx="41642">
                  <c:v>9.9087543554007489</c:v>
                </c:pt>
                <c:pt idx="41643">
                  <c:v>9.8833727038664652</c:v>
                </c:pt>
                <c:pt idx="41644">
                  <c:v>9.8598847597595185</c:v>
                </c:pt>
                <c:pt idx="41645">
                  <c:v>9.8659814853101686</c:v>
                </c:pt>
                <c:pt idx="41646">
                  <c:v>9.8660904797408886</c:v>
                </c:pt>
                <c:pt idx="41647">
                  <c:v>9.8779389059322948</c:v>
                </c:pt>
                <c:pt idx="41648">
                  <c:v>9.874190382201963</c:v>
                </c:pt>
                <c:pt idx="41649">
                  <c:v>9.874130043450247</c:v>
                </c:pt>
                <c:pt idx="41650">
                  <c:v>9.874252488296607</c:v>
                </c:pt>
                <c:pt idx="41651">
                  <c:v>9.8767901420601927</c:v>
                </c:pt>
                <c:pt idx="41652">
                  <c:v>9.860763555788985</c:v>
                </c:pt>
                <c:pt idx="41653">
                  <c:v>9.8428938629687366</c:v>
                </c:pt>
                <c:pt idx="41654">
                  <c:v>9.8563856499199183</c:v>
                </c:pt>
                <c:pt idx="41655">
                  <c:v>9.8727685883697589</c:v>
                </c:pt>
                <c:pt idx="41656">
                  <c:v>9.9080357240093164</c:v>
                </c:pt>
                <c:pt idx="41657">
                  <c:v>9.9114334652006857</c:v>
                </c:pt>
                <c:pt idx="41658">
                  <c:v>9.916810692586818</c:v>
                </c:pt>
                <c:pt idx="41659">
                  <c:v>9.8934864299969174</c:v>
                </c:pt>
                <c:pt idx="41660">
                  <c:v>9.8819885701936894</c:v>
                </c:pt>
                <c:pt idx="41661">
                  <c:v>9.8500101322970739</c:v>
                </c:pt>
                <c:pt idx="41662">
                  <c:v>9.8239896091736387</c:v>
                </c:pt>
                <c:pt idx="41663">
                  <c:v>9.8129604097288272</c:v>
                </c:pt>
                <c:pt idx="41664">
                  <c:v>9.8234359425834032</c:v>
                </c:pt>
                <c:pt idx="41665">
                  <c:v>9.8218356896924899</c:v>
                </c:pt>
                <c:pt idx="41666">
                  <c:v>9.852354220998178</c:v>
                </c:pt>
                <c:pt idx="41667">
                  <c:v>9.8769824547610447</c:v>
                </c:pt>
                <c:pt idx="41668">
                  <c:v>9.8943708198768174</c:v>
                </c:pt>
                <c:pt idx="41669">
                  <c:v>9.9121480604770777</c:v>
                </c:pt>
                <c:pt idx="41670">
                  <c:v>9.9080774027906084</c:v>
                </c:pt>
                <c:pt idx="41671">
                  <c:v>9.9043681120741454</c:v>
                </c:pt>
                <c:pt idx="41672">
                  <c:v>9.8705819950730582</c:v>
                </c:pt>
                <c:pt idx="41673">
                  <c:v>9.8237359506446964</c:v>
                </c:pt>
                <c:pt idx="41674">
                  <c:v>9.7618232783320078</c:v>
                </c:pt>
                <c:pt idx="41675">
                  <c:v>9.780344691413239</c:v>
                </c:pt>
                <c:pt idx="41676">
                  <c:v>9.863969874242601</c:v>
                </c:pt>
                <c:pt idx="41677">
                  <c:v>9.9295636675774634</c:v>
                </c:pt>
                <c:pt idx="41678">
                  <c:v>9.9276224657345562</c:v>
                </c:pt>
                <c:pt idx="41679">
                  <c:v>9.8961800397037969</c:v>
                </c:pt>
                <c:pt idx="41680">
                  <c:v>9.8727252172298243</c:v>
                </c:pt>
                <c:pt idx="41681">
                  <c:v>9.8675147083959232</c:v>
                </c:pt>
                <c:pt idx="41682">
                  <c:v>9.8490859904137675</c:v>
                </c:pt>
                <c:pt idx="41683">
                  <c:v>9.8427194864640839</c:v>
                </c:pt>
                <c:pt idx="41684">
                  <c:v>9.8234108054013447</c:v>
                </c:pt>
                <c:pt idx="41685">
                  <c:v>9.8450905192585267</c:v>
                </c:pt>
                <c:pt idx="41686">
                  <c:v>9.8812844866885854</c:v>
                </c:pt>
                <c:pt idx="41687">
                  <c:v>9.9180295643353737</c:v>
                </c:pt>
                <c:pt idx="41688">
                  <c:v>9.9135977468387821</c:v>
                </c:pt>
                <c:pt idx="41689">
                  <c:v>9.8885695443259536</c:v>
                </c:pt>
                <c:pt idx="41690">
                  <c:v>9.8567592128777157</c:v>
                </c:pt>
                <c:pt idx="41691">
                  <c:v>9.8397131561228122</c:v>
                </c:pt>
                <c:pt idx="41692">
                  <c:v>9.8255849606362826</c:v>
                </c:pt>
                <c:pt idx="41693">
                  <c:v>9.8370213717657382</c:v>
                </c:pt>
                <c:pt idx="41694">
                  <c:v>9.8521495545981725</c:v>
                </c:pt>
                <c:pt idx="41695">
                  <c:v>9.8628454856091992</c:v>
                </c:pt>
                <c:pt idx="41696">
                  <c:v>9.8877560578442019</c:v>
                </c:pt>
                <c:pt idx="41697">
                  <c:v>9.9114788485185841</c:v>
                </c:pt>
                <c:pt idx="41698">
                  <c:v>9.8850835531694674</c:v>
                </c:pt>
                <c:pt idx="41699">
                  <c:v>9.8603521522712825</c:v>
                </c:pt>
                <c:pt idx="41700">
                  <c:v>9.8508925808250023</c:v>
                </c:pt>
                <c:pt idx="41701">
                  <c:v>9.8608335461016523</c:v>
                </c:pt>
                <c:pt idx="41702">
                  <c:v>9.8620524928794708</c:v>
                </c:pt>
                <c:pt idx="41703">
                  <c:v>9.8771219305386637</c:v>
                </c:pt>
                <c:pt idx="41704">
                  <c:v>9.8621767235049091</c:v>
                </c:pt>
                <c:pt idx="41705">
                  <c:v>9.8593622997980379</c:v>
                </c:pt>
                <c:pt idx="41706">
                  <c:v>9.8432703463318045</c:v>
                </c:pt>
                <c:pt idx="41707">
                  <c:v>9.8443924276889785</c:v>
                </c:pt>
                <c:pt idx="41708">
                  <c:v>9.8310166155183154</c:v>
                </c:pt>
                <c:pt idx="41709">
                  <c:v>9.8342593757220307</c:v>
                </c:pt>
                <c:pt idx="41710">
                  <c:v>9.8541435563960587</c:v>
                </c:pt>
                <c:pt idx="41711">
                  <c:v>9.8733479912762743</c:v>
                </c:pt>
                <c:pt idx="41712">
                  <c:v>9.8850468197759707</c:v>
                </c:pt>
                <c:pt idx="41713">
                  <c:v>9.8980991927745627</c:v>
                </c:pt>
                <c:pt idx="41714">
                  <c:v>9.9136080126616264</c:v>
                </c:pt>
                <c:pt idx="41715">
                  <c:v>9.9190215103705022</c:v>
                </c:pt>
                <c:pt idx="41716">
                  <c:v>9.9157480531992892</c:v>
                </c:pt>
                <c:pt idx="41717">
                  <c:v>9.8827979855937169</c:v>
                </c:pt>
                <c:pt idx="41718">
                  <c:v>9.8544126988103979</c:v>
                </c:pt>
                <c:pt idx="41719">
                  <c:v>9.8662051994390794</c:v>
                </c:pt>
                <c:pt idx="41720">
                  <c:v>9.8866544985292641</c:v>
                </c:pt>
                <c:pt idx="41721">
                  <c:v>9.8835824786494673</c:v>
                </c:pt>
                <c:pt idx="41722">
                  <c:v>9.8677738810752356</c:v>
                </c:pt>
                <c:pt idx="41723">
                  <c:v>9.8673758654813728</c:v>
                </c:pt>
                <c:pt idx="41724">
                  <c:v>9.853313325457826</c:v>
                </c:pt>
                <c:pt idx="41725">
                  <c:v>9.8604349958545736</c:v>
                </c:pt>
                <c:pt idx="41726">
                  <c:v>9.8581317262642365</c:v>
                </c:pt>
                <c:pt idx="41727">
                  <c:v>9.8869323072370339</c:v>
                </c:pt>
                <c:pt idx="41728">
                  <c:v>9.919440703120733</c:v>
                </c:pt>
                <c:pt idx="41729">
                  <c:v>9.9172246986323156</c:v>
                </c:pt>
                <c:pt idx="41730">
                  <c:v>9.8861372825038885</c:v>
                </c:pt>
                <c:pt idx="41731">
                  <c:v>9.8747698037935336</c:v>
                </c:pt>
                <c:pt idx="41732">
                  <c:v>9.8662355089175193</c:v>
                </c:pt>
                <c:pt idx="41733">
                  <c:v>9.8527396987722895</c:v>
                </c:pt>
                <c:pt idx="41734">
                  <c:v>9.8662637959389219</c:v>
                </c:pt>
                <c:pt idx="41735">
                  <c:v>9.8760332834196429</c:v>
                </c:pt>
                <c:pt idx="41736">
                  <c:v>9.892559120808583</c:v>
                </c:pt>
                <c:pt idx="41737">
                  <c:v>9.9063469888740858</c:v>
                </c:pt>
                <c:pt idx="41738">
                  <c:v>9.9188457422080774</c:v>
                </c:pt>
                <c:pt idx="41739">
                  <c:v>9.9190146770018632</c:v>
                </c:pt>
                <c:pt idx="41740">
                  <c:v>9.899850066063296</c:v>
                </c:pt>
                <c:pt idx="41741">
                  <c:v>9.8438088200377365</c:v>
                </c:pt>
                <c:pt idx="41742">
                  <c:v>9.8314924284759861</c:v>
                </c:pt>
                <c:pt idx="41743">
                  <c:v>9.8461825614069838</c:v>
                </c:pt>
                <c:pt idx="41744">
                  <c:v>9.8674183699889877</c:v>
                </c:pt>
                <c:pt idx="41745">
                  <c:v>9.9158421911330734</c:v>
                </c:pt>
                <c:pt idx="41746">
                  <c:v>9.9298692661870458</c:v>
                </c:pt>
                <c:pt idx="41747">
                  <c:v>9.9236256833964465</c:v>
                </c:pt>
                <c:pt idx="41748">
                  <c:v>9.8907508720102442</c:v>
                </c:pt>
                <c:pt idx="41749">
                  <c:v>9.865769142341577</c:v>
                </c:pt>
                <c:pt idx="41750">
                  <c:v>9.8530223387770803</c:v>
                </c:pt>
                <c:pt idx="41751">
                  <c:v>9.8344874488997789</c:v>
                </c:pt>
                <c:pt idx="41752">
                  <c:v>9.8204396622082069</c:v>
                </c:pt>
                <c:pt idx="41753">
                  <c:v>9.8555787760410016</c:v>
                </c:pt>
                <c:pt idx="41754">
                  <c:v>9.8829289883432416</c:v>
                </c:pt>
                <c:pt idx="41755">
                  <c:v>9.8858574716302261</c:v>
                </c:pt>
                <c:pt idx="41756">
                  <c:v>9.8836886650853728</c:v>
                </c:pt>
                <c:pt idx="41757">
                  <c:v>9.8738349773326064</c:v>
                </c:pt>
                <c:pt idx="41758">
                  <c:v>9.8700274494497773</c:v>
                </c:pt>
                <c:pt idx="41759">
                  <c:v>9.8831349943119982</c:v>
                </c:pt>
                <c:pt idx="41760">
                  <c:v>9.9145343825650478</c:v>
                </c:pt>
                <c:pt idx="41761">
                  <c:v>9.8911423697600469</c:v>
                </c:pt>
                <c:pt idx="41762">
                  <c:v>9.8854642550036189</c:v>
                </c:pt>
                <c:pt idx="41763">
                  <c:v>9.8764209678143828</c:v>
                </c:pt>
                <c:pt idx="41764">
                  <c:v>9.8796998474403335</c:v>
                </c:pt>
                <c:pt idx="41765">
                  <c:v>9.8791446739177537</c:v>
                </c:pt>
                <c:pt idx="41766">
                  <c:v>9.8771260967239378</c:v>
                </c:pt>
                <c:pt idx="41767">
                  <c:v>9.8743336608658048</c:v>
                </c:pt>
                <c:pt idx="41768">
                  <c:v>9.8782925447328331</c:v>
                </c:pt>
                <c:pt idx="41769">
                  <c:v>9.8794050100454811</c:v>
                </c:pt>
                <c:pt idx="41770">
                  <c:v>9.9074079531895336</c:v>
                </c:pt>
                <c:pt idx="41771">
                  <c:v>9.9224751283454573</c:v>
                </c:pt>
                <c:pt idx="41772">
                  <c:v>9.9232412713985045</c:v>
                </c:pt>
                <c:pt idx="41773">
                  <c:v>9.8955016143809829</c:v>
                </c:pt>
                <c:pt idx="41774">
                  <c:v>9.8579798578862867</c:v>
                </c:pt>
                <c:pt idx="41775">
                  <c:v>9.8509560268157266</c:v>
                </c:pt>
                <c:pt idx="41776">
                  <c:v>9.8665402961384192</c:v>
                </c:pt>
                <c:pt idx="41777">
                  <c:v>9.8576692825417798</c:v>
                </c:pt>
                <c:pt idx="41778">
                  <c:v>9.8460514019953838</c:v>
                </c:pt>
                <c:pt idx="41779">
                  <c:v>9.8534380824072549</c:v>
                </c:pt>
                <c:pt idx="41780">
                  <c:v>9.8538223148823807</c:v>
                </c:pt>
                <c:pt idx="41781">
                  <c:v>9.8724188631271534</c:v>
                </c:pt>
                <c:pt idx="41782">
                  <c:v>9.8981772156270758</c:v>
                </c:pt>
                <c:pt idx="41783">
                  <c:v>9.9146194266194385</c:v>
                </c:pt>
                <c:pt idx="41784">
                  <c:v>9.9068283789284646</c:v>
                </c:pt>
                <c:pt idx="41785">
                  <c:v>9.9145039314612085</c:v>
                </c:pt>
                <c:pt idx="41786">
                  <c:v>9.9090705757311852</c:v>
                </c:pt>
                <c:pt idx="41787">
                  <c:v>9.8839879687171859</c:v>
                </c:pt>
                <c:pt idx="41788">
                  <c:v>9.8644640308924405</c:v>
                </c:pt>
                <c:pt idx="41789">
                  <c:v>9.831208374081907</c:v>
                </c:pt>
                <c:pt idx="41790">
                  <c:v>9.8166424950250502</c:v>
                </c:pt>
                <c:pt idx="41791">
                  <c:v>9.8425290938422965</c:v>
                </c:pt>
                <c:pt idx="41792">
                  <c:v>9.8599080200355829</c:v>
                </c:pt>
                <c:pt idx="41793">
                  <c:v>9.8697630826176912</c:v>
                </c:pt>
                <c:pt idx="41794">
                  <c:v>9.8789770521419253</c:v>
                </c:pt>
                <c:pt idx="41795">
                  <c:v>9.8891122219426375</c:v>
                </c:pt>
                <c:pt idx="41796">
                  <c:v>9.8851966629661021</c:v>
                </c:pt>
                <c:pt idx="41797">
                  <c:v>9.881323861062608</c:v>
                </c:pt>
                <c:pt idx="41798">
                  <c:v>9.8702532126034477</c:v>
                </c:pt>
                <c:pt idx="41799">
                  <c:v>9.8788888989665047</c:v>
                </c:pt>
                <c:pt idx="41800">
                  <c:v>9.865792221814548</c:v>
                </c:pt>
                <c:pt idx="41801">
                  <c:v>9.8768915773444057</c:v>
                </c:pt>
                <c:pt idx="41802">
                  <c:v>9.8879395530219263</c:v>
                </c:pt>
                <c:pt idx="41803">
                  <c:v>9.8966128154120661</c:v>
                </c:pt>
                <c:pt idx="41804">
                  <c:v>9.8816686885233409</c:v>
                </c:pt>
                <c:pt idx="41805">
                  <c:v>9.8807657423254653</c:v>
                </c:pt>
                <c:pt idx="41806">
                  <c:v>9.8800939908522114</c:v>
                </c:pt>
                <c:pt idx="41807">
                  <c:v>9.886223762995181</c:v>
                </c:pt>
                <c:pt idx="41808">
                  <c:v>9.8704971550006508</c:v>
                </c:pt>
                <c:pt idx="41809">
                  <c:v>9.8686650253741366</c:v>
                </c:pt>
                <c:pt idx="41810">
                  <c:v>9.8483046683417275</c:v>
                </c:pt>
                <c:pt idx="41811">
                  <c:v>9.8318162546956511</c:v>
                </c:pt>
                <c:pt idx="41812">
                  <c:v>9.8372861937000149</c:v>
                </c:pt>
                <c:pt idx="41813">
                  <c:v>9.8632859746177122</c:v>
                </c:pt>
                <c:pt idx="41814">
                  <c:v>9.8862084122617446</c:v>
                </c:pt>
                <c:pt idx="41815">
                  <c:v>9.8839307128008027</c:v>
                </c:pt>
                <c:pt idx="41816">
                  <c:v>9.8801950894605852</c:v>
                </c:pt>
                <c:pt idx="41817">
                  <c:v>9.8805945797474983</c:v>
                </c:pt>
                <c:pt idx="41818">
                  <c:v>9.8762303468782999</c:v>
                </c:pt>
                <c:pt idx="41819">
                  <c:v>9.8822953271129066</c:v>
                </c:pt>
                <c:pt idx="41820">
                  <c:v>9.8650788181134015</c:v>
                </c:pt>
                <c:pt idx="41821">
                  <c:v>9.8492171128270165</c:v>
                </c:pt>
                <c:pt idx="41822">
                  <c:v>9.8436274681931337</c:v>
                </c:pt>
                <c:pt idx="41823">
                  <c:v>9.8495728873142703</c:v>
                </c:pt>
                <c:pt idx="41824">
                  <c:v>9.8673254981521819</c:v>
                </c:pt>
                <c:pt idx="41825">
                  <c:v>9.8804636310883289</c:v>
                </c:pt>
                <c:pt idx="41826">
                  <c:v>9.8826457900092333</c:v>
                </c:pt>
                <c:pt idx="41827">
                  <c:v>9.8852008416150738</c:v>
                </c:pt>
                <c:pt idx="41828">
                  <c:v>9.872397511583582</c:v>
                </c:pt>
                <c:pt idx="41829">
                  <c:v>9.8626454159636694</c:v>
                </c:pt>
                <c:pt idx="41830">
                  <c:v>9.8700712558304744</c:v>
                </c:pt>
                <c:pt idx="41831">
                  <c:v>9.8779517357633182</c:v>
                </c:pt>
                <c:pt idx="41832">
                  <c:v>9.8628467623778544</c:v>
                </c:pt>
                <c:pt idx="41833">
                  <c:v>9.8707423603064655</c:v>
                </c:pt>
                <c:pt idx="41834">
                  <c:v>9.8831452725062263</c:v>
                </c:pt>
                <c:pt idx="41835">
                  <c:v>9.8806277954181301</c:v>
                </c:pt>
                <c:pt idx="41836">
                  <c:v>9.8680140496515829</c:v>
                </c:pt>
                <c:pt idx="41837">
                  <c:v>9.868945009245385</c:v>
                </c:pt>
                <c:pt idx="41838">
                  <c:v>9.8713457294708746</c:v>
                </c:pt>
                <c:pt idx="41839">
                  <c:v>9.8611363564426142</c:v>
                </c:pt>
                <c:pt idx="41840">
                  <c:v>9.8533302362545818</c:v>
                </c:pt>
                <c:pt idx="41841">
                  <c:v>9.842548735636182</c:v>
                </c:pt>
                <c:pt idx="41842">
                  <c:v>9.85529286720271</c:v>
                </c:pt>
                <c:pt idx="41843">
                  <c:v>9.867870997123088</c:v>
                </c:pt>
                <c:pt idx="41844">
                  <c:v>9.8728929780571946</c:v>
                </c:pt>
                <c:pt idx="41845">
                  <c:v>9.8743296625568693</c:v>
                </c:pt>
                <c:pt idx="41846">
                  <c:v>9.8887747122411742</c:v>
                </c:pt>
                <c:pt idx="41847">
                  <c:v>9.8803784597256676</c:v>
                </c:pt>
                <c:pt idx="41848">
                  <c:v>9.8678953705022625</c:v>
                </c:pt>
                <c:pt idx="41849">
                  <c:v>9.8569227331477087</c:v>
                </c:pt>
                <c:pt idx="41850">
                  <c:v>9.8718419262567192</c:v>
                </c:pt>
                <c:pt idx="41851">
                  <c:v>9.9148020008955751</c:v>
                </c:pt>
                <c:pt idx="41852">
                  <c:v>9.9291415984506326</c:v>
                </c:pt>
                <c:pt idx="41853">
                  <c:v>9.9073318541753732</c:v>
                </c:pt>
                <c:pt idx="41854">
                  <c:v>9.8863158238329554</c:v>
                </c:pt>
                <c:pt idx="41855">
                  <c:v>9.8682405672909397</c:v>
                </c:pt>
                <c:pt idx="41856">
                  <c:v>9.872659976327343</c:v>
                </c:pt>
                <c:pt idx="41857">
                  <c:v>9.8474575658194983</c:v>
                </c:pt>
                <c:pt idx="41858">
                  <c:v>9.8195841101359029</c:v>
                </c:pt>
                <c:pt idx="41859">
                  <c:v>9.8068103575062828</c:v>
                </c:pt>
                <c:pt idx="41860">
                  <c:v>9.8264972983843375</c:v>
                </c:pt>
                <c:pt idx="41861">
                  <c:v>9.8763759191155742</c:v>
                </c:pt>
                <c:pt idx="41862">
                  <c:v>9.9219679613926264</c:v>
                </c:pt>
                <c:pt idx="41863">
                  <c:v>9.9613431817887594</c:v>
                </c:pt>
                <c:pt idx="41864">
                  <c:v>9.9753020875186671</c:v>
                </c:pt>
                <c:pt idx="41865">
                  <c:v>9.9244823211993172</c:v>
                </c:pt>
                <c:pt idx="41866">
                  <c:v>9.8756906018028801</c:v>
                </c:pt>
                <c:pt idx="41867">
                  <c:v>9.8929461122910993</c:v>
                </c:pt>
                <c:pt idx="41868">
                  <c:v>9.8882719927559251</c:v>
                </c:pt>
                <c:pt idx="41869">
                  <c:v>9.8887217393743985</c:v>
                </c:pt>
                <c:pt idx="41870">
                  <c:v>9.8903496952236658</c:v>
                </c:pt>
                <c:pt idx="41871">
                  <c:v>9.8942904808844965</c:v>
                </c:pt>
                <c:pt idx="41872">
                  <c:v>9.8866987536316984</c:v>
                </c:pt>
                <c:pt idx="41873">
                  <c:v>9.8675334069142124</c:v>
                </c:pt>
                <c:pt idx="41874">
                  <c:v>9.8540476648257833</c:v>
                </c:pt>
                <c:pt idx="41875">
                  <c:v>9.8435347178894652</c:v>
                </c:pt>
                <c:pt idx="41876">
                  <c:v>9.8537906005972413</c:v>
                </c:pt>
                <c:pt idx="41877">
                  <c:v>9.8449784485323963</c:v>
                </c:pt>
                <c:pt idx="41878">
                  <c:v>9.8276202437584192</c:v>
                </c:pt>
                <c:pt idx="41879">
                  <c:v>9.8338563546010906</c:v>
                </c:pt>
                <c:pt idx="41880">
                  <c:v>9.8184535716574501</c:v>
                </c:pt>
                <c:pt idx="41881">
                  <c:v>9.7439189430241839</c:v>
                </c:pt>
                <c:pt idx="41882">
                  <c:v>9.8141289669537226</c:v>
                </c:pt>
                <c:pt idx="41883">
                  <c:v>10.017630614662439</c:v>
                </c:pt>
                <c:pt idx="41884">
                  <c:v>10.031256983432828</c:v>
                </c:pt>
                <c:pt idx="41885">
                  <c:v>9.9314882492677174</c:v>
                </c:pt>
                <c:pt idx="41886">
                  <c:v>9.8676786612564502</c:v>
                </c:pt>
                <c:pt idx="41887">
                  <c:v>9.8183856492189499</c:v>
                </c:pt>
                <c:pt idx="41888">
                  <c:v>9.8516962995445265</c:v>
                </c:pt>
                <c:pt idx="41889">
                  <c:v>9.8701437624378467</c:v>
                </c:pt>
                <c:pt idx="41890">
                  <c:v>9.8777925537182583</c:v>
                </c:pt>
                <c:pt idx="41891">
                  <c:v>9.87832552884149</c:v>
                </c:pt>
                <c:pt idx="41892">
                  <c:v>9.8308320419038004</c:v>
                </c:pt>
                <c:pt idx="41893">
                  <c:v>9.823806461359414</c:v>
                </c:pt>
                <c:pt idx="41894">
                  <c:v>9.8349431761333577</c:v>
                </c:pt>
                <c:pt idx="41895">
                  <c:v>9.8471956364583413</c:v>
                </c:pt>
                <c:pt idx="41896">
                  <c:v>9.8477173494128323</c:v>
                </c:pt>
                <c:pt idx="41897">
                  <c:v>9.9522537631445385</c:v>
                </c:pt>
                <c:pt idx="41898">
                  <c:v>10.000515931028616</c:v>
                </c:pt>
                <c:pt idx="41899">
                  <c:v>9.9257964559026153</c:v>
                </c:pt>
                <c:pt idx="41900">
                  <c:v>9.8462459956478146</c:v>
                </c:pt>
                <c:pt idx="41901">
                  <c:v>9.831053702359096</c:v>
                </c:pt>
                <c:pt idx="41902">
                  <c:v>9.8472873055872228</c:v>
                </c:pt>
                <c:pt idx="41903">
                  <c:v>9.8770434543883052</c:v>
                </c:pt>
                <c:pt idx="41904">
                  <c:v>9.8783668838603162</c:v>
                </c:pt>
                <c:pt idx="41905">
                  <c:v>9.8623403516104879</c:v>
                </c:pt>
                <c:pt idx="41906">
                  <c:v>9.8721787109230021</c:v>
                </c:pt>
                <c:pt idx="41907">
                  <c:v>9.8918084600336318</c:v>
                </c:pt>
                <c:pt idx="41908">
                  <c:v>9.9041388348702508</c:v>
                </c:pt>
                <c:pt idx="41909">
                  <c:v>9.8573713085351731</c:v>
                </c:pt>
                <c:pt idx="41910">
                  <c:v>9.853230312842971</c:v>
                </c:pt>
                <c:pt idx="41911">
                  <c:v>9.8856039409020475</c:v>
                </c:pt>
                <c:pt idx="41912">
                  <c:v>9.8949953599226976</c:v>
                </c:pt>
                <c:pt idx="41913">
                  <c:v>9.8739241196499599</c:v>
                </c:pt>
                <c:pt idx="41914">
                  <c:v>9.8524448380586236</c:v>
                </c:pt>
                <c:pt idx="41915">
                  <c:v>9.8082363223610471</c:v>
                </c:pt>
                <c:pt idx="41916">
                  <c:v>9.7657859047598752</c:v>
                </c:pt>
                <c:pt idx="41917">
                  <c:v>9.8414210731548266</c:v>
                </c:pt>
                <c:pt idx="41918">
                  <c:v>9.9044973036189532</c:v>
                </c:pt>
                <c:pt idx="41919">
                  <c:v>9.9072468414227046</c:v>
                </c:pt>
                <c:pt idx="41920">
                  <c:v>9.8982305419625494</c:v>
                </c:pt>
                <c:pt idx="41921">
                  <c:v>9.9202995386064838</c:v>
                </c:pt>
                <c:pt idx="41922">
                  <c:v>9.8987321116979299</c:v>
                </c:pt>
                <c:pt idx="41923">
                  <c:v>9.8524209211031604</c:v>
                </c:pt>
                <c:pt idx="41924">
                  <c:v>9.7861956376813382</c:v>
                </c:pt>
                <c:pt idx="41925">
                  <c:v>9.7527037949183626</c:v>
                </c:pt>
                <c:pt idx="41926">
                  <c:v>9.7652849431340965</c:v>
                </c:pt>
                <c:pt idx="41927">
                  <c:v>9.8052453846599068</c:v>
                </c:pt>
                <c:pt idx="41928">
                  <c:v>9.8703532724161303</c:v>
                </c:pt>
                <c:pt idx="41929">
                  <c:v>9.9067508098405828</c:v>
                </c:pt>
                <c:pt idx="41930">
                  <c:v>9.9493945228023293</c:v>
                </c:pt>
                <c:pt idx="41931">
                  <c:v>9.9828159992406356</c:v>
                </c:pt>
                <c:pt idx="41932">
                  <c:v>9.9513565258031917</c:v>
                </c:pt>
                <c:pt idx="41933">
                  <c:v>9.885934159787988</c:v>
                </c:pt>
                <c:pt idx="41934">
                  <c:v>9.8297574716427416</c:v>
                </c:pt>
                <c:pt idx="41935">
                  <c:v>9.8217359557441135</c:v>
                </c:pt>
                <c:pt idx="41936">
                  <c:v>9.8575450758042482</c:v>
                </c:pt>
                <c:pt idx="41937">
                  <c:v>9.873471332016269</c:v>
                </c:pt>
                <c:pt idx="41938">
                  <c:v>9.8596338609414822</c:v>
                </c:pt>
                <c:pt idx="41939">
                  <c:v>9.82867374705706</c:v>
                </c:pt>
                <c:pt idx="41940">
                  <c:v>9.8208546462045962</c:v>
                </c:pt>
                <c:pt idx="41941">
                  <c:v>9.8739341215030016</c:v>
                </c:pt>
                <c:pt idx="41942">
                  <c:v>9.9143238094838022</c:v>
                </c:pt>
                <c:pt idx="41943">
                  <c:v>9.9498645070348655</c:v>
                </c:pt>
                <c:pt idx="41944">
                  <c:v>9.9697660271855142</c:v>
                </c:pt>
                <c:pt idx="41945">
                  <c:v>9.9357026659739223</c:v>
                </c:pt>
                <c:pt idx="41946">
                  <c:v>9.8816213316103241</c:v>
                </c:pt>
                <c:pt idx="41947">
                  <c:v>9.8497089340070101</c:v>
                </c:pt>
                <c:pt idx="41948">
                  <c:v>9.840610137446907</c:v>
                </c:pt>
                <c:pt idx="41949">
                  <c:v>9.8172288554108782</c:v>
                </c:pt>
                <c:pt idx="41950">
                  <c:v>9.8052690750526548</c:v>
                </c:pt>
                <c:pt idx="41951">
                  <c:v>9.830333433198053</c:v>
                </c:pt>
                <c:pt idx="41952">
                  <c:v>9.8495202359390799</c:v>
                </c:pt>
                <c:pt idx="41953">
                  <c:v>9.876927196563809</c:v>
                </c:pt>
                <c:pt idx="41954">
                  <c:v>9.8995919142147848</c:v>
                </c:pt>
                <c:pt idx="41955">
                  <c:v>9.9216976840481337</c:v>
                </c:pt>
                <c:pt idx="41956">
                  <c:v>9.9234692390670691</c:v>
                </c:pt>
                <c:pt idx="41957">
                  <c:v>9.8960560797104211</c:v>
                </c:pt>
                <c:pt idx="41958">
                  <c:v>9.8460088371081316</c:v>
                </c:pt>
                <c:pt idx="41959">
                  <c:v>9.8241044635557149</c:v>
                </c:pt>
                <c:pt idx="41960">
                  <c:v>9.8402336160627488</c:v>
                </c:pt>
                <c:pt idx="41961">
                  <c:v>9.8369988397968111</c:v>
                </c:pt>
                <c:pt idx="41962">
                  <c:v>9.8546811858660757</c:v>
                </c:pt>
                <c:pt idx="41963">
                  <c:v>9.8657965994589336</c:v>
                </c:pt>
                <c:pt idx="41964">
                  <c:v>9.8698966125844478</c:v>
                </c:pt>
                <c:pt idx="41965">
                  <c:v>9.8674281831497268</c:v>
                </c:pt>
                <c:pt idx="41966">
                  <c:v>9.8749435405942467</c:v>
                </c:pt>
                <c:pt idx="41967">
                  <c:v>9.8724430970447816</c:v>
                </c:pt>
                <c:pt idx="41968">
                  <c:v>9.8712275715965614</c:v>
                </c:pt>
                <c:pt idx="41969">
                  <c:v>9.8631900117730886</c:v>
                </c:pt>
                <c:pt idx="41970">
                  <c:v>9.8623945135387192</c:v>
                </c:pt>
                <c:pt idx="41971">
                  <c:v>9.8643436372192532</c:v>
                </c:pt>
                <c:pt idx="41972">
                  <c:v>9.8694228361549463</c:v>
                </c:pt>
                <c:pt idx="41973">
                  <c:v>9.9058983942097765</c:v>
                </c:pt>
                <c:pt idx="41974">
                  <c:v>9.9080445776554935</c:v>
                </c:pt>
                <c:pt idx="41975">
                  <c:v>9.8957872694805751</c:v>
                </c:pt>
                <c:pt idx="41976">
                  <c:v>9.890514641298827</c:v>
                </c:pt>
                <c:pt idx="41977">
                  <c:v>9.8896670194389156</c:v>
                </c:pt>
                <c:pt idx="41978">
                  <c:v>9.8920184568521403</c:v>
                </c:pt>
                <c:pt idx="41979">
                  <c:v>9.9086579430738286</c:v>
                </c:pt>
                <c:pt idx="41980">
                  <c:v>9.8872859416404264</c:v>
                </c:pt>
                <c:pt idx="41981">
                  <c:v>9.879734071953596</c:v>
                </c:pt>
                <c:pt idx="41982">
                  <c:v>9.8888254665456081</c:v>
                </c:pt>
                <c:pt idx="41983">
                  <c:v>9.8963601002172226</c:v>
                </c:pt>
                <c:pt idx="41984">
                  <c:v>9.8926513254058435</c:v>
                </c:pt>
                <c:pt idx="41985">
                  <c:v>9.8812409771878897</c:v>
                </c:pt>
                <c:pt idx="41986">
                  <c:v>9.8552502183192221</c:v>
                </c:pt>
                <c:pt idx="41987">
                  <c:v>9.8605861538036965</c:v>
                </c:pt>
                <c:pt idx="41988">
                  <c:v>9.8556180928309143</c:v>
                </c:pt>
                <c:pt idx="41989">
                  <c:v>9.8564804207417716</c:v>
                </c:pt>
                <c:pt idx="41990">
                  <c:v>9.8563166282900703</c:v>
                </c:pt>
                <c:pt idx="41991">
                  <c:v>9.8756374192164085</c:v>
                </c:pt>
                <c:pt idx="41992">
                  <c:v>9.8972726456517854</c:v>
                </c:pt>
                <c:pt idx="41993">
                  <c:v>9.9042135840456211</c:v>
                </c:pt>
                <c:pt idx="41994">
                  <c:v>9.9132107241170893</c:v>
                </c:pt>
                <c:pt idx="41995">
                  <c:v>9.881664104765024</c:v>
                </c:pt>
                <c:pt idx="41996">
                  <c:v>9.8609956002350092</c:v>
                </c:pt>
                <c:pt idx="41997">
                  <c:v>9.8324899804747066</c:v>
                </c:pt>
                <c:pt idx="41998">
                  <c:v>9.8184942386319118</c:v>
                </c:pt>
                <c:pt idx="41999">
                  <c:v>9.8399724986140509</c:v>
                </c:pt>
                <c:pt idx="42000">
                  <c:v>9.8604697405732331</c:v>
                </c:pt>
                <c:pt idx="42001">
                  <c:v>9.9021935890007082</c:v>
                </c:pt>
                <c:pt idx="42002">
                  <c:v>9.9345403683150888</c:v>
                </c:pt>
                <c:pt idx="42003">
                  <c:v>9.947317545735336</c:v>
                </c:pt>
                <c:pt idx="42004">
                  <c:v>9.9333741394419093</c:v>
                </c:pt>
                <c:pt idx="42005">
                  <c:v>9.9023885965722602</c:v>
                </c:pt>
                <c:pt idx="42006">
                  <c:v>9.8754180833985679</c:v>
                </c:pt>
                <c:pt idx="42007">
                  <c:v>9.8784697137977187</c:v>
                </c:pt>
                <c:pt idx="42008">
                  <c:v>9.8709755866279192</c:v>
                </c:pt>
                <c:pt idx="42009">
                  <c:v>9.8704785710603851</c:v>
                </c:pt>
                <c:pt idx="42010">
                  <c:v>9.8515759420293296</c:v>
                </c:pt>
                <c:pt idx="42011">
                  <c:v>9.8384794940659361</c:v>
                </c:pt>
                <c:pt idx="42012">
                  <c:v>9.8541458802568762</c:v>
                </c:pt>
                <c:pt idx="42013">
                  <c:v>9.9206016970252957</c:v>
                </c:pt>
                <c:pt idx="42014">
                  <c:v>9.9259430676183644</c:v>
                </c:pt>
                <c:pt idx="42015">
                  <c:v>9.8912285153985984</c:v>
                </c:pt>
                <c:pt idx="42016">
                  <c:v>9.8929509999832383</c:v>
                </c:pt>
                <c:pt idx="42017">
                  <c:v>9.8714998652107813</c:v>
                </c:pt>
                <c:pt idx="42018">
                  <c:v>9.8862321874167947</c:v>
                </c:pt>
                <c:pt idx="42019">
                  <c:v>9.8983051795609214</c:v>
                </c:pt>
                <c:pt idx="42020">
                  <c:v>9.8846872591632255</c:v>
                </c:pt>
                <c:pt idx="42021">
                  <c:v>9.8467659874093005</c:v>
                </c:pt>
                <c:pt idx="42022">
                  <c:v>9.8787752678502905</c:v>
                </c:pt>
                <c:pt idx="42023">
                  <c:v>9.8739723916875324</c:v>
                </c:pt>
                <c:pt idx="42024">
                  <c:v>9.8999358575424097</c:v>
                </c:pt>
                <c:pt idx="42025">
                  <c:v>9.9131357557251363</c:v>
                </c:pt>
                <c:pt idx="42026">
                  <c:v>9.884703137024788</c:v>
                </c:pt>
                <c:pt idx="42027">
                  <c:v>9.8494196835310124</c:v>
                </c:pt>
                <c:pt idx="42028">
                  <c:v>9.887280567310718</c:v>
                </c:pt>
                <c:pt idx="42029">
                  <c:v>9.9109202179724178</c:v>
                </c:pt>
                <c:pt idx="42030">
                  <c:v>9.9177751864467822</c:v>
                </c:pt>
                <c:pt idx="42031">
                  <c:v>9.8922268693176019</c:v>
                </c:pt>
                <c:pt idx="42032">
                  <c:v>9.8715922165738803</c:v>
                </c:pt>
                <c:pt idx="42033">
                  <c:v>9.8531099206252559</c:v>
                </c:pt>
                <c:pt idx="42034">
                  <c:v>9.8480887782399247</c:v>
                </c:pt>
                <c:pt idx="42035">
                  <c:v>9.8611150202338784</c:v>
                </c:pt>
                <c:pt idx="42036">
                  <c:v>9.8862490713684927</c:v>
                </c:pt>
                <c:pt idx="42037">
                  <c:v>9.9148370545368447</c:v>
                </c:pt>
                <c:pt idx="42038">
                  <c:v>9.9051512213801853</c:v>
                </c:pt>
                <c:pt idx="42039">
                  <c:v>9.8956028352193819</c:v>
                </c:pt>
                <c:pt idx="42040">
                  <c:v>9.8967515764441956</c:v>
                </c:pt>
                <c:pt idx="42041">
                  <c:v>9.9082630872066915</c:v>
                </c:pt>
                <c:pt idx="42042">
                  <c:v>9.8774657647859545</c:v>
                </c:pt>
                <c:pt idx="42043">
                  <c:v>9.8637788002887863</c:v>
                </c:pt>
                <c:pt idx="42044">
                  <c:v>9.8486541453152281</c:v>
                </c:pt>
                <c:pt idx="42045">
                  <c:v>9.8726946598664327</c:v>
                </c:pt>
                <c:pt idx="42046">
                  <c:v>9.9048284422233657</c:v>
                </c:pt>
                <c:pt idx="42047">
                  <c:v>9.9199124735500206</c:v>
                </c:pt>
                <c:pt idx="42048">
                  <c:v>9.9070989567569061</c:v>
                </c:pt>
                <c:pt idx="42049">
                  <c:v>9.8883338767150804</c:v>
                </c:pt>
                <c:pt idx="42050">
                  <c:v>9.8715083544041278</c:v>
                </c:pt>
                <c:pt idx="42051">
                  <c:v>9.8599008070947249</c:v>
                </c:pt>
                <c:pt idx="42052">
                  <c:v>9.8655078433753385</c:v>
                </c:pt>
                <c:pt idx="42053">
                  <c:v>9.8662231918707306</c:v>
                </c:pt>
                <c:pt idx="42054">
                  <c:v>9.873888858356775</c:v>
                </c:pt>
                <c:pt idx="42055">
                  <c:v>9.883993999991425</c:v>
                </c:pt>
                <c:pt idx="42056">
                  <c:v>9.9106028323909676</c:v>
                </c:pt>
                <c:pt idx="42057">
                  <c:v>9.9281768998139981</c:v>
                </c:pt>
                <c:pt idx="42058">
                  <c:v>9.9077424162176762</c:v>
                </c:pt>
                <c:pt idx="42059">
                  <c:v>9.8764286031474704</c:v>
                </c:pt>
                <c:pt idx="42060">
                  <c:v>9.8484108426809538</c:v>
                </c:pt>
                <c:pt idx="42061">
                  <c:v>9.8444004190341392</c:v>
                </c:pt>
                <c:pt idx="42062">
                  <c:v>9.8579580261600306</c:v>
                </c:pt>
                <c:pt idx="42063">
                  <c:v>9.8635188774794091</c:v>
                </c:pt>
                <c:pt idx="42064">
                  <c:v>9.8892856920456822</c:v>
                </c:pt>
                <c:pt idx="42065">
                  <c:v>9.9090986918570483</c:v>
                </c:pt>
                <c:pt idx="42066">
                  <c:v>9.9114223911874433</c:v>
                </c:pt>
                <c:pt idx="42067">
                  <c:v>9.8951100773801546</c:v>
                </c:pt>
                <c:pt idx="42068">
                  <c:v>9.8945931912550158</c:v>
                </c:pt>
                <c:pt idx="42069">
                  <c:v>9.902407038036154</c:v>
                </c:pt>
                <c:pt idx="42070">
                  <c:v>9.8744339312076459</c:v>
                </c:pt>
                <c:pt idx="42071">
                  <c:v>9.8543992016752426</c:v>
                </c:pt>
                <c:pt idx="42072">
                  <c:v>9.8583962004505672</c:v>
                </c:pt>
                <c:pt idx="42073">
                  <c:v>9.7910499316111235</c:v>
                </c:pt>
                <c:pt idx="42074">
                  <c:v>9.8076559343586407</c:v>
                </c:pt>
                <c:pt idx="42075">
                  <c:v>9.8541990514978988</c:v>
                </c:pt>
                <c:pt idx="42076">
                  <c:v>9.9382934920030639</c:v>
                </c:pt>
                <c:pt idx="42077">
                  <c:v>9.9702945352169667</c:v>
                </c:pt>
                <c:pt idx="42078">
                  <c:v>9.9202118542729245</c:v>
                </c:pt>
                <c:pt idx="42079">
                  <c:v>9.8791157909815706</c:v>
                </c:pt>
                <c:pt idx="42080">
                  <c:v>9.8718030315706962</c:v>
                </c:pt>
                <c:pt idx="42081">
                  <c:v>9.8900932279284781</c:v>
                </c:pt>
                <c:pt idx="42082">
                  <c:v>9.9016602478161548</c:v>
                </c:pt>
                <c:pt idx="42083">
                  <c:v>9.9061251324150312</c:v>
                </c:pt>
                <c:pt idx="42084">
                  <c:v>9.8902072829356058</c:v>
                </c:pt>
                <c:pt idx="42085">
                  <c:v>9.8755335013402394</c:v>
                </c:pt>
                <c:pt idx="42086">
                  <c:v>9.8539657760081703</c:v>
                </c:pt>
                <c:pt idx="42087">
                  <c:v>9.8437811729831743</c:v>
                </c:pt>
                <c:pt idx="42088">
                  <c:v>9.8483663654723355</c:v>
                </c:pt>
                <c:pt idx="42089">
                  <c:v>9.8596351994854192</c:v>
                </c:pt>
                <c:pt idx="42090">
                  <c:v>9.8888580677132403</c:v>
                </c:pt>
                <c:pt idx="42091">
                  <c:v>9.91228155746788</c:v>
                </c:pt>
                <c:pt idx="42092">
                  <c:v>9.9310915710993051</c:v>
                </c:pt>
                <c:pt idx="42093">
                  <c:v>9.9125721404919602</c:v>
                </c:pt>
                <c:pt idx="42094">
                  <c:v>9.9087033176215211</c:v>
                </c:pt>
                <c:pt idx="42095">
                  <c:v>9.9120142192133223</c:v>
                </c:pt>
                <c:pt idx="42096">
                  <c:v>9.8142218068048361</c:v>
                </c:pt>
                <c:pt idx="42097">
                  <c:v>9.8367300443696077</c:v>
                </c:pt>
                <c:pt idx="42098">
                  <c:v>9.9367582951225017</c:v>
                </c:pt>
                <c:pt idx="42099">
                  <c:v>9.9638493650180902</c:v>
                </c:pt>
                <c:pt idx="42100">
                  <c:v>9.8561042316889349</c:v>
                </c:pt>
                <c:pt idx="42101">
                  <c:v>9.86629297199012</c:v>
                </c:pt>
                <c:pt idx="42102">
                  <c:v>9.8585779908737479</c:v>
                </c:pt>
                <c:pt idx="42103">
                  <c:v>9.7694843927082715</c:v>
                </c:pt>
                <c:pt idx="42104">
                  <c:v>9.7659854876770744</c:v>
                </c:pt>
                <c:pt idx="42105">
                  <c:v>9.9172799028772065</c:v>
                </c:pt>
                <c:pt idx="42106">
                  <c:v>10.012589340795936</c:v>
                </c:pt>
                <c:pt idx="42107">
                  <c:v>10.01407040975284</c:v>
                </c:pt>
                <c:pt idx="42108">
                  <c:v>9.9714375142910221</c:v>
                </c:pt>
                <c:pt idx="42109">
                  <c:v>9.9202133822786234</c:v>
                </c:pt>
                <c:pt idx="42110">
                  <c:v>9.8826237429657695</c:v>
                </c:pt>
                <c:pt idx="42111">
                  <c:v>9.8504233166444219</c:v>
                </c:pt>
                <c:pt idx="42112">
                  <c:v>9.8291218711605168</c:v>
                </c:pt>
                <c:pt idx="42113">
                  <c:v>9.8074249228413102</c:v>
                </c:pt>
                <c:pt idx="42114">
                  <c:v>9.7949282032399818</c:v>
                </c:pt>
                <c:pt idx="42115">
                  <c:v>9.795220347276226</c:v>
                </c:pt>
                <c:pt idx="42116">
                  <c:v>9.8292916584524885</c:v>
                </c:pt>
                <c:pt idx="42117">
                  <c:v>9.8590296954700118</c:v>
                </c:pt>
                <c:pt idx="42118">
                  <c:v>9.8955308151791979</c:v>
                </c:pt>
                <c:pt idx="42119">
                  <c:v>9.8998646951417353</c:v>
                </c:pt>
                <c:pt idx="42120">
                  <c:v>9.8928718770556241</c:v>
                </c:pt>
                <c:pt idx="42121">
                  <c:v>9.8857596347189229</c:v>
                </c:pt>
                <c:pt idx="42122">
                  <c:v>9.8690813428670534</c:v>
                </c:pt>
                <c:pt idx="42123">
                  <c:v>9.8795593783906526</c:v>
                </c:pt>
                <c:pt idx="42124">
                  <c:v>9.9078299734466633</c:v>
                </c:pt>
                <c:pt idx="42125">
                  <c:v>9.9196500980295745</c:v>
                </c:pt>
                <c:pt idx="42126">
                  <c:v>9.9296114931164112</c:v>
                </c:pt>
                <c:pt idx="42127">
                  <c:v>9.9111745219858705</c:v>
                </c:pt>
                <c:pt idx="42128">
                  <c:v>9.8881173978638675</c:v>
                </c:pt>
                <c:pt idx="42129">
                  <c:v>9.8606677172342465</c:v>
                </c:pt>
                <c:pt idx="42130">
                  <c:v>9.8525825859927156</c:v>
                </c:pt>
                <c:pt idx="42131">
                  <c:v>9.840715962186195</c:v>
                </c:pt>
                <c:pt idx="42132">
                  <c:v>9.8500849225873175</c:v>
                </c:pt>
                <c:pt idx="42133">
                  <c:v>9.8650186961909938</c:v>
                </c:pt>
                <c:pt idx="42134">
                  <c:v>9.8921370730993772</c:v>
                </c:pt>
                <c:pt idx="42135">
                  <c:v>9.8961480071937338</c:v>
                </c:pt>
                <c:pt idx="42136">
                  <c:v>9.8662943471027269</c:v>
                </c:pt>
                <c:pt idx="42137">
                  <c:v>9.8635036174881634</c:v>
                </c:pt>
                <c:pt idx="42138">
                  <c:v>9.8688783300029446</c:v>
                </c:pt>
                <c:pt idx="42139">
                  <c:v>9.8702840204279738</c:v>
                </c:pt>
                <c:pt idx="42140">
                  <c:v>9.8716788142726184</c:v>
                </c:pt>
                <c:pt idx="42141">
                  <c:v>9.8974774961928826</c:v>
                </c:pt>
                <c:pt idx="42142">
                  <c:v>9.902102706496386</c:v>
                </c:pt>
                <c:pt idx="42143">
                  <c:v>9.8987627052587595</c:v>
                </c:pt>
                <c:pt idx="42144">
                  <c:v>9.8961727230098919</c:v>
                </c:pt>
                <c:pt idx="42145">
                  <c:v>9.870781276196972</c:v>
                </c:pt>
                <c:pt idx="42146">
                  <c:v>9.8478552669988169</c:v>
                </c:pt>
                <c:pt idx="42147">
                  <c:v>9.8369016809092624</c:v>
                </c:pt>
                <c:pt idx="42148">
                  <c:v>9.8278057189872925</c:v>
                </c:pt>
                <c:pt idx="42149">
                  <c:v>9.8574660210097793</c:v>
                </c:pt>
                <c:pt idx="42150">
                  <c:v>9.8714663952464665</c:v>
                </c:pt>
                <c:pt idx="42151">
                  <c:v>9.8742577290264997</c:v>
                </c:pt>
                <c:pt idx="42152">
                  <c:v>9.8744565411349932</c:v>
                </c:pt>
                <c:pt idx="42153">
                  <c:v>9.8739588078256784</c:v>
                </c:pt>
                <c:pt idx="42154">
                  <c:v>9.8690180678902788</c:v>
                </c:pt>
                <c:pt idx="42155">
                  <c:v>9.8626876103011334</c:v>
                </c:pt>
                <c:pt idx="42156">
                  <c:v>9.8500705460076965</c:v>
                </c:pt>
                <c:pt idx="42157">
                  <c:v>9.8259610297235263</c:v>
                </c:pt>
                <c:pt idx="42158">
                  <c:v>9.8283725241210078</c:v>
                </c:pt>
                <c:pt idx="42159">
                  <c:v>9.8715283198685828</c:v>
                </c:pt>
                <c:pt idx="42160">
                  <c:v>9.9052930964648631</c:v>
                </c:pt>
                <c:pt idx="42161">
                  <c:v>9.917110192930318</c:v>
                </c:pt>
                <c:pt idx="42162">
                  <c:v>9.933055467064781</c:v>
                </c:pt>
                <c:pt idx="42163">
                  <c:v>9.8726839883703921</c:v>
                </c:pt>
                <c:pt idx="42164">
                  <c:v>9.7996166758627954</c:v>
                </c:pt>
                <c:pt idx="42165">
                  <c:v>9.8662920045284537</c:v>
                </c:pt>
                <c:pt idx="42166">
                  <c:v>9.9497532876582007</c:v>
                </c:pt>
                <c:pt idx="42167">
                  <c:v>9.9085687921276051</c:v>
                </c:pt>
                <c:pt idx="42168">
                  <c:v>9.8475013736231851</c:v>
                </c:pt>
                <c:pt idx="42169">
                  <c:v>9.8732060554376346</c:v>
                </c:pt>
                <c:pt idx="42170">
                  <c:v>9.8978630197271062</c:v>
                </c:pt>
                <c:pt idx="42171">
                  <c:v>9.9222979354545888</c:v>
                </c:pt>
                <c:pt idx="42172">
                  <c:v>9.8961141122813512</c:v>
                </c:pt>
                <c:pt idx="42173">
                  <c:v>9.8500591618800382</c:v>
                </c:pt>
                <c:pt idx="42174">
                  <c:v>9.8349317596866594</c:v>
                </c:pt>
                <c:pt idx="42175">
                  <c:v>9.8268796440010391</c:v>
                </c:pt>
                <c:pt idx="42176">
                  <c:v>9.842973289759632</c:v>
                </c:pt>
                <c:pt idx="42177">
                  <c:v>9.8741839705179686</c:v>
                </c:pt>
                <c:pt idx="42178">
                  <c:v>9.9102530777988385</c:v>
                </c:pt>
                <c:pt idx="42179">
                  <c:v>9.924463830446312</c:v>
                </c:pt>
                <c:pt idx="42180">
                  <c:v>9.9005224188974807</c:v>
                </c:pt>
                <c:pt idx="42181">
                  <c:v>9.877552768082829</c:v>
                </c:pt>
                <c:pt idx="42182">
                  <c:v>9.8503098610060444</c:v>
                </c:pt>
                <c:pt idx="42183">
                  <c:v>9.8385433674150899</c:v>
                </c:pt>
                <c:pt idx="42184">
                  <c:v>9.8525768186276039</c:v>
                </c:pt>
                <c:pt idx="42185">
                  <c:v>9.8795245239036014</c:v>
                </c:pt>
                <c:pt idx="42186">
                  <c:v>9.8936120664062219</c:v>
                </c:pt>
                <c:pt idx="42187">
                  <c:v>9.8980241812350354</c:v>
                </c:pt>
                <c:pt idx="42188">
                  <c:v>9.8862715828814984</c:v>
                </c:pt>
                <c:pt idx="42189">
                  <c:v>9.8639196848778194</c:v>
                </c:pt>
                <c:pt idx="42190">
                  <c:v>9.8498409830826965</c:v>
                </c:pt>
                <c:pt idx="42191">
                  <c:v>9.8489089730124242</c:v>
                </c:pt>
                <c:pt idx="42192">
                  <c:v>9.8507612657623795</c:v>
                </c:pt>
                <c:pt idx="42193">
                  <c:v>9.8692785144879043</c:v>
                </c:pt>
                <c:pt idx="42194">
                  <c:v>9.8923531842520624</c:v>
                </c:pt>
                <c:pt idx="42195">
                  <c:v>9.8877811662777564</c:v>
                </c:pt>
                <c:pt idx="42196">
                  <c:v>9.8983432559170303</c:v>
                </c:pt>
                <c:pt idx="42197">
                  <c:v>9.9105207563473083</c:v>
                </c:pt>
                <c:pt idx="42198">
                  <c:v>9.8934088525562522</c:v>
                </c:pt>
                <c:pt idx="42199">
                  <c:v>9.8730194836112961</c:v>
                </c:pt>
                <c:pt idx="42200">
                  <c:v>9.8553879781976139</c:v>
                </c:pt>
                <c:pt idx="42201">
                  <c:v>9.8625898422982132</c:v>
                </c:pt>
                <c:pt idx="42202">
                  <c:v>9.8740255480685235</c:v>
                </c:pt>
                <c:pt idx="42203">
                  <c:v>9.867839435846399</c:v>
                </c:pt>
                <c:pt idx="42204">
                  <c:v>9.862857823912881</c:v>
                </c:pt>
                <c:pt idx="42205">
                  <c:v>9.8670962447027755</c:v>
                </c:pt>
                <c:pt idx="42206">
                  <c:v>9.8607643817736896</c:v>
                </c:pt>
                <c:pt idx="42207">
                  <c:v>9.8586432920100862</c:v>
                </c:pt>
                <c:pt idx="42208">
                  <c:v>9.8760407012481259</c:v>
                </c:pt>
                <c:pt idx="42209">
                  <c:v>9.9020520507945182</c:v>
                </c:pt>
                <c:pt idx="42210">
                  <c:v>9.9193800963616852</c:v>
                </c:pt>
                <c:pt idx="42211">
                  <c:v>9.9117706045992602</c:v>
                </c:pt>
                <c:pt idx="42212">
                  <c:v>9.8761284726011276</c:v>
                </c:pt>
                <c:pt idx="42213">
                  <c:v>9.8512371144678248</c:v>
                </c:pt>
                <c:pt idx="42214">
                  <c:v>9.8367421375312798</c:v>
                </c:pt>
                <c:pt idx="42215">
                  <c:v>9.8395407545222717</c:v>
                </c:pt>
                <c:pt idx="42216">
                  <c:v>9.863259913307818</c:v>
                </c:pt>
                <c:pt idx="42217">
                  <c:v>9.8767186359392642</c:v>
                </c:pt>
                <c:pt idx="42218">
                  <c:v>9.8931846551234983</c:v>
                </c:pt>
                <c:pt idx="42219">
                  <c:v>9.8936192445784545</c:v>
                </c:pt>
                <c:pt idx="42220">
                  <c:v>9.8859624176432259</c:v>
                </c:pt>
                <c:pt idx="42221">
                  <c:v>9.8600222810413527</c:v>
                </c:pt>
                <c:pt idx="42222">
                  <c:v>9.8451943158028445</c:v>
                </c:pt>
                <c:pt idx="42223">
                  <c:v>9.8311588037730733</c:v>
                </c:pt>
                <c:pt idx="42224">
                  <c:v>9.8504330534734859</c:v>
                </c:pt>
                <c:pt idx="42225">
                  <c:v>9.8845472248177781</c:v>
                </c:pt>
                <c:pt idx="42226">
                  <c:v>9.9003374244332267</c:v>
                </c:pt>
                <c:pt idx="42227">
                  <c:v>9.9250582096322919</c:v>
                </c:pt>
                <c:pt idx="42228">
                  <c:v>9.9053290456119552</c:v>
                </c:pt>
                <c:pt idx="42229">
                  <c:v>9.849683085871451</c:v>
                </c:pt>
                <c:pt idx="42230">
                  <c:v>9.8210150728093861</c:v>
                </c:pt>
                <c:pt idx="42231">
                  <c:v>9.8393632613819193</c:v>
                </c:pt>
                <c:pt idx="42232">
                  <c:v>9.8513255969628162</c:v>
                </c:pt>
                <c:pt idx="42233">
                  <c:v>9.8805093119995622</c:v>
                </c:pt>
                <c:pt idx="42234">
                  <c:v>9.9142030551091143</c:v>
                </c:pt>
                <c:pt idx="42235">
                  <c:v>9.9015413609506524</c:v>
                </c:pt>
                <c:pt idx="42236">
                  <c:v>9.8898334235054772</c:v>
                </c:pt>
                <c:pt idx="42237">
                  <c:v>9.8705021253162499</c:v>
                </c:pt>
                <c:pt idx="42238">
                  <c:v>9.851530373732647</c:v>
                </c:pt>
                <c:pt idx="42239">
                  <c:v>9.8241441195605876</c:v>
                </c:pt>
                <c:pt idx="42240">
                  <c:v>9.8125376260477104</c:v>
                </c:pt>
                <c:pt idx="42241">
                  <c:v>9.8240900044808157</c:v>
                </c:pt>
                <c:pt idx="42242">
                  <c:v>9.8643533614436976</c:v>
                </c:pt>
                <c:pt idx="42243">
                  <c:v>9.8886656098276688</c:v>
                </c:pt>
                <c:pt idx="42244">
                  <c:v>9.9068375502975545</c:v>
                </c:pt>
                <c:pt idx="42245">
                  <c:v>9.9152817748447148</c:v>
                </c:pt>
                <c:pt idx="42246">
                  <c:v>9.9201033144455657</c:v>
                </c:pt>
                <c:pt idx="42247">
                  <c:v>9.9131941008136728</c:v>
                </c:pt>
                <c:pt idx="42248">
                  <c:v>9.8974983114265722</c:v>
                </c:pt>
                <c:pt idx="42249">
                  <c:v>9.8698027424641186</c:v>
                </c:pt>
                <c:pt idx="42250">
                  <c:v>9.8489269890789011</c:v>
                </c:pt>
                <c:pt idx="42251">
                  <c:v>9.8591810420063766</c:v>
                </c:pt>
                <c:pt idx="42252">
                  <c:v>9.8492606750708127</c:v>
                </c:pt>
                <c:pt idx="42253">
                  <c:v>9.8532825919177576</c:v>
                </c:pt>
                <c:pt idx="42254">
                  <c:v>9.8554161303849632</c:v>
                </c:pt>
                <c:pt idx="42255">
                  <c:v>9.8521316751969383</c:v>
                </c:pt>
                <c:pt idx="42256">
                  <c:v>9.8522177764458228</c:v>
                </c:pt>
                <c:pt idx="42257">
                  <c:v>9.8636032255618744</c:v>
                </c:pt>
                <c:pt idx="42258">
                  <c:v>9.8824405730750868</c:v>
                </c:pt>
                <c:pt idx="42259">
                  <c:v>9.8956573109731512</c:v>
                </c:pt>
                <c:pt idx="42260">
                  <c:v>9.9040583296454798</c:v>
                </c:pt>
                <c:pt idx="42261">
                  <c:v>9.8981645014290738</c:v>
                </c:pt>
                <c:pt idx="42262">
                  <c:v>9.8804402706638434</c:v>
                </c:pt>
                <c:pt idx="42263">
                  <c:v>9.848400846759219</c:v>
                </c:pt>
                <c:pt idx="42264">
                  <c:v>9.833643121980268</c:v>
                </c:pt>
                <c:pt idx="42265">
                  <c:v>9.811390230045328</c:v>
                </c:pt>
                <c:pt idx="42266">
                  <c:v>9.8237569802890956</c:v>
                </c:pt>
                <c:pt idx="42267">
                  <c:v>9.8516483607297065</c:v>
                </c:pt>
                <c:pt idx="42268">
                  <c:v>9.8918479420183054</c:v>
                </c:pt>
                <c:pt idx="42269">
                  <c:v>9.9363051889262799</c:v>
                </c:pt>
                <c:pt idx="42270">
                  <c:v>9.961937058738048</c:v>
                </c:pt>
                <c:pt idx="42271">
                  <c:v>9.9508310571937209</c:v>
                </c:pt>
                <c:pt idx="42272">
                  <c:v>9.9086118616504866</c:v>
                </c:pt>
                <c:pt idx="42273">
                  <c:v>9.8428979286817153</c:v>
                </c:pt>
                <c:pt idx="42274">
                  <c:v>9.8123095016672846</c:v>
                </c:pt>
                <c:pt idx="42275">
                  <c:v>9.8210178802031578</c:v>
                </c:pt>
                <c:pt idx="42276">
                  <c:v>9.8395864443831282</c:v>
                </c:pt>
                <c:pt idx="42277">
                  <c:v>9.8706537987584664</c:v>
                </c:pt>
                <c:pt idx="42278">
                  <c:v>9.8893506759936773</c:v>
                </c:pt>
                <c:pt idx="42279">
                  <c:v>9.8950526310707776</c:v>
                </c:pt>
                <c:pt idx="42280">
                  <c:v>9.8877597221385223</c:v>
                </c:pt>
                <c:pt idx="42281">
                  <c:v>9.881728017560464</c:v>
                </c:pt>
                <c:pt idx="42282">
                  <c:v>9.8799704889904802</c:v>
                </c:pt>
                <c:pt idx="42283">
                  <c:v>9.873997008701954</c:v>
                </c:pt>
                <c:pt idx="42284">
                  <c:v>9.8994672477504793</c:v>
                </c:pt>
                <c:pt idx="42285">
                  <c:v>9.904461729254546</c:v>
                </c:pt>
                <c:pt idx="42286">
                  <c:v>9.9264365228104037</c:v>
                </c:pt>
                <c:pt idx="42287">
                  <c:v>9.9661431117611095</c:v>
                </c:pt>
                <c:pt idx="42288">
                  <c:v>9.9631765134480457</c:v>
                </c:pt>
                <c:pt idx="42289">
                  <c:v>9.9080236160982622</c:v>
                </c:pt>
                <c:pt idx="42290">
                  <c:v>9.8267241402837051</c:v>
                </c:pt>
                <c:pt idx="42291">
                  <c:v>9.7750101904044353</c:v>
                </c:pt>
                <c:pt idx="42292">
                  <c:v>9.7302543523815004</c:v>
                </c:pt>
                <c:pt idx="42293">
                  <c:v>9.7021329162254553</c:v>
                </c:pt>
                <c:pt idx="42294">
                  <c:v>9.7044931043141975</c:v>
                </c:pt>
                <c:pt idx="42295">
                  <c:v>9.7429059140822307</c:v>
                </c:pt>
                <c:pt idx="42296">
                  <c:v>9.8389579351352676</c:v>
                </c:pt>
                <c:pt idx="42297">
                  <c:v>9.9155941318712273</c:v>
                </c:pt>
                <c:pt idx="42298">
                  <c:v>9.9247655132757604</c:v>
                </c:pt>
                <c:pt idx="42299">
                  <c:v>9.8747275430897901</c:v>
                </c:pt>
                <c:pt idx="42300">
                  <c:v>9.8587577210859401</c:v>
                </c:pt>
                <c:pt idx="42301">
                  <c:v>9.8821302427126128</c:v>
                </c:pt>
                <c:pt idx="42302">
                  <c:v>9.9680932066842356</c:v>
                </c:pt>
                <c:pt idx="42303">
                  <c:v>10.067249177172068</c:v>
                </c:pt>
                <c:pt idx="42304">
                  <c:v>10.12632260327768</c:v>
                </c:pt>
                <c:pt idx="42305">
                  <c:v>10.084165589370119</c:v>
                </c:pt>
                <c:pt idx="42306">
                  <c:v>9.8829698343828696</c:v>
                </c:pt>
                <c:pt idx="42307">
                  <c:v>9.6408861730665869</c:v>
                </c:pt>
                <c:pt idx="42308">
                  <c:v>9.5926955521714579</c:v>
                </c:pt>
                <c:pt idx="42309">
                  <c:v>9.6148952812664401</c:v>
                </c:pt>
                <c:pt idx="42310">
                  <c:v>9.8171335961139334</c:v>
                </c:pt>
                <c:pt idx="42311">
                  <c:v>10.01813295212412</c:v>
                </c:pt>
                <c:pt idx="42312">
                  <c:v>10.124457555823337</c:v>
                </c:pt>
                <c:pt idx="42313">
                  <c:v>10.121097376969981</c:v>
                </c:pt>
                <c:pt idx="42314">
                  <c:v>10.069503403438718</c:v>
                </c:pt>
                <c:pt idx="42315">
                  <c:v>9.985560401804527</c:v>
                </c:pt>
                <c:pt idx="42316">
                  <c:v>9.8732344461727575</c:v>
                </c:pt>
                <c:pt idx="42317">
                  <c:v>9.7475325352865898</c:v>
                </c:pt>
                <c:pt idx="42318">
                  <c:v>9.6686195313888579</c:v>
                </c:pt>
                <c:pt idx="42319">
                  <c:v>9.6782126873984602</c:v>
                </c:pt>
                <c:pt idx="42320">
                  <c:v>9.7728438950910661</c:v>
                </c:pt>
                <c:pt idx="42321">
                  <c:v>9.8876238488794357</c:v>
                </c:pt>
                <c:pt idx="42322">
                  <c:v>9.9684167661356184</c:v>
                </c:pt>
                <c:pt idx="42323">
                  <c:v>9.956598047373026</c:v>
                </c:pt>
                <c:pt idx="42324">
                  <c:v>9.8815829334563965</c:v>
                </c:pt>
                <c:pt idx="42325">
                  <c:v>9.8026315065491847</c:v>
                </c:pt>
                <c:pt idx="42326">
                  <c:v>9.7644066974015384</c:v>
                </c:pt>
                <c:pt idx="42327">
                  <c:v>9.7620674869342974</c:v>
                </c:pt>
                <c:pt idx="42328">
                  <c:v>9.8060304792043596</c:v>
                </c:pt>
                <c:pt idx="42329">
                  <c:v>9.8698070388716985</c:v>
                </c:pt>
                <c:pt idx="42330">
                  <c:v>9.9494969305638303</c:v>
                </c:pt>
                <c:pt idx="42331">
                  <c:v>9.9980915754613946</c:v>
                </c:pt>
                <c:pt idx="42332">
                  <c:v>9.9831817990287277</c:v>
                </c:pt>
                <c:pt idx="42333">
                  <c:v>9.9455670433603682</c:v>
                </c:pt>
                <c:pt idx="42334">
                  <c:v>9.8944702576123191</c:v>
                </c:pt>
                <c:pt idx="42335">
                  <c:v>9.864880139544125</c:v>
                </c:pt>
                <c:pt idx="42336">
                  <c:v>9.8465933406510704</c:v>
                </c:pt>
                <c:pt idx="42337">
                  <c:v>9.8398324541306152</c:v>
                </c:pt>
                <c:pt idx="42338">
                  <c:v>9.8628073937537923</c:v>
                </c:pt>
                <c:pt idx="42339">
                  <c:v>9.891006081967328</c:v>
                </c:pt>
                <c:pt idx="42340">
                  <c:v>9.9156351156496072</c:v>
                </c:pt>
                <c:pt idx="42341">
                  <c:v>9.9279118007838942</c:v>
                </c:pt>
                <c:pt idx="42342">
                  <c:v>9.925108725339701</c:v>
                </c:pt>
                <c:pt idx="42343">
                  <c:v>9.9067401331870322</c:v>
                </c:pt>
                <c:pt idx="42344">
                  <c:v>9.8776257074849294</c:v>
                </c:pt>
                <c:pt idx="42345">
                  <c:v>9.8715523267199359</c:v>
                </c:pt>
                <c:pt idx="42346">
                  <c:v>9.8636535687370728</c:v>
                </c:pt>
                <c:pt idx="42347">
                  <c:v>9.8640685689885395</c:v>
                </c:pt>
                <c:pt idx="42348">
                  <c:v>9.8878694452564115</c:v>
                </c:pt>
                <c:pt idx="42349">
                  <c:v>9.8860008021865902</c:v>
                </c:pt>
                <c:pt idx="42350">
                  <c:v>9.8808476800239706</c:v>
                </c:pt>
                <c:pt idx="42351">
                  <c:v>9.8565251000311793</c:v>
                </c:pt>
                <c:pt idx="42352">
                  <c:v>9.8196828676449588</c:v>
                </c:pt>
                <c:pt idx="42353">
                  <c:v>9.7904124739031566</c:v>
                </c:pt>
                <c:pt idx="42354">
                  <c:v>9.7856348238880884</c:v>
                </c:pt>
                <c:pt idx="42355">
                  <c:v>9.8192777901071828</c:v>
                </c:pt>
                <c:pt idx="42356">
                  <c:v>9.8811181937610044</c:v>
                </c:pt>
                <c:pt idx="42357">
                  <c:v>9.9052842708976367</c:v>
                </c:pt>
                <c:pt idx="42358">
                  <c:v>9.9263044238462168</c:v>
                </c:pt>
                <c:pt idx="42359">
                  <c:v>9.9506813815921227</c:v>
                </c:pt>
                <c:pt idx="42360">
                  <c:v>9.9644480666497142</c:v>
                </c:pt>
                <c:pt idx="42361">
                  <c:v>9.9265837367855294</c:v>
                </c:pt>
                <c:pt idx="42362">
                  <c:v>9.9166572599885647</c:v>
                </c:pt>
                <c:pt idx="42363">
                  <c:v>9.8995249151541334</c:v>
                </c:pt>
                <c:pt idx="42364">
                  <c:v>9.8601602287618366</c:v>
                </c:pt>
                <c:pt idx="42365">
                  <c:v>9.8353214287135806</c:v>
                </c:pt>
                <c:pt idx="42366">
                  <c:v>9.8196521680395428</c:v>
                </c:pt>
                <c:pt idx="42367">
                  <c:v>9.8236772601359661</c:v>
                </c:pt>
                <c:pt idx="42368">
                  <c:v>9.8327100004239032</c:v>
                </c:pt>
                <c:pt idx="42369">
                  <c:v>9.8261788574082836</c:v>
                </c:pt>
                <c:pt idx="42370">
                  <c:v>9.8394289735562896</c:v>
                </c:pt>
                <c:pt idx="42371">
                  <c:v>9.8588729386128833</c:v>
                </c:pt>
                <c:pt idx="42372">
                  <c:v>9.9027160360599105</c:v>
                </c:pt>
                <c:pt idx="42373">
                  <c:v>9.9340978916736464</c:v>
                </c:pt>
                <c:pt idx="42374">
                  <c:v>9.9298992978506853</c:v>
                </c:pt>
                <c:pt idx="42375">
                  <c:v>9.9262923032306958</c:v>
                </c:pt>
                <c:pt idx="42376">
                  <c:v>9.9061371996703933</c:v>
                </c:pt>
                <c:pt idx="42377">
                  <c:v>9.8746194563391629</c:v>
                </c:pt>
                <c:pt idx="42378">
                  <c:v>9.8457081559066459</c:v>
                </c:pt>
                <c:pt idx="42379">
                  <c:v>9.8239600714210695</c:v>
                </c:pt>
                <c:pt idx="42380">
                  <c:v>9.799539620889588</c:v>
                </c:pt>
                <c:pt idx="42381">
                  <c:v>9.8150827972787731</c:v>
                </c:pt>
                <c:pt idx="42382">
                  <c:v>9.8237288320314438</c:v>
                </c:pt>
                <c:pt idx="42383">
                  <c:v>9.8315100753414182</c:v>
                </c:pt>
                <c:pt idx="42384">
                  <c:v>9.8946642783420913</c:v>
                </c:pt>
                <c:pt idx="42385">
                  <c:v>9.9038238020887004</c:v>
                </c:pt>
                <c:pt idx="42386">
                  <c:v>9.9198365664611003</c:v>
                </c:pt>
                <c:pt idx="42387">
                  <c:v>9.9059047389962505</c:v>
                </c:pt>
                <c:pt idx="42388">
                  <c:v>9.8722121875510389</c:v>
                </c:pt>
                <c:pt idx="42389">
                  <c:v>9.8649480473534314</c:v>
                </c:pt>
                <c:pt idx="42390">
                  <c:v>9.8606781017870873</c:v>
                </c:pt>
                <c:pt idx="42391">
                  <c:v>9.8813972488171515</c:v>
                </c:pt>
                <c:pt idx="42392">
                  <c:v>9.9083860283710514</c:v>
                </c:pt>
                <c:pt idx="42393">
                  <c:v>9.9322575400946338</c:v>
                </c:pt>
                <c:pt idx="42394">
                  <c:v>9.9619129131973487</c:v>
                </c:pt>
                <c:pt idx="42395">
                  <c:v>9.988991266841639</c:v>
                </c:pt>
                <c:pt idx="42396">
                  <c:v>9.9367076785375783</c:v>
                </c:pt>
                <c:pt idx="42397">
                  <c:v>9.8968008216132244</c:v>
                </c:pt>
                <c:pt idx="42398">
                  <c:v>9.8465798919627439</c:v>
                </c:pt>
                <c:pt idx="42399">
                  <c:v>9.8424218111202251</c:v>
                </c:pt>
                <c:pt idx="42400">
                  <c:v>9.8206463709601746</c:v>
                </c:pt>
                <c:pt idx="42401">
                  <c:v>9.828723724290187</c:v>
                </c:pt>
                <c:pt idx="42402">
                  <c:v>9.8563430023549561</c:v>
                </c:pt>
                <c:pt idx="42403">
                  <c:v>9.8069726885927793</c:v>
                </c:pt>
                <c:pt idx="42404">
                  <c:v>9.8485084977636248</c:v>
                </c:pt>
                <c:pt idx="42405">
                  <c:v>9.9382707071555032</c:v>
                </c:pt>
                <c:pt idx="42406">
                  <c:v>9.9663019618274511</c:v>
                </c:pt>
                <c:pt idx="42407">
                  <c:v>9.9506276754455154</c:v>
                </c:pt>
                <c:pt idx="42408">
                  <c:v>9.8999829514408706</c:v>
                </c:pt>
                <c:pt idx="42409">
                  <c:v>9.8503104160381127</c:v>
                </c:pt>
                <c:pt idx="42410">
                  <c:v>9.8607362562170646</c:v>
                </c:pt>
                <c:pt idx="42411">
                  <c:v>9.8467436711600147</c:v>
                </c:pt>
                <c:pt idx="42412">
                  <c:v>9.8567750084265278</c:v>
                </c:pt>
                <c:pt idx="42413">
                  <c:v>9.8695232880657855</c:v>
                </c:pt>
                <c:pt idx="42414">
                  <c:v>9.8336457286720158</c:v>
                </c:pt>
                <c:pt idx="42415">
                  <c:v>9.8137503975697271</c:v>
                </c:pt>
                <c:pt idx="42416">
                  <c:v>9.833533627770505</c:v>
                </c:pt>
                <c:pt idx="42417">
                  <c:v>9.8848719310913236</c:v>
                </c:pt>
                <c:pt idx="42418">
                  <c:v>9.9169182901128039</c:v>
                </c:pt>
                <c:pt idx="42419">
                  <c:v>9.8974959468073624</c:v>
                </c:pt>
                <c:pt idx="42420">
                  <c:v>9.901008346724117</c:v>
                </c:pt>
                <c:pt idx="42421">
                  <c:v>9.9043634177877262</c:v>
                </c:pt>
                <c:pt idx="42422">
                  <c:v>9.8930500997986712</c:v>
                </c:pt>
                <c:pt idx="42423">
                  <c:v>9.9205038583241603</c:v>
                </c:pt>
                <c:pt idx="42424">
                  <c:v>9.9140290378518827</c:v>
                </c:pt>
                <c:pt idx="42425">
                  <c:v>9.8815387098632232</c:v>
                </c:pt>
                <c:pt idx="42426">
                  <c:v>9.8758541648224032</c:v>
                </c:pt>
                <c:pt idx="42427">
                  <c:v>9.8647647502766347</c:v>
                </c:pt>
                <c:pt idx="42428">
                  <c:v>9.8305669674680622</c:v>
                </c:pt>
                <c:pt idx="42429">
                  <c:v>9.8344579210327403</c:v>
                </c:pt>
                <c:pt idx="42430">
                  <c:v>9.8439960206035213</c:v>
                </c:pt>
                <c:pt idx="42431">
                  <c:v>9.8436129808884321</c:v>
                </c:pt>
                <c:pt idx="42432">
                  <c:v>9.8852598037844572</c:v>
                </c:pt>
                <c:pt idx="42433">
                  <c:v>9.9136446594378906</c:v>
                </c:pt>
                <c:pt idx="42434">
                  <c:v>9.9151456358105232</c:v>
                </c:pt>
                <c:pt idx="42435">
                  <c:v>9.9026205808984358</c:v>
                </c:pt>
                <c:pt idx="42436">
                  <c:v>9.8577925171455085</c:v>
                </c:pt>
                <c:pt idx="42437">
                  <c:v>9.8372917787001732</c:v>
                </c:pt>
                <c:pt idx="42438">
                  <c:v>9.8425855969034171</c:v>
                </c:pt>
                <c:pt idx="42439">
                  <c:v>9.8425486673407203</c:v>
                </c:pt>
                <c:pt idx="42440">
                  <c:v>9.8303013627734028</c:v>
                </c:pt>
                <c:pt idx="42441">
                  <c:v>9.8612509372289008</c:v>
                </c:pt>
                <c:pt idx="42442">
                  <c:v>9.8796228999688065</c:v>
                </c:pt>
                <c:pt idx="42443">
                  <c:v>9.8613818683520815</c:v>
                </c:pt>
                <c:pt idx="42444">
                  <c:v>9.8767298407429358</c:v>
                </c:pt>
                <c:pt idx="42445">
                  <c:v>9.8581987020757342</c:v>
                </c:pt>
                <c:pt idx="42446">
                  <c:v>9.8564934921942005</c:v>
                </c:pt>
                <c:pt idx="42447">
                  <c:v>9.8704739730251791</c:v>
                </c:pt>
                <c:pt idx="42448">
                  <c:v>9.863462210373994</c:v>
                </c:pt>
                <c:pt idx="42449">
                  <c:v>9.8692256481193361</c:v>
                </c:pt>
                <c:pt idx="42450">
                  <c:v>9.8920719545605653</c:v>
                </c:pt>
                <c:pt idx="42451">
                  <c:v>9.8905363116756657</c:v>
                </c:pt>
                <c:pt idx="42452">
                  <c:v>9.8881384446740412</c:v>
                </c:pt>
                <c:pt idx="42453">
                  <c:v>9.864243770855655</c:v>
                </c:pt>
                <c:pt idx="42454">
                  <c:v>9.8518922509337248</c:v>
                </c:pt>
                <c:pt idx="42455">
                  <c:v>9.8694424187501344</c:v>
                </c:pt>
                <c:pt idx="42456">
                  <c:v>9.8751105183668155</c:v>
                </c:pt>
                <c:pt idx="42457">
                  <c:v>9.8771024255542308</c:v>
                </c:pt>
                <c:pt idx="42458">
                  <c:v>9.8781232254062949</c:v>
                </c:pt>
                <c:pt idx="42459">
                  <c:v>9.864901214353198</c:v>
                </c:pt>
                <c:pt idx="42460">
                  <c:v>9.8525592060833986</c:v>
                </c:pt>
                <c:pt idx="42461">
                  <c:v>9.8547578381051029</c:v>
                </c:pt>
                <c:pt idx="42462">
                  <c:v>9.8623316932172376</c:v>
                </c:pt>
                <c:pt idx="42463">
                  <c:v>9.8702656506130015</c:v>
                </c:pt>
                <c:pt idx="42464">
                  <c:v>9.8730105179893339</c:v>
                </c:pt>
                <c:pt idx="42465">
                  <c:v>9.8660326248602956</c:v>
                </c:pt>
                <c:pt idx="42466">
                  <c:v>9.8842141622184627</c:v>
                </c:pt>
                <c:pt idx="42467">
                  <c:v>9.9017377379802944</c:v>
                </c:pt>
                <c:pt idx="42468">
                  <c:v>9.9045738508474521</c:v>
                </c:pt>
                <c:pt idx="42469">
                  <c:v>9.8816231887039834</c:v>
                </c:pt>
                <c:pt idx="42470">
                  <c:v>9.8611215040376567</c:v>
                </c:pt>
                <c:pt idx="42471">
                  <c:v>9.8793076252142846</c:v>
                </c:pt>
                <c:pt idx="42472">
                  <c:v>9.8767822563235583</c:v>
                </c:pt>
                <c:pt idx="42473">
                  <c:v>9.876701986380624</c:v>
                </c:pt>
                <c:pt idx="42474">
                  <c:v>9.8915829396765123</c:v>
                </c:pt>
                <c:pt idx="42475">
                  <c:v>9.8785563918362094</c:v>
                </c:pt>
                <c:pt idx="42476">
                  <c:v>9.8592201001195221</c:v>
                </c:pt>
                <c:pt idx="42477">
                  <c:v>9.8553733626733617</c:v>
                </c:pt>
                <c:pt idx="42478">
                  <c:v>9.8419715674404653</c:v>
                </c:pt>
                <c:pt idx="42479">
                  <c:v>9.8749604325017657</c:v>
                </c:pt>
                <c:pt idx="42480">
                  <c:v>9.9151228068088439</c:v>
                </c:pt>
                <c:pt idx="42481">
                  <c:v>9.9306541021195986</c:v>
                </c:pt>
                <c:pt idx="42482">
                  <c:v>9.9295881952883924</c:v>
                </c:pt>
                <c:pt idx="42483">
                  <c:v>9.8921179952477747</c:v>
                </c:pt>
                <c:pt idx="42484">
                  <c:v>9.8490460605946275</c:v>
                </c:pt>
                <c:pt idx="42485">
                  <c:v>9.8050780055026348</c:v>
                </c:pt>
                <c:pt idx="42486">
                  <c:v>9.8156646122886642</c:v>
                </c:pt>
                <c:pt idx="42487">
                  <c:v>9.8180468219002641</c:v>
                </c:pt>
                <c:pt idx="42488">
                  <c:v>9.8642191170078526</c:v>
                </c:pt>
                <c:pt idx="42489">
                  <c:v>9.8920141972732445</c:v>
                </c:pt>
                <c:pt idx="42490">
                  <c:v>9.8912153561956941</c:v>
                </c:pt>
                <c:pt idx="42491">
                  <c:v>9.8840310104664706</c:v>
                </c:pt>
                <c:pt idx="42492">
                  <c:v>9.8791842462043054</c:v>
                </c:pt>
                <c:pt idx="42493">
                  <c:v>9.8586055430217669</c:v>
                </c:pt>
                <c:pt idx="42494">
                  <c:v>9.8602008600696021</c:v>
                </c:pt>
                <c:pt idx="42495">
                  <c:v>9.8620100424941199</c:v>
                </c:pt>
                <c:pt idx="42496">
                  <c:v>9.8674881734470734</c:v>
                </c:pt>
                <c:pt idx="42497">
                  <c:v>9.8949948945784012</c:v>
                </c:pt>
                <c:pt idx="42498">
                  <c:v>9.8918614831928213</c:v>
                </c:pt>
                <c:pt idx="42499">
                  <c:v>9.8983316477428929</c:v>
                </c:pt>
                <c:pt idx="42500">
                  <c:v>9.9080702339622526</c:v>
                </c:pt>
                <c:pt idx="42501">
                  <c:v>9.8889529703058408</c:v>
                </c:pt>
                <c:pt idx="42502">
                  <c:v>9.8911072162885016</c:v>
                </c:pt>
                <c:pt idx="42503">
                  <c:v>9.8909097243090223</c:v>
                </c:pt>
                <c:pt idx="42504">
                  <c:v>9.9017390097340314</c:v>
                </c:pt>
                <c:pt idx="42505">
                  <c:v>9.8961442112863054</c:v>
                </c:pt>
                <c:pt idx="42506">
                  <c:v>9.8893374882359719</c:v>
                </c:pt>
                <c:pt idx="42507">
                  <c:v>9.8823248197435305</c:v>
                </c:pt>
                <c:pt idx="42508">
                  <c:v>9.8634064663896286</c:v>
                </c:pt>
                <c:pt idx="42509">
                  <c:v>9.8789306451477721</c:v>
                </c:pt>
                <c:pt idx="42510">
                  <c:v>9.8742659242562603</c:v>
                </c:pt>
                <c:pt idx="42511">
                  <c:v>9.8473094943189921</c:v>
                </c:pt>
                <c:pt idx="42512">
                  <c:v>9.8508663491144421</c:v>
                </c:pt>
                <c:pt idx="42513">
                  <c:v>9.8355595659810398</c:v>
                </c:pt>
                <c:pt idx="42514">
                  <c:v>9.8558150904693811</c:v>
                </c:pt>
                <c:pt idx="42515">
                  <c:v>9.8296982323973676</c:v>
                </c:pt>
                <c:pt idx="42516">
                  <c:v>9.8328018273870228</c:v>
                </c:pt>
                <c:pt idx="42517">
                  <c:v>9.8618846260300579</c:v>
                </c:pt>
                <c:pt idx="42518">
                  <c:v>9.8778169967541931</c:v>
                </c:pt>
                <c:pt idx="42519">
                  <c:v>9.8765441601473274</c:v>
                </c:pt>
                <c:pt idx="42520">
                  <c:v>9.9061706554087117</c:v>
                </c:pt>
                <c:pt idx="42521">
                  <c:v>9.918623221032103</c:v>
                </c:pt>
                <c:pt idx="42522">
                  <c:v>9.9171840885727267</c:v>
                </c:pt>
                <c:pt idx="42523">
                  <c:v>9.9257193793090401</c:v>
                </c:pt>
                <c:pt idx="42524">
                  <c:v>9.9187145666206558</c:v>
                </c:pt>
                <c:pt idx="42525">
                  <c:v>9.921444098056682</c:v>
                </c:pt>
                <c:pt idx="42526">
                  <c:v>9.9077096634728754</c:v>
                </c:pt>
                <c:pt idx="42527">
                  <c:v>9.9031267453434708</c:v>
                </c:pt>
                <c:pt idx="42528">
                  <c:v>9.8961173806435259</c:v>
                </c:pt>
                <c:pt idx="42529">
                  <c:v>9.8835878685924374</c:v>
                </c:pt>
                <c:pt idx="42530">
                  <c:v>9.8738931314281295</c:v>
                </c:pt>
                <c:pt idx="42531">
                  <c:v>9.8396992016067504</c:v>
                </c:pt>
                <c:pt idx="42532">
                  <c:v>9.8450414740348329</c:v>
                </c:pt>
                <c:pt idx="42533">
                  <c:v>9.8844018148603769</c:v>
                </c:pt>
                <c:pt idx="42534">
                  <c:v>9.9356189705705322</c:v>
                </c:pt>
                <c:pt idx="42535">
                  <c:v>9.9132250238199973</c:v>
                </c:pt>
                <c:pt idx="42536">
                  <c:v>9.9067621774501671</c:v>
                </c:pt>
                <c:pt idx="42537">
                  <c:v>9.9038176561943203</c:v>
                </c:pt>
                <c:pt idx="42538">
                  <c:v>9.8762280463639396</c:v>
                </c:pt>
                <c:pt idx="42539">
                  <c:v>9.8516739808170612</c:v>
                </c:pt>
                <c:pt idx="42540">
                  <c:v>9.8459321076537272</c:v>
                </c:pt>
                <c:pt idx="42541">
                  <c:v>9.8499097236537541</c:v>
                </c:pt>
                <c:pt idx="42542">
                  <c:v>9.8661381053778161</c:v>
                </c:pt>
                <c:pt idx="42543">
                  <c:v>9.8184156373427047</c:v>
                </c:pt>
                <c:pt idx="42544">
                  <c:v>9.8392344989984188</c:v>
                </c:pt>
                <c:pt idx="42545">
                  <c:v>9.8838982880749988</c:v>
                </c:pt>
                <c:pt idx="42546">
                  <c:v>9.9254998758601616</c:v>
                </c:pt>
                <c:pt idx="42547">
                  <c:v>9.9219361679604088</c:v>
                </c:pt>
                <c:pt idx="42548">
                  <c:v>9.9097692957031995</c:v>
                </c:pt>
                <c:pt idx="42549">
                  <c:v>9.9213463591294371</c:v>
                </c:pt>
                <c:pt idx="42550">
                  <c:v>9.9151274044772872</c:v>
                </c:pt>
                <c:pt idx="42551">
                  <c:v>9.8855860596759122</c:v>
                </c:pt>
                <c:pt idx="42552">
                  <c:v>9.8745457481844863</c:v>
                </c:pt>
                <c:pt idx="42553">
                  <c:v>9.8512117639114063</c:v>
                </c:pt>
                <c:pt idx="42554">
                  <c:v>9.8318848409732418</c:v>
                </c:pt>
                <c:pt idx="42555">
                  <c:v>9.8336643070271634</c:v>
                </c:pt>
                <c:pt idx="42556">
                  <c:v>9.843139033157934</c:v>
                </c:pt>
                <c:pt idx="42557">
                  <c:v>9.8701602970661284</c:v>
                </c:pt>
                <c:pt idx="42558">
                  <c:v>9.8954825803775694</c:v>
                </c:pt>
                <c:pt idx="42559">
                  <c:v>9.9104064501510294</c:v>
                </c:pt>
                <c:pt idx="42560">
                  <c:v>9.9170357680338643</c:v>
                </c:pt>
                <c:pt idx="42561">
                  <c:v>9.8959935976065871</c:v>
                </c:pt>
                <c:pt idx="42562">
                  <c:v>9.8751234539777659</c:v>
                </c:pt>
                <c:pt idx="42563">
                  <c:v>9.8754608664041665</c:v>
                </c:pt>
                <c:pt idx="42564">
                  <c:v>9.8760445570647057</c:v>
                </c:pt>
                <c:pt idx="42565">
                  <c:v>9.8708576547264855</c:v>
                </c:pt>
                <c:pt idx="42566">
                  <c:v>9.860628366042258</c:v>
                </c:pt>
                <c:pt idx="42567">
                  <c:v>9.8568127826110778</c:v>
                </c:pt>
                <c:pt idx="42568">
                  <c:v>9.869860369790608</c:v>
                </c:pt>
                <c:pt idx="42569">
                  <c:v>9.8784631540533763</c:v>
                </c:pt>
                <c:pt idx="42570">
                  <c:v>9.9078365815933545</c:v>
                </c:pt>
                <c:pt idx="42571">
                  <c:v>9.8986250216064047</c:v>
                </c:pt>
                <c:pt idx="42572">
                  <c:v>9.9358656278376767</c:v>
                </c:pt>
                <c:pt idx="42573">
                  <c:v>9.9534952239432943</c:v>
                </c:pt>
                <c:pt idx="42574">
                  <c:v>9.9269533568551243</c:v>
                </c:pt>
                <c:pt idx="42575">
                  <c:v>9.9036319065300962</c:v>
                </c:pt>
                <c:pt idx="42576">
                  <c:v>9.8393088998022851</c:v>
                </c:pt>
                <c:pt idx="42577">
                  <c:v>9.7880391738473147</c:v>
                </c:pt>
                <c:pt idx="42578">
                  <c:v>9.8239517384310666</c:v>
                </c:pt>
                <c:pt idx="42579">
                  <c:v>9.8468223250755784</c:v>
                </c:pt>
                <c:pt idx="42580">
                  <c:v>9.8793683712076472</c:v>
                </c:pt>
                <c:pt idx="42581">
                  <c:v>9.8682916270167311</c:v>
                </c:pt>
                <c:pt idx="42582">
                  <c:v>9.8662012750520258</c:v>
                </c:pt>
                <c:pt idx="42583">
                  <c:v>9.8714623151966006</c:v>
                </c:pt>
                <c:pt idx="42584">
                  <c:v>9.9037079242450883</c:v>
                </c:pt>
                <c:pt idx="42585">
                  <c:v>9.9184026218805865</c:v>
                </c:pt>
                <c:pt idx="42586">
                  <c:v>9.913262558040449</c:v>
                </c:pt>
                <c:pt idx="42587">
                  <c:v>9.915628196336959</c:v>
                </c:pt>
                <c:pt idx="42588">
                  <c:v>9.9175901376294799</c:v>
                </c:pt>
                <c:pt idx="42589">
                  <c:v>9.9004862395571376</c:v>
                </c:pt>
                <c:pt idx="42590">
                  <c:v>9.8679020780529108</c:v>
                </c:pt>
                <c:pt idx="42591">
                  <c:v>9.8659436065565451</c:v>
                </c:pt>
                <c:pt idx="42592">
                  <c:v>9.8797006922534756</c:v>
                </c:pt>
                <c:pt idx="42593">
                  <c:v>9.9011071509040001</c:v>
                </c:pt>
                <c:pt idx="42594">
                  <c:v>9.9017785381121168</c:v>
                </c:pt>
                <c:pt idx="42595">
                  <c:v>9.9294274693620661</c:v>
                </c:pt>
                <c:pt idx="42596">
                  <c:v>9.9016793525408335</c:v>
                </c:pt>
                <c:pt idx="42597">
                  <c:v>9.8549640066484177</c:v>
                </c:pt>
                <c:pt idx="42598">
                  <c:v>9.8199524605482083</c:v>
                </c:pt>
                <c:pt idx="42599">
                  <c:v>9.8151613647618756</c:v>
                </c:pt>
                <c:pt idx="42600">
                  <c:v>9.8210643726262923</c:v>
                </c:pt>
                <c:pt idx="42601">
                  <c:v>9.8426419402856133</c:v>
                </c:pt>
                <c:pt idx="42602">
                  <c:v>9.8734893429782087</c:v>
                </c:pt>
                <c:pt idx="42603">
                  <c:v>9.8925052995719671</c:v>
                </c:pt>
                <c:pt idx="42604">
                  <c:v>9.9134382703681734</c:v>
                </c:pt>
                <c:pt idx="42605">
                  <c:v>9.904954301240247</c:v>
                </c:pt>
                <c:pt idx="42606">
                  <c:v>9.8721162535972429</c:v>
                </c:pt>
                <c:pt idx="42607">
                  <c:v>9.8660413447318227</c:v>
                </c:pt>
                <c:pt idx="42608">
                  <c:v>9.8508374264828014</c:v>
                </c:pt>
                <c:pt idx="42609">
                  <c:v>9.8572945379593016</c:v>
                </c:pt>
                <c:pt idx="42610">
                  <c:v>9.8699617321360513</c:v>
                </c:pt>
                <c:pt idx="42611">
                  <c:v>9.8676049478061039</c:v>
                </c:pt>
                <c:pt idx="42612">
                  <c:v>9.8593629781789964</c:v>
                </c:pt>
                <c:pt idx="42613">
                  <c:v>9.8845162188955502</c:v>
                </c:pt>
                <c:pt idx="42614">
                  <c:v>9.915373856272506</c:v>
                </c:pt>
                <c:pt idx="42615">
                  <c:v>9.915782257237769</c:v>
                </c:pt>
                <c:pt idx="42616">
                  <c:v>9.8876850797194002</c:v>
                </c:pt>
                <c:pt idx="42617">
                  <c:v>9.8442296677728205</c:v>
                </c:pt>
                <c:pt idx="42618">
                  <c:v>9.8370676644131851</c:v>
                </c:pt>
                <c:pt idx="42619">
                  <c:v>9.8321836785289882</c:v>
                </c:pt>
                <c:pt idx="42620">
                  <c:v>9.8304640284939193</c:v>
                </c:pt>
                <c:pt idx="42621">
                  <c:v>9.8577315597771182</c:v>
                </c:pt>
                <c:pt idx="42622">
                  <c:v>9.8828683764633247</c:v>
                </c:pt>
                <c:pt idx="42623">
                  <c:v>9.9003143904114399</c:v>
                </c:pt>
                <c:pt idx="42624">
                  <c:v>9.9291268895190754</c:v>
                </c:pt>
                <c:pt idx="42625">
                  <c:v>9.9260344158235139</c:v>
                </c:pt>
                <c:pt idx="42626">
                  <c:v>9.8912668761081282</c:v>
                </c:pt>
                <c:pt idx="42627">
                  <c:v>9.8847360816077199</c:v>
                </c:pt>
                <c:pt idx="42628">
                  <c:v>9.8699727993182886</c:v>
                </c:pt>
                <c:pt idx="42629">
                  <c:v>9.8762498456444217</c:v>
                </c:pt>
                <c:pt idx="42630">
                  <c:v>9.8666985378731589</c:v>
                </c:pt>
                <c:pt idx="42631">
                  <c:v>9.8661394441748538</c:v>
                </c:pt>
                <c:pt idx="42632">
                  <c:v>9.8773972284645488</c:v>
                </c:pt>
                <c:pt idx="42633">
                  <c:v>9.8819805525594724</c:v>
                </c:pt>
                <c:pt idx="42634">
                  <c:v>9.8910987382528361</c:v>
                </c:pt>
                <c:pt idx="42635">
                  <c:v>9.8987949488749081</c:v>
                </c:pt>
                <c:pt idx="42636">
                  <c:v>9.8911367290838275</c:v>
                </c:pt>
                <c:pt idx="42637">
                  <c:v>9.8816566741515484</c:v>
                </c:pt>
                <c:pt idx="42638">
                  <c:v>9.8749431786812085</c:v>
                </c:pt>
                <c:pt idx="42639">
                  <c:v>9.8497348980923114</c:v>
                </c:pt>
                <c:pt idx="42640">
                  <c:v>9.8748405616186439</c:v>
                </c:pt>
                <c:pt idx="42641">
                  <c:v>9.8825493893798253</c:v>
                </c:pt>
                <c:pt idx="42642">
                  <c:v>9.8705987128409678</c:v>
                </c:pt>
                <c:pt idx="42643">
                  <c:v>9.8877482590339234</c:v>
                </c:pt>
                <c:pt idx="42644">
                  <c:v>9.9065561686018953</c:v>
                </c:pt>
                <c:pt idx="42645">
                  <c:v>9.8857389012972501</c:v>
                </c:pt>
                <c:pt idx="42646">
                  <c:v>9.8893830669823757</c:v>
                </c:pt>
                <c:pt idx="42647">
                  <c:v>9.8905280698924418</c:v>
                </c:pt>
                <c:pt idx="42648">
                  <c:v>9.8769349732924177</c:v>
                </c:pt>
                <c:pt idx="42649">
                  <c:v>9.8466265504128927</c:v>
                </c:pt>
                <c:pt idx="42650">
                  <c:v>9.8297399766357056</c:v>
                </c:pt>
                <c:pt idx="42651">
                  <c:v>9.8449687871050688</c:v>
                </c:pt>
                <c:pt idx="42652">
                  <c:v>9.8774075330456892</c:v>
                </c:pt>
                <c:pt idx="42653">
                  <c:v>9.9014187036650956</c:v>
                </c:pt>
                <c:pt idx="42654">
                  <c:v>9.8900040263132958</c:v>
                </c:pt>
                <c:pt idx="42655">
                  <c:v>9.870200365076343</c:v>
                </c:pt>
                <c:pt idx="42656">
                  <c:v>9.8457190762540208</c:v>
                </c:pt>
                <c:pt idx="42657">
                  <c:v>9.8538170337231019</c:v>
                </c:pt>
                <c:pt idx="42658">
                  <c:v>9.8850704163870216</c:v>
                </c:pt>
                <c:pt idx="42659">
                  <c:v>9.9065474889156615</c:v>
                </c:pt>
                <c:pt idx="42660">
                  <c:v>9.8745556302782287</c:v>
                </c:pt>
                <c:pt idx="42661">
                  <c:v>9.8555235626671607</c:v>
                </c:pt>
                <c:pt idx="42662">
                  <c:v>9.8392066307186266</c:v>
                </c:pt>
                <c:pt idx="42663">
                  <c:v>9.841439451275015</c:v>
                </c:pt>
                <c:pt idx="42664">
                  <c:v>9.8514765364574544</c:v>
                </c:pt>
                <c:pt idx="42665">
                  <c:v>9.8663364929052992</c:v>
                </c:pt>
                <c:pt idx="42666">
                  <c:v>9.8865115332735094</c:v>
                </c:pt>
                <c:pt idx="42667">
                  <c:v>9.9061207036042216</c:v>
                </c:pt>
                <c:pt idx="42668">
                  <c:v>9.9307192136013835</c:v>
                </c:pt>
                <c:pt idx="42669">
                  <c:v>9.9578974266262339</c:v>
                </c:pt>
                <c:pt idx="42670">
                  <c:v>9.9561710107293973</c:v>
                </c:pt>
                <c:pt idx="42671">
                  <c:v>9.877300533880037</c:v>
                </c:pt>
                <c:pt idx="42672">
                  <c:v>9.8240021057567883</c:v>
                </c:pt>
                <c:pt idx="42673">
                  <c:v>9.8299831020151363</c:v>
                </c:pt>
                <c:pt idx="42674">
                  <c:v>9.8319958929815101</c:v>
                </c:pt>
                <c:pt idx="42675">
                  <c:v>9.8607446001595029</c:v>
                </c:pt>
                <c:pt idx="42676">
                  <c:v>9.8731476930437552</c:v>
                </c:pt>
                <c:pt idx="42677">
                  <c:v>9.8821049385289736</c:v>
                </c:pt>
                <c:pt idx="42678">
                  <c:v>9.8515198476194712</c:v>
                </c:pt>
                <c:pt idx="42679">
                  <c:v>9.8443148264054834</c:v>
                </c:pt>
                <c:pt idx="42680">
                  <c:v>9.8205551068361085</c:v>
                </c:pt>
                <c:pt idx="42681">
                  <c:v>9.813880239769345</c:v>
                </c:pt>
                <c:pt idx="42682">
                  <c:v>9.8158878296476448</c:v>
                </c:pt>
                <c:pt idx="42683">
                  <c:v>9.8341414147788271</c:v>
                </c:pt>
                <c:pt idx="42684">
                  <c:v>9.8836557306134356</c:v>
                </c:pt>
                <c:pt idx="42685">
                  <c:v>9.9241125278158826</c:v>
                </c:pt>
                <c:pt idx="42686">
                  <c:v>9.9725553000462508</c:v>
                </c:pt>
                <c:pt idx="42687">
                  <c:v>9.943925163903554</c:v>
                </c:pt>
                <c:pt idx="42688">
                  <c:v>9.9094274065036174</c:v>
                </c:pt>
                <c:pt idx="42689">
                  <c:v>9.865001362520724</c:v>
                </c:pt>
                <c:pt idx="42690">
                  <c:v>9.8419888938611759</c:v>
                </c:pt>
                <c:pt idx="42691">
                  <c:v>9.8390332227727075</c:v>
                </c:pt>
                <c:pt idx="42692">
                  <c:v>9.869254236473969</c:v>
                </c:pt>
                <c:pt idx="42693">
                  <c:v>9.8879065171390774</c:v>
                </c:pt>
                <c:pt idx="42694">
                  <c:v>9.8774898683612307</c:v>
                </c:pt>
                <c:pt idx="42695">
                  <c:v>9.8829913093200101</c:v>
                </c:pt>
                <c:pt idx="42696">
                  <c:v>9.8982990619317146</c:v>
                </c:pt>
                <c:pt idx="42697">
                  <c:v>9.9125923973487549</c:v>
                </c:pt>
                <c:pt idx="42698">
                  <c:v>9.9608816303018752</c:v>
                </c:pt>
                <c:pt idx="42699">
                  <c:v>9.9132106924730543</c:v>
                </c:pt>
                <c:pt idx="42700">
                  <c:v>9.8284163406187588</c:v>
                </c:pt>
                <c:pt idx="42701">
                  <c:v>9.8140723217474353</c:v>
                </c:pt>
                <c:pt idx="42702">
                  <c:v>9.8162373776211922</c:v>
                </c:pt>
                <c:pt idx="42703">
                  <c:v>9.8227216365327141</c:v>
                </c:pt>
                <c:pt idx="42704">
                  <c:v>9.8455026367382175</c:v>
                </c:pt>
                <c:pt idx="42705">
                  <c:v>9.8606788471112488</c:v>
                </c:pt>
                <c:pt idx="42706">
                  <c:v>9.8849442441317485</c:v>
                </c:pt>
                <c:pt idx="42707">
                  <c:v>9.8894423350119851</c:v>
                </c:pt>
                <c:pt idx="42708">
                  <c:v>9.8990469296438182</c:v>
                </c:pt>
                <c:pt idx="42709">
                  <c:v>9.8820426709151636</c:v>
                </c:pt>
                <c:pt idx="42710">
                  <c:v>9.8980669853756318</c:v>
                </c:pt>
                <c:pt idx="42711">
                  <c:v>9.8846993967927244</c:v>
                </c:pt>
                <c:pt idx="42712">
                  <c:v>9.8534218369415569</c:v>
                </c:pt>
                <c:pt idx="42713">
                  <c:v>9.8234254616374024</c:v>
                </c:pt>
                <c:pt idx="42714">
                  <c:v>9.8251515386863062</c:v>
                </c:pt>
                <c:pt idx="42715">
                  <c:v>9.8433290076563278</c:v>
                </c:pt>
                <c:pt idx="42716">
                  <c:v>9.8636686217770109</c:v>
                </c:pt>
                <c:pt idx="42717">
                  <c:v>9.8898908287641234</c:v>
                </c:pt>
                <c:pt idx="42718">
                  <c:v>9.9034189035923497</c:v>
                </c:pt>
                <c:pt idx="42719">
                  <c:v>9.9029485285953189</c:v>
                </c:pt>
                <c:pt idx="42720">
                  <c:v>9.8934586896232712</c:v>
                </c:pt>
                <c:pt idx="42721">
                  <c:v>9.8658483826997756</c:v>
                </c:pt>
                <c:pt idx="42722">
                  <c:v>9.847846217034137</c:v>
                </c:pt>
                <c:pt idx="42723">
                  <c:v>9.8138188521056708</c:v>
                </c:pt>
                <c:pt idx="42724">
                  <c:v>9.8248995624542967</c:v>
                </c:pt>
                <c:pt idx="42725">
                  <c:v>9.8646014633494907</c:v>
                </c:pt>
                <c:pt idx="42726">
                  <c:v>9.8883391688972715</c:v>
                </c:pt>
                <c:pt idx="42727">
                  <c:v>9.901541990051296</c:v>
                </c:pt>
                <c:pt idx="42728">
                  <c:v>9.9118755396054716</c:v>
                </c:pt>
                <c:pt idx="42729">
                  <c:v>9.8823345602847326</c:v>
                </c:pt>
                <c:pt idx="42730">
                  <c:v>9.8278626657840764</c:v>
                </c:pt>
                <c:pt idx="42731">
                  <c:v>9.8763494215866299</c:v>
                </c:pt>
                <c:pt idx="42732">
                  <c:v>9.8565912376926814</c:v>
                </c:pt>
                <c:pt idx="42733">
                  <c:v>9.808468195414088</c:v>
                </c:pt>
                <c:pt idx="42734">
                  <c:v>9.8362086678139793</c:v>
                </c:pt>
                <c:pt idx="42735">
                  <c:v>9.8449256792712205</c:v>
                </c:pt>
                <c:pt idx="42736">
                  <c:v>9.8645515054776229</c:v>
                </c:pt>
                <c:pt idx="42737">
                  <c:v>9.8910766658765983</c:v>
                </c:pt>
                <c:pt idx="42738">
                  <c:v>9.9046866713323993</c:v>
                </c:pt>
                <c:pt idx="42739">
                  <c:v>9.9190711577583706</c:v>
                </c:pt>
                <c:pt idx="42740">
                  <c:v>9.9234937265218051</c:v>
                </c:pt>
                <c:pt idx="42741">
                  <c:v>9.8810364555910937</c:v>
                </c:pt>
                <c:pt idx="42742">
                  <c:v>9.8579149501243997</c:v>
                </c:pt>
                <c:pt idx="42743">
                  <c:v>9.8568497962613488</c:v>
                </c:pt>
                <c:pt idx="42744">
                  <c:v>9.8449458272369093</c:v>
                </c:pt>
                <c:pt idx="42745">
                  <c:v>9.8353372643869292</c:v>
                </c:pt>
                <c:pt idx="42746">
                  <c:v>9.8280659912563113</c:v>
                </c:pt>
                <c:pt idx="42747">
                  <c:v>9.8194327557084282</c:v>
                </c:pt>
                <c:pt idx="42748">
                  <c:v>9.8321299996737288</c:v>
                </c:pt>
                <c:pt idx="42749">
                  <c:v>9.8492001187563822</c:v>
                </c:pt>
                <c:pt idx="42750">
                  <c:v>9.8905616996324195</c:v>
                </c:pt>
                <c:pt idx="42751">
                  <c:v>9.9279563527030827</c:v>
                </c:pt>
                <c:pt idx="42752">
                  <c:v>9.9298015676829898</c:v>
                </c:pt>
                <c:pt idx="42753">
                  <c:v>9.9096793464141442</c:v>
                </c:pt>
                <c:pt idx="42754">
                  <c:v>9.8993976980789355</c:v>
                </c:pt>
                <c:pt idx="42755">
                  <c:v>9.8628841838938719</c:v>
                </c:pt>
                <c:pt idx="42756">
                  <c:v>9.8406292115542193</c:v>
                </c:pt>
                <c:pt idx="42757">
                  <c:v>9.8285325510238923</c:v>
                </c:pt>
                <c:pt idx="42758">
                  <c:v>9.8324336301924191</c:v>
                </c:pt>
                <c:pt idx="42759">
                  <c:v>9.8363756698634326</c:v>
                </c:pt>
                <c:pt idx="42760">
                  <c:v>9.8482358301097772</c:v>
                </c:pt>
                <c:pt idx="42761">
                  <c:v>9.854837933231531</c:v>
                </c:pt>
                <c:pt idx="42762">
                  <c:v>9.871045259378656</c:v>
                </c:pt>
                <c:pt idx="42763">
                  <c:v>9.8871734506334086</c:v>
                </c:pt>
                <c:pt idx="42764">
                  <c:v>9.9030630747318202</c:v>
                </c:pt>
                <c:pt idx="42765">
                  <c:v>9.9142366395728327</c:v>
                </c:pt>
                <c:pt idx="42766">
                  <c:v>9.8963720061734328</c:v>
                </c:pt>
                <c:pt idx="42767">
                  <c:v>9.8923765867612197</c:v>
                </c:pt>
                <c:pt idx="42768">
                  <c:v>9.8802210380650788</c:v>
                </c:pt>
                <c:pt idx="42769">
                  <c:v>9.8720164635925354</c:v>
                </c:pt>
                <c:pt idx="42770">
                  <c:v>9.8666078098640888</c:v>
                </c:pt>
                <c:pt idx="42771">
                  <c:v>9.8570178454647355</c:v>
                </c:pt>
                <c:pt idx="42772">
                  <c:v>9.8429456597078158</c:v>
                </c:pt>
                <c:pt idx="42773">
                  <c:v>9.8293326191035248</c:v>
                </c:pt>
                <c:pt idx="42774">
                  <c:v>9.8355955695295343</c:v>
                </c:pt>
                <c:pt idx="42775">
                  <c:v>9.8561066301091333</c:v>
                </c:pt>
                <c:pt idx="42776">
                  <c:v>9.8709826371190736</c:v>
                </c:pt>
                <c:pt idx="42777">
                  <c:v>9.9033798885687876</c:v>
                </c:pt>
                <c:pt idx="42778">
                  <c:v>9.9068405109177267</c:v>
                </c:pt>
                <c:pt idx="42779">
                  <c:v>9.9058734119976535</c:v>
                </c:pt>
                <c:pt idx="42780">
                  <c:v>9.874569807831957</c:v>
                </c:pt>
                <c:pt idx="42781">
                  <c:v>9.8694238929872</c:v>
                </c:pt>
                <c:pt idx="42782">
                  <c:v>9.8716554353294192</c:v>
                </c:pt>
                <c:pt idx="42783">
                  <c:v>9.8758496691189048</c:v>
                </c:pt>
                <c:pt idx="42784">
                  <c:v>9.8783036604226435</c:v>
                </c:pt>
                <c:pt idx="42785">
                  <c:v>9.8726062905894043</c:v>
                </c:pt>
                <c:pt idx="42786">
                  <c:v>9.8691980677254083</c:v>
                </c:pt>
                <c:pt idx="42787">
                  <c:v>9.8640033457922538</c:v>
                </c:pt>
                <c:pt idx="42788">
                  <c:v>9.8626286495002802</c:v>
                </c:pt>
                <c:pt idx="42789">
                  <c:v>9.8911302638228733</c:v>
                </c:pt>
                <c:pt idx="42790">
                  <c:v>9.8999384965720338</c:v>
                </c:pt>
                <c:pt idx="42791">
                  <c:v>9.8782094981916533</c:v>
                </c:pt>
                <c:pt idx="42792">
                  <c:v>9.8565909103415024</c:v>
                </c:pt>
                <c:pt idx="42793">
                  <c:v>9.8569833647701124</c:v>
                </c:pt>
                <c:pt idx="42794">
                  <c:v>9.8484390273260907</c:v>
                </c:pt>
                <c:pt idx="42795">
                  <c:v>9.8596992959831926</c:v>
                </c:pt>
                <c:pt idx="42796">
                  <c:v>9.8822331570620996</c:v>
                </c:pt>
                <c:pt idx="42797">
                  <c:v>9.8969239651598819</c:v>
                </c:pt>
                <c:pt idx="42798">
                  <c:v>9.889199793445961</c:v>
                </c:pt>
                <c:pt idx="42799">
                  <c:v>9.8884131662463588</c:v>
                </c:pt>
                <c:pt idx="42800">
                  <c:v>9.8819635093965772</c:v>
                </c:pt>
                <c:pt idx="42801">
                  <c:v>9.8644704420798082</c:v>
                </c:pt>
                <c:pt idx="42802">
                  <c:v>9.8563174228207462</c:v>
                </c:pt>
                <c:pt idx="42803">
                  <c:v>9.8494757000425377</c:v>
                </c:pt>
                <c:pt idx="42804">
                  <c:v>9.862238484939418</c:v>
                </c:pt>
                <c:pt idx="42805">
                  <c:v>9.8805575439276438</c:v>
                </c:pt>
                <c:pt idx="42806">
                  <c:v>9.8884783859213794</c:v>
                </c:pt>
                <c:pt idx="42807">
                  <c:v>9.9117178314946894</c:v>
                </c:pt>
                <c:pt idx="42808">
                  <c:v>9.8957309399964579</c:v>
                </c:pt>
                <c:pt idx="42809">
                  <c:v>9.8615628584794557</c:v>
                </c:pt>
                <c:pt idx="42810">
                  <c:v>9.851930602192013</c:v>
                </c:pt>
                <c:pt idx="42811">
                  <c:v>9.874265961698109</c:v>
                </c:pt>
                <c:pt idx="42812">
                  <c:v>9.8729038104629776</c:v>
                </c:pt>
                <c:pt idx="42813">
                  <c:v>9.8830396594986016</c:v>
                </c:pt>
                <c:pt idx="42814">
                  <c:v>9.8781793263928481</c:v>
                </c:pt>
                <c:pt idx="42815">
                  <c:v>9.8478533887478754</c:v>
                </c:pt>
                <c:pt idx="42816">
                  <c:v>9.8340657809567791</c:v>
                </c:pt>
                <c:pt idx="42817">
                  <c:v>9.8612174870116274</c:v>
                </c:pt>
                <c:pt idx="42818">
                  <c:v>9.868710751817579</c:v>
                </c:pt>
                <c:pt idx="42819">
                  <c:v>9.8731738133583065</c:v>
                </c:pt>
                <c:pt idx="42820">
                  <c:v>9.8697981202766503</c:v>
                </c:pt>
                <c:pt idx="42821">
                  <c:v>9.8800009331353937</c:v>
                </c:pt>
                <c:pt idx="42822">
                  <c:v>9.8811610359884376</c:v>
                </c:pt>
                <c:pt idx="42823">
                  <c:v>9.8774746242830016</c:v>
                </c:pt>
                <c:pt idx="42824">
                  <c:v>9.8707141564901217</c:v>
                </c:pt>
                <c:pt idx="42825">
                  <c:v>9.8809049333961987</c:v>
                </c:pt>
                <c:pt idx="42826">
                  <c:v>9.8811007386690708</c:v>
                </c:pt>
                <c:pt idx="42827">
                  <c:v>9.8727797386482568</c:v>
                </c:pt>
                <c:pt idx="42828">
                  <c:v>9.8539210282671696</c:v>
                </c:pt>
                <c:pt idx="42829">
                  <c:v>9.8566700585383877</c:v>
                </c:pt>
                <c:pt idx="42830">
                  <c:v>9.8719255234377012</c:v>
                </c:pt>
                <c:pt idx="42831">
                  <c:v>9.8277800389575862</c:v>
                </c:pt>
                <c:pt idx="42832">
                  <c:v>9.8579681624058413</c:v>
                </c:pt>
                <c:pt idx="42833">
                  <c:v>9.869094825598653</c:v>
                </c:pt>
                <c:pt idx="42834">
                  <c:v>9.8564896332759169</c:v>
                </c:pt>
                <c:pt idx="42835">
                  <c:v>9.8477348272716991</c:v>
                </c:pt>
                <c:pt idx="42836">
                  <c:v>9.8568788410532946</c:v>
                </c:pt>
                <c:pt idx="42837">
                  <c:v>9.8980144787714242</c:v>
                </c:pt>
                <c:pt idx="42838">
                  <c:v>9.9244937068802717</c:v>
                </c:pt>
                <c:pt idx="42839">
                  <c:v>9.9143945290987734</c:v>
                </c:pt>
                <c:pt idx="42840">
                  <c:v>9.9175979265290035</c:v>
                </c:pt>
                <c:pt idx="42841">
                  <c:v>9.9106097314729311</c:v>
                </c:pt>
                <c:pt idx="42842">
                  <c:v>9.8899555889724571</c:v>
                </c:pt>
                <c:pt idx="42843">
                  <c:v>9.8463877489335889</c:v>
                </c:pt>
                <c:pt idx="42844">
                  <c:v>9.8323987089212164</c:v>
                </c:pt>
                <c:pt idx="42845">
                  <c:v>9.8496036130931426</c:v>
                </c:pt>
                <c:pt idx="42846">
                  <c:v>9.8508017379468686</c:v>
                </c:pt>
                <c:pt idx="42847">
                  <c:v>9.8575238204715543</c:v>
                </c:pt>
                <c:pt idx="42848">
                  <c:v>9.8813919018968246</c:v>
                </c:pt>
                <c:pt idx="42849">
                  <c:v>9.9039133452897286</c:v>
                </c:pt>
                <c:pt idx="42850">
                  <c:v>9.8989155222501708</c:v>
                </c:pt>
                <c:pt idx="42851">
                  <c:v>9.8551019239966831</c:v>
                </c:pt>
                <c:pt idx="42852">
                  <c:v>9.8191076779105373</c:v>
                </c:pt>
                <c:pt idx="42853">
                  <c:v>9.8224958838414835</c:v>
                </c:pt>
                <c:pt idx="42854">
                  <c:v>9.8541663072427355</c:v>
                </c:pt>
                <c:pt idx="42855">
                  <c:v>9.8813681729188456</c:v>
                </c:pt>
                <c:pt idx="42856">
                  <c:v>9.8864287132878665</c:v>
                </c:pt>
                <c:pt idx="42857">
                  <c:v>9.8584249747631585</c:v>
                </c:pt>
                <c:pt idx="42858">
                  <c:v>9.8297699985045437</c:v>
                </c:pt>
                <c:pt idx="42859">
                  <c:v>9.766792845137541</c:v>
                </c:pt>
                <c:pt idx="42860">
                  <c:v>9.6846366389281879</c:v>
                </c:pt>
                <c:pt idx="42861">
                  <c:v>9.7785318658734415</c:v>
                </c:pt>
                <c:pt idx="42862">
                  <c:v>9.8302670231419462</c:v>
                </c:pt>
                <c:pt idx="42863">
                  <c:v>9.8146471844661196</c:v>
                </c:pt>
                <c:pt idx="42864">
                  <c:v>9.8255393710000352</c:v>
                </c:pt>
                <c:pt idx="42865">
                  <c:v>9.775120734415319</c:v>
                </c:pt>
                <c:pt idx="42866">
                  <c:v>9.7049139027746794</c:v>
                </c:pt>
                <c:pt idx="42867">
                  <c:v>9.7631722017913276</c:v>
                </c:pt>
                <c:pt idx="42868">
                  <c:v>9.8027538273120491</c:v>
                </c:pt>
                <c:pt idx="42869">
                  <c:v>9.7945974462961214</c:v>
                </c:pt>
                <c:pt idx="42870">
                  <c:v>9.8442142526932805</c:v>
                </c:pt>
                <c:pt idx="42871">
                  <c:v>10.122117528523493</c:v>
                </c:pt>
                <c:pt idx="42872">
                  <c:v>10.198394730513266</c:v>
                </c:pt>
                <c:pt idx="42873">
                  <c:v>10.026718618707617</c:v>
                </c:pt>
                <c:pt idx="42874">
                  <c:v>9.926700812525393</c:v>
                </c:pt>
                <c:pt idx="42875">
                  <c:v>10.00671183128153</c:v>
                </c:pt>
                <c:pt idx="42876">
                  <c:v>9.9749392626420992</c:v>
                </c:pt>
                <c:pt idx="42877">
                  <c:v>9.8755248216148708</c:v>
                </c:pt>
                <c:pt idx="42878">
                  <c:v>9.7631442644259678</c:v>
                </c:pt>
                <c:pt idx="42879">
                  <c:v>9.7513713347213908</c:v>
                </c:pt>
                <c:pt idx="42880">
                  <c:v>9.8139550051646669</c:v>
                </c:pt>
                <c:pt idx="42881">
                  <c:v>9.8784446622195041</c:v>
                </c:pt>
                <c:pt idx="42882">
                  <c:v>9.9160620484635</c:v>
                </c:pt>
                <c:pt idx="42883">
                  <c:v>9.9105722245101369</c:v>
                </c:pt>
                <c:pt idx="42884">
                  <c:v>9.9361835673948509</c:v>
                </c:pt>
                <c:pt idx="42885">
                  <c:v>9.9907351015823149</c:v>
                </c:pt>
                <c:pt idx="42886">
                  <c:v>10.053081930716145</c:v>
                </c:pt>
                <c:pt idx="42887">
                  <c:v>10.058953745861828</c:v>
                </c:pt>
                <c:pt idx="42888">
                  <c:v>10.001167687447404</c:v>
                </c:pt>
                <c:pt idx="42889">
                  <c:v>9.9617546971659685</c:v>
                </c:pt>
                <c:pt idx="42890">
                  <c:v>9.9562732733974695</c:v>
                </c:pt>
                <c:pt idx="42891">
                  <c:v>9.9393319722071762</c:v>
                </c:pt>
                <c:pt idx="42892">
                  <c:v>9.8625760371527456</c:v>
                </c:pt>
                <c:pt idx="42893">
                  <c:v>9.7693530258233636</c:v>
                </c:pt>
                <c:pt idx="42894">
                  <c:v>9.7736829125187814</c:v>
                </c:pt>
                <c:pt idx="42895">
                  <c:v>9.8402200687389154</c:v>
                </c:pt>
                <c:pt idx="42896">
                  <c:v>9.874095384241615</c:v>
                </c:pt>
                <c:pt idx="42897">
                  <c:v>9.8450670544171448</c:v>
                </c:pt>
                <c:pt idx="42898">
                  <c:v>9.8387266155341813</c:v>
                </c:pt>
                <c:pt idx="42899">
                  <c:v>9.808793883951525</c:v>
                </c:pt>
                <c:pt idx="42900">
                  <c:v>9.8571628717393036</c:v>
                </c:pt>
                <c:pt idx="42901">
                  <c:v>9.8569325863089912</c:v>
                </c:pt>
                <c:pt idx="42902">
                  <c:v>9.8858874840031614</c:v>
                </c:pt>
                <c:pt idx="42903">
                  <c:v>9.8822985580992189</c:v>
                </c:pt>
                <c:pt idx="42904">
                  <c:v>9.8627050116499753</c:v>
                </c:pt>
                <c:pt idx="42905">
                  <c:v>9.799419836930447</c:v>
                </c:pt>
                <c:pt idx="42906">
                  <c:v>9.7750206544948632</c:v>
                </c:pt>
                <c:pt idx="42907">
                  <c:v>9.8171283511368763</c:v>
                </c:pt>
                <c:pt idx="42908">
                  <c:v>9.815795588789106</c:v>
                </c:pt>
                <c:pt idx="42909">
                  <c:v>9.7912243243859258</c:v>
                </c:pt>
                <c:pt idx="42910">
                  <c:v>9.80179003164017</c:v>
                </c:pt>
                <c:pt idx="42911">
                  <c:v>9.8363330357708154</c:v>
                </c:pt>
                <c:pt idx="42912">
                  <c:v>9.8544213448344493</c:v>
                </c:pt>
                <c:pt idx="42913">
                  <c:v>9.8709393455257466</c:v>
                </c:pt>
                <c:pt idx="42914">
                  <c:v>9.8536717785628181</c:v>
                </c:pt>
                <c:pt idx="42915">
                  <c:v>9.8559830379608471</c:v>
                </c:pt>
                <c:pt idx="42916">
                  <c:v>9.8358299310929489</c:v>
                </c:pt>
                <c:pt idx="42917">
                  <c:v>9.8390664090897655</c:v>
                </c:pt>
                <c:pt idx="42918">
                  <c:v>9.7956301767458793</c:v>
                </c:pt>
                <c:pt idx="42919">
                  <c:v>9.8276664815109545</c:v>
                </c:pt>
                <c:pt idx="42920">
                  <c:v>9.8554690469579977</c:v>
                </c:pt>
                <c:pt idx="42921">
                  <c:v>9.8731187834860688</c:v>
                </c:pt>
                <c:pt idx="42922">
                  <c:v>9.808958292915861</c:v>
                </c:pt>
                <c:pt idx="42923">
                  <c:v>9.9628224680215425</c:v>
                </c:pt>
                <c:pt idx="42924">
                  <c:v>9.9064588211028681</c:v>
                </c:pt>
                <c:pt idx="42925">
                  <c:v>9.8879550834857657</c:v>
                </c:pt>
                <c:pt idx="42926">
                  <c:v>9.9067549251157931</c:v>
                </c:pt>
                <c:pt idx="42927">
                  <c:v>9.9535225572499204</c:v>
                </c:pt>
                <c:pt idx="42928">
                  <c:v>10.027763831980081</c:v>
                </c:pt>
                <c:pt idx="42929">
                  <c:v>9.9368231253301538</c:v>
                </c:pt>
                <c:pt idx="42930">
                  <c:v>9.8323423284904194</c:v>
                </c:pt>
                <c:pt idx="42931">
                  <c:v>9.818138987977477</c:v>
                </c:pt>
                <c:pt idx="42932">
                  <c:v>9.8123225885748209</c:v>
                </c:pt>
                <c:pt idx="42933">
                  <c:v>9.8150607080509538</c:v>
                </c:pt>
                <c:pt idx="42934">
                  <c:v>9.8414165913198897</c:v>
                </c:pt>
                <c:pt idx="42935">
                  <c:v>9.8413045538903354</c:v>
                </c:pt>
                <c:pt idx="42936">
                  <c:v>9.8604362286238292</c:v>
                </c:pt>
                <c:pt idx="42937">
                  <c:v>9.8617254675143879</c:v>
                </c:pt>
                <c:pt idx="42938">
                  <c:v>9.8374852689817001</c:v>
                </c:pt>
                <c:pt idx="42939">
                  <c:v>9.8425932641753562</c:v>
                </c:pt>
                <c:pt idx="42940">
                  <c:v>9.8668578932207414</c:v>
                </c:pt>
                <c:pt idx="42941">
                  <c:v>9.8832933818326172</c:v>
                </c:pt>
                <c:pt idx="42942">
                  <c:v>9.8877004383578377</c:v>
                </c:pt>
                <c:pt idx="42943">
                  <c:v>9.8916974418735411</c:v>
                </c:pt>
                <c:pt idx="42944">
                  <c:v>9.8640633830412678</c:v>
                </c:pt>
                <c:pt idx="42945">
                  <c:v>9.8452925603809565</c:v>
                </c:pt>
                <c:pt idx="42946">
                  <c:v>9.8937643424170805</c:v>
                </c:pt>
                <c:pt idx="42947">
                  <c:v>9.9266398607204582</c:v>
                </c:pt>
                <c:pt idx="42948">
                  <c:v>9.8766605064206843</c:v>
                </c:pt>
                <c:pt idx="42949">
                  <c:v>9.8678819712819763</c:v>
                </c:pt>
                <c:pt idx="42950">
                  <c:v>9.8272749904361998</c:v>
                </c:pt>
                <c:pt idx="42951">
                  <c:v>9.7877095061555508</c:v>
                </c:pt>
                <c:pt idx="42952">
                  <c:v>9.7982839658756884</c:v>
                </c:pt>
                <c:pt idx="42953">
                  <c:v>9.8799247806410051</c:v>
                </c:pt>
                <c:pt idx="42954">
                  <c:v>9.9437498145374423</c:v>
                </c:pt>
                <c:pt idx="42955">
                  <c:v>9.9401629262128388</c:v>
                </c:pt>
                <c:pt idx="42956">
                  <c:v>9.906415280804266</c:v>
                </c:pt>
                <c:pt idx="42957">
                  <c:v>9.8829822813274166</c:v>
                </c:pt>
                <c:pt idx="42958">
                  <c:v>9.850509691001383</c:v>
                </c:pt>
                <c:pt idx="42959">
                  <c:v>9.8497029818328947</c:v>
                </c:pt>
                <c:pt idx="42960">
                  <c:v>9.8668520376862325</c:v>
                </c:pt>
                <c:pt idx="42961">
                  <c:v>9.848245096997891</c:v>
                </c:pt>
                <c:pt idx="42962">
                  <c:v>9.8483821631063684</c:v>
                </c:pt>
                <c:pt idx="42963">
                  <c:v>9.8748358124521634</c:v>
                </c:pt>
                <c:pt idx="42964">
                  <c:v>9.8844742140804573</c:v>
                </c:pt>
                <c:pt idx="42965">
                  <c:v>9.9166348536054745</c:v>
                </c:pt>
                <c:pt idx="42966">
                  <c:v>9.9753226808332265</c:v>
                </c:pt>
                <c:pt idx="42967">
                  <c:v>9.9265026461229056</c:v>
                </c:pt>
                <c:pt idx="42968">
                  <c:v>9.8885665703047607</c:v>
                </c:pt>
                <c:pt idx="42969">
                  <c:v>9.9130350846071789</c:v>
                </c:pt>
                <c:pt idx="42970">
                  <c:v>9.9134417330495914</c:v>
                </c:pt>
                <c:pt idx="42971">
                  <c:v>9.9168069057182873</c:v>
                </c:pt>
                <c:pt idx="42972">
                  <c:v>9.8874091776297899</c:v>
                </c:pt>
                <c:pt idx="42973">
                  <c:v>9.8863028280740028</c:v>
                </c:pt>
                <c:pt idx="42974">
                  <c:v>9.8054857262607289</c:v>
                </c:pt>
                <c:pt idx="42975">
                  <c:v>9.8312002751499339</c:v>
                </c:pt>
                <c:pt idx="42976">
                  <c:v>9.8920765165077462</c:v>
                </c:pt>
                <c:pt idx="42977">
                  <c:v>9.8673492200256678</c:v>
                </c:pt>
                <c:pt idx="42978">
                  <c:v>9.8201213579290947</c:v>
                </c:pt>
                <c:pt idx="42979">
                  <c:v>9.8072445751769273</c:v>
                </c:pt>
                <c:pt idx="42980">
                  <c:v>9.8647054543662094</c:v>
                </c:pt>
                <c:pt idx="42981">
                  <c:v>9.938249600800722</c:v>
                </c:pt>
                <c:pt idx="42982">
                  <c:v>9.9561511171038113</c:v>
                </c:pt>
                <c:pt idx="42983">
                  <c:v>9.9557621678638668</c:v>
                </c:pt>
                <c:pt idx="42984">
                  <c:v>9.9245879221551903</c:v>
                </c:pt>
                <c:pt idx="42985">
                  <c:v>9.9139757343418911</c:v>
                </c:pt>
                <c:pt idx="42986">
                  <c:v>9.8961632326962476</c:v>
                </c:pt>
                <c:pt idx="42987">
                  <c:v>9.8324224307418628</c:v>
                </c:pt>
                <c:pt idx="42988">
                  <c:v>9.8154842995962071</c:v>
                </c:pt>
                <c:pt idx="42989">
                  <c:v>9.8406806684249837</c:v>
                </c:pt>
                <c:pt idx="42990">
                  <c:v>9.8869987434750275</c:v>
                </c:pt>
                <c:pt idx="42991">
                  <c:v>9.9178755620653281</c:v>
                </c:pt>
                <c:pt idx="42992">
                  <c:v>9.9127370162923167</c:v>
                </c:pt>
                <c:pt idx="42993">
                  <c:v>9.8936609976802217</c:v>
                </c:pt>
                <c:pt idx="42994">
                  <c:v>9.8714260372938121</c:v>
                </c:pt>
                <c:pt idx="42995">
                  <c:v>9.8404023759682513</c:v>
                </c:pt>
                <c:pt idx="42996">
                  <c:v>9.8396491321028154</c:v>
                </c:pt>
                <c:pt idx="42997">
                  <c:v>9.8602104974821856</c:v>
                </c:pt>
                <c:pt idx="42998">
                  <c:v>9.8810846906151522</c:v>
                </c:pt>
                <c:pt idx="42999">
                  <c:v>9.9035448212472215</c:v>
                </c:pt>
                <c:pt idx="43000">
                  <c:v>9.9389565395276342</c:v>
                </c:pt>
                <c:pt idx="43001">
                  <c:v>9.9520254281617735</c:v>
                </c:pt>
                <c:pt idx="43002">
                  <c:v>9.9185466105413251</c:v>
                </c:pt>
                <c:pt idx="43003">
                  <c:v>9.895541126916914</c:v>
                </c:pt>
                <c:pt idx="43004">
                  <c:v>9.8692100575324044</c:v>
                </c:pt>
                <c:pt idx="43005">
                  <c:v>9.8818193005916264</c:v>
                </c:pt>
                <c:pt idx="43006">
                  <c:v>9.8988181584640227</c:v>
                </c:pt>
                <c:pt idx="43007">
                  <c:v>9.9189698409509734</c:v>
                </c:pt>
                <c:pt idx="43008">
                  <c:v>9.9326600132551093</c:v>
                </c:pt>
                <c:pt idx="43009">
                  <c:v>9.9021404061995852</c:v>
                </c:pt>
                <c:pt idx="43010">
                  <c:v>9.8889952619829362</c:v>
                </c:pt>
                <c:pt idx="43011">
                  <c:v>9.9384366570278484</c:v>
                </c:pt>
                <c:pt idx="43012">
                  <c:v>10.029275873802437</c:v>
                </c:pt>
                <c:pt idx="43013">
                  <c:v>10.03477982012447</c:v>
                </c:pt>
                <c:pt idx="43014">
                  <c:v>9.8646321627610085</c:v>
                </c:pt>
                <c:pt idx="43015">
                  <c:v>9.8153132610257252</c:v>
                </c:pt>
                <c:pt idx="43016">
                  <c:v>9.858310736155854</c:v>
                </c:pt>
                <c:pt idx="43017">
                  <c:v>9.8499559432173367</c:v>
                </c:pt>
                <c:pt idx="43018">
                  <c:v>9.8441040646148519</c:v>
                </c:pt>
                <c:pt idx="43019">
                  <c:v>9.8506096715811395</c:v>
                </c:pt>
                <c:pt idx="43020">
                  <c:v>9.8574571128433046</c:v>
                </c:pt>
                <c:pt idx="43021">
                  <c:v>9.8355181038725199</c:v>
                </c:pt>
                <c:pt idx="43022">
                  <c:v>9.8613764901297287</c:v>
                </c:pt>
                <c:pt idx="43023">
                  <c:v>9.8960288197604172</c:v>
                </c:pt>
                <c:pt idx="43024">
                  <c:v>9.9169612070128643</c:v>
                </c:pt>
                <c:pt idx="43025">
                  <c:v>9.9332692127415747</c:v>
                </c:pt>
                <c:pt idx="43026">
                  <c:v>9.9171902171461195</c:v>
                </c:pt>
                <c:pt idx="43027">
                  <c:v>9.9022491361323244</c:v>
                </c:pt>
                <c:pt idx="43028">
                  <c:v>9.8729230922520355</c:v>
                </c:pt>
                <c:pt idx="43029">
                  <c:v>9.858393890092362</c:v>
                </c:pt>
                <c:pt idx="43030">
                  <c:v>9.8581790914634091</c:v>
                </c:pt>
                <c:pt idx="43031">
                  <c:v>9.8995730680162879</c:v>
                </c:pt>
                <c:pt idx="43032">
                  <c:v>9.9575399531745639</c:v>
                </c:pt>
                <c:pt idx="43033">
                  <c:v>9.9862690801790759</c:v>
                </c:pt>
                <c:pt idx="43034">
                  <c:v>9.9688511293295665</c:v>
                </c:pt>
                <c:pt idx="43035">
                  <c:v>9.9253645643952595</c:v>
                </c:pt>
                <c:pt idx="43036">
                  <c:v>9.8498207370754844</c:v>
                </c:pt>
                <c:pt idx="43037">
                  <c:v>9.7900965440284384</c:v>
                </c:pt>
                <c:pt idx="43038">
                  <c:v>9.7868506727437854</c:v>
                </c:pt>
                <c:pt idx="43039">
                  <c:v>9.8110309664043402</c:v>
                </c:pt>
                <c:pt idx="43040">
                  <c:v>9.8281768607105136</c:v>
                </c:pt>
                <c:pt idx="43041">
                  <c:v>9.8661570018169158</c:v>
                </c:pt>
                <c:pt idx="43042">
                  <c:v>9.9059160521589114</c:v>
                </c:pt>
                <c:pt idx="43043">
                  <c:v>9.8928106454772085</c:v>
                </c:pt>
                <c:pt idx="43044">
                  <c:v>9.9037501008782733</c:v>
                </c:pt>
                <c:pt idx="43045">
                  <c:v>9.909766395876483</c:v>
                </c:pt>
                <c:pt idx="43046">
                  <c:v>9.8732723173799997</c:v>
                </c:pt>
                <c:pt idx="43047">
                  <c:v>9.8247173518441446</c:v>
                </c:pt>
                <c:pt idx="43048">
                  <c:v>9.8519793811378911</c:v>
                </c:pt>
                <c:pt idx="43049">
                  <c:v>9.8275308364733629</c:v>
                </c:pt>
                <c:pt idx="43050">
                  <c:v>9.8523671705671561</c:v>
                </c:pt>
                <c:pt idx="43051">
                  <c:v>9.8417080668535508</c:v>
                </c:pt>
                <c:pt idx="43052">
                  <c:v>9.8123627511826061</c:v>
                </c:pt>
                <c:pt idx="43053">
                  <c:v>9.7806991109605104</c:v>
                </c:pt>
                <c:pt idx="43054">
                  <c:v>9.7997625024561241</c:v>
                </c:pt>
                <c:pt idx="43055">
                  <c:v>9.8575346322610429</c:v>
                </c:pt>
                <c:pt idx="43056">
                  <c:v>9.9199382008063868</c:v>
                </c:pt>
                <c:pt idx="43057">
                  <c:v>9.9314356057552029</c:v>
                </c:pt>
                <c:pt idx="43058">
                  <c:v>9.8998773720745632</c:v>
                </c:pt>
                <c:pt idx="43059">
                  <c:v>9.8902620829274497</c:v>
                </c:pt>
                <c:pt idx="43060">
                  <c:v>9.8812694525479223</c:v>
                </c:pt>
                <c:pt idx="43061">
                  <c:v>9.8653093449266169</c:v>
                </c:pt>
                <c:pt idx="43062">
                  <c:v>9.8511426957955557</c:v>
                </c:pt>
                <c:pt idx="43063">
                  <c:v>9.8502247701257382</c:v>
                </c:pt>
                <c:pt idx="43064">
                  <c:v>9.8640308350834989</c:v>
                </c:pt>
                <c:pt idx="43065">
                  <c:v>9.8644638366828019</c:v>
                </c:pt>
                <c:pt idx="43066">
                  <c:v>9.82789595707861</c:v>
                </c:pt>
                <c:pt idx="43067">
                  <c:v>9.8354357475324843</c:v>
                </c:pt>
                <c:pt idx="43068">
                  <c:v>9.8531381259398341</c:v>
                </c:pt>
                <c:pt idx="43069">
                  <c:v>9.8472732559972727</c:v>
                </c:pt>
                <c:pt idx="43070">
                  <c:v>9.8303285371655758</c:v>
                </c:pt>
                <c:pt idx="43071">
                  <c:v>9.8295066723268221</c:v>
                </c:pt>
                <c:pt idx="43072">
                  <c:v>9.8519740455437788</c:v>
                </c:pt>
                <c:pt idx="43073">
                  <c:v>9.8966244018294933</c:v>
                </c:pt>
                <c:pt idx="43074">
                  <c:v>9.9218637790039423</c:v>
                </c:pt>
                <c:pt idx="43075">
                  <c:v>9.9324923347241203</c:v>
                </c:pt>
                <c:pt idx="43076">
                  <c:v>9.9449820133588904</c:v>
                </c:pt>
                <c:pt idx="43077">
                  <c:v>9.9288203585958943</c:v>
                </c:pt>
                <c:pt idx="43078">
                  <c:v>9.9072314757687217</c:v>
                </c:pt>
                <c:pt idx="43079">
                  <c:v>9.8597766182419981</c:v>
                </c:pt>
                <c:pt idx="43080">
                  <c:v>9.8261363204529708</c:v>
                </c:pt>
                <c:pt idx="43081">
                  <c:v>9.8266661140574154</c:v>
                </c:pt>
                <c:pt idx="43082">
                  <c:v>9.8414382582464501</c:v>
                </c:pt>
                <c:pt idx="43083">
                  <c:v>9.8414526747575088</c:v>
                </c:pt>
                <c:pt idx="43084">
                  <c:v>9.8595472165376901</c:v>
                </c:pt>
                <c:pt idx="43085">
                  <c:v>9.8670555884241082</c:v>
                </c:pt>
                <c:pt idx="43086">
                  <c:v>9.8821603196889072</c:v>
                </c:pt>
                <c:pt idx="43087">
                  <c:v>9.8986664853558448</c:v>
                </c:pt>
                <c:pt idx="43088">
                  <c:v>9.8964272146647918</c:v>
                </c:pt>
                <c:pt idx="43089">
                  <c:v>9.8751976309046459</c:v>
                </c:pt>
                <c:pt idx="43090">
                  <c:v>9.8483461187088128</c:v>
                </c:pt>
                <c:pt idx="43091">
                  <c:v>9.8310722821937873</c:v>
                </c:pt>
                <c:pt idx="43092">
                  <c:v>9.8329985142035312</c:v>
                </c:pt>
                <c:pt idx="43093">
                  <c:v>9.8634359098659861</c:v>
                </c:pt>
                <c:pt idx="43094">
                  <c:v>9.8914502302708271</c:v>
                </c:pt>
                <c:pt idx="43095">
                  <c:v>9.8904850360279468</c:v>
                </c:pt>
                <c:pt idx="43096">
                  <c:v>9.8883318135450171</c:v>
                </c:pt>
                <c:pt idx="43097">
                  <c:v>9.8796794675771054</c:v>
                </c:pt>
                <c:pt idx="43098">
                  <c:v>9.8836002512809848</c:v>
                </c:pt>
                <c:pt idx="43099">
                  <c:v>9.8765902698158605</c:v>
                </c:pt>
                <c:pt idx="43100">
                  <c:v>9.8493939699948889</c:v>
                </c:pt>
                <c:pt idx="43101">
                  <c:v>9.852585656158098</c:v>
                </c:pt>
                <c:pt idx="43102">
                  <c:v>9.8720859791967648</c:v>
                </c:pt>
                <c:pt idx="43103">
                  <c:v>9.87748702144067</c:v>
                </c:pt>
                <c:pt idx="43104">
                  <c:v>9.911435963266678</c:v>
                </c:pt>
                <c:pt idx="43105">
                  <c:v>9.9667271941498576</c:v>
                </c:pt>
                <c:pt idx="43106">
                  <c:v>9.9626402283629432</c:v>
                </c:pt>
                <c:pt idx="43107">
                  <c:v>9.9075404771146722</c:v>
                </c:pt>
                <c:pt idx="43108">
                  <c:v>9.8351724340775206</c:v>
                </c:pt>
                <c:pt idx="43109">
                  <c:v>9.7924899354251185</c:v>
                </c:pt>
                <c:pt idx="43110">
                  <c:v>9.7948218746523903</c:v>
                </c:pt>
                <c:pt idx="43111">
                  <c:v>9.8243336357397677</c:v>
                </c:pt>
                <c:pt idx="43112">
                  <c:v>9.8751377827394542</c:v>
                </c:pt>
                <c:pt idx="43113">
                  <c:v>9.9083774203908792</c:v>
                </c:pt>
                <c:pt idx="43114">
                  <c:v>9.921370658728069</c:v>
                </c:pt>
                <c:pt idx="43115">
                  <c:v>9.9137533547334158</c:v>
                </c:pt>
                <c:pt idx="43116">
                  <c:v>9.8784388623204116</c:v>
                </c:pt>
                <c:pt idx="43117">
                  <c:v>9.8533047034758479</c:v>
                </c:pt>
                <c:pt idx="43118">
                  <c:v>9.8434590003155105</c:v>
                </c:pt>
                <c:pt idx="43119">
                  <c:v>9.8581783823167513</c:v>
                </c:pt>
                <c:pt idx="43120">
                  <c:v>9.8785094135406393</c:v>
                </c:pt>
                <c:pt idx="43121">
                  <c:v>9.8993875476678195</c:v>
                </c:pt>
                <c:pt idx="43122">
                  <c:v>9.9253942236541253</c:v>
                </c:pt>
                <c:pt idx="43123">
                  <c:v>9.8969900434031004</c:v>
                </c:pt>
                <c:pt idx="43124">
                  <c:v>9.886300433579752</c:v>
                </c:pt>
                <c:pt idx="43125">
                  <c:v>9.8686911030617157</c:v>
                </c:pt>
                <c:pt idx="43126">
                  <c:v>9.8375136443664299</c:v>
                </c:pt>
                <c:pt idx="43127">
                  <c:v>9.80597254074525</c:v>
                </c:pt>
                <c:pt idx="43128">
                  <c:v>9.8571366862660774</c:v>
                </c:pt>
                <c:pt idx="43129">
                  <c:v>9.8809779353582528</c:v>
                </c:pt>
                <c:pt idx="43130">
                  <c:v>9.9111687819334744</c:v>
                </c:pt>
                <c:pt idx="43131">
                  <c:v>9.9065396992441972</c:v>
                </c:pt>
                <c:pt idx="43132">
                  <c:v>9.9101581983035878</c:v>
                </c:pt>
                <c:pt idx="43133">
                  <c:v>9.9151238011438068</c:v>
                </c:pt>
                <c:pt idx="43134">
                  <c:v>9.8824887865083024</c:v>
                </c:pt>
                <c:pt idx="43135">
                  <c:v>9.8456459983377052</c:v>
                </c:pt>
                <c:pt idx="43136">
                  <c:v>9.8381619715934256</c:v>
                </c:pt>
                <c:pt idx="43137">
                  <c:v>9.8329260834794248</c:v>
                </c:pt>
                <c:pt idx="43138">
                  <c:v>9.8724760507650284</c:v>
                </c:pt>
                <c:pt idx="43139">
                  <c:v>9.8641407437802382</c:v>
                </c:pt>
                <c:pt idx="43140">
                  <c:v>9.8755654997495341</c:v>
                </c:pt>
                <c:pt idx="43141">
                  <c:v>9.8972847531315615</c:v>
                </c:pt>
                <c:pt idx="43142">
                  <c:v>9.9027802225287296</c:v>
                </c:pt>
                <c:pt idx="43143">
                  <c:v>9.8653787771953159</c:v>
                </c:pt>
                <c:pt idx="43144">
                  <c:v>9.8370781752407943</c:v>
                </c:pt>
                <c:pt idx="43145">
                  <c:v>9.829200063130866</c:v>
                </c:pt>
                <c:pt idx="43146">
                  <c:v>9.8095274182468639</c:v>
                </c:pt>
                <c:pt idx="43147">
                  <c:v>9.8593776252874363</c:v>
                </c:pt>
                <c:pt idx="43148">
                  <c:v>9.8662272388858643</c:v>
                </c:pt>
                <c:pt idx="43149">
                  <c:v>9.8980254172458153</c:v>
                </c:pt>
                <c:pt idx="43150">
                  <c:v>9.9009709448319079</c:v>
                </c:pt>
                <c:pt idx="43151">
                  <c:v>9.9123699087191728</c:v>
                </c:pt>
                <c:pt idx="43152">
                  <c:v>9.8965346760775912</c:v>
                </c:pt>
                <c:pt idx="43153">
                  <c:v>9.8816802720554797</c:v>
                </c:pt>
                <c:pt idx="43154">
                  <c:v>9.8745185763467056</c:v>
                </c:pt>
                <c:pt idx="43155">
                  <c:v>9.8620715209713783</c:v>
                </c:pt>
                <c:pt idx="43156">
                  <c:v>9.864176909913505</c:v>
                </c:pt>
                <c:pt idx="43157">
                  <c:v>9.8520249189287199</c:v>
                </c:pt>
                <c:pt idx="43158">
                  <c:v>9.889588639438184</c:v>
                </c:pt>
                <c:pt idx="43159">
                  <c:v>9.8834723236674549</c:v>
                </c:pt>
                <c:pt idx="43160">
                  <c:v>9.8751092919674601</c:v>
                </c:pt>
                <c:pt idx="43161">
                  <c:v>9.8707708704930912</c:v>
                </c:pt>
                <c:pt idx="43162">
                  <c:v>9.8278550006994703</c:v>
                </c:pt>
                <c:pt idx="43163">
                  <c:v>9.8403051789591558</c:v>
                </c:pt>
                <c:pt idx="43164">
                  <c:v>9.8675309862931595</c:v>
                </c:pt>
                <c:pt idx="43165">
                  <c:v>9.8890909506248352</c:v>
                </c:pt>
                <c:pt idx="43166">
                  <c:v>9.9128440748595246</c:v>
                </c:pt>
                <c:pt idx="43167">
                  <c:v>9.9032478180436936</c:v>
                </c:pt>
                <c:pt idx="43168">
                  <c:v>9.8945084200597506</c:v>
                </c:pt>
                <c:pt idx="43169">
                  <c:v>9.8653055837142016</c:v>
                </c:pt>
                <c:pt idx="43170">
                  <c:v>9.8415954305455635</c:v>
                </c:pt>
                <c:pt idx="43171">
                  <c:v>9.8340940739299931</c:v>
                </c:pt>
                <c:pt idx="43172">
                  <c:v>9.8478830618854793</c:v>
                </c:pt>
                <c:pt idx="43173">
                  <c:v>9.92074673449528</c:v>
                </c:pt>
                <c:pt idx="43174">
                  <c:v>9.9455181545572149</c:v>
                </c:pt>
                <c:pt idx="43175">
                  <c:v>9.9003976147780648</c:v>
                </c:pt>
                <c:pt idx="43176">
                  <c:v>9.82063336245192</c:v>
                </c:pt>
                <c:pt idx="43177">
                  <c:v>9.6540497130865504</c:v>
                </c:pt>
                <c:pt idx="43178">
                  <c:v>9.6533276570303155</c:v>
                </c:pt>
                <c:pt idx="43179">
                  <c:v>9.8527999786276652</c:v>
                </c:pt>
                <c:pt idx="43180">
                  <c:v>9.9466376929484515</c:v>
                </c:pt>
                <c:pt idx="43181">
                  <c:v>9.9508327347420344</c:v>
                </c:pt>
                <c:pt idx="43182">
                  <c:v>9.9046450291833636</c:v>
                </c:pt>
                <c:pt idx="43183">
                  <c:v>9.8805174476176401</c:v>
                </c:pt>
                <c:pt idx="43184">
                  <c:v>9.9292077003637793</c:v>
                </c:pt>
                <c:pt idx="43185">
                  <c:v>9.8844594296125106</c:v>
                </c:pt>
                <c:pt idx="43186">
                  <c:v>9.8034573523545934</c:v>
                </c:pt>
                <c:pt idx="43187">
                  <c:v>9.8141652226365323</c:v>
                </c:pt>
                <c:pt idx="43188">
                  <c:v>9.8585366858037808</c:v>
                </c:pt>
                <c:pt idx="43189">
                  <c:v>9.8183876586235073</c:v>
                </c:pt>
                <c:pt idx="43190">
                  <c:v>9.8059263069528821</c:v>
                </c:pt>
                <c:pt idx="43191">
                  <c:v>9.8632143603717033</c:v>
                </c:pt>
                <c:pt idx="43192">
                  <c:v>9.8726354183924698</c:v>
                </c:pt>
                <c:pt idx="43193">
                  <c:v>9.8837295272552783</c:v>
                </c:pt>
                <c:pt idx="43194">
                  <c:v>9.903700016954792</c:v>
                </c:pt>
                <c:pt idx="43195">
                  <c:v>9.9905227468607265</c:v>
                </c:pt>
                <c:pt idx="43196">
                  <c:v>10.059656220349282</c:v>
                </c:pt>
                <c:pt idx="43197">
                  <c:v>9.8692466024015122</c:v>
                </c:pt>
                <c:pt idx="43198">
                  <c:v>9.7356576821109009</c:v>
                </c:pt>
                <c:pt idx="43199">
                  <c:v>9.7263549163734364</c:v>
                </c:pt>
                <c:pt idx="43200">
                  <c:v>9.7444924153801793</c:v>
                </c:pt>
                <c:pt idx="43201">
                  <c:v>9.7683802965098607</c:v>
                </c:pt>
                <c:pt idx="43202">
                  <c:v>9.7970564263600792</c:v>
                </c:pt>
                <c:pt idx="43203">
                  <c:v>9.85644738512595</c:v>
                </c:pt>
                <c:pt idx="43204">
                  <c:v>9.9407222542437097</c:v>
                </c:pt>
                <c:pt idx="43205">
                  <c:v>9.8983277904214848</c:v>
                </c:pt>
                <c:pt idx="43206">
                  <c:v>9.8776113755269979</c:v>
                </c:pt>
                <c:pt idx="43207">
                  <c:v>9.8462591796781069</c:v>
                </c:pt>
                <c:pt idx="43208">
                  <c:v>9.8232524753726835</c:v>
                </c:pt>
                <c:pt idx="43209">
                  <c:v>9.8885337676414053</c:v>
                </c:pt>
                <c:pt idx="43210">
                  <c:v>9.873871401831245</c:v>
                </c:pt>
                <c:pt idx="43211">
                  <c:v>9.842611321396717</c:v>
                </c:pt>
                <c:pt idx="43212">
                  <c:v>9.8504244949365951</c:v>
                </c:pt>
                <c:pt idx="43213">
                  <c:v>9.8591980131914454</c:v>
                </c:pt>
                <c:pt idx="43214">
                  <c:v>9.851731047789773</c:v>
                </c:pt>
                <c:pt idx="43215">
                  <c:v>9.843666959050255</c:v>
                </c:pt>
                <c:pt idx="43216">
                  <c:v>9.7698473743798377</c:v>
                </c:pt>
                <c:pt idx="43217">
                  <c:v>9.7086398540937981</c:v>
                </c:pt>
                <c:pt idx="43218">
                  <c:v>9.8743845449919974</c:v>
                </c:pt>
                <c:pt idx="43219">
                  <c:v>9.9095973576884511</c:v>
                </c:pt>
                <c:pt idx="43220">
                  <c:v>9.9435643792976407</c:v>
                </c:pt>
                <c:pt idx="43221">
                  <c:v>9.9395328224396362</c:v>
                </c:pt>
                <c:pt idx="43222">
                  <c:v>9.9353483248601577</c:v>
                </c:pt>
                <c:pt idx="43223">
                  <c:v>9.9084683335356676</c:v>
                </c:pt>
                <c:pt idx="43224">
                  <c:v>9.8161503341903664</c:v>
                </c:pt>
                <c:pt idx="43225">
                  <c:v>9.8892536281409242</c:v>
                </c:pt>
                <c:pt idx="43226">
                  <c:v>9.9881088716401933</c:v>
                </c:pt>
                <c:pt idx="43227">
                  <c:v>9.91431473092136</c:v>
                </c:pt>
                <c:pt idx="43228">
                  <c:v>9.8402749228184447</c:v>
                </c:pt>
                <c:pt idx="43229">
                  <c:v>9.7986120967045061</c:v>
                </c:pt>
                <c:pt idx="43230">
                  <c:v>9.8149167444685261</c:v>
                </c:pt>
                <c:pt idx="43231">
                  <c:v>9.8542301209783929</c:v>
                </c:pt>
                <c:pt idx="43232">
                  <c:v>9.9159223600323685</c:v>
                </c:pt>
                <c:pt idx="43233">
                  <c:v>9.9352430198255046</c:v>
                </c:pt>
                <c:pt idx="43234">
                  <c:v>9.8746495720761978</c:v>
                </c:pt>
                <c:pt idx="43235">
                  <c:v>9.8278362779870108</c:v>
                </c:pt>
                <c:pt idx="43236">
                  <c:v>9.8290424236244469</c:v>
                </c:pt>
                <c:pt idx="43237">
                  <c:v>9.8520977243728325</c:v>
                </c:pt>
                <c:pt idx="43238">
                  <c:v>9.8676596973389223</c:v>
                </c:pt>
                <c:pt idx="43239">
                  <c:v>9.9306114384399962</c:v>
                </c:pt>
                <c:pt idx="43240">
                  <c:v>9.9747840285776164</c:v>
                </c:pt>
                <c:pt idx="43241">
                  <c:v>9.8723979643752315</c:v>
                </c:pt>
                <c:pt idx="43242">
                  <c:v>9.8033452765203748</c:v>
                </c:pt>
                <c:pt idx="43243">
                  <c:v>9.7687778040041682</c:v>
                </c:pt>
                <c:pt idx="43244">
                  <c:v>9.8160150789959371</c:v>
                </c:pt>
                <c:pt idx="43245">
                  <c:v>9.8824276572448664</c:v>
                </c:pt>
                <c:pt idx="43246">
                  <c:v>9.8984261290112059</c:v>
                </c:pt>
                <c:pt idx="43247">
                  <c:v>9.8864222789442771</c:v>
                </c:pt>
                <c:pt idx="43248">
                  <c:v>9.885556712771562</c:v>
                </c:pt>
                <c:pt idx="43249">
                  <c:v>9.8976902081834925</c:v>
                </c:pt>
                <c:pt idx="43250">
                  <c:v>9.8824384860014103</c:v>
                </c:pt>
                <c:pt idx="43251">
                  <c:v>9.8538200682582406</c:v>
                </c:pt>
                <c:pt idx="43252">
                  <c:v>9.8349922261500407</c:v>
                </c:pt>
                <c:pt idx="43253">
                  <c:v>9.8481580293143516</c:v>
                </c:pt>
                <c:pt idx="43254">
                  <c:v>9.9025684435032542</c:v>
                </c:pt>
                <c:pt idx="43255">
                  <c:v>9.922277556144131</c:v>
                </c:pt>
                <c:pt idx="43256">
                  <c:v>9.9232313531133602</c:v>
                </c:pt>
                <c:pt idx="43257">
                  <c:v>9.8796729812107458</c:v>
                </c:pt>
                <c:pt idx="43258">
                  <c:v>9.8734157398567959</c:v>
                </c:pt>
                <c:pt idx="43259">
                  <c:v>9.8857066978270254</c:v>
                </c:pt>
                <c:pt idx="43260">
                  <c:v>9.8624172680711926</c:v>
                </c:pt>
                <c:pt idx="43261">
                  <c:v>9.8603803539126673</c:v>
                </c:pt>
                <c:pt idx="43262">
                  <c:v>9.8528861820574836</c:v>
                </c:pt>
                <c:pt idx="43263">
                  <c:v>9.8748401974327642</c:v>
                </c:pt>
                <c:pt idx="43264">
                  <c:v>9.9134381347539939</c:v>
                </c:pt>
                <c:pt idx="43265">
                  <c:v>9.9106483246431143</c:v>
                </c:pt>
                <c:pt idx="43266">
                  <c:v>9.871427148388138</c:v>
                </c:pt>
                <c:pt idx="43267">
                  <c:v>9.8630950191778108</c:v>
                </c:pt>
                <c:pt idx="43268">
                  <c:v>9.8580844881214382</c:v>
                </c:pt>
                <c:pt idx="43269">
                  <c:v>9.8475105274340358</c:v>
                </c:pt>
                <c:pt idx="43270">
                  <c:v>9.8155436748473281</c:v>
                </c:pt>
                <c:pt idx="43271">
                  <c:v>9.8256513259433085</c:v>
                </c:pt>
                <c:pt idx="43272">
                  <c:v>9.8796248719707034</c:v>
                </c:pt>
                <c:pt idx="43273">
                  <c:v>9.9133357805531563</c:v>
                </c:pt>
                <c:pt idx="43274">
                  <c:v>9.9254854132422672</c:v>
                </c:pt>
                <c:pt idx="43275">
                  <c:v>9.9306489035616785</c:v>
                </c:pt>
                <c:pt idx="43276">
                  <c:v>9.8790790444705259</c:v>
                </c:pt>
                <c:pt idx="43277">
                  <c:v>9.8383490643828804</c:v>
                </c:pt>
                <c:pt idx="43278">
                  <c:v>9.8157892987520743</c:v>
                </c:pt>
                <c:pt idx="43279">
                  <c:v>9.8150478610738148</c:v>
                </c:pt>
                <c:pt idx="43280">
                  <c:v>9.8613628548346526</c:v>
                </c:pt>
                <c:pt idx="43281">
                  <c:v>9.8978205327687281</c:v>
                </c:pt>
                <c:pt idx="43282">
                  <c:v>9.8948647241253518</c:v>
                </c:pt>
                <c:pt idx="43283">
                  <c:v>9.8990189445467625</c:v>
                </c:pt>
                <c:pt idx="43284">
                  <c:v>9.911116210223728</c:v>
                </c:pt>
                <c:pt idx="43285">
                  <c:v>9.9032372858115512</c:v>
                </c:pt>
                <c:pt idx="43286">
                  <c:v>9.8871121316403805</c:v>
                </c:pt>
                <c:pt idx="43287">
                  <c:v>9.8162307842789502</c:v>
                </c:pt>
                <c:pt idx="43288">
                  <c:v>9.8413484380346059</c:v>
                </c:pt>
                <c:pt idx="43289">
                  <c:v>9.9019529935515642</c:v>
                </c:pt>
                <c:pt idx="43290">
                  <c:v>9.8938292142865905</c:v>
                </c:pt>
                <c:pt idx="43291">
                  <c:v>9.8635440885006833</c:v>
                </c:pt>
                <c:pt idx="43292">
                  <c:v>9.8692004913431273</c:v>
                </c:pt>
                <c:pt idx="43293">
                  <c:v>9.8865232063198949</c:v>
                </c:pt>
                <c:pt idx="43294">
                  <c:v>9.8864001406001432</c:v>
                </c:pt>
                <c:pt idx="43295">
                  <c:v>9.9069875987968263</c:v>
                </c:pt>
                <c:pt idx="43296">
                  <c:v>9.9093028569936461</c:v>
                </c:pt>
                <c:pt idx="43297">
                  <c:v>9.9025969367300846</c:v>
                </c:pt>
                <c:pt idx="43298">
                  <c:v>9.8925385499959635</c:v>
                </c:pt>
                <c:pt idx="43299">
                  <c:v>9.8843611844251438</c:v>
                </c:pt>
                <c:pt idx="43300">
                  <c:v>9.8475859180604033</c:v>
                </c:pt>
                <c:pt idx="43301">
                  <c:v>9.8340234364712398</c:v>
                </c:pt>
                <c:pt idx="43302">
                  <c:v>9.8238729629870676</c:v>
                </c:pt>
                <c:pt idx="43303">
                  <c:v>9.7852685511463928</c:v>
                </c:pt>
                <c:pt idx="43304">
                  <c:v>9.8637734211017438</c:v>
                </c:pt>
                <c:pt idx="43305">
                  <c:v>9.9299982726263707</c:v>
                </c:pt>
                <c:pt idx="43306">
                  <c:v>9.9511799293665693</c:v>
                </c:pt>
                <c:pt idx="43307">
                  <c:v>9.9152190037350092</c:v>
                </c:pt>
                <c:pt idx="43308">
                  <c:v>9.8780440381485555</c:v>
                </c:pt>
                <c:pt idx="43309">
                  <c:v>9.866643771652134</c:v>
                </c:pt>
                <c:pt idx="43310">
                  <c:v>9.8689854000480572</c:v>
                </c:pt>
                <c:pt idx="43311">
                  <c:v>9.8608488931635243</c:v>
                </c:pt>
                <c:pt idx="43312">
                  <c:v>9.8367863689008548</c:v>
                </c:pt>
                <c:pt idx="43313">
                  <c:v>9.828406912547818</c:v>
                </c:pt>
                <c:pt idx="43314">
                  <c:v>9.8526309887442594</c:v>
                </c:pt>
                <c:pt idx="43315">
                  <c:v>9.8871736681924958</c:v>
                </c:pt>
                <c:pt idx="43316">
                  <c:v>9.8987255936761365</c:v>
                </c:pt>
                <c:pt idx="43317">
                  <c:v>9.8814720521105421</c:v>
                </c:pt>
                <c:pt idx="43318">
                  <c:v>9.8743921864380901</c:v>
                </c:pt>
                <c:pt idx="43319">
                  <c:v>9.8706061449687681</c:v>
                </c:pt>
                <c:pt idx="43320">
                  <c:v>9.8915578782696567</c:v>
                </c:pt>
                <c:pt idx="43321">
                  <c:v>9.8864997706907403</c:v>
                </c:pt>
                <c:pt idx="43322">
                  <c:v>9.8758822042168894</c:v>
                </c:pt>
                <c:pt idx="43323">
                  <c:v>9.8732232362675525</c:v>
                </c:pt>
                <c:pt idx="43324">
                  <c:v>9.8668623816666958</c:v>
                </c:pt>
                <c:pt idx="43325">
                  <c:v>9.856719714233666</c:v>
                </c:pt>
                <c:pt idx="43326">
                  <c:v>9.8568634412092919</c:v>
                </c:pt>
                <c:pt idx="43327">
                  <c:v>9.87037823443106</c:v>
                </c:pt>
                <c:pt idx="43328">
                  <c:v>9.897123079247379</c:v>
                </c:pt>
                <c:pt idx="43329">
                  <c:v>9.9044116591099094</c:v>
                </c:pt>
                <c:pt idx="43330">
                  <c:v>9.9212532129397317</c:v>
                </c:pt>
                <c:pt idx="43331">
                  <c:v>9.9136788786441059</c:v>
                </c:pt>
                <c:pt idx="43332">
                  <c:v>9.8599729499008131</c:v>
                </c:pt>
                <c:pt idx="43333">
                  <c:v>9.8338601403739663</c:v>
                </c:pt>
                <c:pt idx="43334">
                  <c:v>9.8516067252447765</c:v>
                </c:pt>
                <c:pt idx="43335">
                  <c:v>9.8888017667344048</c:v>
                </c:pt>
                <c:pt idx="43336">
                  <c:v>9.8918054326219327</c:v>
                </c:pt>
                <c:pt idx="43337">
                  <c:v>9.8900537581962613</c:v>
                </c:pt>
                <c:pt idx="43338">
                  <c:v>9.8435627719523673</c:v>
                </c:pt>
                <c:pt idx="43339">
                  <c:v>9.7944751838084745</c:v>
                </c:pt>
                <c:pt idx="43340">
                  <c:v>9.8065562409058469</c:v>
                </c:pt>
                <c:pt idx="43341">
                  <c:v>9.8472785531808391</c:v>
                </c:pt>
                <c:pt idx="43342">
                  <c:v>9.8693698842869644</c:v>
                </c:pt>
                <c:pt idx="43343">
                  <c:v>9.8674424379319561</c:v>
                </c:pt>
                <c:pt idx="43344">
                  <c:v>9.8653944487879759</c:v>
                </c:pt>
                <c:pt idx="43345">
                  <c:v>9.871119463546405</c:v>
                </c:pt>
                <c:pt idx="43346">
                  <c:v>9.917145155945148</c:v>
                </c:pt>
                <c:pt idx="43347">
                  <c:v>9.9341448597116546</c:v>
                </c:pt>
                <c:pt idx="43348">
                  <c:v>9.9118451504117395</c:v>
                </c:pt>
                <c:pt idx="43349">
                  <c:v>9.8760688660307832</c:v>
                </c:pt>
                <c:pt idx="43350">
                  <c:v>9.8393615955716847</c:v>
                </c:pt>
                <c:pt idx="43351">
                  <c:v>9.8253692201217202</c:v>
                </c:pt>
                <c:pt idx="43352">
                  <c:v>9.8546637373798855</c:v>
                </c:pt>
                <c:pt idx="43353">
                  <c:v>9.8685683474025065</c:v>
                </c:pt>
                <c:pt idx="43354">
                  <c:v>9.8437594702413271</c:v>
                </c:pt>
                <c:pt idx="43355">
                  <c:v>9.8468392310912041</c:v>
                </c:pt>
                <c:pt idx="43356">
                  <c:v>9.8573034769596521</c:v>
                </c:pt>
                <c:pt idx="43357">
                  <c:v>9.8801587007482219</c:v>
                </c:pt>
                <c:pt idx="43358">
                  <c:v>9.8989345553114809</c:v>
                </c:pt>
                <c:pt idx="43359">
                  <c:v>9.9074930346691286</c:v>
                </c:pt>
                <c:pt idx="43360">
                  <c:v>9.8724285044999611</c:v>
                </c:pt>
                <c:pt idx="43361">
                  <c:v>9.8579608196235906</c:v>
                </c:pt>
                <c:pt idx="43362">
                  <c:v>9.8650692376971136</c:v>
                </c:pt>
                <c:pt idx="43363">
                  <c:v>9.8770918858594747</c:v>
                </c:pt>
                <c:pt idx="43364">
                  <c:v>9.8748927818776693</c:v>
                </c:pt>
                <c:pt idx="43365">
                  <c:v>9.8715749920484921</c:v>
                </c:pt>
                <c:pt idx="43366">
                  <c:v>9.895175781654677</c:v>
                </c:pt>
                <c:pt idx="43367">
                  <c:v>9.9245498110265675</c:v>
                </c:pt>
                <c:pt idx="43368">
                  <c:v>9.8177908804851146</c:v>
                </c:pt>
                <c:pt idx="43369">
                  <c:v>9.8250849636125377</c:v>
                </c:pt>
                <c:pt idx="43370">
                  <c:v>9.8643059418460854</c:v>
                </c:pt>
                <c:pt idx="43371">
                  <c:v>9.8583622200611796</c:v>
                </c:pt>
                <c:pt idx="43372">
                  <c:v>9.8538354705846025</c:v>
                </c:pt>
                <c:pt idx="43373">
                  <c:v>9.8509994983483189</c:v>
                </c:pt>
                <c:pt idx="43374">
                  <c:v>9.8872974234107236</c:v>
                </c:pt>
                <c:pt idx="43375">
                  <c:v>9.9269133339578595</c:v>
                </c:pt>
                <c:pt idx="43376">
                  <c:v>9.9429728077985526</c:v>
                </c:pt>
                <c:pt idx="43377">
                  <c:v>9.8956927539600219</c:v>
                </c:pt>
                <c:pt idx="43378">
                  <c:v>9.8713326232084757</c:v>
                </c:pt>
                <c:pt idx="43379">
                  <c:v>9.8271661377974073</c:v>
                </c:pt>
                <c:pt idx="43380">
                  <c:v>9.803389863133372</c:v>
                </c:pt>
                <c:pt idx="43381">
                  <c:v>9.8165623496060892</c:v>
                </c:pt>
                <c:pt idx="43382">
                  <c:v>9.8433108276910595</c:v>
                </c:pt>
                <c:pt idx="43383">
                  <c:v>9.8889468480239646</c:v>
                </c:pt>
                <c:pt idx="43384">
                  <c:v>9.9017862104642145</c:v>
                </c:pt>
                <c:pt idx="43385">
                  <c:v>9.8885375313483674</c:v>
                </c:pt>
                <c:pt idx="43386">
                  <c:v>9.890980380265022</c:v>
                </c:pt>
                <c:pt idx="43387">
                  <c:v>9.8962691381031771</c:v>
                </c:pt>
                <c:pt idx="43388">
                  <c:v>9.910091213022822</c:v>
                </c:pt>
                <c:pt idx="43389">
                  <c:v>9.9074084315204676</c:v>
                </c:pt>
                <c:pt idx="43390">
                  <c:v>9.890776585636015</c:v>
                </c:pt>
                <c:pt idx="43391">
                  <c:v>9.871510619701013</c:v>
                </c:pt>
                <c:pt idx="43392">
                  <c:v>9.8611146475882894</c:v>
                </c:pt>
                <c:pt idx="43393">
                  <c:v>9.8608934538153825</c:v>
                </c:pt>
                <c:pt idx="43394">
                  <c:v>9.8794064071472594</c:v>
                </c:pt>
                <c:pt idx="43395">
                  <c:v>9.9031815134396108</c:v>
                </c:pt>
                <c:pt idx="43396">
                  <c:v>9.9588351034055123</c:v>
                </c:pt>
                <c:pt idx="43397">
                  <c:v>9.8501457316473999</c:v>
                </c:pt>
                <c:pt idx="43398">
                  <c:v>9.7897194428268168</c:v>
                </c:pt>
                <c:pt idx="43399">
                  <c:v>9.8276738720072974</c:v>
                </c:pt>
                <c:pt idx="43400">
                  <c:v>9.8615942717070642</c:v>
                </c:pt>
                <c:pt idx="43401">
                  <c:v>9.860047182856496</c:v>
                </c:pt>
                <c:pt idx="43402">
                  <c:v>9.8595062950523573</c:v>
                </c:pt>
                <c:pt idx="43403">
                  <c:v>9.8788119894074793</c:v>
                </c:pt>
                <c:pt idx="43404">
                  <c:v>9.8817611489256585</c:v>
                </c:pt>
                <c:pt idx="43405">
                  <c:v>9.8966466701272342</c:v>
                </c:pt>
                <c:pt idx="43406">
                  <c:v>9.8869254822848927</c:v>
                </c:pt>
                <c:pt idx="43407">
                  <c:v>9.8794791140015619</c:v>
                </c:pt>
                <c:pt idx="43408">
                  <c:v>9.8658444354593922</c:v>
                </c:pt>
                <c:pt idx="43409">
                  <c:v>9.8928093442638314</c:v>
                </c:pt>
                <c:pt idx="43410">
                  <c:v>9.9151789922275277</c:v>
                </c:pt>
                <c:pt idx="43411">
                  <c:v>9.9161703568526551</c:v>
                </c:pt>
                <c:pt idx="43412">
                  <c:v>9.8844057331547397</c:v>
                </c:pt>
                <c:pt idx="43413">
                  <c:v>9.85293441048481</c:v>
                </c:pt>
                <c:pt idx="43414">
                  <c:v>9.8450997003461307</c:v>
                </c:pt>
                <c:pt idx="43415">
                  <c:v>9.8560239217862193</c:v>
                </c:pt>
                <c:pt idx="43416">
                  <c:v>9.8455920037161651</c:v>
                </c:pt>
                <c:pt idx="43417">
                  <c:v>9.8541179063479643</c:v>
                </c:pt>
                <c:pt idx="43418">
                  <c:v>9.8720944088738474</c:v>
                </c:pt>
                <c:pt idx="43419">
                  <c:v>9.8858646588329169</c:v>
                </c:pt>
                <c:pt idx="43420">
                  <c:v>9.8863154623362295</c:v>
                </c:pt>
                <c:pt idx="43421">
                  <c:v>9.8663372150917485</c:v>
                </c:pt>
                <c:pt idx="43422">
                  <c:v>9.8730940462693724</c:v>
                </c:pt>
                <c:pt idx="43423">
                  <c:v>9.8945440732363004</c:v>
                </c:pt>
                <c:pt idx="43424">
                  <c:v>9.9069960801981942</c:v>
                </c:pt>
                <c:pt idx="43425">
                  <c:v>9.8950943169847481</c:v>
                </c:pt>
                <c:pt idx="43426">
                  <c:v>9.8867703212850149</c:v>
                </c:pt>
                <c:pt idx="43427">
                  <c:v>9.8864643650055086</c:v>
                </c:pt>
                <c:pt idx="43428">
                  <c:v>9.8812791748549245</c:v>
                </c:pt>
                <c:pt idx="43429">
                  <c:v>9.8804500720252548</c:v>
                </c:pt>
                <c:pt idx="43430">
                  <c:v>9.8824696605557847</c:v>
                </c:pt>
                <c:pt idx="43431">
                  <c:v>9.8809984769484718</c:v>
                </c:pt>
                <c:pt idx="43432">
                  <c:v>9.8906102982502961</c:v>
                </c:pt>
                <c:pt idx="43433">
                  <c:v>9.8897809649463717</c:v>
                </c:pt>
                <c:pt idx="43434">
                  <c:v>9.8941024983188139</c:v>
                </c:pt>
                <c:pt idx="43435">
                  <c:v>9.8897116326287993</c:v>
                </c:pt>
                <c:pt idx="43436">
                  <c:v>9.8660352695519276</c:v>
                </c:pt>
                <c:pt idx="43437">
                  <c:v>9.8440280907983269</c:v>
                </c:pt>
                <c:pt idx="43438">
                  <c:v>9.8709970161556893</c:v>
                </c:pt>
                <c:pt idx="43439">
                  <c:v>9.8978558435006665</c:v>
                </c:pt>
                <c:pt idx="43440">
                  <c:v>9.9287970735802951</c:v>
                </c:pt>
                <c:pt idx="43441">
                  <c:v>9.9384943350407777</c:v>
                </c:pt>
                <c:pt idx="43442">
                  <c:v>9.9258807070557715</c:v>
                </c:pt>
                <c:pt idx="43443">
                  <c:v>9.903874008688037</c:v>
                </c:pt>
                <c:pt idx="43444">
                  <c:v>9.8750504620581019</c:v>
                </c:pt>
                <c:pt idx="43445">
                  <c:v>9.8584523091459104</c:v>
                </c:pt>
                <c:pt idx="43446">
                  <c:v>9.87281573469342</c:v>
                </c:pt>
                <c:pt idx="43447">
                  <c:v>9.8757439383856607</c:v>
                </c:pt>
                <c:pt idx="43448">
                  <c:v>9.8838229182557367</c:v>
                </c:pt>
                <c:pt idx="43449">
                  <c:v>9.8830178581906747</c:v>
                </c:pt>
                <c:pt idx="43450">
                  <c:v>9.8914052126432317</c:v>
                </c:pt>
                <c:pt idx="43451">
                  <c:v>9.895976045352505</c:v>
                </c:pt>
                <c:pt idx="43452">
                  <c:v>9.9046094089733963</c:v>
                </c:pt>
                <c:pt idx="43453">
                  <c:v>9.901752855319959</c:v>
                </c:pt>
                <c:pt idx="43454">
                  <c:v>9.8788101306512708</c:v>
                </c:pt>
                <c:pt idx="43455">
                  <c:v>9.8689653738138041</c:v>
                </c:pt>
                <c:pt idx="43456">
                  <c:v>9.8470759964546914</c:v>
                </c:pt>
                <c:pt idx="43457">
                  <c:v>9.8272243685571787</c:v>
                </c:pt>
                <c:pt idx="43458">
                  <c:v>9.8233875499437033</c:v>
                </c:pt>
                <c:pt idx="43459">
                  <c:v>9.8740223608949158</c:v>
                </c:pt>
                <c:pt idx="43460">
                  <c:v>9.8858292270742982</c:v>
                </c:pt>
                <c:pt idx="43461">
                  <c:v>9.9278793899269839</c:v>
                </c:pt>
                <c:pt idx="43462">
                  <c:v>9.9742351089995118</c:v>
                </c:pt>
                <c:pt idx="43463">
                  <c:v>9.9184614024893492</c:v>
                </c:pt>
                <c:pt idx="43464">
                  <c:v>9.8565230813518703</c:v>
                </c:pt>
                <c:pt idx="43465">
                  <c:v>9.8265248059485302</c:v>
                </c:pt>
                <c:pt idx="43466">
                  <c:v>9.8372572983345332</c:v>
                </c:pt>
                <c:pt idx="43467">
                  <c:v>9.8718236864475521</c:v>
                </c:pt>
                <c:pt idx="43468">
                  <c:v>9.8883779962745226</c:v>
                </c:pt>
                <c:pt idx="43469">
                  <c:v>9.8990139557283339</c:v>
                </c:pt>
                <c:pt idx="43470">
                  <c:v>9.8782395440082027</c:v>
                </c:pt>
                <c:pt idx="43471">
                  <c:v>9.8641250736030628</c:v>
                </c:pt>
                <c:pt idx="43472">
                  <c:v>9.8754276980194149</c:v>
                </c:pt>
                <c:pt idx="43473">
                  <c:v>9.8755149790625349</c:v>
                </c:pt>
                <c:pt idx="43474">
                  <c:v>9.8696907185100073</c:v>
                </c:pt>
                <c:pt idx="43475">
                  <c:v>9.8501745846553188</c:v>
                </c:pt>
                <c:pt idx="43476">
                  <c:v>9.8545690241204635</c:v>
                </c:pt>
                <c:pt idx="43477">
                  <c:v>9.8755785448062365</c:v>
                </c:pt>
                <c:pt idx="43478">
                  <c:v>9.8892850055214456</c:v>
                </c:pt>
                <c:pt idx="43479">
                  <c:v>9.9041077239978819</c:v>
                </c:pt>
                <c:pt idx="43480">
                  <c:v>9.9139325479938485</c:v>
                </c:pt>
                <c:pt idx="43481">
                  <c:v>9.918813028386392</c:v>
                </c:pt>
                <c:pt idx="43482">
                  <c:v>9.913540237014411</c:v>
                </c:pt>
                <c:pt idx="43483">
                  <c:v>9.8910710432856916</c:v>
                </c:pt>
                <c:pt idx="43484">
                  <c:v>9.8624792040727538</c:v>
                </c:pt>
                <c:pt idx="43485">
                  <c:v>9.8501868273677644</c:v>
                </c:pt>
                <c:pt idx="43486">
                  <c:v>9.8231453493654595</c:v>
                </c:pt>
                <c:pt idx="43487">
                  <c:v>9.8299824546583032</c:v>
                </c:pt>
                <c:pt idx="43488">
                  <c:v>9.8334330087319302</c:v>
                </c:pt>
                <c:pt idx="43489">
                  <c:v>9.848637552967288</c:v>
                </c:pt>
                <c:pt idx="43490">
                  <c:v>9.8539699985981688</c:v>
                </c:pt>
                <c:pt idx="43491">
                  <c:v>9.8841932408006645</c:v>
                </c:pt>
                <c:pt idx="43492">
                  <c:v>9.8949003454477129</c:v>
                </c:pt>
                <c:pt idx="43493">
                  <c:v>9.8980884309535373</c:v>
                </c:pt>
                <c:pt idx="43494">
                  <c:v>9.9163408703458806</c:v>
                </c:pt>
                <c:pt idx="43495">
                  <c:v>9.9150389422052942</c:v>
                </c:pt>
                <c:pt idx="43496">
                  <c:v>9.9082755815269152</c:v>
                </c:pt>
                <c:pt idx="43497">
                  <c:v>9.8778663465274708</c:v>
                </c:pt>
                <c:pt idx="43498">
                  <c:v>9.8799571412988847</c:v>
                </c:pt>
                <c:pt idx="43499">
                  <c:v>9.8858242078009901</c:v>
                </c:pt>
                <c:pt idx="43500">
                  <c:v>9.8634057110489231</c:v>
                </c:pt>
                <c:pt idx="43501">
                  <c:v>9.8639123828712911</c:v>
                </c:pt>
                <c:pt idx="43502">
                  <c:v>9.8717489689282605</c:v>
                </c:pt>
                <c:pt idx="43503">
                  <c:v>9.8751306966418539</c:v>
                </c:pt>
                <c:pt idx="43504">
                  <c:v>9.881151328304739</c:v>
                </c:pt>
                <c:pt idx="43505">
                  <c:v>9.8674028821378652</c:v>
                </c:pt>
                <c:pt idx="43506">
                  <c:v>9.8535877331768127</c:v>
                </c:pt>
                <c:pt idx="43507">
                  <c:v>9.8534697728130904</c:v>
                </c:pt>
                <c:pt idx="43508">
                  <c:v>9.8470777440144879</c:v>
                </c:pt>
                <c:pt idx="43509">
                  <c:v>9.8688381499140032</c:v>
                </c:pt>
                <c:pt idx="43510">
                  <c:v>9.8931719152579465</c:v>
                </c:pt>
                <c:pt idx="43511">
                  <c:v>9.9082059523452308</c:v>
                </c:pt>
                <c:pt idx="43512">
                  <c:v>9.9205786264854083</c:v>
                </c:pt>
                <c:pt idx="43513">
                  <c:v>9.9034851952945484</c:v>
                </c:pt>
                <c:pt idx="43514">
                  <c:v>9.8703843262336868</c:v>
                </c:pt>
                <c:pt idx="43515">
                  <c:v>9.8548028241938095</c:v>
                </c:pt>
                <c:pt idx="43516">
                  <c:v>9.8356949818323471</c:v>
                </c:pt>
                <c:pt idx="43517">
                  <c:v>9.8117765807035084</c:v>
                </c:pt>
                <c:pt idx="43518">
                  <c:v>9.7978160022988856</c:v>
                </c:pt>
                <c:pt idx="43519">
                  <c:v>9.814059952932455</c:v>
                </c:pt>
                <c:pt idx="43520">
                  <c:v>9.9589873203436454</c:v>
                </c:pt>
                <c:pt idx="43521">
                  <c:v>9.9980836005073961</c:v>
                </c:pt>
                <c:pt idx="43522">
                  <c:v>9.9358151679481228</c:v>
                </c:pt>
                <c:pt idx="43523">
                  <c:v>9.8687913365097408</c:v>
                </c:pt>
                <c:pt idx="43524">
                  <c:v>9.8290206632629094</c:v>
                </c:pt>
                <c:pt idx="43525">
                  <c:v>9.8418281921590918</c:v>
                </c:pt>
                <c:pt idx="43526">
                  <c:v>9.877091410597469</c:v>
                </c:pt>
                <c:pt idx="43527">
                  <c:v>9.9000640680762917</c:v>
                </c:pt>
                <c:pt idx="43528">
                  <c:v>9.9115949972162998</c:v>
                </c:pt>
                <c:pt idx="43529">
                  <c:v>9.8938587053741038</c:v>
                </c:pt>
                <c:pt idx="43530">
                  <c:v>9.8541146922709206</c:v>
                </c:pt>
                <c:pt idx="43531">
                  <c:v>9.8361924565367893</c:v>
                </c:pt>
                <c:pt idx="43532">
                  <c:v>9.8196224232842226</c:v>
                </c:pt>
                <c:pt idx="43533">
                  <c:v>9.8385056392365211</c:v>
                </c:pt>
                <c:pt idx="43534">
                  <c:v>9.8556037072713956</c:v>
                </c:pt>
                <c:pt idx="43535">
                  <c:v>9.8752004489883696</c:v>
                </c:pt>
                <c:pt idx="43536">
                  <c:v>9.8886124653001772</c:v>
                </c:pt>
                <c:pt idx="43537">
                  <c:v>9.8952850568423418</c:v>
                </c:pt>
                <c:pt idx="43538">
                  <c:v>9.9094597985713744</c:v>
                </c:pt>
                <c:pt idx="43539">
                  <c:v>9.8926197673107108</c:v>
                </c:pt>
                <c:pt idx="43540">
                  <c:v>9.8889306744868417</c:v>
                </c:pt>
                <c:pt idx="43541">
                  <c:v>9.8872492254941999</c:v>
                </c:pt>
                <c:pt idx="43542">
                  <c:v>9.8793319068729595</c:v>
                </c:pt>
                <c:pt idx="43543">
                  <c:v>9.8628789166741377</c:v>
                </c:pt>
                <c:pt idx="43544">
                  <c:v>9.8568747970195361</c:v>
                </c:pt>
                <c:pt idx="43545">
                  <c:v>9.8556343790095369</c:v>
                </c:pt>
                <c:pt idx="43546">
                  <c:v>9.8515127877481561</c:v>
                </c:pt>
                <c:pt idx="43547">
                  <c:v>9.8646658921400601</c:v>
                </c:pt>
                <c:pt idx="43548">
                  <c:v>9.8736145042427772</c:v>
                </c:pt>
                <c:pt idx="43549">
                  <c:v>9.88275197517323</c:v>
                </c:pt>
                <c:pt idx="43550">
                  <c:v>9.882750542268333</c:v>
                </c:pt>
                <c:pt idx="43551">
                  <c:v>9.874470586085371</c:v>
                </c:pt>
                <c:pt idx="43552">
                  <c:v>9.8647200424356853</c:v>
                </c:pt>
                <c:pt idx="43553">
                  <c:v>9.8534263542479401</c:v>
                </c:pt>
                <c:pt idx="43554">
                  <c:v>9.8340021291593374</c:v>
                </c:pt>
                <c:pt idx="43555">
                  <c:v>9.7750668373318952</c:v>
                </c:pt>
                <c:pt idx="43556">
                  <c:v>9.8420796154627741</c:v>
                </c:pt>
                <c:pt idx="43557">
                  <c:v>9.9315222592176742</c:v>
                </c:pt>
                <c:pt idx="43558">
                  <c:v>9.9356272651575761</c:v>
                </c:pt>
                <c:pt idx="43559">
                  <c:v>9.905789565220898</c:v>
                </c:pt>
                <c:pt idx="43560">
                  <c:v>9.8617933266123483</c:v>
                </c:pt>
                <c:pt idx="43561">
                  <c:v>9.8433189986067937</c:v>
                </c:pt>
                <c:pt idx="43562">
                  <c:v>9.8719383712976967</c:v>
                </c:pt>
                <c:pt idx="43563">
                  <c:v>9.8841503731782563</c:v>
                </c:pt>
                <c:pt idx="43564">
                  <c:v>9.8905211975811422</c:v>
                </c:pt>
                <c:pt idx="43565">
                  <c:v>9.8595890048428121</c:v>
                </c:pt>
                <c:pt idx="43566">
                  <c:v>9.8543415919382671</c:v>
                </c:pt>
                <c:pt idx="43567">
                  <c:v>9.8381398089200083</c:v>
                </c:pt>
                <c:pt idx="43568">
                  <c:v>9.8225585620136773</c:v>
                </c:pt>
                <c:pt idx="43569">
                  <c:v>9.8341172379935866</c:v>
                </c:pt>
                <c:pt idx="43570">
                  <c:v>9.8972282216240348</c:v>
                </c:pt>
                <c:pt idx="43571">
                  <c:v>9.9306403521084921</c:v>
                </c:pt>
                <c:pt idx="43572">
                  <c:v>9.9248272159697049</c:v>
                </c:pt>
                <c:pt idx="43573">
                  <c:v>9.8987278855665597</c:v>
                </c:pt>
                <c:pt idx="43574">
                  <c:v>9.8840940397164623</c:v>
                </c:pt>
                <c:pt idx="43575">
                  <c:v>9.8782279530389179</c:v>
                </c:pt>
                <c:pt idx="43576">
                  <c:v>9.8769115670902892</c:v>
                </c:pt>
                <c:pt idx="43577">
                  <c:v>9.8739428831860199</c:v>
                </c:pt>
                <c:pt idx="43578">
                  <c:v>9.8648964501805967</c:v>
                </c:pt>
                <c:pt idx="43579">
                  <c:v>9.8431496262810185</c:v>
                </c:pt>
                <c:pt idx="43580">
                  <c:v>9.8176815141637483</c:v>
                </c:pt>
                <c:pt idx="43581">
                  <c:v>9.8227930281874531</c:v>
                </c:pt>
                <c:pt idx="43582">
                  <c:v>9.8368989179105366</c:v>
                </c:pt>
                <c:pt idx="43583">
                  <c:v>9.8491704905364745</c:v>
                </c:pt>
                <c:pt idx="43584">
                  <c:v>9.8625408999998445</c:v>
                </c:pt>
                <c:pt idx="43585">
                  <c:v>9.8652582243398985</c:v>
                </c:pt>
                <c:pt idx="43586">
                  <c:v>9.8575868646412026</c:v>
                </c:pt>
                <c:pt idx="43587">
                  <c:v>9.8536207704211574</c:v>
                </c:pt>
                <c:pt idx="43588">
                  <c:v>9.8651271095840976</c:v>
                </c:pt>
                <c:pt idx="43589">
                  <c:v>9.8782098520459822</c:v>
                </c:pt>
                <c:pt idx="43590">
                  <c:v>9.8808056085900855</c:v>
                </c:pt>
                <c:pt idx="43591">
                  <c:v>9.8749416073658338</c:v>
                </c:pt>
                <c:pt idx="43592">
                  <c:v>9.8758316919565523</c:v>
                </c:pt>
                <c:pt idx="43593">
                  <c:v>9.8501679389625068</c:v>
                </c:pt>
                <c:pt idx="43594">
                  <c:v>9.8661263752823363</c:v>
                </c:pt>
                <c:pt idx="43595">
                  <c:v>9.8805665786712602</c:v>
                </c:pt>
                <c:pt idx="43596">
                  <c:v>9.8702770273258462</c:v>
                </c:pt>
                <c:pt idx="43597">
                  <c:v>9.8643707257818658</c:v>
                </c:pt>
                <c:pt idx="43598">
                  <c:v>9.8185225091544179</c:v>
                </c:pt>
                <c:pt idx="43599">
                  <c:v>9.8254772591558517</c:v>
                </c:pt>
                <c:pt idx="43600">
                  <c:v>9.8465794425350257</c:v>
                </c:pt>
                <c:pt idx="43601">
                  <c:v>9.8460834245329352</c:v>
                </c:pt>
                <c:pt idx="43602">
                  <c:v>9.8914164540440463</c:v>
                </c:pt>
                <c:pt idx="43603">
                  <c:v>9.9361399284606566</c:v>
                </c:pt>
                <c:pt idx="43604">
                  <c:v>9.9210894193301371</c:v>
                </c:pt>
                <c:pt idx="43605">
                  <c:v>9.9027454418522325</c:v>
                </c:pt>
                <c:pt idx="43606">
                  <c:v>9.8777942243893833</c:v>
                </c:pt>
                <c:pt idx="43607">
                  <c:v>9.8235701022664053</c:v>
                </c:pt>
                <c:pt idx="43608">
                  <c:v>9.8010256015390276</c:v>
                </c:pt>
                <c:pt idx="43609">
                  <c:v>9.8106763385094862</c:v>
                </c:pt>
                <c:pt idx="43610">
                  <c:v>9.834686167316244</c:v>
                </c:pt>
                <c:pt idx="43611">
                  <c:v>9.8489078172893922</c:v>
                </c:pt>
                <c:pt idx="43612">
                  <c:v>9.8724332661726084</c:v>
                </c:pt>
                <c:pt idx="43613">
                  <c:v>9.8798205041691123</c:v>
                </c:pt>
                <c:pt idx="43614">
                  <c:v>9.8984589079467309</c:v>
                </c:pt>
                <c:pt idx="43615">
                  <c:v>9.9242475763875557</c:v>
                </c:pt>
                <c:pt idx="43616">
                  <c:v>9.9326874997710792</c:v>
                </c:pt>
                <c:pt idx="43617">
                  <c:v>9.9105854337508461</c:v>
                </c:pt>
                <c:pt idx="43618">
                  <c:v>9.8592174354184205</c:v>
                </c:pt>
                <c:pt idx="43619">
                  <c:v>9.8081856993107763</c:v>
                </c:pt>
                <c:pt idx="43620">
                  <c:v>9.775987456030709</c:v>
                </c:pt>
                <c:pt idx="43621">
                  <c:v>9.7799619870880399</c:v>
                </c:pt>
                <c:pt idx="43622">
                  <c:v>9.8346209565857912</c:v>
                </c:pt>
                <c:pt idx="43623">
                  <c:v>9.8873064565280462</c:v>
                </c:pt>
                <c:pt idx="43624">
                  <c:v>9.9103909616532722</c:v>
                </c:pt>
                <c:pt idx="43625">
                  <c:v>9.9292154677384445</c:v>
                </c:pt>
                <c:pt idx="43626">
                  <c:v>9.9282330057153629</c:v>
                </c:pt>
                <c:pt idx="43627">
                  <c:v>9.9107491545257851</c:v>
                </c:pt>
                <c:pt idx="43628">
                  <c:v>9.874118142444571</c:v>
                </c:pt>
                <c:pt idx="43629">
                  <c:v>9.8469531727152795</c:v>
                </c:pt>
                <c:pt idx="43630">
                  <c:v>9.8294732360377193</c:v>
                </c:pt>
                <c:pt idx="43631">
                  <c:v>9.8326526339154672</c:v>
                </c:pt>
                <c:pt idx="43632">
                  <c:v>9.8484813723968792</c:v>
                </c:pt>
                <c:pt idx="43633">
                  <c:v>9.8469365524706447</c:v>
                </c:pt>
                <c:pt idx="43634">
                  <c:v>9.8855643727809888</c:v>
                </c:pt>
                <c:pt idx="43635">
                  <c:v>9.8753344454453007</c:v>
                </c:pt>
                <c:pt idx="43636">
                  <c:v>9.8267393547819761</c:v>
                </c:pt>
                <c:pt idx="43637">
                  <c:v>9.7961509533694215</c:v>
                </c:pt>
                <c:pt idx="43638">
                  <c:v>9.8111925459471703</c:v>
                </c:pt>
                <c:pt idx="43639">
                  <c:v>9.8395328844769736</c:v>
                </c:pt>
                <c:pt idx="43640">
                  <c:v>9.8714387325888335</c:v>
                </c:pt>
                <c:pt idx="43641">
                  <c:v>9.8989629254491653</c:v>
                </c:pt>
                <c:pt idx="43642">
                  <c:v>9.8595292403306356</c:v>
                </c:pt>
                <c:pt idx="43643">
                  <c:v>9.8375638260954616</c:v>
                </c:pt>
                <c:pt idx="43644">
                  <c:v>9.9037226607476541</c:v>
                </c:pt>
                <c:pt idx="43645">
                  <c:v>9.9184791340836789</c:v>
                </c:pt>
                <c:pt idx="43646">
                  <c:v>9.8936852565681335</c:v>
                </c:pt>
                <c:pt idx="43647">
                  <c:v>9.8581046660162688</c:v>
                </c:pt>
                <c:pt idx="43648">
                  <c:v>9.8219968747676827</c:v>
                </c:pt>
                <c:pt idx="43649">
                  <c:v>9.822180011839988</c:v>
                </c:pt>
                <c:pt idx="43650">
                  <c:v>9.8556155510615131</c:v>
                </c:pt>
                <c:pt idx="43651">
                  <c:v>9.8396590640453656</c:v>
                </c:pt>
                <c:pt idx="43652">
                  <c:v>9.8437398126533715</c:v>
                </c:pt>
                <c:pt idx="43653">
                  <c:v>9.9172710619945939</c:v>
                </c:pt>
                <c:pt idx="43654">
                  <c:v>9.9364875180850341</c:v>
                </c:pt>
                <c:pt idx="43655">
                  <c:v>9.9344947362431562</c:v>
                </c:pt>
                <c:pt idx="43656">
                  <c:v>9.9193864257481472</c:v>
                </c:pt>
                <c:pt idx="43657">
                  <c:v>9.8772113891413582</c:v>
                </c:pt>
                <c:pt idx="43658">
                  <c:v>9.8531971310239737</c:v>
                </c:pt>
                <c:pt idx="43659">
                  <c:v>9.8044152901284409</c:v>
                </c:pt>
                <c:pt idx="43660">
                  <c:v>9.8127719571800895</c:v>
                </c:pt>
                <c:pt idx="43661">
                  <c:v>9.8561782118847834</c:v>
                </c:pt>
                <c:pt idx="43662">
                  <c:v>9.9078169165771257</c:v>
                </c:pt>
                <c:pt idx="43663">
                  <c:v>9.9023542501027446</c:v>
                </c:pt>
                <c:pt idx="43664">
                  <c:v>9.8944302935457458</c:v>
                </c:pt>
                <c:pt idx="43665">
                  <c:v>9.8908757038395052</c:v>
                </c:pt>
                <c:pt idx="43666">
                  <c:v>9.8814967944305803</c:v>
                </c:pt>
                <c:pt idx="43667">
                  <c:v>9.8640522490326941</c:v>
                </c:pt>
                <c:pt idx="43668">
                  <c:v>9.8615391272311754</c:v>
                </c:pt>
                <c:pt idx="43669">
                  <c:v>9.8651162516042898</c:v>
                </c:pt>
                <c:pt idx="43670">
                  <c:v>9.8561776219459549</c:v>
                </c:pt>
                <c:pt idx="43671">
                  <c:v>9.8446979560279555</c:v>
                </c:pt>
                <c:pt idx="43672">
                  <c:v>9.8525538969566302</c:v>
                </c:pt>
                <c:pt idx="43673">
                  <c:v>9.8873128608355305</c:v>
                </c:pt>
                <c:pt idx="43674">
                  <c:v>9.907537862725782</c:v>
                </c:pt>
                <c:pt idx="43675">
                  <c:v>9.8976321780621141</c:v>
                </c:pt>
                <c:pt idx="43676">
                  <c:v>9.8925072474881706</c:v>
                </c:pt>
                <c:pt idx="43677">
                  <c:v>9.8969943947960939</c:v>
                </c:pt>
                <c:pt idx="43678">
                  <c:v>9.8903632169271312</c:v>
                </c:pt>
                <c:pt idx="43679">
                  <c:v>9.8521363875475227</c:v>
                </c:pt>
                <c:pt idx="43680">
                  <c:v>9.8510126407611267</c:v>
                </c:pt>
                <c:pt idx="43681">
                  <c:v>9.8497139273243892</c:v>
                </c:pt>
                <c:pt idx="43682">
                  <c:v>9.861075383388739</c:v>
                </c:pt>
                <c:pt idx="43683">
                  <c:v>9.8702426848910161</c:v>
                </c:pt>
                <c:pt idx="43684">
                  <c:v>9.892267257926866</c:v>
                </c:pt>
                <c:pt idx="43685">
                  <c:v>9.9020098669286583</c:v>
                </c:pt>
                <c:pt idx="43686">
                  <c:v>9.9197594187123901</c:v>
                </c:pt>
                <c:pt idx="43687">
                  <c:v>9.9191746816344093</c:v>
                </c:pt>
                <c:pt idx="43688">
                  <c:v>9.9217503566453598</c:v>
                </c:pt>
                <c:pt idx="43689">
                  <c:v>9.906297429261496</c:v>
                </c:pt>
                <c:pt idx="43690">
                  <c:v>9.9026446470038731</c:v>
                </c:pt>
                <c:pt idx="43691">
                  <c:v>9.8855350643447277</c:v>
                </c:pt>
                <c:pt idx="43692">
                  <c:v>9.8588402189721585</c:v>
                </c:pt>
                <c:pt idx="43693">
                  <c:v>9.8413765643565778</c:v>
                </c:pt>
                <c:pt idx="43694">
                  <c:v>9.8373966973043014</c:v>
                </c:pt>
                <c:pt idx="43695">
                  <c:v>9.8528474172147877</c:v>
                </c:pt>
                <c:pt idx="43696">
                  <c:v>9.8661626851628608</c:v>
                </c:pt>
                <c:pt idx="43697">
                  <c:v>9.8685096714948699</c:v>
                </c:pt>
                <c:pt idx="43698">
                  <c:v>9.88131518755727</c:v>
                </c:pt>
                <c:pt idx="43699">
                  <c:v>9.8782340377324154</c:v>
                </c:pt>
                <c:pt idx="43700">
                  <c:v>9.8802669945047157</c:v>
                </c:pt>
                <c:pt idx="43701">
                  <c:v>9.8884060205502688</c:v>
                </c:pt>
                <c:pt idx="43702">
                  <c:v>9.8649637366654233</c:v>
                </c:pt>
                <c:pt idx="43703">
                  <c:v>9.8569663488546428</c:v>
                </c:pt>
                <c:pt idx="43704">
                  <c:v>9.8692892407490387</c:v>
                </c:pt>
                <c:pt idx="43705">
                  <c:v>9.8736176302755396</c:v>
                </c:pt>
                <c:pt idx="43706">
                  <c:v>9.8882831878670139</c:v>
                </c:pt>
                <c:pt idx="43707">
                  <c:v>9.910575561583137</c:v>
                </c:pt>
                <c:pt idx="43708">
                  <c:v>9.9296194993698386</c:v>
                </c:pt>
                <c:pt idx="43709">
                  <c:v>9.9314241310184972</c:v>
                </c:pt>
                <c:pt idx="43710">
                  <c:v>9.9363636460191511</c:v>
                </c:pt>
                <c:pt idx="43711">
                  <c:v>9.9090679176519441</c:v>
                </c:pt>
                <c:pt idx="43712">
                  <c:v>9.9052276945608799</c:v>
                </c:pt>
                <c:pt idx="43713">
                  <c:v>9.8627543268535458</c:v>
                </c:pt>
                <c:pt idx="43714">
                  <c:v>9.8439821393061351</c:v>
                </c:pt>
                <c:pt idx="43715">
                  <c:v>9.8435858659323028</c:v>
                </c:pt>
                <c:pt idx="43716">
                  <c:v>9.8474599777225524</c:v>
                </c:pt>
                <c:pt idx="43717">
                  <c:v>9.8613615278860838</c:v>
                </c:pt>
                <c:pt idx="43718">
                  <c:v>9.8763975206916257</c:v>
                </c:pt>
                <c:pt idx="43719">
                  <c:v>9.908092828192018</c:v>
                </c:pt>
                <c:pt idx="43720">
                  <c:v>9.9076222815825918</c:v>
                </c:pt>
                <c:pt idx="43721">
                  <c:v>9.9097120293385039</c:v>
                </c:pt>
                <c:pt idx="43722">
                  <c:v>9.9119970106775188</c:v>
                </c:pt>
                <c:pt idx="43723">
                  <c:v>9.9099291918524823</c:v>
                </c:pt>
                <c:pt idx="43724">
                  <c:v>9.8744246582633206</c:v>
                </c:pt>
                <c:pt idx="43725">
                  <c:v>9.8295915322425831</c:v>
                </c:pt>
                <c:pt idx="43726">
                  <c:v>9.8197121204872371</c:v>
                </c:pt>
                <c:pt idx="43727">
                  <c:v>9.8114092536225019</c:v>
                </c:pt>
                <c:pt idx="43728">
                  <c:v>9.8254576596307821</c:v>
                </c:pt>
                <c:pt idx="43729">
                  <c:v>9.8788630262480552</c:v>
                </c:pt>
                <c:pt idx="43730">
                  <c:v>9.9242181236755034</c:v>
                </c:pt>
                <c:pt idx="43731">
                  <c:v>9.9491985301493546</c:v>
                </c:pt>
                <c:pt idx="43732">
                  <c:v>9.9229617864716921</c:v>
                </c:pt>
                <c:pt idx="43733">
                  <c:v>9.9066266552888091</c:v>
                </c:pt>
                <c:pt idx="43734">
                  <c:v>9.8951750649695853</c:v>
                </c:pt>
                <c:pt idx="43735">
                  <c:v>9.8803686322135</c:v>
                </c:pt>
                <c:pt idx="43736">
                  <c:v>9.8578581792063904</c:v>
                </c:pt>
                <c:pt idx="43737">
                  <c:v>9.8563040465074927</c:v>
                </c:pt>
                <c:pt idx="43738">
                  <c:v>9.8629374704609365</c:v>
                </c:pt>
                <c:pt idx="43739">
                  <c:v>9.8581009077373256</c:v>
                </c:pt>
                <c:pt idx="43740">
                  <c:v>9.8605158231523191</c:v>
                </c:pt>
                <c:pt idx="43741">
                  <c:v>9.887923113840186</c:v>
                </c:pt>
                <c:pt idx="43742">
                  <c:v>9.8772016923212327</c:v>
                </c:pt>
                <c:pt idx="43743">
                  <c:v>9.8769367609409517</c:v>
                </c:pt>
                <c:pt idx="43744">
                  <c:v>9.8672872714473741</c:v>
                </c:pt>
                <c:pt idx="43745">
                  <c:v>9.8698144522987192</c:v>
                </c:pt>
                <c:pt idx="43746">
                  <c:v>9.8813313452144929</c:v>
                </c:pt>
                <c:pt idx="43747">
                  <c:v>9.8823214504572583</c:v>
                </c:pt>
                <c:pt idx="43748">
                  <c:v>9.8866817650625176</c:v>
                </c:pt>
                <c:pt idx="43749">
                  <c:v>9.894517274487411</c:v>
                </c:pt>
                <c:pt idx="43750">
                  <c:v>9.9011037246437859</c:v>
                </c:pt>
                <c:pt idx="43751">
                  <c:v>9.8854791116342149</c:v>
                </c:pt>
                <c:pt idx="43752">
                  <c:v>9.8638277977782636</c:v>
                </c:pt>
                <c:pt idx="43753">
                  <c:v>9.8400758516014371</c:v>
                </c:pt>
                <c:pt idx="43754">
                  <c:v>9.8511925829212785</c:v>
                </c:pt>
                <c:pt idx="43755">
                  <c:v>9.8673978137528913</c:v>
                </c:pt>
                <c:pt idx="43756">
                  <c:v>9.8799397317815902</c:v>
                </c:pt>
                <c:pt idx="43757">
                  <c:v>9.8833229258959303</c:v>
                </c:pt>
                <c:pt idx="43758">
                  <c:v>9.876817418810953</c:v>
                </c:pt>
                <c:pt idx="43759">
                  <c:v>9.8752183921306074</c:v>
                </c:pt>
                <c:pt idx="43760">
                  <c:v>9.8729139756198823</c:v>
                </c:pt>
                <c:pt idx="43761">
                  <c:v>9.8718548343740764</c:v>
                </c:pt>
                <c:pt idx="43762">
                  <c:v>9.8714655826413988</c:v>
                </c:pt>
                <c:pt idx="43763">
                  <c:v>9.8637643505318167</c:v>
                </c:pt>
                <c:pt idx="43764">
                  <c:v>9.8723272650765459</c:v>
                </c:pt>
                <c:pt idx="43765">
                  <c:v>9.886842176242471</c:v>
                </c:pt>
                <c:pt idx="43766">
                  <c:v>9.8977295172935555</c:v>
                </c:pt>
                <c:pt idx="43767">
                  <c:v>9.8792049536909925</c:v>
                </c:pt>
                <c:pt idx="43768">
                  <c:v>9.8545724847498697</c:v>
                </c:pt>
                <c:pt idx="43769">
                  <c:v>9.8297716328878479</c:v>
                </c:pt>
                <c:pt idx="43770">
                  <c:v>9.820715093426621</c:v>
                </c:pt>
                <c:pt idx="43771">
                  <c:v>9.8349484947667918</c:v>
                </c:pt>
                <c:pt idx="43772">
                  <c:v>9.8419307390738933</c:v>
                </c:pt>
                <c:pt idx="43773">
                  <c:v>9.8429141698907525</c:v>
                </c:pt>
                <c:pt idx="43774">
                  <c:v>9.8750612274301677</c:v>
                </c:pt>
                <c:pt idx="43775">
                  <c:v>9.8741259304624922</c:v>
                </c:pt>
                <c:pt idx="43776">
                  <c:v>9.8468992080166142</c:v>
                </c:pt>
                <c:pt idx="43777">
                  <c:v>9.8517260680039342</c:v>
                </c:pt>
                <c:pt idx="43778">
                  <c:v>9.8555470276215278</c:v>
                </c:pt>
                <c:pt idx="43779">
                  <c:v>9.8570172453468761</c:v>
                </c:pt>
                <c:pt idx="43780">
                  <c:v>9.8731163131713888</c:v>
                </c:pt>
                <c:pt idx="43781">
                  <c:v>9.8669922913730872</c:v>
                </c:pt>
                <c:pt idx="43782">
                  <c:v>9.8550563458569105</c:v>
                </c:pt>
                <c:pt idx="43783">
                  <c:v>9.8652954890763329</c:v>
                </c:pt>
                <c:pt idx="43784">
                  <c:v>9.8744510940170258</c:v>
                </c:pt>
                <c:pt idx="43785">
                  <c:v>9.8878635341823493</c:v>
                </c:pt>
                <c:pt idx="43786">
                  <c:v>9.8728560063971056</c:v>
                </c:pt>
                <c:pt idx="43787">
                  <c:v>9.8630057835301166</c:v>
                </c:pt>
                <c:pt idx="43788">
                  <c:v>9.8478083197189914</c:v>
                </c:pt>
                <c:pt idx="43789">
                  <c:v>9.8354285838503834</c:v>
                </c:pt>
                <c:pt idx="43790">
                  <c:v>9.8454422439286358</c:v>
                </c:pt>
                <c:pt idx="43791">
                  <c:v>9.8848706061652365</c:v>
                </c:pt>
                <c:pt idx="43792">
                  <c:v>9.9084734623215152</c:v>
                </c:pt>
                <c:pt idx="43793">
                  <c:v>9.9431401428317141</c:v>
                </c:pt>
                <c:pt idx="43794">
                  <c:v>9.9494325308815057</c:v>
                </c:pt>
                <c:pt idx="43795">
                  <c:v>9.910404229919715</c:v>
                </c:pt>
                <c:pt idx="43796">
                  <c:v>9.8667729302893594</c:v>
                </c:pt>
                <c:pt idx="43797">
                  <c:v>9.8479820964584874</c:v>
                </c:pt>
                <c:pt idx="43798">
                  <c:v>9.8413539444569036</c:v>
                </c:pt>
                <c:pt idx="43799">
                  <c:v>9.8360978148565543</c:v>
                </c:pt>
                <c:pt idx="43800">
                  <c:v>9.846608063644128</c:v>
                </c:pt>
                <c:pt idx="43801">
                  <c:v>9.8378903393175037</c:v>
                </c:pt>
                <c:pt idx="43802">
                  <c:v>9.8477317476303945</c:v>
                </c:pt>
                <c:pt idx="43803">
                  <c:v>9.863390219168684</c:v>
                </c:pt>
                <c:pt idx="43804">
                  <c:v>9.8765815513174573</c:v>
                </c:pt>
                <c:pt idx="43805">
                  <c:v>9.9055709920575143</c:v>
                </c:pt>
                <c:pt idx="43806">
                  <c:v>9.9042834471661116</c:v>
                </c:pt>
                <c:pt idx="43807">
                  <c:v>9.905585250762492</c:v>
                </c:pt>
                <c:pt idx="43808">
                  <c:v>9.8861197682792774</c:v>
                </c:pt>
                <c:pt idx="43809">
                  <c:v>9.8588108606357743</c:v>
                </c:pt>
                <c:pt idx="43810">
                  <c:v>9.8389730191260192</c:v>
                </c:pt>
                <c:pt idx="43811">
                  <c:v>9.8282285389455737</c:v>
                </c:pt>
                <c:pt idx="43812">
                  <c:v>9.8361484081532282</c:v>
                </c:pt>
                <c:pt idx="43813">
                  <c:v>9.8478567470739566</c:v>
                </c:pt>
                <c:pt idx="43814">
                  <c:v>9.8568273027990632</c:v>
                </c:pt>
                <c:pt idx="43815">
                  <c:v>9.8607356370108157</c:v>
                </c:pt>
                <c:pt idx="43816">
                  <c:v>9.8795025061827388</c:v>
                </c:pt>
                <c:pt idx="43817">
                  <c:v>9.9034737209792834</c:v>
                </c:pt>
                <c:pt idx="43818">
                  <c:v>9.9295365199263124</c:v>
                </c:pt>
                <c:pt idx="43819">
                  <c:v>9.9309923477519835</c:v>
                </c:pt>
                <c:pt idx="43820">
                  <c:v>9.9256250720595744</c:v>
                </c:pt>
                <c:pt idx="43821">
                  <c:v>9.9009402302299083</c:v>
                </c:pt>
                <c:pt idx="43822">
                  <c:v>9.8972354764113568</c:v>
                </c:pt>
                <c:pt idx="43823">
                  <c:v>9.8874291449787979</c:v>
                </c:pt>
                <c:pt idx="43824">
                  <c:v>9.8779790002330881</c:v>
                </c:pt>
                <c:pt idx="43825">
                  <c:v>9.8480786409265963</c:v>
                </c:pt>
                <c:pt idx="43826">
                  <c:v>9.8092275649640914</c:v>
                </c:pt>
                <c:pt idx="43827">
                  <c:v>9.8127148908382544</c:v>
                </c:pt>
                <c:pt idx="43828">
                  <c:v>9.8246429192232174</c:v>
                </c:pt>
                <c:pt idx="43829">
                  <c:v>9.8506798671046436</c:v>
                </c:pt>
                <c:pt idx="43830">
                  <c:v>9.8880007490491746</c:v>
                </c:pt>
                <c:pt idx="43831">
                  <c:v>9.8924348730834843</c:v>
                </c:pt>
                <c:pt idx="43832">
                  <c:v>9.8982508247739958</c:v>
                </c:pt>
                <c:pt idx="43833">
                  <c:v>9.8791695218620657</c:v>
                </c:pt>
                <c:pt idx="43834">
                  <c:v>9.8810271162781635</c:v>
                </c:pt>
                <c:pt idx="43835">
                  <c:v>9.8935997143664665</c:v>
                </c:pt>
                <c:pt idx="43836">
                  <c:v>9.9035894375331175</c:v>
                </c:pt>
                <c:pt idx="43837">
                  <c:v>9.9009599247460205</c:v>
                </c:pt>
                <c:pt idx="43838">
                  <c:v>9.8799404336965466</c:v>
                </c:pt>
                <c:pt idx="43839">
                  <c:v>9.8757946779800037</c:v>
                </c:pt>
                <c:pt idx="43840">
                  <c:v>9.8573672624303583</c:v>
                </c:pt>
                <c:pt idx="43841">
                  <c:v>9.8469818894464467</c:v>
                </c:pt>
                <c:pt idx="43842">
                  <c:v>9.853391362977117</c:v>
                </c:pt>
                <c:pt idx="43843">
                  <c:v>9.8432132359982702</c:v>
                </c:pt>
                <c:pt idx="43844">
                  <c:v>9.8377952242839779</c:v>
                </c:pt>
                <c:pt idx="43845">
                  <c:v>9.8660118988109957</c:v>
                </c:pt>
                <c:pt idx="43846">
                  <c:v>9.8824475881788203</c:v>
                </c:pt>
                <c:pt idx="43847">
                  <c:v>9.8931103797776938</c:v>
                </c:pt>
                <c:pt idx="43848">
                  <c:v>9.9128151590112275</c:v>
                </c:pt>
                <c:pt idx="43849">
                  <c:v>9.9138407198760046</c:v>
                </c:pt>
                <c:pt idx="43850">
                  <c:v>9.8963156641685899</c:v>
                </c:pt>
                <c:pt idx="43851">
                  <c:v>9.8876620910053052</c:v>
                </c:pt>
                <c:pt idx="43852">
                  <c:v>9.883684027854887</c:v>
                </c:pt>
                <c:pt idx="43853">
                  <c:v>9.8885507315025514</c:v>
                </c:pt>
                <c:pt idx="43854">
                  <c:v>9.8988935951946502</c:v>
                </c:pt>
                <c:pt idx="43855">
                  <c:v>9.8936217369509691</c:v>
                </c:pt>
                <c:pt idx="43856">
                  <c:v>9.8757530671529778</c:v>
                </c:pt>
                <c:pt idx="43857">
                  <c:v>9.8719355012136489</c:v>
                </c:pt>
                <c:pt idx="43858">
                  <c:v>9.8817251922683216</c:v>
                </c:pt>
                <c:pt idx="43859">
                  <c:v>9.8583633871765937</c:v>
                </c:pt>
                <c:pt idx="43860">
                  <c:v>9.8466682354004469</c:v>
                </c:pt>
                <c:pt idx="43861">
                  <c:v>9.848632754763555</c:v>
                </c:pt>
                <c:pt idx="43862">
                  <c:v>9.8563533710043334</c:v>
                </c:pt>
                <c:pt idx="43863">
                  <c:v>9.864712428704026</c:v>
                </c:pt>
                <c:pt idx="43864">
                  <c:v>9.8892205388706955</c:v>
                </c:pt>
                <c:pt idx="43865">
                  <c:v>9.895947122104289</c:v>
                </c:pt>
                <c:pt idx="43866">
                  <c:v>9.885418096061299</c:v>
                </c:pt>
                <c:pt idx="43867">
                  <c:v>9.8814487167455649</c:v>
                </c:pt>
                <c:pt idx="43868">
                  <c:v>9.8818813213267038</c:v>
                </c:pt>
                <c:pt idx="43869">
                  <c:v>9.9056754781321263</c:v>
                </c:pt>
                <c:pt idx="43870">
                  <c:v>9.9166049534946108</c:v>
                </c:pt>
                <c:pt idx="43871">
                  <c:v>9.9010548414672535</c:v>
                </c:pt>
                <c:pt idx="43872">
                  <c:v>9.8682695615276241</c:v>
                </c:pt>
                <c:pt idx="43873">
                  <c:v>9.8324211944602951</c:v>
                </c:pt>
                <c:pt idx="43874">
                  <c:v>9.8229003177118308</c:v>
                </c:pt>
                <c:pt idx="43875">
                  <c:v>9.8234635009173292</c:v>
                </c:pt>
                <c:pt idx="43876">
                  <c:v>9.8517452092907529</c:v>
                </c:pt>
                <c:pt idx="43877">
                  <c:v>9.8785248318094414</c:v>
                </c:pt>
                <c:pt idx="43878">
                  <c:v>9.9145044817695762</c:v>
                </c:pt>
                <c:pt idx="43879">
                  <c:v>9.9239141550662975</c:v>
                </c:pt>
                <c:pt idx="43880">
                  <c:v>9.8968197523319308</c:v>
                </c:pt>
                <c:pt idx="43881">
                  <c:v>9.8887781087850488</c:v>
                </c:pt>
                <c:pt idx="43882">
                  <c:v>9.8754548219771969</c:v>
                </c:pt>
                <c:pt idx="43883">
                  <c:v>9.8812916193939255</c:v>
                </c:pt>
                <c:pt idx="43884">
                  <c:v>9.8686109807337434</c:v>
                </c:pt>
                <c:pt idx="43885">
                  <c:v>9.8538773138097131</c:v>
                </c:pt>
                <c:pt idx="43886">
                  <c:v>9.8376320659576404</c:v>
                </c:pt>
                <c:pt idx="43887">
                  <c:v>9.8561034269108436</c:v>
                </c:pt>
                <c:pt idx="43888">
                  <c:v>9.866267872460952</c:v>
                </c:pt>
                <c:pt idx="43889">
                  <c:v>9.8690793664879912</c:v>
                </c:pt>
                <c:pt idx="43890">
                  <c:v>9.8816559281421359</c:v>
                </c:pt>
                <c:pt idx="43891">
                  <c:v>9.8969414546047236</c:v>
                </c:pt>
                <c:pt idx="43892">
                  <c:v>9.8878471877837537</c:v>
                </c:pt>
                <c:pt idx="43893">
                  <c:v>9.8838151888863575</c:v>
                </c:pt>
                <c:pt idx="43894">
                  <c:v>9.87618186921015</c:v>
                </c:pt>
                <c:pt idx="43895">
                  <c:v>9.8825659950776519</c:v>
                </c:pt>
                <c:pt idx="43896">
                  <c:v>9.8619024445805099</c:v>
                </c:pt>
                <c:pt idx="43897">
                  <c:v>9.8501371705861018</c:v>
                </c:pt>
                <c:pt idx="43898">
                  <c:v>9.8447172008822257</c:v>
                </c:pt>
                <c:pt idx="43899">
                  <c:v>9.8525594118987083</c:v>
                </c:pt>
                <c:pt idx="43900">
                  <c:v>9.8935620466648651</c:v>
                </c:pt>
                <c:pt idx="43901">
                  <c:v>9.9130122903008768</c:v>
                </c:pt>
                <c:pt idx="43902">
                  <c:v>9.9241313307999732</c:v>
                </c:pt>
                <c:pt idx="43903">
                  <c:v>9.913951655060508</c:v>
                </c:pt>
                <c:pt idx="43904">
                  <c:v>9.8877579024551174</c:v>
                </c:pt>
                <c:pt idx="43905">
                  <c:v>9.8514269316659302</c:v>
                </c:pt>
                <c:pt idx="43906">
                  <c:v>9.8432957457949382</c:v>
                </c:pt>
                <c:pt idx="43907">
                  <c:v>9.8341538836517639</c:v>
                </c:pt>
                <c:pt idx="43908">
                  <c:v>9.8254744313717648</c:v>
                </c:pt>
                <c:pt idx="43909">
                  <c:v>9.8327257981453666</c:v>
                </c:pt>
                <c:pt idx="43910">
                  <c:v>9.8583744412414323</c:v>
                </c:pt>
                <c:pt idx="43911">
                  <c:v>9.8882922676694918</c:v>
                </c:pt>
                <c:pt idx="43912">
                  <c:v>9.909329836220877</c:v>
                </c:pt>
                <c:pt idx="43913">
                  <c:v>9.9125694912631914</c:v>
                </c:pt>
                <c:pt idx="43914">
                  <c:v>9.8788899786015705</c:v>
                </c:pt>
                <c:pt idx="43915">
                  <c:v>9.8563424567559164</c:v>
                </c:pt>
                <c:pt idx="43916">
                  <c:v>9.828252864726359</c:v>
                </c:pt>
                <c:pt idx="43917">
                  <c:v>9.8291226165979015</c:v>
                </c:pt>
                <c:pt idx="43918">
                  <c:v>9.8396607719331364</c:v>
                </c:pt>
                <c:pt idx="43919">
                  <c:v>9.8576248630181063</c:v>
                </c:pt>
                <c:pt idx="43920">
                  <c:v>9.8698875816949645</c:v>
                </c:pt>
                <c:pt idx="43921">
                  <c:v>9.8990847258664054</c:v>
                </c:pt>
                <c:pt idx="43922">
                  <c:v>9.9078783652415794</c:v>
                </c:pt>
                <c:pt idx="43923">
                  <c:v>9.9062379397564531</c:v>
                </c:pt>
                <c:pt idx="43924">
                  <c:v>9.9150853112685411</c:v>
                </c:pt>
                <c:pt idx="43925">
                  <c:v>9.9194460046839126</c:v>
                </c:pt>
                <c:pt idx="43926">
                  <c:v>9.8808530034280491</c:v>
                </c:pt>
                <c:pt idx="43927">
                  <c:v>9.8324817014301154</c:v>
                </c:pt>
                <c:pt idx="43928">
                  <c:v>9.8264102284039385</c:v>
                </c:pt>
                <c:pt idx="43929">
                  <c:v>9.8229652720765177</c:v>
                </c:pt>
                <c:pt idx="43930">
                  <c:v>9.8333783762505487</c:v>
                </c:pt>
                <c:pt idx="43931">
                  <c:v>9.8306368559496384</c:v>
                </c:pt>
                <c:pt idx="43932">
                  <c:v>9.8454216236018226</c:v>
                </c:pt>
                <c:pt idx="43933">
                  <c:v>9.8733639032589657</c:v>
                </c:pt>
                <c:pt idx="43934">
                  <c:v>9.912170142444765</c:v>
                </c:pt>
                <c:pt idx="43935">
                  <c:v>9.9215134807620888</c:v>
                </c:pt>
                <c:pt idx="43936">
                  <c:v>9.9139140737261755</c:v>
                </c:pt>
                <c:pt idx="43937">
                  <c:v>9.8894466919917168</c:v>
                </c:pt>
                <c:pt idx="43938">
                  <c:v>9.8705761894188786</c:v>
                </c:pt>
                <c:pt idx="43939">
                  <c:v>9.8457906709666663</c:v>
                </c:pt>
                <c:pt idx="43940">
                  <c:v>9.8376717927026807</c:v>
                </c:pt>
                <c:pt idx="43941">
                  <c:v>9.8404754484236623</c:v>
                </c:pt>
                <c:pt idx="43942">
                  <c:v>9.8331282731423286</c:v>
                </c:pt>
                <c:pt idx="43943">
                  <c:v>9.8455635969940136</c:v>
                </c:pt>
                <c:pt idx="43944">
                  <c:v>9.8794071442544489</c:v>
                </c:pt>
                <c:pt idx="43945">
                  <c:v>9.8959028279805725</c:v>
                </c:pt>
                <c:pt idx="43946">
                  <c:v>9.8993253480208629</c:v>
                </c:pt>
                <c:pt idx="43947">
                  <c:v>9.8684481366280323</c:v>
                </c:pt>
                <c:pt idx="43948">
                  <c:v>9.8518999109627305</c:v>
                </c:pt>
                <c:pt idx="43949">
                  <c:v>9.858212339474381</c:v>
                </c:pt>
                <c:pt idx="43950">
                  <c:v>9.8594348272077053</c:v>
                </c:pt>
                <c:pt idx="43951">
                  <c:v>9.887987048495873</c:v>
                </c:pt>
                <c:pt idx="43952">
                  <c:v>9.8949217582606259</c:v>
                </c:pt>
                <c:pt idx="43953">
                  <c:v>9.8806614735948735</c:v>
                </c:pt>
                <c:pt idx="43954">
                  <c:v>9.8494118964520023</c:v>
                </c:pt>
                <c:pt idx="43955">
                  <c:v>9.8591482029359874</c:v>
                </c:pt>
                <c:pt idx="43956">
                  <c:v>9.8748949329452476</c:v>
                </c:pt>
                <c:pt idx="43957">
                  <c:v>9.8627525434499645</c:v>
                </c:pt>
                <c:pt idx="43958">
                  <c:v>9.8600860511964239</c:v>
                </c:pt>
                <c:pt idx="43959">
                  <c:v>9.8562115041557661</c:v>
                </c:pt>
                <c:pt idx="43960">
                  <c:v>9.8548899514013204</c:v>
                </c:pt>
                <c:pt idx="43961">
                  <c:v>9.8667807831490162</c:v>
                </c:pt>
                <c:pt idx="43962">
                  <c:v>9.877338466626183</c:v>
                </c:pt>
                <c:pt idx="43963">
                  <c:v>9.8957997557778334</c:v>
                </c:pt>
                <c:pt idx="43964">
                  <c:v>9.8906133282932647</c:v>
                </c:pt>
                <c:pt idx="43965">
                  <c:v>9.883833896239544</c:v>
                </c:pt>
                <c:pt idx="43966">
                  <c:v>9.8804474776815798</c:v>
                </c:pt>
                <c:pt idx="43967">
                  <c:v>9.8708536595495282</c:v>
                </c:pt>
                <c:pt idx="43968">
                  <c:v>9.8369925929291213</c:v>
                </c:pt>
                <c:pt idx="43969">
                  <c:v>9.8333062115091145</c:v>
                </c:pt>
                <c:pt idx="43970">
                  <c:v>9.8412214115188821</c:v>
                </c:pt>
                <c:pt idx="43971">
                  <c:v>9.8624254333811141</c:v>
                </c:pt>
                <c:pt idx="43972">
                  <c:v>9.9143137568455835</c:v>
                </c:pt>
                <c:pt idx="43973">
                  <c:v>9.9168399108498928</c:v>
                </c:pt>
                <c:pt idx="43974">
                  <c:v>9.8923564889651434</c:v>
                </c:pt>
                <c:pt idx="43975">
                  <c:v>9.8692031987561268</c:v>
                </c:pt>
                <c:pt idx="43976">
                  <c:v>9.8604392361256856</c:v>
                </c:pt>
                <c:pt idx="43977">
                  <c:v>9.878202059308796</c:v>
                </c:pt>
                <c:pt idx="43978">
                  <c:v>9.8633113611569829</c:v>
                </c:pt>
                <c:pt idx="43979">
                  <c:v>9.8665681337687872</c:v>
                </c:pt>
                <c:pt idx="43980">
                  <c:v>9.86427510740074</c:v>
                </c:pt>
                <c:pt idx="43981">
                  <c:v>9.8760363179349504</c:v>
                </c:pt>
                <c:pt idx="43982">
                  <c:v>9.8588151129692214</c:v>
                </c:pt>
                <c:pt idx="43983">
                  <c:v>9.8600628276998865</c:v>
                </c:pt>
                <c:pt idx="43984">
                  <c:v>9.8486184682061726</c:v>
                </c:pt>
                <c:pt idx="43985">
                  <c:v>9.8415558209539604</c:v>
                </c:pt>
                <c:pt idx="43986">
                  <c:v>9.8721366524783747</c:v>
                </c:pt>
                <c:pt idx="43987">
                  <c:v>9.897043776859725</c:v>
                </c:pt>
                <c:pt idx="43988">
                  <c:v>9.8878214495442904</c:v>
                </c:pt>
                <c:pt idx="43989">
                  <c:v>9.9060763418749502</c:v>
                </c:pt>
                <c:pt idx="43990">
                  <c:v>9.8873186770581043</c:v>
                </c:pt>
                <c:pt idx="43991">
                  <c:v>9.8816481052436895</c:v>
                </c:pt>
                <c:pt idx="43992">
                  <c:v>9.9023844330959054</c:v>
                </c:pt>
                <c:pt idx="43993">
                  <c:v>9.8767254770190238</c:v>
                </c:pt>
                <c:pt idx="43994">
                  <c:v>9.8428274818854415</c:v>
                </c:pt>
                <c:pt idx="43995">
                  <c:v>9.8404278841607677</c:v>
                </c:pt>
                <c:pt idx="43996">
                  <c:v>9.8547630994338089</c:v>
                </c:pt>
                <c:pt idx="43997">
                  <c:v>9.8676420424586784</c:v>
                </c:pt>
                <c:pt idx="43998">
                  <c:v>9.8672306248482826</c:v>
                </c:pt>
                <c:pt idx="43999">
                  <c:v>9.8556876024673699</c:v>
                </c:pt>
                <c:pt idx="44000">
                  <c:v>9.8422576196563352</c:v>
                </c:pt>
                <c:pt idx="44001">
                  <c:v>9.8450526841656245</c:v>
                </c:pt>
                <c:pt idx="44002">
                  <c:v>9.8411977507523201</c:v>
                </c:pt>
                <c:pt idx="44003">
                  <c:v>9.8584603765983996</c:v>
                </c:pt>
                <c:pt idx="44004">
                  <c:v>9.8839622102267644</c:v>
                </c:pt>
                <c:pt idx="44005">
                  <c:v>9.9044764793403797</c:v>
                </c:pt>
                <c:pt idx="44006">
                  <c:v>9.9124398228559567</c:v>
                </c:pt>
                <c:pt idx="44007">
                  <c:v>9.9115293983949861</c:v>
                </c:pt>
                <c:pt idx="44008">
                  <c:v>9.8771252562276768</c:v>
                </c:pt>
                <c:pt idx="44009">
                  <c:v>9.8442894750939587</c:v>
                </c:pt>
                <c:pt idx="44010">
                  <c:v>9.8219943448291822</c:v>
                </c:pt>
                <c:pt idx="44011">
                  <c:v>9.8139613009436406</c:v>
                </c:pt>
                <c:pt idx="44012">
                  <c:v>9.8090842947113384</c:v>
                </c:pt>
                <c:pt idx="44013">
                  <c:v>9.8461781841448328</c:v>
                </c:pt>
                <c:pt idx="44014">
                  <c:v>9.8735223749039758</c:v>
                </c:pt>
                <c:pt idx="44015">
                  <c:v>9.8924501869745534</c:v>
                </c:pt>
                <c:pt idx="44016">
                  <c:v>9.8806263916858281</c:v>
                </c:pt>
                <c:pt idx="44017">
                  <c:v>9.8748310303818396</c:v>
                </c:pt>
                <c:pt idx="44018">
                  <c:v>9.8865460243037813</c:v>
                </c:pt>
                <c:pt idx="44019">
                  <c:v>9.8874324604023816</c:v>
                </c:pt>
                <c:pt idx="44020">
                  <c:v>9.8773933867869133</c:v>
                </c:pt>
                <c:pt idx="44021">
                  <c:v>9.8719006470461146</c:v>
                </c:pt>
                <c:pt idx="44022">
                  <c:v>9.8532675900950135</c:v>
                </c:pt>
                <c:pt idx="44023">
                  <c:v>9.8516205503104572</c:v>
                </c:pt>
                <c:pt idx="44024">
                  <c:v>9.8591679911622307</c:v>
                </c:pt>
                <c:pt idx="44025">
                  <c:v>9.8670483943333931</c:v>
                </c:pt>
                <c:pt idx="44026">
                  <c:v>9.8726478829052873</c:v>
                </c:pt>
                <c:pt idx="44027">
                  <c:v>9.8523095239313587</c:v>
                </c:pt>
                <c:pt idx="44028">
                  <c:v>9.8380936989660892</c:v>
                </c:pt>
                <c:pt idx="44029">
                  <c:v>9.8418158639183329</c:v>
                </c:pt>
                <c:pt idx="44030">
                  <c:v>9.8473530593131073</c:v>
                </c:pt>
                <c:pt idx="44031">
                  <c:v>9.8688682446956655</c:v>
                </c:pt>
                <c:pt idx="44032">
                  <c:v>9.90608530810613</c:v>
                </c:pt>
                <c:pt idx="44033">
                  <c:v>9.9086991884569517</c:v>
                </c:pt>
                <c:pt idx="44034">
                  <c:v>9.8886919384008678</c:v>
                </c:pt>
                <c:pt idx="44035">
                  <c:v>9.8594110067503244</c:v>
                </c:pt>
                <c:pt idx="44036">
                  <c:v>9.8539025779223959</c:v>
                </c:pt>
                <c:pt idx="44037">
                  <c:v>9.8402341728016864</c:v>
                </c:pt>
                <c:pt idx="44038">
                  <c:v>9.8316337871150079</c:v>
                </c:pt>
                <c:pt idx="44039">
                  <c:v>9.8350125801435286</c:v>
                </c:pt>
                <c:pt idx="44040">
                  <c:v>9.8702107872726259</c:v>
                </c:pt>
                <c:pt idx="44041">
                  <c:v>9.8865833198541662</c:v>
                </c:pt>
                <c:pt idx="44042">
                  <c:v>9.8874282577685371</c:v>
                </c:pt>
                <c:pt idx="44043">
                  <c:v>9.9081941555891824</c:v>
                </c:pt>
                <c:pt idx="44044">
                  <c:v>9.893900197024859</c:v>
                </c:pt>
                <c:pt idx="44045">
                  <c:v>9.8761254086200516</c:v>
                </c:pt>
                <c:pt idx="44046">
                  <c:v>9.8425756212455351</c:v>
                </c:pt>
                <c:pt idx="44047">
                  <c:v>9.8377086016368143</c:v>
                </c:pt>
                <c:pt idx="44048">
                  <c:v>9.8505958246248149</c:v>
                </c:pt>
                <c:pt idx="44049">
                  <c:v>9.8508108818670568</c:v>
                </c:pt>
                <c:pt idx="44050">
                  <c:v>9.8686634610058555</c:v>
                </c:pt>
                <c:pt idx="44051">
                  <c:v>9.866791873202029</c:v>
                </c:pt>
                <c:pt idx="44052">
                  <c:v>9.8689583911294054</c:v>
                </c:pt>
                <c:pt idx="44053">
                  <c:v>9.8728051677270301</c:v>
                </c:pt>
                <c:pt idx="44054">
                  <c:v>9.8735396822681807</c:v>
                </c:pt>
                <c:pt idx="44055">
                  <c:v>9.8779090531465847</c:v>
                </c:pt>
                <c:pt idx="44056">
                  <c:v>9.8819604959745764</c:v>
                </c:pt>
                <c:pt idx="44057">
                  <c:v>9.8841269398573139</c:v>
                </c:pt>
                <c:pt idx="44058">
                  <c:v>9.8943945980643537</c:v>
                </c:pt>
                <c:pt idx="44059">
                  <c:v>9.9040612718662437</c:v>
                </c:pt>
                <c:pt idx="44060">
                  <c:v>9.900754048638797</c:v>
                </c:pt>
                <c:pt idx="44061">
                  <c:v>9.8833288113466367</c:v>
                </c:pt>
                <c:pt idx="44062">
                  <c:v>9.8665994016155594</c:v>
                </c:pt>
                <c:pt idx="44063">
                  <c:v>9.8468349735860006</c:v>
                </c:pt>
                <c:pt idx="44064">
                  <c:v>9.8439850903780464</c:v>
                </c:pt>
                <c:pt idx="44065">
                  <c:v>9.8526540307674502</c:v>
                </c:pt>
                <c:pt idx="44066">
                  <c:v>9.8600101539391414</c:v>
                </c:pt>
                <c:pt idx="44067">
                  <c:v>9.8801321850161266</c:v>
                </c:pt>
                <c:pt idx="44068">
                  <c:v>9.8821616710533515</c:v>
                </c:pt>
                <c:pt idx="44069">
                  <c:v>9.8738337632559823</c:v>
                </c:pt>
                <c:pt idx="44070">
                  <c:v>9.8594576033427792</c:v>
                </c:pt>
                <c:pt idx="44071">
                  <c:v>9.8545901766871342</c:v>
                </c:pt>
                <c:pt idx="44072">
                  <c:v>9.8719342778244652</c:v>
                </c:pt>
                <c:pt idx="44073">
                  <c:v>9.8791191341440783</c:v>
                </c:pt>
                <c:pt idx="44074">
                  <c:v>9.8847776648205237</c:v>
                </c:pt>
                <c:pt idx="44075">
                  <c:v>9.8804087109850833</c:v>
                </c:pt>
                <c:pt idx="44076">
                  <c:v>9.8789894270011338</c:v>
                </c:pt>
                <c:pt idx="44077">
                  <c:v>9.9004256253997838</c:v>
                </c:pt>
                <c:pt idx="44078">
                  <c:v>9.8647352346747521</c:v>
                </c:pt>
                <c:pt idx="44079">
                  <c:v>9.841412011581447</c:v>
                </c:pt>
                <c:pt idx="44080">
                  <c:v>9.8483090583098232</c:v>
                </c:pt>
                <c:pt idx="44081">
                  <c:v>9.8559041593319119</c:v>
                </c:pt>
                <c:pt idx="44082">
                  <c:v>9.8674717649102011</c:v>
                </c:pt>
                <c:pt idx="44083">
                  <c:v>9.8909183622161638</c:v>
                </c:pt>
                <c:pt idx="44084">
                  <c:v>9.8907335936304381</c:v>
                </c:pt>
                <c:pt idx="44085">
                  <c:v>9.8794407891700509</c:v>
                </c:pt>
                <c:pt idx="44086">
                  <c:v>9.8862935968591916</c:v>
                </c:pt>
                <c:pt idx="44087">
                  <c:v>9.8947331456997993</c:v>
                </c:pt>
                <c:pt idx="44088">
                  <c:v>9.9094171284357664</c:v>
                </c:pt>
                <c:pt idx="44089">
                  <c:v>9.9191467058865594</c:v>
                </c:pt>
                <c:pt idx="44090">
                  <c:v>9.91170063826873</c:v>
                </c:pt>
                <c:pt idx="44091">
                  <c:v>9.8935971189414111</c:v>
                </c:pt>
                <c:pt idx="44092">
                  <c:v>9.8696258389539917</c:v>
                </c:pt>
                <c:pt idx="44093">
                  <c:v>9.8450457573509578</c:v>
                </c:pt>
                <c:pt idx="44094">
                  <c:v>9.8458806304375681</c:v>
                </c:pt>
                <c:pt idx="44095">
                  <c:v>9.8609445890767731</c:v>
                </c:pt>
                <c:pt idx="44096">
                  <c:v>9.8706245936014625</c:v>
                </c:pt>
                <c:pt idx="44097">
                  <c:v>9.8768281278103593</c:v>
                </c:pt>
                <c:pt idx="44098">
                  <c:v>9.8967136286756308</c:v>
                </c:pt>
                <c:pt idx="44099">
                  <c:v>9.8983334303953256</c:v>
                </c:pt>
                <c:pt idx="44100">
                  <c:v>9.8870049009574075</c:v>
                </c:pt>
                <c:pt idx="44101">
                  <c:v>9.8564651714497948</c:v>
                </c:pt>
                <c:pt idx="44102">
                  <c:v>9.8279946196658727</c:v>
                </c:pt>
                <c:pt idx="44103">
                  <c:v>9.837300666405957</c:v>
                </c:pt>
                <c:pt idx="44104">
                  <c:v>9.8615308827987977</c:v>
                </c:pt>
                <c:pt idx="44105">
                  <c:v>9.8909265141916372</c:v>
                </c:pt>
                <c:pt idx="44106">
                  <c:v>9.9207632807742758</c:v>
                </c:pt>
                <c:pt idx="44107">
                  <c:v>9.9306660515722722</c:v>
                </c:pt>
                <c:pt idx="44108">
                  <c:v>9.921844832835836</c:v>
                </c:pt>
                <c:pt idx="44109">
                  <c:v>9.8926222803199657</c:v>
                </c:pt>
                <c:pt idx="44110">
                  <c:v>9.8711932358735925</c:v>
                </c:pt>
                <c:pt idx="44111">
                  <c:v>9.8573369018161578</c:v>
                </c:pt>
                <c:pt idx="44112">
                  <c:v>9.8532025068887439</c:v>
                </c:pt>
                <c:pt idx="44113">
                  <c:v>9.8741899192810152</c:v>
                </c:pt>
                <c:pt idx="44114">
                  <c:v>9.8760285121387348</c:v>
                </c:pt>
                <c:pt idx="44115">
                  <c:v>9.8827065664973706</c:v>
                </c:pt>
                <c:pt idx="44116">
                  <c:v>9.8862519157658681</c:v>
                </c:pt>
                <c:pt idx="44117">
                  <c:v>9.8968495175112086</c:v>
                </c:pt>
                <c:pt idx="44118">
                  <c:v>9.9071268964132315</c:v>
                </c:pt>
                <c:pt idx="44119">
                  <c:v>9.8909461006529682</c:v>
                </c:pt>
                <c:pt idx="44120">
                  <c:v>9.8706684972133303</c:v>
                </c:pt>
                <c:pt idx="44121">
                  <c:v>9.8540214108169799</c:v>
                </c:pt>
                <c:pt idx="44122">
                  <c:v>9.8529722960429389</c:v>
                </c:pt>
                <c:pt idx="44123">
                  <c:v>9.8687649207873243</c:v>
                </c:pt>
                <c:pt idx="44124">
                  <c:v>9.8757527597222783</c:v>
                </c:pt>
                <c:pt idx="44125">
                  <c:v>9.8706367621436257</c:v>
                </c:pt>
                <c:pt idx="44126">
                  <c:v>9.8885614040029672</c:v>
                </c:pt>
                <c:pt idx="44127">
                  <c:v>9.8812897747096962</c:v>
                </c:pt>
                <c:pt idx="44128">
                  <c:v>9.8711804335769653</c:v>
                </c:pt>
                <c:pt idx="44129">
                  <c:v>9.8512700959092125</c:v>
                </c:pt>
                <c:pt idx="44130">
                  <c:v>9.8527884566563912</c:v>
                </c:pt>
                <c:pt idx="44131">
                  <c:v>9.8614016464157697</c:v>
                </c:pt>
                <c:pt idx="44132">
                  <c:v>9.872071960360012</c:v>
                </c:pt>
                <c:pt idx="44133">
                  <c:v>9.9016382498991788</c:v>
                </c:pt>
                <c:pt idx="44134">
                  <c:v>9.9123972175394286</c:v>
                </c:pt>
                <c:pt idx="44135">
                  <c:v>9.9138964175918431</c:v>
                </c:pt>
                <c:pt idx="44136">
                  <c:v>9.8938610652008379</c:v>
                </c:pt>
                <c:pt idx="44137">
                  <c:v>9.8917917837745222</c:v>
                </c:pt>
                <c:pt idx="44138">
                  <c:v>9.8833306613180927</c:v>
                </c:pt>
                <c:pt idx="44139">
                  <c:v>9.8474947295393864</c:v>
                </c:pt>
                <c:pt idx="44140">
                  <c:v>9.8259732284933978</c:v>
                </c:pt>
                <c:pt idx="44141">
                  <c:v>9.8232765785348004</c:v>
                </c:pt>
                <c:pt idx="44142">
                  <c:v>9.8451479168469813</c:v>
                </c:pt>
                <c:pt idx="44143">
                  <c:v>9.858726322684312</c:v>
                </c:pt>
                <c:pt idx="44144">
                  <c:v>9.8811502704591625</c:v>
                </c:pt>
                <c:pt idx="44145">
                  <c:v>9.8927430931380389</c:v>
                </c:pt>
                <c:pt idx="44146">
                  <c:v>9.8961352326518774</c:v>
                </c:pt>
                <c:pt idx="44147">
                  <c:v>9.9428479652476565</c:v>
                </c:pt>
                <c:pt idx="44148">
                  <c:v>9.9563665431825417</c:v>
                </c:pt>
                <c:pt idx="44149">
                  <c:v>9.9473836349876006</c:v>
                </c:pt>
                <c:pt idx="44150">
                  <c:v>9.9124222635562607</c:v>
                </c:pt>
                <c:pt idx="44151">
                  <c:v>9.860647377567437</c:v>
                </c:pt>
                <c:pt idx="44152">
                  <c:v>9.8514735512384082</c:v>
                </c:pt>
                <c:pt idx="44153">
                  <c:v>9.8443014463018574</c:v>
                </c:pt>
                <c:pt idx="44154">
                  <c:v>9.8482017896355956</c:v>
                </c:pt>
                <c:pt idx="44155">
                  <c:v>9.8609139440809379</c:v>
                </c:pt>
                <c:pt idx="44156">
                  <c:v>9.8937933524440851</c:v>
                </c:pt>
                <c:pt idx="44157">
                  <c:v>9.8902493302351235</c:v>
                </c:pt>
                <c:pt idx="44158">
                  <c:v>9.9097930177235778</c:v>
                </c:pt>
                <c:pt idx="44159">
                  <c:v>9.9057776038553094</c:v>
                </c:pt>
                <c:pt idx="44160">
                  <c:v>9.880170137506699</c:v>
                </c:pt>
                <c:pt idx="44161">
                  <c:v>9.8576620009085776</c:v>
                </c:pt>
                <c:pt idx="44162">
                  <c:v>9.8351986620813925</c:v>
                </c:pt>
                <c:pt idx="44163">
                  <c:v>9.8301691993810216</c:v>
                </c:pt>
                <c:pt idx="44164">
                  <c:v>9.8405022679723775</c:v>
                </c:pt>
                <c:pt idx="44165">
                  <c:v>9.8525073370772205</c:v>
                </c:pt>
                <c:pt idx="44166">
                  <c:v>9.8575507209274136</c:v>
                </c:pt>
                <c:pt idx="44167">
                  <c:v>9.8568994987883904</c:v>
                </c:pt>
                <c:pt idx="44168">
                  <c:v>9.8754274178058186</c:v>
                </c:pt>
                <c:pt idx="44169">
                  <c:v>9.8895830613150437</c:v>
                </c:pt>
                <c:pt idx="44170">
                  <c:v>9.8898938023870926</c:v>
                </c:pt>
                <c:pt idx="44171">
                  <c:v>9.9201194699108779</c:v>
                </c:pt>
                <c:pt idx="44172">
                  <c:v>9.9151294507723886</c:v>
                </c:pt>
                <c:pt idx="44173">
                  <c:v>9.8905934081507816</c:v>
                </c:pt>
                <c:pt idx="44174">
                  <c:v>9.851277027445299</c:v>
                </c:pt>
                <c:pt idx="44175">
                  <c:v>9.8460690034236666</c:v>
                </c:pt>
                <c:pt idx="44176">
                  <c:v>9.8439236207217569</c:v>
                </c:pt>
                <c:pt idx="44177">
                  <c:v>9.8540585656988942</c:v>
                </c:pt>
                <c:pt idx="44178">
                  <c:v>9.8500193929663489</c:v>
                </c:pt>
                <c:pt idx="44179">
                  <c:v>9.8537606223519614</c:v>
                </c:pt>
                <c:pt idx="44180">
                  <c:v>9.8658523026849245</c:v>
                </c:pt>
                <c:pt idx="44181">
                  <c:v>9.8586027474680851</c:v>
                </c:pt>
                <c:pt idx="44182">
                  <c:v>9.8555977359223501</c:v>
                </c:pt>
                <c:pt idx="44183">
                  <c:v>9.855749028307546</c:v>
                </c:pt>
                <c:pt idx="44184">
                  <c:v>9.843727563060849</c:v>
                </c:pt>
                <c:pt idx="44185">
                  <c:v>9.8429052770097645</c:v>
                </c:pt>
                <c:pt idx="44186">
                  <c:v>9.8607755342646612</c:v>
                </c:pt>
                <c:pt idx="44187">
                  <c:v>9.8933241085826733</c:v>
                </c:pt>
                <c:pt idx="44188">
                  <c:v>9.9344157626269531</c:v>
                </c:pt>
                <c:pt idx="44189">
                  <c:v>9.9309896583122264</c:v>
                </c:pt>
                <c:pt idx="44190">
                  <c:v>9.9311687447552313</c:v>
                </c:pt>
                <c:pt idx="44191">
                  <c:v>9.8953242917250233</c:v>
                </c:pt>
                <c:pt idx="44192">
                  <c:v>9.8531848749964333</c:v>
                </c:pt>
                <c:pt idx="44193">
                  <c:v>9.8162715917120398</c:v>
                </c:pt>
                <c:pt idx="44194">
                  <c:v>9.8196374251668228</c:v>
                </c:pt>
                <c:pt idx="44195">
                  <c:v>9.8409693822693871</c:v>
                </c:pt>
                <c:pt idx="44196">
                  <c:v>9.8567053189157026</c:v>
                </c:pt>
                <c:pt idx="44197">
                  <c:v>9.8656793835276222</c:v>
                </c:pt>
                <c:pt idx="44198">
                  <c:v>9.8635863516869318</c:v>
                </c:pt>
                <c:pt idx="44199">
                  <c:v>9.8464987545668627</c:v>
                </c:pt>
                <c:pt idx="44200">
                  <c:v>9.8297022853323348</c:v>
                </c:pt>
                <c:pt idx="44201">
                  <c:v>9.8444738840243442</c:v>
                </c:pt>
                <c:pt idx="44202">
                  <c:v>9.8733470971271586</c:v>
                </c:pt>
                <c:pt idx="44203">
                  <c:v>9.8895900894777995</c:v>
                </c:pt>
                <c:pt idx="44204">
                  <c:v>9.900128486749999</c:v>
                </c:pt>
                <c:pt idx="44205">
                  <c:v>9.9038989495641054</c:v>
                </c:pt>
                <c:pt idx="44206">
                  <c:v>9.8802809166704737</c:v>
                </c:pt>
                <c:pt idx="44207">
                  <c:v>9.8679820596799761</c:v>
                </c:pt>
                <c:pt idx="44208">
                  <c:v>9.856063057202288</c:v>
                </c:pt>
                <c:pt idx="44209">
                  <c:v>9.8721768248165098</c:v>
                </c:pt>
                <c:pt idx="44210">
                  <c:v>9.8809485067375</c:v>
                </c:pt>
                <c:pt idx="44211">
                  <c:v>9.8692569960903818</c:v>
                </c:pt>
                <c:pt idx="44212">
                  <c:v>9.8565149282020101</c:v>
                </c:pt>
                <c:pt idx="44213">
                  <c:v>9.849778787898547</c:v>
                </c:pt>
                <c:pt idx="44214">
                  <c:v>9.8468044553434062</c:v>
                </c:pt>
                <c:pt idx="44215">
                  <c:v>9.8332008322618503</c:v>
                </c:pt>
                <c:pt idx="44216">
                  <c:v>9.8410124379889474</c:v>
                </c:pt>
                <c:pt idx="44217">
                  <c:v>9.8657302134939453</c:v>
                </c:pt>
                <c:pt idx="44218">
                  <c:v>9.8852239629874568</c:v>
                </c:pt>
                <c:pt idx="44219">
                  <c:v>9.8919584329758603</c:v>
                </c:pt>
                <c:pt idx="44220">
                  <c:v>9.8935635391528862</c:v>
                </c:pt>
                <c:pt idx="44221">
                  <c:v>9.8752797985897534</c:v>
                </c:pt>
                <c:pt idx="44222">
                  <c:v>9.8629259319347327</c:v>
                </c:pt>
                <c:pt idx="44223">
                  <c:v>9.8628852391549362</c:v>
                </c:pt>
                <c:pt idx="44224">
                  <c:v>9.8560583217217683</c:v>
                </c:pt>
                <c:pt idx="44225">
                  <c:v>9.8614738498148977</c:v>
                </c:pt>
                <c:pt idx="44226">
                  <c:v>9.8714229082971716</c:v>
                </c:pt>
                <c:pt idx="44227">
                  <c:v>9.8718569736199591</c:v>
                </c:pt>
                <c:pt idx="44228">
                  <c:v>9.8747274523259136</c:v>
                </c:pt>
                <c:pt idx="44229">
                  <c:v>9.8698613459833613</c:v>
                </c:pt>
                <c:pt idx="44230">
                  <c:v>9.8821156701409336</c:v>
                </c:pt>
                <c:pt idx="44231">
                  <c:v>9.8796595741501427</c:v>
                </c:pt>
                <c:pt idx="44232">
                  <c:v>9.8858328909495476</c:v>
                </c:pt>
                <c:pt idx="44233">
                  <c:v>9.87137615822272</c:v>
                </c:pt>
                <c:pt idx="44234">
                  <c:v>9.8706962108350584</c:v>
                </c:pt>
                <c:pt idx="44235">
                  <c:v>9.8695893386243974</c:v>
                </c:pt>
                <c:pt idx="44236">
                  <c:v>9.8737310246010299</c:v>
                </c:pt>
                <c:pt idx="44237">
                  <c:v>9.8867174181339976</c:v>
                </c:pt>
                <c:pt idx="44238">
                  <c:v>9.9004839537317437</c:v>
                </c:pt>
                <c:pt idx="44239">
                  <c:v>9.9112328074064386</c:v>
                </c:pt>
                <c:pt idx="44240">
                  <c:v>9.9055888326834882</c:v>
                </c:pt>
                <c:pt idx="44241">
                  <c:v>9.8940641214274549</c:v>
                </c:pt>
                <c:pt idx="44242">
                  <c:v>9.9059598909662956</c:v>
                </c:pt>
                <c:pt idx="44243">
                  <c:v>9.9362623443019054</c:v>
                </c:pt>
                <c:pt idx="44244">
                  <c:v>9.9667494733067343</c:v>
                </c:pt>
                <c:pt idx="44245">
                  <c:v>10.01741307821781</c:v>
                </c:pt>
                <c:pt idx="44246">
                  <c:v>10.001407480103806</c:v>
                </c:pt>
                <c:pt idx="44247">
                  <c:v>9.9162363283110082</c:v>
                </c:pt>
                <c:pt idx="44248">
                  <c:v>9.8462372616589349</c:v>
                </c:pt>
                <c:pt idx="44249">
                  <c:v>9.7841938890256923</c:v>
                </c:pt>
                <c:pt idx="44250">
                  <c:v>9.8282839979902015</c:v>
                </c:pt>
                <c:pt idx="44251">
                  <c:v>9.8644807011066575</c:v>
                </c:pt>
                <c:pt idx="44252">
                  <c:v>9.8885318744577422</c:v>
                </c:pt>
                <c:pt idx="44253">
                  <c:v>9.8954094918191551</c:v>
                </c:pt>
                <c:pt idx="44254">
                  <c:v>9.8540905792696769</c:v>
                </c:pt>
                <c:pt idx="44255">
                  <c:v>9.8185638501969574</c:v>
                </c:pt>
                <c:pt idx="44256">
                  <c:v>9.8706526308262497</c:v>
                </c:pt>
                <c:pt idx="44257">
                  <c:v>9.8841374573153331</c:v>
                </c:pt>
                <c:pt idx="44258">
                  <c:v>9.871234876136505</c:v>
                </c:pt>
                <c:pt idx="44259">
                  <c:v>10.006316206065048</c:v>
                </c:pt>
                <c:pt idx="44260">
                  <c:v>10.109182285202355</c:v>
                </c:pt>
                <c:pt idx="44261">
                  <c:v>9.9693573867367249</c:v>
                </c:pt>
                <c:pt idx="44262">
                  <c:v>9.8072036673529404</c:v>
                </c:pt>
                <c:pt idx="44263">
                  <c:v>9.766824402584195</c:v>
                </c:pt>
                <c:pt idx="44264">
                  <c:v>9.8114626290613103</c:v>
                </c:pt>
                <c:pt idx="44265">
                  <c:v>9.8254350749180936</c:v>
                </c:pt>
                <c:pt idx="44266">
                  <c:v>9.8532361980759724</c:v>
                </c:pt>
                <c:pt idx="44267">
                  <c:v>9.856663328568084</c:v>
                </c:pt>
                <c:pt idx="44268">
                  <c:v>9.8786632583191114</c:v>
                </c:pt>
                <c:pt idx="44269">
                  <c:v>9.9000241797781339</c:v>
                </c:pt>
                <c:pt idx="44270">
                  <c:v>9.9384519789451833</c:v>
                </c:pt>
                <c:pt idx="44271">
                  <c:v>9.978887450959526</c:v>
                </c:pt>
                <c:pt idx="44272">
                  <c:v>9.9518851851934684</c:v>
                </c:pt>
                <c:pt idx="44273">
                  <c:v>9.9108489230549193</c:v>
                </c:pt>
                <c:pt idx="44274">
                  <c:v>9.8723167634071949</c:v>
                </c:pt>
                <c:pt idx="44275">
                  <c:v>9.8388824271561361</c:v>
                </c:pt>
                <c:pt idx="44276">
                  <c:v>9.811632053962132</c:v>
                </c:pt>
                <c:pt idx="44277">
                  <c:v>9.81416444638276</c:v>
                </c:pt>
                <c:pt idx="44278">
                  <c:v>9.8301082120405763</c:v>
                </c:pt>
                <c:pt idx="44279">
                  <c:v>9.8440938036998258</c:v>
                </c:pt>
                <c:pt idx="44280">
                  <c:v>9.864942651768855</c:v>
                </c:pt>
                <c:pt idx="44281">
                  <c:v>9.8666898685432365</c:v>
                </c:pt>
                <c:pt idx="44282">
                  <c:v>9.8745454305050746</c:v>
                </c:pt>
                <c:pt idx="44283">
                  <c:v>9.8746000689444831</c:v>
                </c:pt>
                <c:pt idx="44284">
                  <c:v>9.8442670280441096</c:v>
                </c:pt>
                <c:pt idx="44285">
                  <c:v>9.8571335538700744</c:v>
                </c:pt>
                <c:pt idx="44286">
                  <c:v>9.8529559019920576</c:v>
                </c:pt>
                <c:pt idx="44287">
                  <c:v>9.8428739760080362</c:v>
                </c:pt>
                <c:pt idx="44288">
                  <c:v>9.8478816261823017</c:v>
                </c:pt>
                <c:pt idx="44289">
                  <c:v>9.8907873225643232</c:v>
                </c:pt>
                <c:pt idx="44290">
                  <c:v>9.9171563500938351</c:v>
                </c:pt>
                <c:pt idx="44291">
                  <c:v>9.9114341818404963</c:v>
                </c:pt>
                <c:pt idx="44292">
                  <c:v>9.8601433137717969</c:v>
                </c:pt>
                <c:pt idx="44293">
                  <c:v>9.7979583247567934</c:v>
                </c:pt>
                <c:pt idx="44294">
                  <c:v>9.7851709725030744</c:v>
                </c:pt>
                <c:pt idx="44295">
                  <c:v>9.8099291776288311</c:v>
                </c:pt>
                <c:pt idx="44296">
                  <c:v>9.867141072350579</c:v>
                </c:pt>
                <c:pt idx="44297">
                  <c:v>9.9356792414803348</c:v>
                </c:pt>
                <c:pt idx="44298">
                  <c:v>9.9252060942273026</c:v>
                </c:pt>
                <c:pt idx="44299">
                  <c:v>9.9066797676395968</c:v>
                </c:pt>
                <c:pt idx="44300">
                  <c:v>9.8993274270073712</c:v>
                </c:pt>
                <c:pt idx="44301">
                  <c:v>9.8499578756626214</c:v>
                </c:pt>
                <c:pt idx="44302">
                  <c:v>9.8130647025354705</c:v>
                </c:pt>
                <c:pt idx="44303">
                  <c:v>9.8098749647190893</c:v>
                </c:pt>
                <c:pt idx="44304">
                  <c:v>9.8119743215432536</c:v>
                </c:pt>
                <c:pt idx="44305">
                  <c:v>9.8292650681886506</c:v>
                </c:pt>
                <c:pt idx="44306">
                  <c:v>9.8731042793145107</c:v>
                </c:pt>
                <c:pt idx="44307">
                  <c:v>9.9108338139377281</c:v>
                </c:pt>
                <c:pt idx="44308">
                  <c:v>9.9111388902008279</c:v>
                </c:pt>
                <c:pt idx="44309">
                  <c:v>9.9132242519326628</c:v>
                </c:pt>
                <c:pt idx="44310">
                  <c:v>9.9135129426439335</c:v>
                </c:pt>
                <c:pt idx="44311">
                  <c:v>9.8895307362370737</c:v>
                </c:pt>
                <c:pt idx="44312">
                  <c:v>9.8400734242259293</c:v>
                </c:pt>
                <c:pt idx="44313">
                  <c:v>9.8080084748844865</c:v>
                </c:pt>
                <c:pt idx="44314">
                  <c:v>9.8139114859814995</c:v>
                </c:pt>
                <c:pt idx="44315">
                  <c:v>9.8444199353238968</c:v>
                </c:pt>
                <c:pt idx="44316">
                  <c:v>9.898241150828877</c:v>
                </c:pt>
                <c:pt idx="44317">
                  <c:v>9.9408472553496949</c:v>
                </c:pt>
                <c:pt idx="44318">
                  <c:v>9.9546368197206601</c:v>
                </c:pt>
                <c:pt idx="44319">
                  <c:v>9.9052804864087562</c:v>
                </c:pt>
                <c:pt idx="44320">
                  <c:v>9.8666229401514673</c:v>
                </c:pt>
                <c:pt idx="44321">
                  <c:v>9.8510616266872031</c:v>
                </c:pt>
                <c:pt idx="44322">
                  <c:v>9.8517939106884871</c:v>
                </c:pt>
                <c:pt idx="44323">
                  <c:v>9.8603108830384993</c:v>
                </c:pt>
                <c:pt idx="44324">
                  <c:v>9.868283988793733</c:v>
                </c:pt>
                <c:pt idx="44325">
                  <c:v>9.8702471309354696</c:v>
                </c:pt>
                <c:pt idx="44326">
                  <c:v>9.880995653715388</c:v>
                </c:pt>
                <c:pt idx="44327">
                  <c:v>9.9012292632659484</c:v>
                </c:pt>
                <c:pt idx="44328">
                  <c:v>9.9021547286775764</c:v>
                </c:pt>
                <c:pt idx="44329">
                  <c:v>9.8801201778473544</c:v>
                </c:pt>
                <c:pt idx="44330">
                  <c:v>9.8707012900114997</c:v>
                </c:pt>
                <c:pt idx="44331">
                  <c:v>9.8488795554965041</c:v>
                </c:pt>
                <c:pt idx="44332">
                  <c:v>9.8389168050389149</c:v>
                </c:pt>
                <c:pt idx="44333">
                  <c:v>9.8312318970711985</c:v>
                </c:pt>
                <c:pt idx="44334">
                  <c:v>9.840418052044047</c:v>
                </c:pt>
                <c:pt idx="44335">
                  <c:v>9.8568069608905606</c:v>
                </c:pt>
                <c:pt idx="44336">
                  <c:v>9.866910004713251</c:v>
                </c:pt>
                <c:pt idx="44337">
                  <c:v>9.8900233653869289</c:v>
                </c:pt>
                <c:pt idx="44338">
                  <c:v>9.9131731637069667</c:v>
                </c:pt>
                <c:pt idx="44339">
                  <c:v>9.8890966876315431</c:v>
                </c:pt>
                <c:pt idx="44340">
                  <c:v>9.8730136147099508</c:v>
                </c:pt>
                <c:pt idx="44341">
                  <c:v>9.8680501470941184</c:v>
                </c:pt>
                <c:pt idx="44342">
                  <c:v>9.8739212785091421</c:v>
                </c:pt>
                <c:pt idx="44343">
                  <c:v>9.8690367147464926</c:v>
                </c:pt>
                <c:pt idx="44344">
                  <c:v>9.8743402562566551</c:v>
                </c:pt>
                <c:pt idx="44345">
                  <c:v>9.8741836494230846</c:v>
                </c:pt>
                <c:pt idx="44346">
                  <c:v>9.8696183164122679</c:v>
                </c:pt>
                <c:pt idx="44347">
                  <c:v>9.8944481508625888</c:v>
                </c:pt>
                <c:pt idx="44348">
                  <c:v>9.8876805474718488</c:v>
                </c:pt>
                <c:pt idx="44349">
                  <c:v>9.8714904181373022</c:v>
                </c:pt>
                <c:pt idx="44350">
                  <c:v>9.8625529865039105</c:v>
                </c:pt>
                <c:pt idx="44351">
                  <c:v>9.8818812181575399</c:v>
                </c:pt>
                <c:pt idx="44352">
                  <c:v>9.9059118268304509</c:v>
                </c:pt>
                <c:pt idx="44353">
                  <c:v>9.9007997004318327</c:v>
                </c:pt>
                <c:pt idx="44354">
                  <c:v>9.8924232953493334</c:v>
                </c:pt>
                <c:pt idx="44355">
                  <c:v>9.8734456879263242</c:v>
                </c:pt>
                <c:pt idx="44356">
                  <c:v>9.8567833477659352</c:v>
                </c:pt>
                <c:pt idx="44357">
                  <c:v>9.8579306597217133</c:v>
                </c:pt>
                <c:pt idx="44358">
                  <c:v>9.8489614536153258</c:v>
                </c:pt>
                <c:pt idx="44359">
                  <c:v>9.8354364309809732</c:v>
                </c:pt>
                <c:pt idx="44360">
                  <c:v>9.8238545953402134</c:v>
                </c:pt>
                <c:pt idx="44361">
                  <c:v>9.8294000897695462</c:v>
                </c:pt>
                <c:pt idx="44362">
                  <c:v>9.8530923624748414</c:v>
                </c:pt>
                <c:pt idx="44363">
                  <c:v>9.8773126091287899</c:v>
                </c:pt>
                <c:pt idx="44364">
                  <c:v>9.8875676836402704</c:v>
                </c:pt>
                <c:pt idx="44365">
                  <c:v>9.9051266139287204</c:v>
                </c:pt>
                <c:pt idx="44366">
                  <c:v>9.8965047831615749</c:v>
                </c:pt>
                <c:pt idx="44367">
                  <c:v>9.883111679877242</c:v>
                </c:pt>
                <c:pt idx="44368">
                  <c:v>9.8549867874320238</c:v>
                </c:pt>
                <c:pt idx="44369">
                  <c:v>9.8563700833527594</c:v>
                </c:pt>
                <c:pt idx="44370">
                  <c:v>9.8565420303236344</c:v>
                </c:pt>
                <c:pt idx="44371">
                  <c:v>9.8695266049638164</c:v>
                </c:pt>
                <c:pt idx="44372">
                  <c:v>9.8878910001954115</c:v>
                </c:pt>
                <c:pt idx="44373">
                  <c:v>9.8880043939913911</c:v>
                </c:pt>
                <c:pt idx="44374">
                  <c:v>9.8996380840241471</c:v>
                </c:pt>
                <c:pt idx="44375">
                  <c:v>9.8743231272924721</c:v>
                </c:pt>
                <c:pt idx="44376">
                  <c:v>9.8508093931373448</c:v>
                </c:pt>
                <c:pt idx="44377">
                  <c:v>9.8505729904679562</c:v>
                </c:pt>
                <c:pt idx="44378">
                  <c:v>9.8599844043918523</c:v>
                </c:pt>
                <c:pt idx="44379">
                  <c:v>9.8536396249202589</c:v>
                </c:pt>
                <c:pt idx="44380">
                  <c:v>9.8601141092977063</c:v>
                </c:pt>
                <c:pt idx="44381">
                  <c:v>9.866586644455051</c:v>
                </c:pt>
                <c:pt idx="44382">
                  <c:v>9.8719030904280451</c:v>
                </c:pt>
                <c:pt idx="44383">
                  <c:v>9.8940331034328928</c:v>
                </c:pt>
                <c:pt idx="44384">
                  <c:v>9.8957748159994843</c:v>
                </c:pt>
                <c:pt idx="44385">
                  <c:v>9.8818101400149985</c:v>
                </c:pt>
                <c:pt idx="44386">
                  <c:v>9.8467614863895019</c:v>
                </c:pt>
                <c:pt idx="44387">
                  <c:v>9.8367927878769876</c:v>
                </c:pt>
                <c:pt idx="44388">
                  <c:v>9.8402282012341491</c:v>
                </c:pt>
                <c:pt idx="44389">
                  <c:v>9.837334741185094</c:v>
                </c:pt>
                <c:pt idx="44390">
                  <c:v>9.8378727813351006</c:v>
                </c:pt>
                <c:pt idx="44391">
                  <c:v>9.7991006257764912</c:v>
                </c:pt>
                <c:pt idx="44392">
                  <c:v>9.7771215550693782</c:v>
                </c:pt>
                <c:pt idx="44393">
                  <c:v>9.8833398896325377</c:v>
                </c:pt>
                <c:pt idx="44394">
                  <c:v>10.008120934800326</c:v>
                </c:pt>
                <c:pt idx="44395">
                  <c:v>10.020350969705493</c:v>
                </c:pt>
                <c:pt idx="44396">
                  <c:v>9.9640538283928084</c:v>
                </c:pt>
                <c:pt idx="44397">
                  <c:v>9.8952725268722848</c:v>
                </c:pt>
                <c:pt idx="44398">
                  <c:v>9.8489312161042477</c:v>
                </c:pt>
                <c:pt idx="44399">
                  <c:v>9.8229217232397179</c:v>
                </c:pt>
                <c:pt idx="44400">
                  <c:v>9.8150575884799967</c:v>
                </c:pt>
                <c:pt idx="44401">
                  <c:v>9.7992336495039147</c:v>
                </c:pt>
                <c:pt idx="44402">
                  <c:v>9.8051880848425785</c:v>
                </c:pt>
                <c:pt idx="44403">
                  <c:v>9.8134892741316992</c:v>
                </c:pt>
                <c:pt idx="44404">
                  <c:v>9.8462852086136721</c:v>
                </c:pt>
                <c:pt idx="44405">
                  <c:v>9.8759241389413539</c:v>
                </c:pt>
                <c:pt idx="44406">
                  <c:v>9.9393543612390758</c:v>
                </c:pt>
                <c:pt idx="44407">
                  <c:v>9.9625603982931494</c:v>
                </c:pt>
                <c:pt idx="44408">
                  <c:v>9.9592907134435755</c:v>
                </c:pt>
                <c:pt idx="44409">
                  <c:v>9.9262180555316224</c:v>
                </c:pt>
                <c:pt idx="44410">
                  <c:v>9.8735778927088163</c:v>
                </c:pt>
                <c:pt idx="44411">
                  <c:v>9.8318726358642063</c:v>
                </c:pt>
                <c:pt idx="44412">
                  <c:v>9.8223740917996754</c:v>
                </c:pt>
                <c:pt idx="44413">
                  <c:v>9.8152839494165871</c:v>
                </c:pt>
                <c:pt idx="44414">
                  <c:v>9.8401060275178889</c:v>
                </c:pt>
                <c:pt idx="44415">
                  <c:v>9.8309942498429805</c:v>
                </c:pt>
                <c:pt idx="44416">
                  <c:v>9.8445225462837822</c:v>
                </c:pt>
                <c:pt idx="44417">
                  <c:v>9.8457346539714727</c:v>
                </c:pt>
                <c:pt idx="44418">
                  <c:v>9.8714627998090112</c:v>
                </c:pt>
                <c:pt idx="44419">
                  <c:v>9.9019609667283603</c:v>
                </c:pt>
                <c:pt idx="44420">
                  <c:v>9.9250885380512894</c:v>
                </c:pt>
                <c:pt idx="44421">
                  <c:v>9.9099795936228041</c:v>
                </c:pt>
                <c:pt idx="44422">
                  <c:v>9.8921790034717034</c:v>
                </c:pt>
                <c:pt idx="44423">
                  <c:v>9.8839835220527643</c:v>
                </c:pt>
                <c:pt idx="44424">
                  <c:v>9.8826644667005485</c:v>
                </c:pt>
                <c:pt idx="44425">
                  <c:v>9.899343307416844</c:v>
                </c:pt>
                <c:pt idx="44426">
                  <c:v>9.8910862109082807</c:v>
                </c:pt>
                <c:pt idx="44427">
                  <c:v>9.8714189576112048</c:v>
                </c:pt>
                <c:pt idx="44428">
                  <c:v>9.840693795018483</c:v>
                </c:pt>
                <c:pt idx="44429">
                  <c:v>9.823277307308393</c:v>
                </c:pt>
                <c:pt idx="44430">
                  <c:v>9.8331191686070092</c:v>
                </c:pt>
                <c:pt idx="44431">
                  <c:v>9.8388435069345341</c:v>
                </c:pt>
                <c:pt idx="44432">
                  <c:v>9.8676389224804169</c:v>
                </c:pt>
                <c:pt idx="44433">
                  <c:v>9.8845141707965887</c:v>
                </c:pt>
                <c:pt idx="44434">
                  <c:v>9.9005198003921748</c:v>
                </c:pt>
                <c:pt idx="44435">
                  <c:v>9.8900769860332343</c:v>
                </c:pt>
                <c:pt idx="44436">
                  <c:v>9.8960762073523814</c:v>
                </c:pt>
                <c:pt idx="44437">
                  <c:v>9.8950130769564097</c:v>
                </c:pt>
                <c:pt idx="44438">
                  <c:v>9.8961963474323866</c:v>
                </c:pt>
                <c:pt idx="44439">
                  <c:v>9.9186039365923051</c:v>
                </c:pt>
                <c:pt idx="44440">
                  <c:v>9.897384943769449</c:v>
                </c:pt>
                <c:pt idx="44441">
                  <c:v>9.864163431817536</c:v>
                </c:pt>
                <c:pt idx="44442">
                  <c:v>9.8230347310622967</c:v>
                </c:pt>
                <c:pt idx="44443">
                  <c:v>9.8227514118224661</c:v>
                </c:pt>
                <c:pt idx="44444">
                  <c:v>9.8181382553992194</c:v>
                </c:pt>
                <c:pt idx="44445">
                  <c:v>9.8515178210912051</c:v>
                </c:pt>
                <c:pt idx="44446">
                  <c:v>9.9016682585669091</c:v>
                </c:pt>
                <c:pt idx="44447">
                  <c:v>9.9224870786152053</c:v>
                </c:pt>
                <c:pt idx="44448">
                  <c:v>9.931473282100356</c:v>
                </c:pt>
                <c:pt idx="44449">
                  <c:v>9.9165717577811474</c:v>
                </c:pt>
                <c:pt idx="44450">
                  <c:v>9.8777733415471012</c:v>
                </c:pt>
                <c:pt idx="44451">
                  <c:v>9.8524196304751399</c:v>
                </c:pt>
                <c:pt idx="44452">
                  <c:v>9.8703308914507417</c:v>
                </c:pt>
                <c:pt idx="44453">
                  <c:v>9.8834866153872767</c:v>
                </c:pt>
                <c:pt idx="44454">
                  <c:v>9.8788116457814326</c:v>
                </c:pt>
                <c:pt idx="44455">
                  <c:v>9.8668250286051151</c:v>
                </c:pt>
                <c:pt idx="44456">
                  <c:v>9.8453785473369049</c:v>
                </c:pt>
                <c:pt idx="44457">
                  <c:v>9.8385998603435105</c:v>
                </c:pt>
                <c:pt idx="44458">
                  <c:v>9.8438301948952578</c:v>
                </c:pt>
                <c:pt idx="44459">
                  <c:v>9.8452326180478362</c:v>
                </c:pt>
                <c:pt idx="44460">
                  <c:v>9.8452398235279386</c:v>
                </c:pt>
                <c:pt idx="44461">
                  <c:v>9.8459653219215699</c:v>
                </c:pt>
                <c:pt idx="44462">
                  <c:v>9.8418740068627084</c:v>
                </c:pt>
                <c:pt idx="44463">
                  <c:v>9.848461806139218</c:v>
                </c:pt>
                <c:pt idx="44464">
                  <c:v>9.8514872923363352</c:v>
                </c:pt>
                <c:pt idx="44465">
                  <c:v>9.858887237583378</c:v>
                </c:pt>
                <c:pt idx="44466">
                  <c:v>9.8766107309194044</c:v>
                </c:pt>
                <c:pt idx="44467">
                  <c:v>9.8842673054582413</c:v>
                </c:pt>
                <c:pt idx="44468">
                  <c:v>9.8810686448028129</c:v>
                </c:pt>
                <c:pt idx="44469">
                  <c:v>9.8792551289079498</c:v>
                </c:pt>
                <c:pt idx="44470">
                  <c:v>9.8615599410692738</c:v>
                </c:pt>
                <c:pt idx="44471">
                  <c:v>9.8537709277748942</c:v>
                </c:pt>
                <c:pt idx="44472">
                  <c:v>9.8665559613442237</c:v>
                </c:pt>
                <c:pt idx="44473">
                  <c:v>9.8975138416066724</c:v>
                </c:pt>
                <c:pt idx="44474">
                  <c:v>9.9357067286644796</c:v>
                </c:pt>
                <c:pt idx="44475">
                  <c:v>9.9303449704673756</c:v>
                </c:pt>
                <c:pt idx="44476">
                  <c:v>9.8995656078406089</c:v>
                </c:pt>
                <c:pt idx="44477">
                  <c:v>9.8746294359312756</c:v>
                </c:pt>
                <c:pt idx="44478">
                  <c:v>9.822339993635385</c:v>
                </c:pt>
                <c:pt idx="44479">
                  <c:v>9.7945341911368633</c:v>
                </c:pt>
                <c:pt idx="44480">
                  <c:v>9.788044989541012</c:v>
                </c:pt>
                <c:pt idx="44481">
                  <c:v>9.8055394378629668</c:v>
                </c:pt>
                <c:pt idx="44482">
                  <c:v>9.8342720495042233</c:v>
                </c:pt>
                <c:pt idx="44483">
                  <c:v>9.8593275636762332</c:v>
                </c:pt>
                <c:pt idx="44484">
                  <c:v>9.8667404787006721</c:v>
                </c:pt>
                <c:pt idx="44485">
                  <c:v>9.8861804860139912</c:v>
                </c:pt>
                <c:pt idx="44486">
                  <c:v>9.8952740111769657</c:v>
                </c:pt>
                <c:pt idx="44487">
                  <c:v>9.898507807338591</c:v>
                </c:pt>
                <c:pt idx="44488">
                  <c:v>9.8841108604457197</c:v>
                </c:pt>
                <c:pt idx="44489">
                  <c:v>9.8599659244882076</c:v>
                </c:pt>
                <c:pt idx="44490">
                  <c:v>9.8427947407764638</c:v>
                </c:pt>
                <c:pt idx="44491">
                  <c:v>9.8282694105545669</c:v>
                </c:pt>
                <c:pt idx="44492">
                  <c:v>9.8289565091828948</c:v>
                </c:pt>
                <c:pt idx="44493">
                  <c:v>9.8434946153161977</c:v>
                </c:pt>
                <c:pt idx="44494">
                  <c:v>9.8716389701647369</c:v>
                </c:pt>
                <c:pt idx="44495">
                  <c:v>9.9049183824035758</c:v>
                </c:pt>
                <c:pt idx="44496">
                  <c:v>9.8961262143859727</c:v>
                </c:pt>
                <c:pt idx="44497">
                  <c:v>9.8747735194230142</c:v>
                </c:pt>
                <c:pt idx="44498">
                  <c:v>9.859129452151592</c:v>
                </c:pt>
                <c:pt idx="44499">
                  <c:v>9.8487268130086107</c:v>
                </c:pt>
                <c:pt idx="44500">
                  <c:v>9.8680226826232769</c:v>
                </c:pt>
                <c:pt idx="44501">
                  <c:v>9.889853987483793</c:v>
                </c:pt>
                <c:pt idx="44502">
                  <c:v>9.8961282034769606</c:v>
                </c:pt>
                <c:pt idx="44503">
                  <c:v>9.8531025571669435</c:v>
                </c:pt>
                <c:pt idx="44504">
                  <c:v>9.8280812412951093</c:v>
                </c:pt>
                <c:pt idx="44505">
                  <c:v>9.8420680968777052</c:v>
                </c:pt>
                <c:pt idx="44506">
                  <c:v>9.8436497300480337</c:v>
                </c:pt>
                <c:pt idx="44507">
                  <c:v>9.8537584837252208</c:v>
                </c:pt>
                <c:pt idx="44508">
                  <c:v>9.874722283321903</c:v>
                </c:pt>
                <c:pt idx="44509">
                  <c:v>9.907829697541743</c:v>
                </c:pt>
                <c:pt idx="44510">
                  <c:v>9.8650067989571806</c:v>
                </c:pt>
                <c:pt idx="44511">
                  <c:v>9.8165995458354782</c:v>
                </c:pt>
                <c:pt idx="44512">
                  <c:v>9.8077820671149372</c:v>
                </c:pt>
                <c:pt idx="44513">
                  <c:v>9.8187002170089279</c:v>
                </c:pt>
                <c:pt idx="44514">
                  <c:v>9.8480216620010541</c:v>
                </c:pt>
                <c:pt idx="44515">
                  <c:v>9.883595888323379</c:v>
                </c:pt>
                <c:pt idx="44516">
                  <c:v>9.8972868359425945</c:v>
                </c:pt>
                <c:pt idx="44517">
                  <c:v>9.8714441677499298</c:v>
                </c:pt>
                <c:pt idx="44518">
                  <c:v>9.8570197890280014</c:v>
                </c:pt>
                <c:pt idx="44519">
                  <c:v>9.8676812124075148</c:v>
                </c:pt>
                <c:pt idx="44520">
                  <c:v>9.9026477514276561</c:v>
                </c:pt>
                <c:pt idx="44521">
                  <c:v>9.888002839480917</c:v>
                </c:pt>
                <c:pt idx="44522">
                  <c:v>9.8889479220292742</c:v>
                </c:pt>
                <c:pt idx="44523">
                  <c:v>9.8925748263528668</c:v>
                </c:pt>
                <c:pt idx="44524">
                  <c:v>9.8890602795607485</c:v>
                </c:pt>
                <c:pt idx="44525">
                  <c:v>9.8631912180728687</c:v>
                </c:pt>
                <c:pt idx="44526">
                  <c:v>9.8362812235731205</c:v>
                </c:pt>
                <c:pt idx="44527">
                  <c:v>9.826603809816822</c:v>
                </c:pt>
                <c:pt idx="44528">
                  <c:v>9.8287452607574579</c:v>
                </c:pt>
                <c:pt idx="44529">
                  <c:v>9.8366796271828765</c:v>
                </c:pt>
                <c:pt idx="44530">
                  <c:v>9.8431573796158442</c:v>
                </c:pt>
                <c:pt idx="44531">
                  <c:v>9.8784590666862684</c:v>
                </c:pt>
                <c:pt idx="44532">
                  <c:v>9.920003165784566</c:v>
                </c:pt>
                <c:pt idx="44533">
                  <c:v>9.9262649908778116</c:v>
                </c:pt>
                <c:pt idx="44534">
                  <c:v>9.9207732218539633</c:v>
                </c:pt>
                <c:pt idx="44535">
                  <c:v>9.8847015037902946</c:v>
                </c:pt>
                <c:pt idx="44536">
                  <c:v>9.870018245011277</c:v>
                </c:pt>
                <c:pt idx="44537">
                  <c:v>9.8507371411405593</c:v>
                </c:pt>
                <c:pt idx="44538">
                  <c:v>9.8125289476859994</c:v>
                </c:pt>
                <c:pt idx="44539">
                  <c:v>9.8308770064218969</c:v>
                </c:pt>
                <c:pt idx="44540">
                  <c:v>9.8773397052254914</c:v>
                </c:pt>
                <c:pt idx="44541">
                  <c:v>9.909715111198512</c:v>
                </c:pt>
                <c:pt idx="44542">
                  <c:v>9.8914437414295318</c:v>
                </c:pt>
                <c:pt idx="44543">
                  <c:v>9.8735817245242092</c:v>
                </c:pt>
                <c:pt idx="44544">
                  <c:v>9.8385894479323976</c:v>
                </c:pt>
                <c:pt idx="44545">
                  <c:v>9.8497578558965042</c:v>
                </c:pt>
                <c:pt idx="44546">
                  <c:v>9.8646633595161877</c:v>
                </c:pt>
                <c:pt idx="44547">
                  <c:v>9.8813987204668923</c:v>
                </c:pt>
                <c:pt idx="44548">
                  <c:v>9.8961250154971285</c:v>
                </c:pt>
                <c:pt idx="44549">
                  <c:v>9.877215522395284</c:v>
                </c:pt>
                <c:pt idx="44550">
                  <c:v>9.8642634784433039</c:v>
                </c:pt>
                <c:pt idx="44551">
                  <c:v>9.8662034064395154</c:v>
                </c:pt>
                <c:pt idx="44552">
                  <c:v>9.8760408952301066</c:v>
                </c:pt>
                <c:pt idx="44553">
                  <c:v>9.8728003563038769</c:v>
                </c:pt>
                <c:pt idx="44554">
                  <c:v>9.887875036809703</c:v>
                </c:pt>
                <c:pt idx="44555">
                  <c:v>9.8786368803354563</c:v>
                </c:pt>
                <c:pt idx="44556">
                  <c:v>9.8894159597234435</c:v>
                </c:pt>
                <c:pt idx="44557">
                  <c:v>9.8830985971531238</c:v>
                </c:pt>
                <c:pt idx="44558">
                  <c:v>9.8758120539651237</c:v>
                </c:pt>
                <c:pt idx="44559">
                  <c:v>9.872055238277829</c:v>
                </c:pt>
                <c:pt idx="44560">
                  <c:v>9.8637179151256369</c:v>
                </c:pt>
                <c:pt idx="44561">
                  <c:v>9.8614306209972735</c:v>
                </c:pt>
                <c:pt idx="44562">
                  <c:v>9.8690040185858354</c:v>
                </c:pt>
                <c:pt idx="44563">
                  <c:v>9.8718832834692165</c:v>
                </c:pt>
                <c:pt idx="44564">
                  <c:v>9.8830903786406807</c:v>
                </c:pt>
                <c:pt idx="44565">
                  <c:v>9.8896878884951001</c:v>
                </c:pt>
                <c:pt idx="44566">
                  <c:v>9.8883408411854692</c:v>
                </c:pt>
                <c:pt idx="44567">
                  <c:v>9.9090671714449687</c:v>
                </c:pt>
                <c:pt idx="44568">
                  <c:v>9.8992597957792725</c:v>
                </c:pt>
                <c:pt idx="44569">
                  <c:v>9.8913575115847099</c:v>
                </c:pt>
                <c:pt idx="44570">
                  <c:v>9.8830619912793445</c:v>
                </c:pt>
                <c:pt idx="44571">
                  <c:v>9.8689699611997739</c:v>
                </c:pt>
                <c:pt idx="44572">
                  <c:v>9.8485251949851502</c:v>
                </c:pt>
                <c:pt idx="44573">
                  <c:v>9.8558652426718076</c:v>
                </c:pt>
                <c:pt idx="44574">
                  <c:v>9.8713784916459417</c:v>
                </c:pt>
                <c:pt idx="44575">
                  <c:v>9.9065806605432751</c:v>
                </c:pt>
                <c:pt idx="44576">
                  <c:v>9.9052576810436257</c:v>
                </c:pt>
                <c:pt idx="44577">
                  <c:v>9.8916737885845727</c:v>
                </c:pt>
                <c:pt idx="44578">
                  <c:v>9.878662635700163</c:v>
                </c:pt>
                <c:pt idx="44579">
                  <c:v>9.86569524542141</c:v>
                </c:pt>
                <c:pt idx="44580">
                  <c:v>9.884703253765343</c:v>
                </c:pt>
                <c:pt idx="44581">
                  <c:v>9.8981202104369341</c:v>
                </c:pt>
                <c:pt idx="44582">
                  <c:v>9.8964783927336502</c:v>
                </c:pt>
                <c:pt idx="44583">
                  <c:v>9.8803452647609831</c:v>
                </c:pt>
                <c:pt idx="44584">
                  <c:v>9.8740623122516258</c:v>
                </c:pt>
                <c:pt idx="44585">
                  <c:v>9.8699058614053818</c:v>
                </c:pt>
                <c:pt idx="44586">
                  <c:v>9.8652975570640766</c:v>
                </c:pt>
                <c:pt idx="44587">
                  <c:v>9.8677453860719933</c:v>
                </c:pt>
                <c:pt idx="44588">
                  <c:v>9.872696392678451</c:v>
                </c:pt>
                <c:pt idx="44589">
                  <c:v>9.871389314364329</c:v>
                </c:pt>
                <c:pt idx="44590">
                  <c:v>9.8732702839693545</c:v>
                </c:pt>
                <c:pt idx="44591">
                  <c:v>9.8823435877353738</c:v>
                </c:pt>
                <c:pt idx="44592">
                  <c:v>9.8749848428397424</c:v>
                </c:pt>
                <c:pt idx="44593">
                  <c:v>9.8910312738976245</c:v>
                </c:pt>
                <c:pt idx="44594">
                  <c:v>9.9033818547088295</c:v>
                </c:pt>
                <c:pt idx="44595">
                  <c:v>9.9237578214052071</c:v>
                </c:pt>
                <c:pt idx="44596">
                  <c:v>9.9092225022602989</c:v>
                </c:pt>
                <c:pt idx="44597">
                  <c:v>9.8856928207010419</c:v>
                </c:pt>
                <c:pt idx="44598">
                  <c:v>9.8579392276525777</c:v>
                </c:pt>
                <c:pt idx="44599">
                  <c:v>9.8462837283022999</c:v>
                </c:pt>
                <c:pt idx="44600">
                  <c:v>9.8516911059472712</c:v>
                </c:pt>
                <c:pt idx="44601">
                  <c:v>9.8569780818946864</c:v>
                </c:pt>
                <c:pt idx="44602">
                  <c:v>9.871718731987805</c:v>
                </c:pt>
                <c:pt idx="44603">
                  <c:v>9.9045898223843754</c:v>
                </c:pt>
                <c:pt idx="44604">
                  <c:v>9.9203803050375647</c:v>
                </c:pt>
                <c:pt idx="44605">
                  <c:v>9.9088215136623763</c:v>
                </c:pt>
                <c:pt idx="44606">
                  <c:v>9.8959814625085478</c:v>
                </c:pt>
                <c:pt idx="44607">
                  <c:v>9.874766876670698</c:v>
                </c:pt>
                <c:pt idx="44608">
                  <c:v>9.8656749127128887</c:v>
                </c:pt>
                <c:pt idx="44609">
                  <c:v>9.8659287091527652</c:v>
                </c:pt>
                <c:pt idx="44610">
                  <c:v>9.8634210507010707</c:v>
                </c:pt>
                <c:pt idx="44611">
                  <c:v>9.8611503351562586</c:v>
                </c:pt>
                <c:pt idx="44612">
                  <c:v>9.8579557145626566</c:v>
                </c:pt>
                <c:pt idx="44613">
                  <c:v>9.8721381493403708</c:v>
                </c:pt>
                <c:pt idx="44614">
                  <c:v>9.8954646456754922</c:v>
                </c:pt>
                <c:pt idx="44615">
                  <c:v>9.9032286891940071</c:v>
                </c:pt>
                <c:pt idx="44616">
                  <c:v>9.8859006083671908</c:v>
                </c:pt>
                <c:pt idx="44617">
                  <c:v>9.8659291679190986</c:v>
                </c:pt>
                <c:pt idx="44618">
                  <c:v>9.8753407928515706</c:v>
                </c:pt>
                <c:pt idx="44619">
                  <c:v>9.8878455494033659</c:v>
                </c:pt>
                <c:pt idx="44620">
                  <c:v>9.8957996403003179</c:v>
                </c:pt>
                <c:pt idx="44621">
                  <c:v>9.9091437048532089</c:v>
                </c:pt>
                <c:pt idx="44622">
                  <c:v>9.894083946260567</c:v>
                </c:pt>
                <c:pt idx="44623">
                  <c:v>9.8591026616835045</c:v>
                </c:pt>
                <c:pt idx="44624">
                  <c:v>9.8345309214596561</c:v>
                </c:pt>
                <c:pt idx="44625">
                  <c:v>9.8218894225271853</c:v>
                </c:pt>
                <c:pt idx="44626">
                  <c:v>9.8465230397623777</c:v>
                </c:pt>
                <c:pt idx="44627">
                  <c:v>9.8803634208046738</c:v>
                </c:pt>
                <c:pt idx="44628">
                  <c:v>9.8950081393328073</c:v>
                </c:pt>
                <c:pt idx="44629">
                  <c:v>9.8994931560240786</c:v>
                </c:pt>
                <c:pt idx="44630">
                  <c:v>9.883361492991142</c:v>
                </c:pt>
                <c:pt idx="44631">
                  <c:v>9.8725841541732589</c:v>
                </c:pt>
                <c:pt idx="44632">
                  <c:v>9.8591028162266223</c:v>
                </c:pt>
                <c:pt idx="44633">
                  <c:v>9.8580527170871299</c:v>
                </c:pt>
                <c:pt idx="44634">
                  <c:v>9.8779200014090431</c:v>
                </c:pt>
                <c:pt idx="44635">
                  <c:v>9.8747049802995406</c:v>
                </c:pt>
                <c:pt idx="44636">
                  <c:v>9.8617493210067426</c:v>
                </c:pt>
                <c:pt idx="44637">
                  <c:v>9.8793617916477068</c:v>
                </c:pt>
                <c:pt idx="44638">
                  <c:v>9.8910127557226559</c:v>
                </c:pt>
                <c:pt idx="44639">
                  <c:v>9.8937937612267906</c:v>
                </c:pt>
                <c:pt idx="44640">
                  <c:v>9.8835087908630879</c:v>
                </c:pt>
                <c:pt idx="44641">
                  <c:v>9.8613784907742552</c:v>
                </c:pt>
                <c:pt idx="44642">
                  <c:v>9.8385943626282533</c:v>
                </c:pt>
                <c:pt idx="44643">
                  <c:v>9.8303343494943629</c:v>
                </c:pt>
                <c:pt idx="44644">
                  <c:v>9.8373453587801567</c:v>
                </c:pt>
                <c:pt idx="44645">
                  <c:v>9.8530028531710911</c:v>
                </c:pt>
                <c:pt idx="44646">
                  <c:v>9.8753923819679201</c:v>
                </c:pt>
                <c:pt idx="44647">
                  <c:v>9.8962056928072588</c:v>
                </c:pt>
                <c:pt idx="44648">
                  <c:v>9.9083434451979109</c:v>
                </c:pt>
                <c:pt idx="44649">
                  <c:v>9.920312964149943</c:v>
                </c:pt>
                <c:pt idx="44650">
                  <c:v>9.9025888531924267</c:v>
                </c:pt>
                <c:pt idx="44651">
                  <c:v>9.8648612826794331</c:v>
                </c:pt>
                <c:pt idx="44652">
                  <c:v>9.8392347882132469</c:v>
                </c:pt>
                <c:pt idx="44653">
                  <c:v>9.8491230422018141</c:v>
                </c:pt>
                <c:pt idx="44654">
                  <c:v>9.8716603903081204</c:v>
                </c:pt>
                <c:pt idx="44655">
                  <c:v>9.8609174002113598</c:v>
                </c:pt>
                <c:pt idx="44656">
                  <c:v>9.8364021475100767</c:v>
                </c:pt>
                <c:pt idx="44657">
                  <c:v>9.8329190216518185</c:v>
                </c:pt>
                <c:pt idx="44658">
                  <c:v>9.8604543611078981</c:v>
                </c:pt>
                <c:pt idx="44659">
                  <c:v>9.8643331940593413</c:v>
                </c:pt>
                <c:pt idx="44660">
                  <c:v>9.876700098869275</c:v>
                </c:pt>
                <c:pt idx="44661">
                  <c:v>9.8974480894645147</c:v>
                </c:pt>
                <c:pt idx="44662">
                  <c:v>9.8889262300449623</c:v>
                </c:pt>
                <c:pt idx="44663">
                  <c:v>9.8854257380450079</c:v>
                </c:pt>
                <c:pt idx="44664">
                  <c:v>9.8760347887662316</c:v>
                </c:pt>
                <c:pt idx="44665">
                  <c:v>9.8843013600074929</c:v>
                </c:pt>
                <c:pt idx="44666">
                  <c:v>9.8834323593386983</c:v>
                </c:pt>
                <c:pt idx="44667">
                  <c:v>9.8623190918449151</c:v>
                </c:pt>
                <c:pt idx="44668">
                  <c:v>9.8480592479247555</c:v>
                </c:pt>
                <c:pt idx="44669">
                  <c:v>9.8520159376125847</c:v>
                </c:pt>
                <c:pt idx="44670">
                  <c:v>9.84214904427688</c:v>
                </c:pt>
                <c:pt idx="44671">
                  <c:v>9.8487270996696026</c:v>
                </c:pt>
                <c:pt idx="44672">
                  <c:v>9.8590439158047829</c:v>
                </c:pt>
                <c:pt idx="44673">
                  <c:v>9.872713513117187</c:v>
                </c:pt>
                <c:pt idx="44674">
                  <c:v>9.9115921894803467</c:v>
                </c:pt>
                <c:pt idx="44675">
                  <c:v>9.9302471431473744</c:v>
                </c:pt>
                <c:pt idx="44676">
                  <c:v>9.9151738702999843</c:v>
                </c:pt>
                <c:pt idx="44677">
                  <c:v>9.8642137187530459</c:v>
                </c:pt>
                <c:pt idx="44678">
                  <c:v>9.8423642212007305</c:v>
                </c:pt>
                <c:pt idx="44679">
                  <c:v>9.83812971146099</c:v>
                </c:pt>
                <c:pt idx="44680">
                  <c:v>9.8492543938933057</c:v>
                </c:pt>
                <c:pt idx="44681">
                  <c:v>9.8469130157988332</c:v>
                </c:pt>
                <c:pt idx="44682">
                  <c:v>9.856003788509808</c:v>
                </c:pt>
                <c:pt idx="44683">
                  <c:v>9.8746274799501688</c:v>
                </c:pt>
                <c:pt idx="44684">
                  <c:v>9.8862503870440346</c:v>
                </c:pt>
                <c:pt idx="44685">
                  <c:v>9.8879945672603551</c:v>
                </c:pt>
                <c:pt idx="44686">
                  <c:v>9.888452753558413</c:v>
                </c:pt>
                <c:pt idx="44687">
                  <c:v>9.8698480561323443</c:v>
                </c:pt>
                <c:pt idx="44688">
                  <c:v>9.8484250226071506</c:v>
                </c:pt>
                <c:pt idx="44689">
                  <c:v>9.8288376604889898</c:v>
                </c:pt>
                <c:pt idx="44690">
                  <c:v>9.831497325068387</c:v>
                </c:pt>
                <c:pt idx="44691">
                  <c:v>9.8392617329779739</c:v>
                </c:pt>
                <c:pt idx="44692">
                  <c:v>9.884182427568124</c:v>
                </c:pt>
                <c:pt idx="44693">
                  <c:v>9.9125671415413521</c:v>
                </c:pt>
                <c:pt idx="44694">
                  <c:v>9.9049337753987494</c:v>
                </c:pt>
                <c:pt idx="44695">
                  <c:v>9.8853735620938821</c:v>
                </c:pt>
                <c:pt idx="44696">
                  <c:v>9.883379465525767</c:v>
                </c:pt>
                <c:pt idx="44697">
                  <c:v>9.8771476785110046</c:v>
                </c:pt>
                <c:pt idx="44698">
                  <c:v>9.8628521602449251</c:v>
                </c:pt>
                <c:pt idx="44699">
                  <c:v>9.8586559003536269</c:v>
                </c:pt>
                <c:pt idx="44700">
                  <c:v>9.866395457665023</c:v>
                </c:pt>
                <c:pt idx="44701">
                  <c:v>9.8722738328661599</c:v>
                </c:pt>
                <c:pt idx="44702">
                  <c:v>9.8617489279363735</c:v>
                </c:pt>
                <c:pt idx="44703">
                  <c:v>9.849470059390919</c:v>
                </c:pt>
                <c:pt idx="44704">
                  <c:v>9.8546286004368593</c:v>
                </c:pt>
                <c:pt idx="44705">
                  <c:v>9.8558449806216561</c:v>
                </c:pt>
                <c:pt idx="44706">
                  <c:v>9.870758636285986</c:v>
                </c:pt>
                <c:pt idx="44707">
                  <c:v>9.8958062440270851</c:v>
                </c:pt>
                <c:pt idx="44708">
                  <c:v>9.8905182796509177</c:v>
                </c:pt>
                <c:pt idx="44709">
                  <c:v>9.8596969302527135</c:v>
                </c:pt>
                <c:pt idx="44710">
                  <c:v>9.8326698491443842</c:v>
                </c:pt>
                <c:pt idx="44711">
                  <c:v>9.8271735936522351</c:v>
                </c:pt>
                <c:pt idx="44712">
                  <c:v>9.8342559854113247</c:v>
                </c:pt>
                <c:pt idx="44713">
                  <c:v>9.8510129728467906</c:v>
                </c:pt>
                <c:pt idx="44714">
                  <c:v>9.8894076048529627</c:v>
                </c:pt>
                <c:pt idx="44715">
                  <c:v>9.9216651535237883</c:v>
                </c:pt>
                <c:pt idx="44716">
                  <c:v>9.9311104308123248</c:v>
                </c:pt>
                <c:pt idx="44717">
                  <c:v>9.9075296938868398</c:v>
                </c:pt>
                <c:pt idx="44718">
                  <c:v>9.891326335593476</c:v>
                </c:pt>
                <c:pt idx="44719">
                  <c:v>9.8790356976327196</c:v>
                </c:pt>
                <c:pt idx="44720">
                  <c:v>9.8434072222118854</c:v>
                </c:pt>
                <c:pt idx="44721">
                  <c:v>9.8278345805839518</c:v>
                </c:pt>
                <c:pt idx="44722">
                  <c:v>9.8332059365025959</c:v>
                </c:pt>
                <c:pt idx="44723">
                  <c:v>9.8604963659886469</c:v>
                </c:pt>
                <c:pt idx="44724">
                  <c:v>9.8749752811101565</c:v>
                </c:pt>
                <c:pt idx="44725">
                  <c:v>9.8618233770023931</c:v>
                </c:pt>
                <c:pt idx="44726">
                  <c:v>9.84614003235985</c:v>
                </c:pt>
                <c:pt idx="44727">
                  <c:v>9.8417831957131554</c:v>
                </c:pt>
                <c:pt idx="44728">
                  <c:v>9.8887368902074755</c:v>
                </c:pt>
                <c:pt idx="44729">
                  <c:v>9.9346982159564838</c:v>
                </c:pt>
                <c:pt idx="44730">
                  <c:v>9.9062083826064935</c:v>
                </c:pt>
                <c:pt idx="44731">
                  <c:v>9.877631101812554</c:v>
                </c:pt>
                <c:pt idx="44732">
                  <c:v>9.8556779094786968</c:v>
                </c:pt>
                <c:pt idx="44733">
                  <c:v>9.8445001225260143</c:v>
                </c:pt>
                <c:pt idx="44734">
                  <c:v>9.8130652299905261</c:v>
                </c:pt>
                <c:pt idx="44735">
                  <c:v>9.8081643198773545</c:v>
                </c:pt>
                <c:pt idx="44736">
                  <c:v>9.8368341990559767</c:v>
                </c:pt>
                <c:pt idx="44737">
                  <c:v>9.8422580442389922</c:v>
                </c:pt>
                <c:pt idx="44738">
                  <c:v>9.8445290649143011</c:v>
                </c:pt>
                <c:pt idx="44739">
                  <c:v>9.8733257816322268</c:v>
                </c:pt>
                <c:pt idx="44740">
                  <c:v>9.9197218096873438</c:v>
                </c:pt>
                <c:pt idx="44741">
                  <c:v>10.03097499851061</c:v>
                </c:pt>
                <c:pt idx="44742">
                  <c:v>9.9952302260874664</c:v>
                </c:pt>
                <c:pt idx="44743">
                  <c:v>9.846996510599384</c:v>
                </c:pt>
                <c:pt idx="44744">
                  <c:v>9.7798413894175606</c:v>
                </c:pt>
                <c:pt idx="44745">
                  <c:v>9.7089230922615926</c:v>
                </c:pt>
                <c:pt idx="44746">
                  <c:v>9.6922982931222244</c:v>
                </c:pt>
                <c:pt idx="44747">
                  <c:v>9.6952767604581584</c:v>
                </c:pt>
                <c:pt idx="44748">
                  <c:v>9.6406131717519319</c:v>
                </c:pt>
                <c:pt idx="44749">
                  <c:v>9.721989828923661</c:v>
                </c:pt>
                <c:pt idx="44750">
                  <c:v>9.9218286451758502</c:v>
                </c:pt>
                <c:pt idx="44751">
                  <c:v>10.027794152541965</c:v>
                </c:pt>
                <c:pt idx="44752">
                  <c:v>10.198690623779569</c:v>
                </c:pt>
                <c:pt idx="44753">
                  <c:v>10.119048937740107</c:v>
                </c:pt>
                <c:pt idx="44754">
                  <c:v>9.9584999477257323</c:v>
                </c:pt>
                <c:pt idx="44755">
                  <c:v>9.9483744390941382</c:v>
                </c:pt>
                <c:pt idx="44756">
                  <c:v>9.8416608534710335</c:v>
                </c:pt>
                <c:pt idx="44757">
                  <c:v>9.7963774206671275</c:v>
                </c:pt>
                <c:pt idx="44758">
                  <c:v>9.7692682366912162</c:v>
                </c:pt>
                <c:pt idx="44759">
                  <c:v>9.7855903120809433</c:v>
                </c:pt>
                <c:pt idx="44760">
                  <c:v>9.8024409376155273</c:v>
                </c:pt>
                <c:pt idx="44761">
                  <c:v>9.8287739417781577</c:v>
                </c:pt>
                <c:pt idx="44762">
                  <c:v>9.8706546148354128</c:v>
                </c:pt>
                <c:pt idx="44763">
                  <c:v>9.8832931721230697</c:v>
                </c:pt>
                <c:pt idx="44764">
                  <c:v>9.896154908428203</c:v>
                </c:pt>
                <c:pt idx="44765">
                  <c:v>9.9051077013482889</c:v>
                </c:pt>
                <c:pt idx="44766">
                  <c:v>9.8343124551216281</c:v>
                </c:pt>
                <c:pt idx="44767">
                  <c:v>9.8439344815915408</c:v>
                </c:pt>
                <c:pt idx="44768">
                  <c:v>9.8189859031737754</c:v>
                </c:pt>
                <c:pt idx="44769">
                  <c:v>9.8479821396884155</c:v>
                </c:pt>
                <c:pt idx="44770">
                  <c:v>9.7856502064547843</c:v>
                </c:pt>
                <c:pt idx="44771">
                  <c:v>9.822572253456439</c:v>
                </c:pt>
                <c:pt idx="44772">
                  <c:v>9.8757998237342193</c:v>
                </c:pt>
                <c:pt idx="44773">
                  <c:v>9.9262956214749849</c:v>
                </c:pt>
                <c:pt idx="44774">
                  <c:v>10.001082989520226</c:v>
                </c:pt>
                <c:pt idx="44775">
                  <c:v>10.074372448688939</c:v>
                </c:pt>
                <c:pt idx="44776">
                  <c:v>10.11163028867032</c:v>
                </c:pt>
                <c:pt idx="44777">
                  <c:v>9.9578491462729968</c:v>
                </c:pt>
                <c:pt idx="44778">
                  <c:v>9.8581985850213112</c:v>
                </c:pt>
                <c:pt idx="44779">
                  <c:v>9.8303178173988073</c:v>
                </c:pt>
                <c:pt idx="44780">
                  <c:v>9.8144044782459865</c:v>
                </c:pt>
                <c:pt idx="44781">
                  <c:v>9.8092654400149346</c:v>
                </c:pt>
                <c:pt idx="44782">
                  <c:v>9.8392907317658889</c:v>
                </c:pt>
                <c:pt idx="44783">
                  <c:v>9.8599804388965104</c:v>
                </c:pt>
                <c:pt idx="44784">
                  <c:v>9.842828287749013</c:v>
                </c:pt>
                <c:pt idx="44785">
                  <c:v>9.8091827970181971</c:v>
                </c:pt>
                <c:pt idx="44786">
                  <c:v>9.816997478009414</c:v>
                </c:pt>
                <c:pt idx="44787">
                  <c:v>9.8553545660564872</c:v>
                </c:pt>
                <c:pt idx="44788">
                  <c:v>9.8906606308250051</c:v>
                </c:pt>
                <c:pt idx="44789">
                  <c:v>9.897195991015284</c:v>
                </c:pt>
                <c:pt idx="44790">
                  <c:v>9.8750904285420713</c:v>
                </c:pt>
                <c:pt idx="44791">
                  <c:v>9.8647470209378483</c:v>
                </c:pt>
                <c:pt idx="44792">
                  <c:v>9.9012861294851255</c:v>
                </c:pt>
                <c:pt idx="44793">
                  <c:v>9.8842735847881773</c:v>
                </c:pt>
                <c:pt idx="44794">
                  <c:v>9.7869402925402511</c:v>
                </c:pt>
                <c:pt idx="44795">
                  <c:v>9.7329802332319542</c:v>
                </c:pt>
                <c:pt idx="44796">
                  <c:v>9.8182187873315918</c:v>
                </c:pt>
                <c:pt idx="44797">
                  <c:v>9.9480643017064363</c:v>
                </c:pt>
                <c:pt idx="44798">
                  <c:v>10.106243974142973</c:v>
                </c:pt>
                <c:pt idx="44799">
                  <c:v>10.079231401133303</c:v>
                </c:pt>
                <c:pt idx="44800">
                  <c:v>10.024792693995263</c:v>
                </c:pt>
                <c:pt idx="44801">
                  <c:v>9.9369946035367871</c:v>
                </c:pt>
                <c:pt idx="44802">
                  <c:v>9.8224207990779515</c:v>
                </c:pt>
                <c:pt idx="44803">
                  <c:v>9.7513436519217063</c:v>
                </c:pt>
                <c:pt idx="44804">
                  <c:v>9.7416456756477565</c:v>
                </c:pt>
                <c:pt idx="44805">
                  <c:v>9.7958373278183366</c:v>
                </c:pt>
                <c:pt idx="44806">
                  <c:v>9.8469963979627728</c:v>
                </c:pt>
                <c:pt idx="44807">
                  <c:v>9.8675745834947808</c:v>
                </c:pt>
                <c:pt idx="44808">
                  <c:v>9.8882543474857751</c:v>
                </c:pt>
                <c:pt idx="44809">
                  <c:v>9.8357329258204746</c:v>
                </c:pt>
                <c:pt idx="44810">
                  <c:v>9.8517276498452908</c:v>
                </c:pt>
                <c:pt idx="44811">
                  <c:v>9.9013702588009185</c:v>
                </c:pt>
                <c:pt idx="44812">
                  <c:v>9.9262566196192701</c:v>
                </c:pt>
                <c:pt idx="44813">
                  <c:v>9.8948741873784538</c:v>
                </c:pt>
                <c:pt idx="44814">
                  <c:v>9.8643406593013712</c:v>
                </c:pt>
                <c:pt idx="44815">
                  <c:v>9.8724536417025206</c:v>
                </c:pt>
                <c:pt idx="44816">
                  <c:v>9.8441930254803882</c:v>
                </c:pt>
                <c:pt idx="44817">
                  <c:v>9.8558564580977599</c:v>
                </c:pt>
                <c:pt idx="44818">
                  <c:v>9.8788259487801788</c:v>
                </c:pt>
                <c:pt idx="44819">
                  <c:v>9.9009942511585916</c:v>
                </c:pt>
                <c:pt idx="44820">
                  <c:v>9.9118288051329113</c:v>
                </c:pt>
                <c:pt idx="44821">
                  <c:v>9.9259449288352855</c:v>
                </c:pt>
                <c:pt idx="44822">
                  <c:v>9.9228675060790543</c:v>
                </c:pt>
                <c:pt idx="44823">
                  <c:v>9.8782926683539802</c:v>
                </c:pt>
                <c:pt idx="44824">
                  <c:v>9.8529572266614878</c:v>
                </c:pt>
                <c:pt idx="44825">
                  <c:v>9.8262848181836642</c:v>
                </c:pt>
                <c:pt idx="44826">
                  <c:v>9.8228220071614185</c:v>
                </c:pt>
                <c:pt idx="44827">
                  <c:v>9.8504746768591058</c:v>
                </c:pt>
                <c:pt idx="44828">
                  <c:v>9.8767599874774827</c:v>
                </c:pt>
                <c:pt idx="44829">
                  <c:v>9.8806964272528344</c:v>
                </c:pt>
                <c:pt idx="44830">
                  <c:v>9.9147912820635007</c:v>
                </c:pt>
                <c:pt idx="44831">
                  <c:v>9.9142030234682483</c:v>
                </c:pt>
                <c:pt idx="44832">
                  <c:v>9.8878299247247483</c:v>
                </c:pt>
                <c:pt idx="44833">
                  <c:v>9.8759699236614455</c:v>
                </c:pt>
                <c:pt idx="44834">
                  <c:v>9.8610407725943077</c:v>
                </c:pt>
                <c:pt idx="44835">
                  <c:v>9.8350620364814016</c:v>
                </c:pt>
                <c:pt idx="44836">
                  <c:v>9.8233550143358599</c:v>
                </c:pt>
                <c:pt idx="44837">
                  <c:v>9.8141357021190334</c:v>
                </c:pt>
                <c:pt idx="44838">
                  <c:v>9.8127396341269169</c:v>
                </c:pt>
                <c:pt idx="44839">
                  <c:v>9.8193814807138402</c:v>
                </c:pt>
                <c:pt idx="44840">
                  <c:v>9.8529836358708849</c:v>
                </c:pt>
                <c:pt idx="44841">
                  <c:v>9.8959631336028941</c:v>
                </c:pt>
                <c:pt idx="44842">
                  <c:v>9.9284990203318344</c:v>
                </c:pt>
                <c:pt idx="44843">
                  <c:v>9.932463381328656</c:v>
                </c:pt>
                <c:pt idx="44844">
                  <c:v>9.9336892455982646</c:v>
                </c:pt>
                <c:pt idx="44845">
                  <c:v>9.9192176316913407</c:v>
                </c:pt>
                <c:pt idx="44846">
                  <c:v>9.8685852524928563</c:v>
                </c:pt>
                <c:pt idx="44847">
                  <c:v>9.85173404089117</c:v>
                </c:pt>
                <c:pt idx="44848">
                  <c:v>9.8567362281891935</c:v>
                </c:pt>
                <c:pt idx="44849">
                  <c:v>9.8421866776698721</c:v>
                </c:pt>
                <c:pt idx="44850">
                  <c:v>9.8226082179251133</c:v>
                </c:pt>
                <c:pt idx="44851">
                  <c:v>9.8522426331702171</c:v>
                </c:pt>
                <c:pt idx="44852">
                  <c:v>9.8838721983692359</c:v>
                </c:pt>
                <c:pt idx="44853">
                  <c:v>9.9021311750409708</c:v>
                </c:pt>
                <c:pt idx="44854">
                  <c:v>9.909558449521068</c:v>
                </c:pt>
                <c:pt idx="44855">
                  <c:v>9.8946393640083645</c:v>
                </c:pt>
                <c:pt idx="44856">
                  <c:v>9.8496193518707464</c:v>
                </c:pt>
                <c:pt idx="44857">
                  <c:v>9.823550802298346</c:v>
                </c:pt>
                <c:pt idx="44858">
                  <c:v>9.8222178597577052</c:v>
                </c:pt>
                <c:pt idx="44859">
                  <c:v>9.8386985249074019</c:v>
                </c:pt>
                <c:pt idx="44860">
                  <c:v>9.866725893618435</c:v>
                </c:pt>
                <c:pt idx="44861">
                  <c:v>9.8921142634820551</c:v>
                </c:pt>
                <c:pt idx="44862">
                  <c:v>9.9180335585824704</c:v>
                </c:pt>
                <c:pt idx="44863">
                  <c:v>9.9018745625842133</c:v>
                </c:pt>
                <c:pt idx="44864">
                  <c:v>9.8754624217544258</c:v>
                </c:pt>
                <c:pt idx="44865">
                  <c:v>9.8511506748412536</c:v>
                </c:pt>
                <c:pt idx="44866">
                  <c:v>9.8301277703817878</c:v>
                </c:pt>
                <c:pt idx="44867">
                  <c:v>9.8208909603343368</c:v>
                </c:pt>
                <c:pt idx="44868">
                  <c:v>9.8432629698219163</c:v>
                </c:pt>
                <c:pt idx="44869">
                  <c:v>9.846669281021553</c:v>
                </c:pt>
                <c:pt idx="44870">
                  <c:v>9.8714138322719247</c:v>
                </c:pt>
                <c:pt idx="44871">
                  <c:v>9.9031525603276211</c:v>
                </c:pt>
                <c:pt idx="44872">
                  <c:v>9.9147093582099259</c:v>
                </c:pt>
                <c:pt idx="44873">
                  <c:v>9.9220449847009657</c:v>
                </c:pt>
                <c:pt idx="44874">
                  <c:v>9.9254558185946369</c:v>
                </c:pt>
                <c:pt idx="44875">
                  <c:v>9.8876699284077016</c:v>
                </c:pt>
                <c:pt idx="44876">
                  <c:v>9.8467806782866987</c:v>
                </c:pt>
                <c:pt idx="44877">
                  <c:v>9.8529045603965564</c:v>
                </c:pt>
                <c:pt idx="44878">
                  <c:v>9.8575519142789894</c:v>
                </c:pt>
                <c:pt idx="44879">
                  <c:v>9.8363591786738969</c:v>
                </c:pt>
                <c:pt idx="44880">
                  <c:v>9.8311703636292727</c:v>
                </c:pt>
                <c:pt idx="44881">
                  <c:v>9.8225765921935668</c:v>
                </c:pt>
                <c:pt idx="44882">
                  <c:v>9.8602475688233309</c:v>
                </c:pt>
                <c:pt idx="44883">
                  <c:v>9.9416602899373263</c:v>
                </c:pt>
                <c:pt idx="44884">
                  <c:v>9.9446273044056284</c:v>
                </c:pt>
                <c:pt idx="44885">
                  <c:v>9.8670783185825126</c:v>
                </c:pt>
                <c:pt idx="44886">
                  <c:v>9.8059347249536994</c:v>
                </c:pt>
                <c:pt idx="44887">
                  <c:v>9.7988445496455689</c:v>
                </c:pt>
                <c:pt idx="44888">
                  <c:v>9.8404505813301668</c:v>
                </c:pt>
                <c:pt idx="44889">
                  <c:v>9.8756045202887321</c:v>
                </c:pt>
                <c:pt idx="44890">
                  <c:v>9.877237187922205</c:v>
                </c:pt>
                <c:pt idx="44891">
                  <c:v>9.8893001566244507</c:v>
                </c:pt>
                <c:pt idx="44892">
                  <c:v>9.8885699148039574</c:v>
                </c:pt>
                <c:pt idx="44893">
                  <c:v>9.8667334933062474</c:v>
                </c:pt>
                <c:pt idx="44894">
                  <c:v>9.8645603345515891</c:v>
                </c:pt>
                <c:pt idx="44895">
                  <c:v>9.8653282917852199</c:v>
                </c:pt>
                <c:pt idx="44896">
                  <c:v>9.883410117945397</c:v>
                </c:pt>
                <c:pt idx="44897">
                  <c:v>9.8850390176948721</c:v>
                </c:pt>
                <c:pt idx="44898">
                  <c:v>9.8572068682695377</c:v>
                </c:pt>
                <c:pt idx="44899">
                  <c:v>9.8809252971258079</c:v>
                </c:pt>
                <c:pt idx="44900">
                  <c:v>9.9029227786957517</c:v>
                </c:pt>
                <c:pt idx="44901">
                  <c:v>9.9078055535699665</c:v>
                </c:pt>
                <c:pt idx="44902">
                  <c:v>9.8827616756165106</c:v>
                </c:pt>
                <c:pt idx="44903">
                  <c:v>9.8556748664216496</c:v>
                </c:pt>
                <c:pt idx="44904">
                  <c:v>9.8207023257160362</c:v>
                </c:pt>
                <c:pt idx="44905">
                  <c:v>9.7984958584473247</c:v>
                </c:pt>
                <c:pt idx="44906">
                  <c:v>9.7995965410223391</c:v>
                </c:pt>
                <c:pt idx="44907">
                  <c:v>9.8263598608801548</c:v>
                </c:pt>
                <c:pt idx="44908">
                  <c:v>9.8530507410510584</c:v>
                </c:pt>
                <c:pt idx="44909">
                  <c:v>9.8708862531093207</c:v>
                </c:pt>
                <c:pt idx="44910">
                  <c:v>9.9208253776336299</c:v>
                </c:pt>
                <c:pt idx="44911">
                  <c:v>9.9766758523445489</c:v>
                </c:pt>
                <c:pt idx="44912">
                  <c:v>9.9594608306520787</c:v>
                </c:pt>
                <c:pt idx="44913">
                  <c:v>9.9029439648686033</c:v>
                </c:pt>
                <c:pt idx="44914">
                  <c:v>9.8453109472054248</c:v>
                </c:pt>
                <c:pt idx="44915">
                  <c:v>9.8137260678057583</c:v>
                </c:pt>
                <c:pt idx="44916">
                  <c:v>9.814671614680881</c:v>
                </c:pt>
                <c:pt idx="44917">
                  <c:v>9.8440648714126588</c:v>
                </c:pt>
                <c:pt idx="44918">
                  <c:v>9.8680680271717289</c:v>
                </c:pt>
                <c:pt idx="44919">
                  <c:v>9.8965773972290734</c:v>
                </c:pt>
                <c:pt idx="44920">
                  <c:v>9.8929199275378323</c:v>
                </c:pt>
                <c:pt idx="44921">
                  <c:v>9.880689025392094</c:v>
                </c:pt>
                <c:pt idx="44922">
                  <c:v>9.8612198557856292</c:v>
                </c:pt>
                <c:pt idx="44923">
                  <c:v>9.8595695151702287</c:v>
                </c:pt>
                <c:pt idx="44924">
                  <c:v>9.8738918175099446</c:v>
                </c:pt>
                <c:pt idx="44925">
                  <c:v>9.8835563881100619</c:v>
                </c:pt>
                <c:pt idx="44926">
                  <c:v>9.8839627327649051</c:v>
                </c:pt>
                <c:pt idx="44927">
                  <c:v>9.8755419439569163</c:v>
                </c:pt>
                <c:pt idx="44928">
                  <c:v>9.8893854686603024</c:v>
                </c:pt>
                <c:pt idx="44929">
                  <c:v>9.895610505566756</c:v>
                </c:pt>
                <c:pt idx="44930">
                  <c:v>9.8963201562351557</c:v>
                </c:pt>
                <c:pt idx="44931">
                  <c:v>9.854529356398551</c:v>
                </c:pt>
                <c:pt idx="44932">
                  <c:v>9.8110486888982607</c:v>
                </c:pt>
                <c:pt idx="44933">
                  <c:v>9.7717927169643932</c:v>
                </c:pt>
                <c:pt idx="44934">
                  <c:v>9.7662877928199361</c:v>
                </c:pt>
                <c:pt idx="44935">
                  <c:v>9.8528649507862518</c:v>
                </c:pt>
                <c:pt idx="44936">
                  <c:v>9.9325438672504767</c:v>
                </c:pt>
                <c:pt idx="44937">
                  <c:v>9.9537723444472181</c:v>
                </c:pt>
                <c:pt idx="44938">
                  <c:v>9.9410898621491128</c:v>
                </c:pt>
                <c:pt idx="44939">
                  <c:v>9.9271825833867027</c:v>
                </c:pt>
                <c:pt idx="44940">
                  <c:v>9.8640913673617074</c:v>
                </c:pt>
                <c:pt idx="44941">
                  <c:v>9.833478651777261</c:v>
                </c:pt>
                <c:pt idx="44942">
                  <c:v>9.848822985028594</c:v>
                </c:pt>
                <c:pt idx="44943">
                  <c:v>9.8630729522859468</c:v>
                </c:pt>
                <c:pt idx="44944">
                  <c:v>9.8773585053744863</c:v>
                </c:pt>
                <c:pt idx="44945">
                  <c:v>9.8780454275036504</c:v>
                </c:pt>
                <c:pt idx="44946">
                  <c:v>9.8591124331219966</c:v>
                </c:pt>
                <c:pt idx="44947">
                  <c:v>9.8503635522521975</c:v>
                </c:pt>
                <c:pt idx="44948">
                  <c:v>9.8734917144814887</c:v>
                </c:pt>
                <c:pt idx="44949">
                  <c:v>9.8755756235953687</c:v>
                </c:pt>
                <c:pt idx="44950">
                  <c:v>9.864817336187091</c:v>
                </c:pt>
                <c:pt idx="44951">
                  <c:v>9.8569346151338024</c:v>
                </c:pt>
                <c:pt idx="44952">
                  <c:v>9.8503899604538567</c:v>
                </c:pt>
                <c:pt idx="44953">
                  <c:v>9.8522708386934177</c:v>
                </c:pt>
                <c:pt idx="44954">
                  <c:v>9.8362517842368948</c:v>
                </c:pt>
                <c:pt idx="44955">
                  <c:v>9.8230595612674136</c:v>
                </c:pt>
                <c:pt idx="44956">
                  <c:v>9.8336451818136634</c:v>
                </c:pt>
                <c:pt idx="44957">
                  <c:v>9.8446821285836918</c:v>
                </c:pt>
                <c:pt idx="44958">
                  <c:v>9.836413148804942</c:v>
                </c:pt>
                <c:pt idx="44959">
                  <c:v>9.8162966341870401</c:v>
                </c:pt>
                <c:pt idx="44960">
                  <c:v>9.8310395167501863</c:v>
                </c:pt>
                <c:pt idx="44961">
                  <c:v>9.8475696208463699</c:v>
                </c:pt>
                <c:pt idx="44962">
                  <c:v>9.8590677791940617</c:v>
                </c:pt>
                <c:pt idx="44963">
                  <c:v>9.9040276992768224</c:v>
                </c:pt>
                <c:pt idx="44964">
                  <c:v>9.9357942029618957</c:v>
                </c:pt>
                <c:pt idx="44965">
                  <c:v>9.968429884115606</c:v>
                </c:pt>
                <c:pt idx="44966">
                  <c:v>9.9675141038026105</c:v>
                </c:pt>
                <c:pt idx="44967">
                  <c:v>9.8377591080715749</c:v>
                </c:pt>
                <c:pt idx="44968">
                  <c:v>9.797929070998773</c:v>
                </c:pt>
                <c:pt idx="44969">
                  <c:v>9.9027740092379055</c:v>
                </c:pt>
                <c:pt idx="44970">
                  <c:v>9.9630733332110726</c:v>
                </c:pt>
                <c:pt idx="44971">
                  <c:v>9.9159607336754725</c:v>
                </c:pt>
                <c:pt idx="44972">
                  <c:v>9.9434580233008756</c:v>
                </c:pt>
                <c:pt idx="44973">
                  <c:v>9.9516157811674013</c:v>
                </c:pt>
                <c:pt idx="44974">
                  <c:v>9.9892758466868763</c:v>
                </c:pt>
                <c:pt idx="44975">
                  <c:v>10.059756367471396</c:v>
                </c:pt>
                <c:pt idx="44976">
                  <c:v>10.005783667481142</c:v>
                </c:pt>
                <c:pt idx="44977">
                  <c:v>9.9402573299661583</c:v>
                </c:pt>
                <c:pt idx="44978">
                  <c:v>10.020102405048251</c:v>
                </c:pt>
                <c:pt idx="44979">
                  <c:v>9.993860300940371</c:v>
                </c:pt>
                <c:pt idx="44980">
                  <c:v>9.9716925849055258</c:v>
                </c:pt>
                <c:pt idx="44981">
                  <c:v>9.8973765684591335</c:v>
                </c:pt>
                <c:pt idx="44982">
                  <c:v>9.8210542074183138</c:v>
                </c:pt>
                <c:pt idx="44983">
                  <c:v>9.7195960478678067</c:v>
                </c:pt>
                <c:pt idx="44984">
                  <c:v>9.7380261000191854</c:v>
                </c:pt>
                <c:pt idx="44985">
                  <c:v>9.730114686134625</c:v>
                </c:pt>
                <c:pt idx="44986">
                  <c:v>9.7601265525368426</c:v>
                </c:pt>
                <c:pt idx="44987">
                  <c:v>9.8137096196090816</c:v>
                </c:pt>
                <c:pt idx="44988">
                  <c:v>9.906439583099985</c:v>
                </c:pt>
                <c:pt idx="44989">
                  <c:v>9.9508367180737416</c:v>
                </c:pt>
                <c:pt idx="44990">
                  <c:v>9.9362350379313202</c:v>
                </c:pt>
                <c:pt idx="44991">
                  <c:v>9.8966980904476358</c:v>
                </c:pt>
                <c:pt idx="44992">
                  <c:v>9.8582183115125979</c:v>
                </c:pt>
                <c:pt idx="44993">
                  <c:v>9.8051044488344417</c:v>
                </c:pt>
                <c:pt idx="44994">
                  <c:v>9.7427892940900396</c:v>
                </c:pt>
                <c:pt idx="44995">
                  <c:v>9.7438810266775864</c:v>
                </c:pt>
                <c:pt idx="44996">
                  <c:v>9.7833179465280313</c:v>
                </c:pt>
                <c:pt idx="44997">
                  <c:v>9.7800616155079805</c:v>
                </c:pt>
                <c:pt idx="44998">
                  <c:v>9.8019585744823701</c:v>
                </c:pt>
                <c:pt idx="44999">
                  <c:v>9.8516300880819792</c:v>
                </c:pt>
                <c:pt idx="45000">
                  <c:v>9.8944355281173273</c:v>
                </c:pt>
                <c:pt idx="45001">
                  <c:v>9.9136860694087812</c:v>
                </c:pt>
                <c:pt idx="45002">
                  <c:v>9.9603848323931228</c:v>
                </c:pt>
                <c:pt idx="45003">
                  <c:v>9.9957137499870043</c:v>
                </c:pt>
                <c:pt idx="45004">
                  <c:v>9.9676444944368825</c:v>
                </c:pt>
                <c:pt idx="45005">
                  <c:v>9.9563376974726125</c:v>
                </c:pt>
                <c:pt idx="45006">
                  <c:v>9.9473579865983286</c:v>
                </c:pt>
                <c:pt idx="45007">
                  <c:v>9.904309514777502</c:v>
                </c:pt>
                <c:pt idx="45008">
                  <c:v>9.8121853464421296</c:v>
                </c:pt>
                <c:pt idx="45009">
                  <c:v>9.7733580175785058</c:v>
                </c:pt>
                <c:pt idx="45010">
                  <c:v>9.7862352263533463</c:v>
                </c:pt>
                <c:pt idx="45011">
                  <c:v>9.7991618644079619</c:v>
                </c:pt>
                <c:pt idx="45012">
                  <c:v>9.8321925150188125</c:v>
                </c:pt>
                <c:pt idx="45013">
                  <c:v>9.8581857465295428</c:v>
                </c:pt>
                <c:pt idx="45014">
                  <c:v>9.8771780916572443</c:v>
                </c:pt>
                <c:pt idx="45015">
                  <c:v>9.9039968742478113</c:v>
                </c:pt>
                <c:pt idx="45016">
                  <c:v>9.9102595622379006</c:v>
                </c:pt>
                <c:pt idx="45017">
                  <c:v>9.909242980777913</c:v>
                </c:pt>
                <c:pt idx="45018">
                  <c:v>9.8846817746136413</c:v>
                </c:pt>
                <c:pt idx="45019">
                  <c:v>9.8841436641858369</c:v>
                </c:pt>
                <c:pt idx="45020">
                  <c:v>9.8706066806992041</c:v>
                </c:pt>
                <c:pt idx="45021">
                  <c:v>9.841165970737892</c:v>
                </c:pt>
                <c:pt idx="45022">
                  <c:v>9.8349405720637648</c:v>
                </c:pt>
                <c:pt idx="45023">
                  <c:v>9.8182212828695512</c:v>
                </c:pt>
                <c:pt idx="45024">
                  <c:v>9.7883038113097047</c:v>
                </c:pt>
                <c:pt idx="45025">
                  <c:v>9.7848187358109371</c:v>
                </c:pt>
                <c:pt idx="45026">
                  <c:v>9.8043429293449798</c:v>
                </c:pt>
                <c:pt idx="45027">
                  <c:v>9.8430291244226726</c:v>
                </c:pt>
                <c:pt idx="45028">
                  <c:v>9.8712509890063931</c:v>
                </c:pt>
                <c:pt idx="45029">
                  <c:v>9.900666254570675</c:v>
                </c:pt>
                <c:pt idx="45030">
                  <c:v>9.9298450765174113</c:v>
                </c:pt>
                <c:pt idx="45031">
                  <c:v>9.9538194019858803</c:v>
                </c:pt>
                <c:pt idx="45032">
                  <c:v>9.9522373694090351</c:v>
                </c:pt>
                <c:pt idx="45033">
                  <c:v>9.9378863735111924</c:v>
                </c:pt>
                <c:pt idx="45034">
                  <c:v>9.9175774020030705</c:v>
                </c:pt>
                <c:pt idx="45035">
                  <c:v>9.8819593010357227</c:v>
                </c:pt>
                <c:pt idx="45036">
                  <c:v>9.818452594917721</c:v>
                </c:pt>
                <c:pt idx="45037">
                  <c:v>9.7836839270058515</c:v>
                </c:pt>
                <c:pt idx="45038">
                  <c:v>9.7970689035512066</c:v>
                </c:pt>
                <c:pt idx="45039">
                  <c:v>9.8090094556421139</c:v>
                </c:pt>
                <c:pt idx="45040">
                  <c:v>9.8535480023811601</c:v>
                </c:pt>
                <c:pt idx="45041">
                  <c:v>9.8846065558454992</c:v>
                </c:pt>
                <c:pt idx="45042">
                  <c:v>9.9145093577037926</c:v>
                </c:pt>
                <c:pt idx="45043">
                  <c:v>9.927111248392837</c:v>
                </c:pt>
                <c:pt idx="45044">
                  <c:v>9.9338325818640296</c:v>
                </c:pt>
                <c:pt idx="45045">
                  <c:v>9.9268153340023666</c:v>
                </c:pt>
                <c:pt idx="45046">
                  <c:v>9.8992338959488411</c:v>
                </c:pt>
                <c:pt idx="45047">
                  <c:v>9.8519780824918506</c:v>
                </c:pt>
                <c:pt idx="45048">
                  <c:v>9.8257425929013298</c:v>
                </c:pt>
                <c:pt idx="45049">
                  <c:v>9.8097659818168346</c:v>
                </c:pt>
                <c:pt idx="45050">
                  <c:v>9.8074232927303218</c:v>
                </c:pt>
                <c:pt idx="45051">
                  <c:v>9.8377486583285787</c:v>
                </c:pt>
                <c:pt idx="45052">
                  <c:v>9.8755788306877985</c:v>
                </c:pt>
                <c:pt idx="45053">
                  <c:v>9.9232806362237138</c:v>
                </c:pt>
                <c:pt idx="45054">
                  <c:v>9.9334968217017163</c:v>
                </c:pt>
                <c:pt idx="45055">
                  <c:v>9.9178314777085728</c:v>
                </c:pt>
                <c:pt idx="45056">
                  <c:v>9.9189842983857321</c:v>
                </c:pt>
                <c:pt idx="45057">
                  <c:v>9.9186387407262337</c:v>
                </c:pt>
                <c:pt idx="45058">
                  <c:v>9.9105338752206684</c:v>
                </c:pt>
                <c:pt idx="45059">
                  <c:v>9.8905231538172664</c:v>
                </c:pt>
                <c:pt idx="45060">
                  <c:v>9.8718996801340069</c:v>
                </c:pt>
                <c:pt idx="45061">
                  <c:v>9.8613097256284501</c:v>
                </c:pt>
                <c:pt idx="45062">
                  <c:v>9.8318853389313432</c:v>
                </c:pt>
                <c:pt idx="45063">
                  <c:v>9.8172753703427382</c:v>
                </c:pt>
                <c:pt idx="45064">
                  <c:v>9.8336105792896156</c:v>
                </c:pt>
                <c:pt idx="45065">
                  <c:v>9.8721304346542063</c:v>
                </c:pt>
                <c:pt idx="45066">
                  <c:v>9.924170503569071</c:v>
                </c:pt>
                <c:pt idx="45067">
                  <c:v>9.9538878623216949</c:v>
                </c:pt>
                <c:pt idx="45068">
                  <c:v>9.9432557583132688</c:v>
                </c:pt>
                <c:pt idx="45069">
                  <c:v>9.9277337592529502</c:v>
                </c:pt>
                <c:pt idx="45070">
                  <c:v>9.8994166238316179</c:v>
                </c:pt>
                <c:pt idx="45071">
                  <c:v>9.8681941733832712</c:v>
                </c:pt>
                <c:pt idx="45072">
                  <c:v>9.8494798551726284</c:v>
                </c:pt>
                <c:pt idx="45073">
                  <c:v>9.815865678315733</c:v>
                </c:pt>
                <c:pt idx="45074">
                  <c:v>9.7832070943337452</c:v>
                </c:pt>
                <c:pt idx="45075">
                  <c:v>9.7674564500069874</c:v>
                </c:pt>
                <c:pt idx="45076">
                  <c:v>9.7864134163250771</c:v>
                </c:pt>
                <c:pt idx="45077">
                  <c:v>9.8186745051772686</c:v>
                </c:pt>
                <c:pt idx="45078">
                  <c:v>9.8691352407623896</c:v>
                </c:pt>
                <c:pt idx="45079">
                  <c:v>9.9115595376230452</c:v>
                </c:pt>
                <c:pt idx="45080">
                  <c:v>9.9343604224180115</c:v>
                </c:pt>
                <c:pt idx="45081">
                  <c:v>9.9489781179742085</c:v>
                </c:pt>
                <c:pt idx="45082">
                  <c:v>9.9491415526692375</c:v>
                </c:pt>
                <c:pt idx="45083">
                  <c:v>9.9248488396473444</c:v>
                </c:pt>
                <c:pt idx="45084">
                  <c:v>9.8815136603966689</c:v>
                </c:pt>
                <c:pt idx="45085">
                  <c:v>9.8515488057758169</c:v>
                </c:pt>
                <c:pt idx="45086">
                  <c:v>9.8319517904727967</c:v>
                </c:pt>
                <c:pt idx="45087">
                  <c:v>9.8339952788652738</c:v>
                </c:pt>
                <c:pt idx="45088">
                  <c:v>9.8633406867879891</c:v>
                </c:pt>
                <c:pt idx="45089">
                  <c:v>9.8689257866617073</c:v>
                </c:pt>
                <c:pt idx="45090">
                  <c:v>9.8673020816448656</c:v>
                </c:pt>
                <c:pt idx="45091">
                  <c:v>9.9018430542503424</c:v>
                </c:pt>
                <c:pt idx="45092">
                  <c:v>9.919442716901882</c:v>
                </c:pt>
                <c:pt idx="45093">
                  <c:v>9.9143561889441276</c:v>
                </c:pt>
                <c:pt idx="45094">
                  <c:v>9.9153872421596567</c:v>
                </c:pt>
                <c:pt idx="45095">
                  <c:v>9.9025338431009438</c:v>
                </c:pt>
                <c:pt idx="45096">
                  <c:v>9.9001376835636101</c:v>
                </c:pt>
                <c:pt idx="45097">
                  <c:v>9.8984921032851609</c:v>
                </c:pt>
                <c:pt idx="45098">
                  <c:v>9.8838563067043115</c:v>
                </c:pt>
                <c:pt idx="45099">
                  <c:v>9.8704544072320672</c:v>
                </c:pt>
                <c:pt idx="45100">
                  <c:v>9.8655088438465555</c:v>
                </c:pt>
                <c:pt idx="45101">
                  <c:v>9.8340793857459268</c:v>
                </c:pt>
                <c:pt idx="45102">
                  <c:v>9.8138386815023253</c:v>
                </c:pt>
                <c:pt idx="45103">
                  <c:v>9.8153459773807867</c:v>
                </c:pt>
                <c:pt idx="45104">
                  <c:v>9.8459531763677628</c:v>
                </c:pt>
                <c:pt idx="45105">
                  <c:v>9.8991028475398615</c:v>
                </c:pt>
                <c:pt idx="45106">
                  <c:v>9.9312663249701867</c:v>
                </c:pt>
                <c:pt idx="45107">
                  <c:v>9.9334910832698586</c:v>
                </c:pt>
                <c:pt idx="45108">
                  <c:v>9.9263897507999594</c:v>
                </c:pt>
                <c:pt idx="45109">
                  <c:v>9.9201047329201906</c:v>
                </c:pt>
                <c:pt idx="45110">
                  <c:v>9.9030101477505781</c:v>
                </c:pt>
                <c:pt idx="45111">
                  <c:v>9.8731176748515832</c:v>
                </c:pt>
                <c:pt idx="45112">
                  <c:v>9.8458953135330241</c:v>
                </c:pt>
                <c:pt idx="45113">
                  <c:v>9.8316964959141373</c:v>
                </c:pt>
                <c:pt idx="45114">
                  <c:v>9.8538524293742071</c:v>
                </c:pt>
                <c:pt idx="45115">
                  <c:v>9.8810091610075741</c:v>
                </c:pt>
                <c:pt idx="45116">
                  <c:v>9.904088885261201</c:v>
                </c:pt>
                <c:pt idx="45117">
                  <c:v>9.9081680959365386</c:v>
                </c:pt>
                <c:pt idx="45118">
                  <c:v>9.9157568242590219</c:v>
                </c:pt>
                <c:pt idx="45119">
                  <c:v>9.8834823362617197</c:v>
                </c:pt>
                <c:pt idx="45120">
                  <c:v>9.8662677850258174</c:v>
                </c:pt>
                <c:pt idx="45121">
                  <c:v>9.8662443716857489</c:v>
                </c:pt>
                <c:pt idx="45122">
                  <c:v>9.8702153808901691</c:v>
                </c:pt>
                <c:pt idx="45123">
                  <c:v>9.8770477578547951</c:v>
                </c:pt>
                <c:pt idx="45124">
                  <c:v>9.8796357684364242</c:v>
                </c:pt>
                <c:pt idx="45125">
                  <c:v>9.8816291533962115</c:v>
                </c:pt>
                <c:pt idx="45126">
                  <c:v>9.8989765847807529</c:v>
                </c:pt>
                <c:pt idx="45127">
                  <c:v>9.8962167012060238</c:v>
                </c:pt>
                <c:pt idx="45128">
                  <c:v>9.8745460896898436</c:v>
                </c:pt>
                <c:pt idx="45129">
                  <c:v>9.8755328365491017</c:v>
                </c:pt>
                <c:pt idx="45130">
                  <c:v>9.8616564548565648</c:v>
                </c:pt>
                <c:pt idx="45131">
                  <c:v>9.8541481097529662</c:v>
                </c:pt>
                <c:pt idx="45132">
                  <c:v>9.8490189253332971</c:v>
                </c:pt>
                <c:pt idx="45133">
                  <c:v>9.8447050537885943</c:v>
                </c:pt>
                <c:pt idx="45134">
                  <c:v>9.841777624645248</c:v>
                </c:pt>
                <c:pt idx="45135">
                  <c:v>9.8493042382594158</c:v>
                </c:pt>
                <c:pt idx="45136">
                  <c:v>9.8531103458773117</c:v>
                </c:pt>
                <c:pt idx="45137">
                  <c:v>9.8676649358934529</c:v>
                </c:pt>
                <c:pt idx="45138">
                  <c:v>9.8664130523231481</c:v>
                </c:pt>
                <c:pt idx="45139">
                  <c:v>9.8661732637856776</c:v>
                </c:pt>
                <c:pt idx="45140">
                  <c:v>9.8625967295284589</c:v>
                </c:pt>
                <c:pt idx="45141">
                  <c:v>9.8642894859930887</c:v>
                </c:pt>
                <c:pt idx="45142">
                  <c:v>9.8813875561046984</c:v>
                </c:pt>
                <c:pt idx="45143">
                  <c:v>9.892949721437498</c:v>
                </c:pt>
                <c:pt idx="45144">
                  <c:v>9.887842891283567</c:v>
                </c:pt>
                <c:pt idx="45145">
                  <c:v>9.8764161513465893</c:v>
                </c:pt>
                <c:pt idx="45146">
                  <c:v>9.8655516039596023</c:v>
                </c:pt>
                <c:pt idx="45147">
                  <c:v>9.8564134116578206</c:v>
                </c:pt>
                <c:pt idx="45148">
                  <c:v>9.8422226808801234</c:v>
                </c:pt>
                <c:pt idx="45149">
                  <c:v>9.842896197453074</c:v>
                </c:pt>
                <c:pt idx="45150">
                  <c:v>9.854004361363442</c:v>
                </c:pt>
                <c:pt idx="45151">
                  <c:v>9.8650357141164875</c:v>
                </c:pt>
                <c:pt idx="45152">
                  <c:v>9.8825118892854746</c:v>
                </c:pt>
                <c:pt idx="45153">
                  <c:v>9.8863261723794036</c:v>
                </c:pt>
                <c:pt idx="45154">
                  <c:v>9.868140146599675</c:v>
                </c:pt>
                <c:pt idx="45155">
                  <c:v>9.8610876625568356</c:v>
                </c:pt>
                <c:pt idx="45156">
                  <c:v>9.8445709567994157</c:v>
                </c:pt>
                <c:pt idx="45157">
                  <c:v>9.8449571592403871</c:v>
                </c:pt>
                <c:pt idx="45158">
                  <c:v>9.8599528849091858</c:v>
                </c:pt>
                <c:pt idx="45159">
                  <c:v>9.8699597547981863</c:v>
                </c:pt>
                <c:pt idx="45160">
                  <c:v>9.8650060891656661</c:v>
                </c:pt>
                <c:pt idx="45161">
                  <c:v>9.8505877257101666</c:v>
                </c:pt>
                <c:pt idx="45162">
                  <c:v>9.8637208489347667</c:v>
                </c:pt>
                <c:pt idx="45163">
                  <c:v>9.8648319638401425</c:v>
                </c:pt>
                <c:pt idx="45164">
                  <c:v>9.8536972296655332</c:v>
                </c:pt>
                <c:pt idx="45165">
                  <c:v>9.8390550315871899</c:v>
                </c:pt>
                <c:pt idx="45166">
                  <c:v>9.8505833231096194</c:v>
                </c:pt>
                <c:pt idx="45167">
                  <c:v>9.8609986564197687</c:v>
                </c:pt>
                <c:pt idx="45168">
                  <c:v>9.8643643190726493</c:v>
                </c:pt>
                <c:pt idx="45169">
                  <c:v>9.8652712534995946</c:v>
                </c:pt>
                <c:pt idx="45170">
                  <c:v>9.8733749881870398</c:v>
                </c:pt>
                <c:pt idx="45171">
                  <c:v>9.8840277732455935</c:v>
                </c:pt>
                <c:pt idx="45172">
                  <c:v>9.8795721437477315</c:v>
                </c:pt>
                <c:pt idx="45173">
                  <c:v>9.8613753108739921</c:v>
                </c:pt>
                <c:pt idx="45174">
                  <c:v>9.8350386889653798</c:v>
                </c:pt>
                <c:pt idx="45175">
                  <c:v>9.8384997303884969</c:v>
                </c:pt>
                <c:pt idx="45176">
                  <c:v>9.8415698445548578</c:v>
                </c:pt>
                <c:pt idx="45177">
                  <c:v>9.8575637920971122</c:v>
                </c:pt>
                <c:pt idx="45178">
                  <c:v>9.8700216184974412</c:v>
                </c:pt>
                <c:pt idx="45179">
                  <c:v>9.8743219166796514</c:v>
                </c:pt>
                <c:pt idx="45180">
                  <c:v>9.8703266066217274</c:v>
                </c:pt>
                <c:pt idx="45181">
                  <c:v>9.8596834505777728</c:v>
                </c:pt>
                <c:pt idx="45182">
                  <c:v>9.8567553017790761</c:v>
                </c:pt>
                <c:pt idx="45183">
                  <c:v>9.8374978383898259</c:v>
                </c:pt>
                <c:pt idx="45184">
                  <c:v>9.8437840546903299</c:v>
                </c:pt>
                <c:pt idx="45185">
                  <c:v>9.8697572821574013</c:v>
                </c:pt>
                <c:pt idx="45186">
                  <c:v>9.8525756212621456</c:v>
                </c:pt>
                <c:pt idx="45187">
                  <c:v>9.8259539207035385</c:v>
                </c:pt>
                <c:pt idx="45188">
                  <c:v>9.8633076037261169</c:v>
                </c:pt>
                <c:pt idx="45189">
                  <c:v>9.9099838036507411</c:v>
                </c:pt>
                <c:pt idx="45190">
                  <c:v>9.9093437571251783</c:v>
                </c:pt>
                <c:pt idx="45191">
                  <c:v>9.8906349304904602</c:v>
                </c:pt>
                <c:pt idx="45192">
                  <c:v>9.8583399641552294</c:v>
                </c:pt>
                <c:pt idx="45193">
                  <c:v>9.8534688495722254</c:v>
                </c:pt>
                <c:pt idx="45194">
                  <c:v>9.8545875130078251</c:v>
                </c:pt>
                <c:pt idx="45195">
                  <c:v>9.8650604874391643</c:v>
                </c:pt>
                <c:pt idx="45196">
                  <c:v>9.8765195347351717</c:v>
                </c:pt>
                <c:pt idx="45197">
                  <c:v>9.8667828689928463</c:v>
                </c:pt>
                <c:pt idx="45198">
                  <c:v>9.8528791618253688</c:v>
                </c:pt>
                <c:pt idx="45199">
                  <c:v>9.8452574878561698</c:v>
                </c:pt>
                <c:pt idx="45200">
                  <c:v>9.8649332347575083</c:v>
                </c:pt>
                <c:pt idx="45201">
                  <c:v>9.877232781320533</c:v>
                </c:pt>
                <c:pt idx="45202">
                  <c:v>9.8475701566923703</c:v>
                </c:pt>
                <c:pt idx="45203">
                  <c:v>9.8435557200318726</c:v>
                </c:pt>
                <c:pt idx="45204">
                  <c:v>9.8470951672597309</c:v>
                </c:pt>
                <c:pt idx="45205">
                  <c:v>9.8501024622135187</c:v>
                </c:pt>
                <c:pt idx="45206">
                  <c:v>9.8349880945166017</c:v>
                </c:pt>
                <c:pt idx="45207">
                  <c:v>9.803663339256028</c:v>
                </c:pt>
                <c:pt idx="45208">
                  <c:v>9.8320060787823849</c:v>
                </c:pt>
                <c:pt idx="45209">
                  <c:v>9.8992225728861065</c:v>
                </c:pt>
                <c:pt idx="45210">
                  <c:v>9.9370944186039925</c:v>
                </c:pt>
                <c:pt idx="45211">
                  <c:v>9.9048979854321981</c:v>
                </c:pt>
                <c:pt idx="45212">
                  <c:v>9.8724887696755346</c:v>
                </c:pt>
                <c:pt idx="45213">
                  <c:v>9.8614647669051578</c:v>
                </c:pt>
                <c:pt idx="45214">
                  <c:v>9.873946604799869</c:v>
                </c:pt>
                <c:pt idx="45215">
                  <c:v>9.8782049627307345</c:v>
                </c:pt>
                <c:pt idx="45216">
                  <c:v>9.8837956982441124</c:v>
                </c:pt>
                <c:pt idx="45217">
                  <c:v>9.8617218139953913</c:v>
                </c:pt>
                <c:pt idx="45218">
                  <c:v>9.8672526642754974</c:v>
                </c:pt>
                <c:pt idx="45219">
                  <c:v>9.8758177158728451</c:v>
                </c:pt>
                <c:pt idx="45220">
                  <c:v>9.8824803509599821</c:v>
                </c:pt>
                <c:pt idx="45221">
                  <c:v>9.8694168970053013</c:v>
                </c:pt>
                <c:pt idx="45222">
                  <c:v>9.8626546761282494</c:v>
                </c:pt>
                <c:pt idx="45223">
                  <c:v>9.8644271934578729</c:v>
                </c:pt>
                <c:pt idx="45224">
                  <c:v>9.8631024558239702</c:v>
                </c:pt>
                <c:pt idx="45225">
                  <c:v>9.8651562515206042</c:v>
                </c:pt>
                <c:pt idx="45226">
                  <c:v>9.8732408925149535</c:v>
                </c:pt>
                <c:pt idx="45227">
                  <c:v>9.8877323362077867</c:v>
                </c:pt>
                <c:pt idx="45228">
                  <c:v>9.8708735196490203</c:v>
                </c:pt>
                <c:pt idx="45229">
                  <c:v>9.8624858653248886</c:v>
                </c:pt>
                <c:pt idx="45230">
                  <c:v>9.8710206009537291</c:v>
                </c:pt>
                <c:pt idx="45231">
                  <c:v>9.870938964171172</c:v>
                </c:pt>
                <c:pt idx="45232">
                  <c:v>9.8566978194752437</c:v>
                </c:pt>
                <c:pt idx="45233">
                  <c:v>9.8648130069427573</c:v>
                </c:pt>
                <c:pt idx="45234">
                  <c:v>9.8632848058130556</c:v>
                </c:pt>
                <c:pt idx="45235">
                  <c:v>9.8769109500324035</c:v>
                </c:pt>
                <c:pt idx="45236">
                  <c:v>9.9025844669229759</c:v>
                </c:pt>
                <c:pt idx="45237">
                  <c:v>9.8978110915749546</c:v>
                </c:pt>
                <c:pt idx="45238">
                  <c:v>9.890434174699692</c:v>
                </c:pt>
                <c:pt idx="45239">
                  <c:v>9.8666943332207122</c:v>
                </c:pt>
                <c:pt idx="45240">
                  <c:v>9.8285875603824184</c:v>
                </c:pt>
                <c:pt idx="45241">
                  <c:v>9.8326428407394921</c:v>
                </c:pt>
                <c:pt idx="45242">
                  <c:v>9.858877512512958</c:v>
                </c:pt>
                <c:pt idx="45243">
                  <c:v>9.9002954550587745</c:v>
                </c:pt>
                <c:pt idx="45244">
                  <c:v>9.9179257122166273</c:v>
                </c:pt>
                <c:pt idx="45245">
                  <c:v>9.9285785002675233</c:v>
                </c:pt>
                <c:pt idx="45246">
                  <c:v>9.9050015024835947</c:v>
                </c:pt>
                <c:pt idx="45247">
                  <c:v>9.8870499544843433</c:v>
                </c:pt>
                <c:pt idx="45248">
                  <c:v>9.8709935510696916</c:v>
                </c:pt>
                <c:pt idx="45249">
                  <c:v>9.8599670505089048</c:v>
                </c:pt>
                <c:pt idx="45250">
                  <c:v>9.8639877128776678</c:v>
                </c:pt>
                <c:pt idx="45251">
                  <c:v>9.8765246109168707</c:v>
                </c:pt>
                <c:pt idx="45252">
                  <c:v>9.8874518860881526</c:v>
                </c:pt>
                <c:pt idx="45253">
                  <c:v>9.8961667727439249</c:v>
                </c:pt>
                <c:pt idx="45254">
                  <c:v>9.8999694960641698</c:v>
                </c:pt>
                <c:pt idx="45255">
                  <c:v>9.8905508253984475</c:v>
                </c:pt>
                <c:pt idx="45256">
                  <c:v>9.8833114814501624</c:v>
                </c:pt>
                <c:pt idx="45257">
                  <c:v>9.8779901162757326</c:v>
                </c:pt>
                <c:pt idx="45258">
                  <c:v>9.889019114273097</c:v>
                </c:pt>
                <c:pt idx="45259">
                  <c:v>9.8814453516956764</c:v>
                </c:pt>
                <c:pt idx="45260">
                  <c:v>9.8824396207981788</c:v>
                </c:pt>
                <c:pt idx="45261">
                  <c:v>9.8569146826223051</c:v>
                </c:pt>
                <c:pt idx="45262">
                  <c:v>9.8435755475701612</c:v>
                </c:pt>
                <c:pt idx="45263">
                  <c:v>9.8473688449203305</c:v>
                </c:pt>
                <c:pt idx="45264">
                  <c:v>9.8653857544639916</c:v>
                </c:pt>
                <c:pt idx="45265">
                  <c:v>9.884498505715742</c:v>
                </c:pt>
                <c:pt idx="45266">
                  <c:v>9.8892115550829995</c:v>
                </c:pt>
                <c:pt idx="45267">
                  <c:v>9.9168653331428427</c:v>
                </c:pt>
                <c:pt idx="45268">
                  <c:v>9.9122896534455567</c:v>
                </c:pt>
                <c:pt idx="45269">
                  <c:v>9.9058961254669615</c:v>
                </c:pt>
                <c:pt idx="45270">
                  <c:v>9.9014686576924493</c:v>
                </c:pt>
                <c:pt idx="45271">
                  <c:v>9.8887796008621596</c:v>
                </c:pt>
                <c:pt idx="45272">
                  <c:v>9.8891772602764068</c:v>
                </c:pt>
                <c:pt idx="45273">
                  <c:v>9.8721814742612892</c:v>
                </c:pt>
                <c:pt idx="45274">
                  <c:v>9.8684290754204778</c:v>
                </c:pt>
                <c:pt idx="45275">
                  <c:v>9.8566787275881129</c:v>
                </c:pt>
                <c:pt idx="45276">
                  <c:v>9.8528091741357819</c:v>
                </c:pt>
                <c:pt idx="45277">
                  <c:v>9.8511218792810329</c:v>
                </c:pt>
                <c:pt idx="45278">
                  <c:v>9.8644268618237998</c:v>
                </c:pt>
                <c:pt idx="45279">
                  <c:v>9.8957357312133727</c:v>
                </c:pt>
                <c:pt idx="45280">
                  <c:v>9.9216896804356658</c:v>
                </c:pt>
                <c:pt idx="45281">
                  <c:v>9.9027202174983096</c:v>
                </c:pt>
                <c:pt idx="45282">
                  <c:v>9.9039443063228951</c:v>
                </c:pt>
                <c:pt idx="45283">
                  <c:v>9.9084953297340359</c:v>
                </c:pt>
                <c:pt idx="45284">
                  <c:v>9.9034824995160644</c:v>
                </c:pt>
                <c:pt idx="45285">
                  <c:v>9.88231104783533</c:v>
                </c:pt>
                <c:pt idx="45286">
                  <c:v>9.8667718970178875</c:v>
                </c:pt>
                <c:pt idx="45287">
                  <c:v>9.870803647061166</c:v>
                </c:pt>
                <c:pt idx="45288">
                  <c:v>9.8754911508788492</c:v>
                </c:pt>
                <c:pt idx="45289">
                  <c:v>9.8793079030497779</c:v>
                </c:pt>
                <c:pt idx="45290">
                  <c:v>9.8505640999518622</c:v>
                </c:pt>
                <c:pt idx="45291">
                  <c:v>9.8508876529308349</c:v>
                </c:pt>
                <c:pt idx="45292">
                  <c:v>9.8490637749715972</c:v>
                </c:pt>
                <c:pt idx="45293">
                  <c:v>9.8384997406370314</c:v>
                </c:pt>
                <c:pt idx="45294">
                  <c:v>9.8558163454142775</c:v>
                </c:pt>
                <c:pt idx="45295">
                  <c:v>9.8765437154861395</c:v>
                </c:pt>
                <c:pt idx="45296">
                  <c:v>9.9046386326894389</c:v>
                </c:pt>
                <c:pt idx="45297">
                  <c:v>9.9253694643421042</c:v>
                </c:pt>
                <c:pt idx="45298">
                  <c:v>9.89473231462493</c:v>
                </c:pt>
                <c:pt idx="45299">
                  <c:v>9.8818947922628038</c:v>
                </c:pt>
                <c:pt idx="45300">
                  <c:v>9.8522368906231463</c:v>
                </c:pt>
                <c:pt idx="45301">
                  <c:v>9.8432320364511678</c:v>
                </c:pt>
                <c:pt idx="45302">
                  <c:v>9.8391934452087906</c:v>
                </c:pt>
                <c:pt idx="45303">
                  <c:v>9.856358679221179</c:v>
                </c:pt>
                <c:pt idx="45304">
                  <c:v>9.871272783388747</c:v>
                </c:pt>
                <c:pt idx="45305">
                  <c:v>9.8972319050508109</c:v>
                </c:pt>
                <c:pt idx="45306">
                  <c:v>9.8986403304481101</c:v>
                </c:pt>
                <c:pt idx="45307">
                  <c:v>9.8922776308258378</c:v>
                </c:pt>
                <c:pt idx="45308">
                  <c:v>9.8915403090835579</c:v>
                </c:pt>
                <c:pt idx="45309">
                  <c:v>9.8724860325238009</c:v>
                </c:pt>
                <c:pt idx="45310">
                  <c:v>9.8561859879345164</c:v>
                </c:pt>
                <c:pt idx="45311">
                  <c:v>9.8367176038186876</c:v>
                </c:pt>
                <c:pt idx="45312">
                  <c:v>9.8178868637195098</c:v>
                </c:pt>
                <c:pt idx="45313">
                  <c:v>9.8155534588315554</c:v>
                </c:pt>
                <c:pt idx="45314">
                  <c:v>9.8547811377665351</c:v>
                </c:pt>
                <c:pt idx="45315">
                  <c:v>9.8730164413602814</c:v>
                </c:pt>
                <c:pt idx="45316">
                  <c:v>9.8663061087929744</c:v>
                </c:pt>
                <c:pt idx="45317">
                  <c:v>9.9413097189540487</c:v>
                </c:pt>
                <c:pt idx="45318">
                  <c:v>9.9630047549489884</c:v>
                </c:pt>
                <c:pt idx="45319">
                  <c:v>9.8962004806816477</c:v>
                </c:pt>
                <c:pt idx="45320">
                  <c:v>9.8259925305444398</c:v>
                </c:pt>
                <c:pt idx="45321">
                  <c:v>9.8027673395551957</c:v>
                </c:pt>
                <c:pt idx="45322">
                  <c:v>9.8210249254917521</c:v>
                </c:pt>
                <c:pt idx="45323">
                  <c:v>9.8278424782365192</c:v>
                </c:pt>
                <c:pt idx="45324">
                  <c:v>9.834300405679901</c:v>
                </c:pt>
                <c:pt idx="45325">
                  <c:v>9.8706154135552477</c:v>
                </c:pt>
                <c:pt idx="45326">
                  <c:v>9.9161295040849531</c:v>
                </c:pt>
                <c:pt idx="45327">
                  <c:v>9.9162556896621759</c:v>
                </c:pt>
                <c:pt idx="45328">
                  <c:v>9.9039216426751171</c:v>
                </c:pt>
                <c:pt idx="45329">
                  <c:v>9.8633743024545968</c:v>
                </c:pt>
                <c:pt idx="45330">
                  <c:v>9.8521276394489519</c:v>
                </c:pt>
                <c:pt idx="45331">
                  <c:v>9.8371543576204914</c:v>
                </c:pt>
                <c:pt idx="45332">
                  <c:v>9.8255915328786312</c:v>
                </c:pt>
                <c:pt idx="45333">
                  <c:v>9.81858876587577</c:v>
                </c:pt>
                <c:pt idx="45334">
                  <c:v>9.8353592294784526</c:v>
                </c:pt>
                <c:pt idx="45335">
                  <c:v>9.8542049054557346</c:v>
                </c:pt>
                <c:pt idx="45336">
                  <c:v>9.8630262023895749</c:v>
                </c:pt>
                <c:pt idx="45337">
                  <c:v>9.8743299348594604</c:v>
                </c:pt>
                <c:pt idx="45338">
                  <c:v>9.8793840308148422</c:v>
                </c:pt>
                <c:pt idx="45339">
                  <c:v>9.8858433657948019</c:v>
                </c:pt>
                <c:pt idx="45340">
                  <c:v>9.8788920947766794</c:v>
                </c:pt>
                <c:pt idx="45341">
                  <c:v>9.8654731686383066</c:v>
                </c:pt>
                <c:pt idx="45342">
                  <c:v>9.872192655843584</c:v>
                </c:pt>
                <c:pt idx="45343">
                  <c:v>9.8657971377216871</c:v>
                </c:pt>
                <c:pt idx="45344">
                  <c:v>9.839515955660282</c:v>
                </c:pt>
                <c:pt idx="45345">
                  <c:v>9.8440719798724938</c:v>
                </c:pt>
                <c:pt idx="45346">
                  <c:v>9.846593280348193</c:v>
                </c:pt>
                <c:pt idx="45347">
                  <c:v>9.8352228441820326</c:v>
                </c:pt>
                <c:pt idx="45348">
                  <c:v>9.8446867386651746</c:v>
                </c:pt>
                <c:pt idx="45349">
                  <c:v>9.854849566490314</c:v>
                </c:pt>
                <c:pt idx="45350">
                  <c:v>9.8752906692187974</c:v>
                </c:pt>
                <c:pt idx="45351">
                  <c:v>9.903894178133223</c:v>
                </c:pt>
                <c:pt idx="45352">
                  <c:v>9.9014239549089353</c:v>
                </c:pt>
                <c:pt idx="45353">
                  <c:v>9.8849812091142244</c:v>
                </c:pt>
                <c:pt idx="45354">
                  <c:v>9.8609463284981054</c:v>
                </c:pt>
                <c:pt idx="45355">
                  <c:v>9.8488853705276931</c:v>
                </c:pt>
                <c:pt idx="45356">
                  <c:v>9.8475658312425089</c:v>
                </c:pt>
                <c:pt idx="45357">
                  <c:v>9.8558566536137278</c:v>
                </c:pt>
                <c:pt idx="45358">
                  <c:v>9.8523218640581973</c:v>
                </c:pt>
                <c:pt idx="45359">
                  <c:v>9.8532846908521776</c:v>
                </c:pt>
                <c:pt idx="45360">
                  <c:v>9.8527083016600656</c:v>
                </c:pt>
                <c:pt idx="45361">
                  <c:v>9.8582761622493091</c:v>
                </c:pt>
                <c:pt idx="45362">
                  <c:v>9.8691912327796807</c:v>
                </c:pt>
                <c:pt idx="45363">
                  <c:v>9.8861765933541914</c:v>
                </c:pt>
                <c:pt idx="45364">
                  <c:v>9.8924277393525806</c:v>
                </c:pt>
                <c:pt idx="45365">
                  <c:v>9.8926690647574027</c:v>
                </c:pt>
                <c:pt idx="45366">
                  <c:v>9.8898419932509896</c:v>
                </c:pt>
                <c:pt idx="45367">
                  <c:v>9.8680840305459938</c:v>
                </c:pt>
                <c:pt idx="45368">
                  <c:v>9.8352161245963217</c:v>
                </c:pt>
                <c:pt idx="45369">
                  <c:v>9.8041548470870232</c:v>
                </c:pt>
                <c:pt idx="45370">
                  <c:v>9.7994401379073981</c:v>
                </c:pt>
                <c:pt idx="45371">
                  <c:v>9.8237585130336527</c:v>
                </c:pt>
                <c:pt idx="45372">
                  <c:v>9.8848807794169335</c:v>
                </c:pt>
                <c:pt idx="45373">
                  <c:v>9.9309907142332925</c:v>
                </c:pt>
                <c:pt idx="45374">
                  <c:v>9.964472752471762</c:v>
                </c:pt>
                <c:pt idx="45375">
                  <c:v>9.9539575805156559</c:v>
                </c:pt>
                <c:pt idx="45376">
                  <c:v>9.9180616843170348</c:v>
                </c:pt>
                <c:pt idx="45377">
                  <c:v>9.8816929779853115</c:v>
                </c:pt>
                <c:pt idx="45378">
                  <c:v>9.8245475447971078</c:v>
                </c:pt>
                <c:pt idx="45379">
                  <c:v>9.7984951769957203</c:v>
                </c:pt>
                <c:pt idx="45380">
                  <c:v>9.8009775920605513</c:v>
                </c:pt>
                <c:pt idx="45381">
                  <c:v>9.8139677782286192</c:v>
                </c:pt>
                <c:pt idx="45382">
                  <c:v>9.8390069560279905</c:v>
                </c:pt>
                <c:pt idx="45383">
                  <c:v>9.875411948187832</c:v>
                </c:pt>
                <c:pt idx="45384">
                  <c:v>9.9021392668721013</c:v>
                </c:pt>
                <c:pt idx="45385">
                  <c:v>9.896943166191452</c:v>
                </c:pt>
                <c:pt idx="45386">
                  <c:v>9.8900399120912397</c:v>
                </c:pt>
                <c:pt idx="45387">
                  <c:v>9.8809525772011515</c:v>
                </c:pt>
                <c:pt idx="45388">
                  <c:v>9.8706804012432059</c:v>
                </c:pt>
                <c:pt idx="45389">
                  <c:v>9.872562464817598</c:v>
                </c:pt>
                <c:pt idx="45390">
                  <c:v>9.8647144218577942</c:v>
                </c:pt>
                <c:pt idx="45391">
                  <c:v>9.8558544597424778</c:v>
                </c:pt>
                <c:pt idx="45392">
                  <c:v>9.8571024423952007</c:v>
                </c:pt>
                <c:pt idx="45393">
                  <c:v>9.8546106823325523</c:v>
                </c:pt>
                <c:pt idx="45394">
                  <c:v>9.871362211013766</c:v>
                </c:pt>
                <c:pt idx="45395">
                  <c:v>9.8861669359249245</c:v>
                </c:pt>
                <c:pt idx="45396">
                  <c:v>9.8981040417022985</c:v>
                </c:pt>
                <c:pt idx="45397">
                  <c:v>9.8866145051358849</c:v>
                </c:pt>
                <c:pt idx="45398">
                  <c:v>9.8813631253024408</c:v>
                </c:pt>
                <c:pt idx="45399">
                  <c:v>9.8647556011195565</c:v>
                </c:pt>
                <c:pt idx="45400">
                  <c:v>9.846996024782884</c:v>
                </c:pt>
                <c:pt idx="45401">
                  <c:v>9.8449664485602799</c:v>
                </c:pt>
                <c:pt idx="45402">
                  <c:v>9.8698641224566384</c:v>
                </c:pt>
                <c:pt idx="45403">
                  <c:v>9.8857545666791165</c:v>
                </c:pt>
                <c:pt idx="45404">
                  <c:v>9.8866318201771612</c:v>
                </c:pt>
                <c:pt idx="45405">
                  <c:v>9.8782958711618782</c:v>
                </c:pt>
                <c:pt idx="45406">
                  <c:v>9.8449635592333724</c:v>
                </c:pt>
                <c:pt idx="45407">
                  <c:v>9.8314662771898647</c:v>
                </c:pt>
                <c:pt idx="45408">
                  <c:v>9.8362487135292049</c:v>
                </c:pt>
                <c:pt idx="45409">
                  <c:v>9.8539957922851293</c:v>
                </c:pt>
                <c:pt idx="45410">
                  <c:v>9.8943075333860993</c:v>
                </c:pt>
                <c:pt idx="45411">
                  <c:v>9.9241383322382362</c:v>
                </c:pt>
                <c:pt idx="45412">
                  <c:v>9.9139899447970574</c:v>
                </c:pt>
                <c:pt idx="45413">
                  <c:v>9.8935477060856556</c:v>
                </c:pt>
                <c:pt idx="45414">
                  <c:v>9.8773321012214286</c:v>
                </c:pt>
                <c:pt idx="45415">
                  <c:v>9.8562240928765483</c:v>
                </c:pt>
                <c:pt idx="45416">
                  <c:v>9.8462052783080924</c:v>
                </c:pt>
                <c:pt idx="45417">
                  <c:v>9.847186709899086</c:v>
                </c:pt>
                <c:pt idx="45418">
                  <c:v>9.8496305954642658</c:v>
                </c:pt>
                <c:pt idx="45419">
                  <c:v>9.8480451789588859</c:v>
                </c:pt>
                <c:pt idx="45420">
                  <c:v>9.846629902330692</c:v>
                </c:pt>
                <c:pt idx="45421">
                  <c:v>9.8638348306624994</c:v>
                </c:pt>
                <c:pt idx="45422">
                  <c:v>9.8850516649060349</c:v>
                </c:pt>
                <c:pt idx="45423">
                  <c:v>9.9019369408242159</c:v>
                </c:pt>
                <c:pt idx="45424">
                  <c:v>9.9079619636702034</c:v>
                </c:pt>
                <c:pt idx="45425">
                  <c:v>9.8981100089135641</c:v>
                </c:pt>
                <c:pt idx="45426">
                  <c:v>9.8781680529158233</c:v>
                </c:pt>
                <c:pt idx="45427">
                  <c:v>9.8726166398887898</c:v>
                </c:pt>
                <c:pt idx="45428">
                  <c:v>9.8559645210002369</c:v>
                </c:pt>
                <c:pt idx="45429">
                  <c:v>9.8376151691736577</c:v>
                </c:pt>
                <c:pt idx="45430">
                  <c:v>9.8474297902103309</c:v>
                </c:pt>
                <c:pt idx="45431">
                  <c:v>9.8607807378472092</c:v>
                </c:pt>
                <c:pt idx="45432">
                  <c:v>9.880761964319575</c:v>
                </c:pt>
                <c:pt idx="45433">
                  <c:v>9.8913135197124475</c:v>
                </c:pt>
                <c:pt idx="45434">
                  <c:v>9.8691688911809941</c:v>
                </c:pt>
                <c:pt idx="45435">
                  <c:v>9.8512293913744404</c:v>
                </c:pt>
                <c:pt idx="45436">
                  <c:v>9.828428132819047</c:v>
                </c:pt>
                <c:pt idx="45437">
                  <c:v>9.8149854191606387</c:v>
                </c:pt>
                <c:pt idx="45438">
                  <c:v>9.8086331032650911</c:v>
                </c:pt>
                <c:pt idx="45439">
                  <c:v>9.8432024346563214</c:v>
                </c:pt>
                <c:pt idx="45440">
                  <c:v>9.8948857067652654</c:v>
                </c:pt>
                <c:pt idx="45441">
                  <c:v>9.9154702948185616</c:v>
                </c:pt>
                <c:pt idx="45442">
                  <c:v>9.9125294159406412</c:v>
                </c:pt>
                <c:pt idx="45443">
                  <c:v>9.9032290670426004</c:v>
                </c:pt>
                <c:pt idx="45444">
                  <c:v>9.8708123445579972</c:v>
                </c:pt>
                <c:pt idx="45445">
                  <c:v>9.8584307887096436</c:v>
                </c:pt>
                <c:pt idx="45446">
                  <c:v>9.853742862981326</c:v>
                </c:pt>
                <c:pt idx="45447">
                  <c:v>9.8840382998769716</c:v>
                </c:pt>
                <c:pt idx="45448">
                  <c:v>9.9103920378565125</c:v>
                </c:pt>
                <c:pt idx="45449">
                  <c:v>9.9468821802594594</c:v>
                </c:pt>
                <c:pt idx="45450">
                  <c:v>9.9957460529746225</c:v>
                </c:pt>
                <c:pt idx="45451">
                  <c:v>9.9957514014901676</c:v>
                </c:pt>
                <c:pt idx="45452">
                  <c:v>9.918256867872266</c:v>
                </c:pt>
                <c:pt idx="45453">
                  <c:v>9.8400736382721998</c:v>
                </c:pt>
                <c:pt idx="45454">
                  <c:v>9.845783453372972</c:v>
                </c:pt>
                <c:pt idx="45455">
                  <c:v>9.8742174335399167</c:v>
                </c:pt>
                <c:pt idx="45456">
                  <c:v>9.9139089262837068</c:v>
                </c:pt>
                <c:pt idx="45457">
                  <c:v>9.9319968668642638</c:v>
                </c:pt>
                <c:pt idx="45458">
                  <c:v>9.9113861001678689</c:v>
                </c:pt>
                <c:pt idx="45459">
                  <c:v>9.9005889110473468</c:v>
                </c:pt>
                <c:pt idx="45460">
                  <c:v>9.8400813268566569</c:v>
                </c:pt>
                <c:pt idx="45461">
                  <c:v>9.7988969508100112</c:v>
                </c:pt>
                <c:pt idx="45462">
                  <c:v>9.8254915702393717</c:v>
                </c:pt>
                <c:pt idx="45463">
                  <c:v>9.9400251769500318</c:v>
                </c:pt>
                <c:pt idx="45464">
                  <c:v>9.9886790818255466</c:v>
                </c:pt>
                <c:pt idx="45465">
                  <c:v>9.9664415061982119</c:v>
                </c:pt>
                <c:pt idx="45466">
                  <c:v>9.9106724221242768</c:v>
                </c:pt>
                <c:pt idx="45467">
                  <c:v>9.8535025273418597</c:v>
                </c:pt>
                <c:pt idx="45468">
                  <c:v>9.824985421148364</c:v>
                </c:pt>
                <c:pt idx="45469">
                  <c:v>9.8258313460237794</c:v>
                </c:pt>
                <c:pt idx="45470">
                  <c:v>9.8275600921751316</c:v>
                </c:pt>
                <c:pt idx="45471">
                  <c:v>9.8484705256419822</c:v>
                </c:pt>
                <c:pt idx="45472">
                  <c:v>9.8607890976581363</c:v>
                </c:pt>
                <c:pt idx="45473">
                  <c:v>9.8336681692061099</c:v>
                </c:pt>
                <c:pt idx="45474">
                  <c:v>9.8065782624650097</c:v>
                </c:pt>
                <c:pt idx="45475">
                  <c:v>9.7982803836032613</c:v>
                </c:pt>
                <c:pt idx="45476">
                  <c:v>9.8301061560248257</c:v>
                </c:pt>
                <c:pt idx="45477">
                  <c:v>9.8896711327603377</c:v>
                </c:pt>
                <c:pt idx="45478">
                  <c:v>9.9415802035006706</c:v>
                </c:pt>
                <c:pt idx="45479">
                  <c:v>9.9232334169303691</c:v>
                </c:pt>
                <c:pt idx="45480">
                  <c:v>9.8939930277636474</c:v>
                </c:pt>
                <c:pt idx="45481">
                  <c:v>9.8821539007052674</c:v>
                </c:pt>
                <c:pt idx="45482">
                  <c:v>9.8556946752625194</c:v>
                </c:pt>
                <c:pt idx="45483">
                  <c:v>9.8337369738407201</c:v>
                </c:pt>
                <c:pt idx="45484">
                  <c:v>9.8212045101994008</c:v>
                </c:pt>
                <c:pt idx="45485">
                  <c:v>9.8060488391076497</c:v>
                </c:pt>
                <c:pt idx="45486">
                  <c:v>9.7898393557749852</c:v>
                </c:pt>
                <c:pt idx="45487">
                  <c:v>9.816888243220701</c:v>
                </c:pt>
                <c:pt idx="45488">
                  <c:v>9.8768233591820405</c:v>
                </c:pt>
                <c:pt idx="45489">
                  <c:v>9.8960776666303065</c:v>
                </c:pt>
                <c:pt idx="45490">
                  <c:v>9.8745415718339746</c:v>
                </c:pt>
                <c:pt idx="45491">
                  <c:v>9.8826233938040513</c:v>
                </c:pt>
                <c:pt idx="45492">
                  <c:v>9.8742119465787788</c:v>
                </c:pt>
                <c:pt idx="45493">
                  <c:v>9.866955039857654</c:v>
                </c:pt>
                <c:pt idx="45494">
                  <c:v>9.8831618057872959</c:v>
                </c:pt>
                <c:pt idx="45495">
                  <c:v>9.8978285454952353</c:v>
                </c:pt>
                <c:pt idx="45496">
                  <c:v>9.8506133781265568</c:v>
                </c:pt>
                <c:pt idx="45497">
                  <c:v>9.7812735893264389</c:v>
                </c:pt>
                <c:pt idx="45498">
                  <c:v>9.7764747538488255</c:v>
                </c:pt>
                <c:pt idx="45499">
                  <c:v>9.7785142986943718</c:v>
                </c:pt>
                <c:pt idx="45500">
                  <c:v>9.7886187037312151</c:v>
                </c:pt>
                <c:pt idx="45501">
                  <c:v>9.8426199937229093</c:v>
                </c:pt>
                <c:pt idx="45502">
                  <c:v>9.8748991465857614</c:v>
                </c:pt>
                <c:pt idx="45503">
                  <c:v>9.9118982958353783</c:v>
                </c:pt>
                <c:pt idx="45504">
                  <c:v>9.9169179545854913</c:v>
                </c:pt>
                <c:pt idx="45505">
                  <c:v>9.9298523221419899</c:v>
                </c:pt>
                <c:pt idx="45506">
                  <c:v>9.9242052385098294</c:v>
                </c:pt>
                <c:pt idx="45507">
                  <c:v>9.9251164789903896</c:v>
                </c:pt>
                <c:pt idx="45508">
                  <c:v>9.9329362171928945</c:v>
                </c:pt>
                <c:pt idx="45509">
                  <c:v>9.9369152506716443</c:v>
                </c:pt>
                <c:pt idx="45510">
                  <c:v>9.8666414359736905</c:v>
                </c:pt>
                <c:pt idx="45511">
                  <c:v>9.7902520607851891</c:v>
                </c:pt>
                <c:pt idx="45512">
                  <c:v>9.7752389216355464</c:v>
                </c:pt>
                <c:pt idx="45513">
                  <c:v>9.8180876080921387</c:v>
                </c:pt>
                <c:pt idx="45514">
                  <c:v>9.8489946804174018</c:v>
                </c:pt>
                <c:pt idx="45515">
                  <c:v>9.8738231224920305</c:v>
                </c:pt>
                <c:pt idx="45516">
                  <c:v>9.8936628242045455</c:v>
                </c:pt>
                <c:pt idx="45517">
                  <c:v>9.9064753086896253</c:v>
                </c:pt>
                <c:pt idx="45518">
                  <c:v>9.9006259545401463</c:v>
                </c:pt>
                <c:pt idx="45519">
                  <c:v>9.8877130617697677</c:v>
                </c:pt>
                <c:pt idx="45520">
                  <c:v>9.9054357295704474</c:v>
                </c:pt>
                <c:pt idx="45521">
                  <c:v>9.907036858674596</c:v>
                </c:pt>
                <c:pt idx="45522">
                  <c:v>9.8844088070368805</c:v>
                </c:pt>
                <c:pt idx="45523">
                  <c:v>9.8819175188989341</c:v>
                </c:pt>
                <c:pt idx="45524">
                  <c:v>9.8783778327494893</c:v>
                </c:pt>
                <c:pt idx="45525">
                  <c:v>9.8955618782941546</c:v>
                </c:pt>
                <c:pt idx="45526">
                  <c:v>9.8834658862656486</c:v>
                </c:pt>
                <c:pt idx="45527">
                  <c:v>9.8596125362530866</c:v>
                </c:pt>
                <c:pt idx="45528">
                  <c:v>9.8405870239601754</c:v>
                </c:pt>
                <c:pt idx="45529">
                  <c:v>9.8422041334778143</c:v>
                </c:pt>
                <c:pt idx="45530">
                  <c:v>9.8731879872226482</c:v>
                </c:pt>
                <c:pt idx="45531">
                  <c:v>9.9201817458495007</c:v>
                </c:pt>
                <c:pt idx="45532">
                  <c:v>9.9880099668253592</c:v>
                </c:pt>
                <c:pt idx="45533">
                  <c:v>10.014698136112976</c:v>
                </c:pt>
                <c:pt idx="45534">
                  <c:v>9.9585521297944783</c:v>
                </c:pt>
                <c:pt idx="45535">
                  <c:v>9.8983991076144768</c:v>
                </c:pt>
                <c:pt idx="45536">
                  <c:v>9.8579699353101908</c:v>
                </c:pt>
                <c:pt idx="45537">
                  <c:v>9.8311666281015189</c:v>
                </c:pt>
                <c:pt idx="45538">
                  <c:v>9.8236068431514401</c:v>
                </c:pt>
                <c:pt idx="45539">
                  <c:v>9.852833311877351</c:v>
                </c:pt>
                <c:pt idx="45540">
                  <c:v>9.9098243051987644</c:v>
                </c:pt>
                <c:pt idx="45541">
                  <c:v>9.938287873579247</c:v>
                </c:pt>
                <c:pt idx="45542">
                  <c:v>9.9544571448176455</c:v>
                </c:pt>
                <c:pt idx="45543">
                  <c:v>9.9050844284529109</c:v>
                </c:pt>
                <c:pt idx="45544">
                  <c:v>9.8776657236622594</c:v>
                </c:pt>
                <c:pt idx="45545">
                  <c:v>9.8581943949267394</c:v>
                </c:pt>
                <c:pt idx="45546">
                  <c:v>9.8410865988042726</c:v>
                </c:pt>
                <c:pt idx="45547">
                  <c:v>9.8463153757407635</c:v>
                </c:pt>
                <c:pt idx="45548">
                  <c:v>9.8575151476189156</c:v>
                </c:pt>
                <c:pt idx="45549">
                  <c:v>9.8626301841553978</c:v>
                </c:pt>
                <c:pt idx="45550">
                  <c:v>9.8621595870465821</c:v>
                </c:pt>
                <c:pt idx="45551">
                  <c:v>9.8490253795623648</c:v>
                </c:pt>
                <c:pt idx="45552">
                  <c:v>9.8391408020554643</c:v>
                </c:pt>
                <c:pt idx="45553">
                  <c:v>9.8405367722611352</c:v>
                </c:pt>
                <c:pt idx="45554">
                  <c:v>9.8591085093207287</c:v>
                </c:pt>
                <c:pt idx="45555">
                  <c:v>9.8759975021598585</c:v>
                </c:pt>
                <c:pt idx="45556">
                  <c:v>9.8899846962642357</c:v>
                </c:pt>
                <c:pt idx="45557">
                  <c:v>9.8816621773864171</c:v>
                </c:pt>
                <c:pt idx="45558">
                  <c:v>9.8748987324827748</c:v>
                </c:pt>
                <c:pt idx="45559">
                  <c:v>9.8588287301967803</c:v>
                </c:pt>
                <c:pt idx="45560">
                  <c:v>9.8530884521947577</c:v>
                </c:pt>
                <c:pt idx="45561">
                  <c:v>9.8708524507811806</c:v>
                </c:pt>
                <c:pt idx="45562">
                  <c:v>9.8842378662287977</c:v>
                </c:pt>
                <c:pt idx="45563">
                  <c:v>9.90629039485707</c:v>
                </c:pt>
                <c:pt idx="45564">
                  <c:v>9.9323179972137297</c:v>
                </c:pt>
                <c:pt idx="45565">
                  <c:v>9.9265089348516913</c:v>
                </c:pt>
                <c:pt idx="45566">
                  <c:v>9.9054303944949869</c:v>
                </c:pt>
                <c:pt idx="45567">
                  <c:v>9.8617248699550935</c:v>
                </c:pt>
                <c:pt idx="45568">
                  <c:v>9.8715605071719974</c:v>
                </c:pt>
                <c:pt idx="45569">
                  <c:v>9.8750236603262653</c:v>
                </c:pt>
                <c:pt idx="45570">
                  <c:v>9.865176848768181</c:v>
                </c:pt>
                <c:pt idx="45571">
                  <c:v>9.8571334720367823</c:v>
                </c:pt>
                <c:pt idx="45572">
                  <c:v>9.8529342285555508</c:v>
                </c:pt>
                <c:pt idx="45573">
                  <c:v>9.8673510775346287</c:v>
                </c:pt>
                <c:pt idx="45574">
                  <c:v>9.8701947317282475</c:v>
                </c:pt>
                <c:pt idx="45575">
                  <c:v>9.8738130047918933</c:v>
                </c:pt>
                <c:pt idx="45576">
                  <c:v>9.8869626030327922</c:v>
                </c:pt>
                <c:pt idx="45577">
                  <c:v>9.8923976279072168</c:v>
                </c:pt>
                <c:pt idx="45578">
                  <c:v>9.8878420381017431</c:v>
                </c:pt>
                <c:pt idx="45579">
                  <c:v>9.8821931412407178</c:v>
                </c:pt>
                <c:pt idx="45580">
                  <c:v>9.8664112570903484</c:v>
                </c:pt>
                <c:pt idx="45581">
                  <c:v>9.8627512450865176</c:v>
                </c:pt>
                <c:pt idx="45582">
                  <c:v>9.8426865241769743</c:v>
                </c:pt>
                <c:pt idx="45583">
                  <c:v>9.8201968401765942</c:v>
                </c:pt>
                <c:pt idx="45584">
                  <c:v>9.797189886082462</c:v>
                </c:pt>
                <c:pt idx="45585">
                  <c:v>9.8234661604909039</c:v>
                </c:pt>
                <c:pt idx="45586">
                  <c:v>9.8565082038090104</c:v>
                </c:pt>
                <c:pt idx="45587">
                  <c:v>9.8924462163732141</c:v>
                </c:pt>
                <c:pt idx="45588">
                  <c:v>9.9085677745213676</c:v>
                </c:pt>
                <c:pt idx="45589">
                  <c:v>9.9283648668765796</c:v>
                </c:pt>
                <c:pt idx="45590">
                  <c:v>9.9250503532156511</c:v>
                </c:pt>
                <c:pt idx="45591">
                  <c:v>9.9233198936384497</c:v>
                </c:pt>
                <c:pt idx="45592">
                  <c:v>9.9001697009016034</c:v>
                </c:pt>
                <c:pt idx="45593">
                  <c:v>9.8763458551515164</c:v>
                </c:pt>
                <c:pt idx="45594">
                  <c:v>9.8695200608432572</c:v>
                </c:pt>
                <c:pt idx="45595">
                  <c:v>9.851204553701308</c:v>
                </c:pt>
                <c:pt idx="45596">
                  <c:v>9.8429848903745416</c:v>
                </c:pt>
                <c:pt idx="45597">
                  <c:v>9.8409121879988231</c:v>
                </c:pt>
                <c:pt idx="45598">
                  <c:v>9.840221922260751</c:v>
                </c:pt>
                <c:pt idx="45599">
                  <c:v>9.8377047865968255</c:v>
                </c:pt>
                <c:pt idx="45600">
                  <c:v>9.8405749537392886</c:v>
                </c:pt>
                <c:pt idx="45601">
                  <c:v>9.820006272139743</c:v>
                </c:pt>
                <c:pt idx="45602">
                  <c:v>9.810100117068691</c:v>
                </c:pt>
                <c:pt idx="45603">
                  <c:v>9.8190961038531395</c:v>
                </c:pt>
                <c:pt idx="45604">
                  <c:v>9.8501840589965486</c:v>
                </c:pt>
                <c:pt idx="45605">
                  <c:v>9.8799686406577436</c:v>
                </c:pt>
                <c:pt idx="45606">
                  <c:v>9.9075983870086901</c:v>
                </c:pt>
                <c:pt idx="45607">
                  <c:v>9.9400878466374412</c:v>
                </c:pt>
                <c:pt idx="45608">
                  <c:v>9.9627365096224967</c:v>
                </c:pt>
                <c:pt idx="45609">
                  <c:v>9.9304051955419066</c:v>
                </c:pt>
                <c:pt idx="45610">
                  <c:v>9.9038133892468174</c:v>
                </c:pt>
                <c:pt idx="45611">
                  <c:v>9.8900379716186197</c:v>
                </c:pt>
                <c:pt idx="45612">
                  <c:v>9.8515745546273497</c:v>
                </c:pt>
                <c:pt idx="45613">
                  <c:v>9.8168287665429226</c:v>
                </c:pt>
                <c:pt idx="45614">
                  <c:v>9.7877502711076723</c:v>
                </c:pt>
                <c:pt idx="45615">
                  <c:v>9.7722286923784498</c:v>
                </c:pt>
                <c:pt idx="45616">
                  <c:v>9.7954651483497095</c:v>
                </c:pt>
                <c:pt idx="45617">
                  <c:v>9.8221310324349425</c:v>
                </c:pt>
                <c:pt idx="45618">
                  <c:v>9.8539596433580883</c:v>
                </c:pt>
                <c:pt idx="45619">
                  <c:v>9.8697860630770453</c:v>
                </c:pt>
                <c:pt idx="45620">
                  <c:v>9.8985460730607517</c:v>
                </c:pt>
                <c:pt idx="45621">
                  <c:v>9.9209865737916925</c:v>
                </c:pt>
                <c:pt idx="45622">
                  <c:v>9.9063848556347516</c:v>
                </c:pt>
                <c:pt idx="45623">
                  <c:v>9.9071367086905635</c:v>
                </c:pt>
                <c:pt idx="45624">
                  <c:v>9.8827017746319736</c:v>
                </c:pt>
                <c:pt idx="45625">
                  <c:v>9.8510560722392757</c:v>
                </c:pt>
                <c:pt idx="45626">
                  <c:v>9.8471451954898406</c:v>
                </c:pt>
                <c:pt idx="45627">
                  <c:v>9.8644648577030196</c:v>
                </c:pt>
                <c:pt idx="45628">
                  <c:v>9.8601007869930282</c:v>
                </c:pt>
                <c:pt idx="45629">
                  <c:v>9.8541290458965776</c:v>
                </c:pt>
                <c:pt idx="45630">
                  <c:v>9.8576085233021118</c:v>
                </c:pt>
                <c:pt idx="45631">
                  <c:v>9.8528619227793506</c:v>
                </c:pt>
                <c:pt idx="45632">
                  <c:v>9.8363901051840745</c:v>
                </c:pt>
                <c:pt idx="45633">
                  <c:v>9.8588240187722658</c:v>
                </c:pt>
                <c:pt idx="45634">
                  <c:v>9.8700154436093754</c:v>
                </c:pt>
                <c:pt idx="45635">
                  <c:v>9.8705421794535386</c:v>
                </c:pt>
                <c:pt idx="45636">
                  <c:v>9.8703825930157727</c:v>
                </c:pt>
                <c:pt idx="45637">
                  <c:v>9.8618663269075633</c:v>
                </c:pt>
                <c:pt idx="45638">
                  <c:v>9.8681528529337914</c:v>
                </c:pt>
                <c:pt idx="45639">
                  <c:v>9.8855146477789688</c:v>
                </c:pt>
                <c:pt idx="45640">
                  <c:v>9.8980615467235076</c:v>
                </c:pt>
                <c:pt idx="45641">
                  <c:v>9.8956104704699772</c:v>
                </c:pt>
                <c:pt idx="45642">
                  <c:v>9.8692834876875803</c:v>
                </c:pt>
                <c:pt idx="45643">
                  <c:v>9.8407874191134201</c:v>
                </c:pt>
                <c:pt idx="45644">
                  <c:v>9.8130199258362634</c:v>
                </c:pt>
                <c:pt idx="45645">
                  <c:v>9.7912850802179747</c:v>
                </c:pt>
                <c:pt idx="45646">
                  <c:v>9.7938468933400298</c:v>
                </c:pt>
                <c:pt idx="45647">
                  <c:v>9.8364547905137343</c:v>
                </c:pt>
                <c:pt idx="45648">
                  <c:v>9.8809758400388183</c:v>
                </c:pt>
                <c:pt idx="45649">
                  <c:v>9.9128051670035457</c:v>
                </c:pt>
                <c:pt idx="45650">
                  <c:v>9.9081122518160765</c:v>
                </c:pt>
                <c:pt idx="45651">
                  <c:v>9.8869742800791958</c:v>
                </c:pt>
                <c:pt idx="45652">
                  <c:v>9.8726013020416605</c:v>
                </c:pt>
                <c:pt idx="45653">
                  <c:v>9.8451128426689518</c:v>
                </c:pt>
                <c:pt idx="45654">
                  <c:v>9.8445985117323609</c:v>
                </c:pt>
                <c:pt idx="45655">
                  <c:v>9.8735005718710074</c:v>
                </c:pt>
                <c:pt idx="45656">
                  <c:v>9.8980335543129332</c:v>
                </c:pt>
                <c:pt idx="45657">
                  <c:v>9.8931345709370841</c:v>
                </c:pt>
                <c:pt idx="45658">
                  <c:v>9.8723553122184651</c:v>
                </c:pt>
                <c:pt idx="45659">
                  <c:v>9.8438293948042546</c:v>
                </c:pt>
                <c:pt idx="45660">
                  <c:v>9.8314569671374503</c:v>
                </c:pt>
                <c:pt idx="45661">
                  <c:v>9.8559985016992062</c:v>
                </c:pt>
                <c:pt idx="45662">
                  <c:v>9.8573098234744982</c:v>
                </c:pt>
                <c:pt idx="45663">
                  <c:v>9.8591211329781459</c:v>
                </c:pt>
                <c:pt idx="45664">
                  <c:v>9.8540570012856392</c:v>
                </c:pt>
                <c:pt idx="45665">
                  <c:v>9.8572853659568711</c:v>
                </c:pt>
                <c:pt idx="45666">
                  <c:v>9.8813009811327355</c:v>
                </c:pt>
                <c:pt idx="45667">
                  <c:v>9.9003697206329182</c:v>
                </c:pt>
                <c:pt idx="45668">
                  <c:v>9.898276690957557</c:v>
                </c:pt>
                <c:pt idx="45669">
                  <c:v>9.880613595942366</c:v>
                </c:pt>
                <c:pt idx="45670">
                  <c:v>9.853749768901725</c:v>
                </c:pt>
                <c:pt idx="45671">
                  <c:v>9.855866990946609</c:v>
                </c:pt>
                <c:pt idx="45672">
                  <c:v>9.8497977964791534</c:v>
                </c:pt>
                <c:pt idx="45673">
                  <c:v>9.8451675784511412</c:v>
                </c:pt>
                <c:pt idx="45674">
                  <c:v>9.8543113413765298</c:v>
                </c:pt>
                <c:pt idx="45675">
                  <c:v>9.8484972767780299</c:v>
                </c:pt>
                <c:pt idx="45676">
                  <c:v>9.8517280762942097</c:v>
                </c:pt>
                <c:pt idx="45677">
                  <c:v>9.8670814659882993</c:v>
                </c:pt>
                <c:pt idx="45678">
                  <c:v>9.8910243351078844</c:v>
                </c:pt>
                <c:pt idx="45679">
                  <c:v>9.909630247774313</c:v>
                </c:pt>
                <c:pt idx="45680">
                  <c:v>9.9127723417012241</c:v>
                </c:pt>
                <c:pt idx="45681">
                  <c:v>9.8913302330224955</c:v>
                </c:pt>
                <c:pt idx="45682">
                  <c:v>9.8759157942108295</c:v>
                </c:pt>
                <c:pt idx="45683">
                  <c:v>9.859953509845834</c:v>
                </c:pt>
                <c:pt idx="45684">
                  <c:v>9.8406842352625734</c:v>
                </c:pt>
                <c:pt idx="45685">
                  <c:v>9.8425029775716375</c:v>
                </c:pt>
                <c:pt idx="45686">
                  <c:v>9.867669985975466</c:v>
                </c:pt>
                <c:pt idx="45687">
                  <c:v>9.8853897471174363</c:v>
                </c:pt>
                <c:pt idx="45688">
                  <c:v>9.8832602850766751</c:v>
                </c:pt>
                <c:pt idx="45689">
                  <c:v>9.8786642653966741</c:v>
                </c:pt>
                <c:pt idx="45690">
                  <c:v>9.8991917498706119</c:v>
                </c:pt>
                <c:pt idx="45691">
                  <c:v>9.9007343820023639</c:v>
                </c:pt>
                <c:pt idx="45692">
                  <c:v>9.8871464608050932</c:v>
                </c:pt>
                <c:pt idx="45693">
                  <c:v>9.8677861836976302</c:v>
                </c:pt>
                <c:pt idx="45694">
                  <c:v>9.8355983215037739</c:v>
                </c:pt>
                <c:pt idx="45695">
                  <c:v>9.8285748177168699</c:v>
                </c:pt>
                <c:pt idx="45696">
                  <c:v>9.8517223436819847</c:v>
                </c:pt>
                <c:pt idx="45697">
                  <c:v>9.8633009271268719</c:v>
                </c:pt>
                <c:pt idx="45698">
                  <c:v>9.8755145763299534</c:v>
                </c:pt>
                <c:pt idx="45699">
                  <c:v>9.8897715274059141</c:v>
                </c:pt>
                <c:pt idx="45700">
                  <c:v>9.8994563866941085</c:v>
                </c:pt>
                <c:pt idx="45701">
                  <c:v>9.8785869934433315</c:v>
                </c:pt>
                <c:pt idx="45702">
                  <c:v>9.8780139962740243</c:v>
                </c:pt>
                <c:pt idx="45703">
                  <c:v>9.8191109878785046</c:v>
                </c:pt>
                <c:pt idx="45704">
                  <c:v>9.7858913017872222</c:v>
                </c:pt>
                <c:pt idx="45705">
                  <c:v>9.7310376775210461</c:v>
                </c:pt>
                <c:pt idx="45706">
                  <c:v>9.7159030263969068</c:v>
                </c:pt>
                <c:pt idx="45707">
                  <c:v>9.7238457832341911</c:v>
                </c:pt>
                <c:pt idx="45708">
                  <c:v>9.7682048203620102</c:v>
                </c:pt>
                <c:pt idx="45709">
                  <c:v>9.8294127960320843</c:v>
                </c:pt>
                <c:pt idx="45710">
                  <c:v>9.9231670550633133</c:v>
                </c:pt>
                <c:pt idx="45711">
                  <c:v>10.005451589362986</c:v>
                </c:pt>
                <c:pt idx="45712">
                  <c:v>10.07611764788936</c:v>
                </c:pt>
                <c:pt idx="45713">
                  <c:v>10.106221722035835</c:v>
                </c:pt>
                <c:pt idx="45714">
                  <c:v>10.059637460193571</c:v>
                </c:pt>
                <c:pt idx="45715">
                  <c:v>10.014796889227002</c:v>
                </c:pt>
                <c:pt idx="45716">
                  <c:v>9.9794722962711244</c:v>
                </c:pt>
                <c:pt idx="45717">
                  <c:v>9.7911914484788642</c:v>
                </c:pt>
                <c:pt idx="45718">
                  <c:v>9.6857418698095081</c:v>
                </c:pt>
                <c:pt idx="45719">
                  <c:v>9.6943864311769552</c:v>
                </c:pt>
                <c:pt idx="45720">
                  <c:v>9.7604109148231686</c:v>
                </c:pt>
                <c:pt idx="45721">
                  <c:v>9.8061653477163819</c:v>
                </c:pt>
                <c:pt idx="45722">
                  <c:v>9.8419439061182477</c:v>
                </c:pt>
                <c:pt idx="45723">
                  <c:v>9.8452519597202652</c:v>
                </c:pt>
                <c:pt idx="45724">
                  <c:v>9.8779143350354168</c:v>
                </c:pt>
                <c:pt idx="45725">
                  <c:v>9.8951481841462741</c:v>
                </c:pt>
                <c:pt idx="45726">
                  <c:v>9.8644274751196779</c:v>
                </c:pt>
                <c:pt idx="45727">
                  <c:v>9.8428907351458506</c:v>
                </c:pt>
                <c:pt idx="45728">
                  <c:v>9.8576750594291003</c:v>
                </c:pt>
                <c:pt idx="45729">
                  <c:v>9.8881848152523943</c:v>
                </c:pt>
                <c:pt idx="45730">
                  <c:v>9.9402490279719444</c:v>
                </c:pt>
                <c:pt idx="45731">
                  <c:v>9.9672783121389426</c:v>
                </c:pt>
                <c:pt idx="45732">
                  <c:v>9.939236276928451</c:v>
                </c:pt>
                <c:pt idx="45733">
                  <c:v>9.886057959987026</c:v>
                </c:pt>
                <c:pt idx="45734">
                  <c:v>9.8160915492501601</c:v>
                </c:pt>
                <c:pt idx="45735">
                  <c:v>9.8041505230518364</c:v>
                </c:pt>
                <c:pt idx="45736">
                  <c:v>9.8007937032947687</c:v>
                </c:pt>
                <c:pt idx="45737">
                  <c:v>9.8227088235268845</c:v>
                </c:pt>
                <c:pt idx="45738">
                  <c:v>9.8683753485012158</c:v>
                </c:pt>
                <c:pt idx="45739">
                  <c:v>9.9055368296686446</c:v>
                </c:pt>
                <c:pt idx="45740">
                  <c:v>9.9235381153832183</c:v>
                </c:pt>
                <c:pt idx="45741">
                  <c:v>9.9452441261139359</c:v>
                </c:pt>
                <c:pt idx="45742">
                  <c:v>9.9710282760550371</c:v>
                </c:pt>
                <c:pt idx="45743">
                  <c:v>9.9739892534649304</c:v>
                </c:pt>
                <c:pt idx="45744">
                  <c:v>9.9551286196679492</c:v>
                </c:pt>
                <c:pt idx="45745">
                  <c:v>9.8998778202143658</c:v>
                </c:pt>
                <c:pt idx="45746">
                  <c:v>9.8614957714597828</c:v>
                </c:pt>
                <c:pt idx="45747">
                  <c:v>9.8376982828043449</c:v>
                </c:pt>
                <c:pt idx="45748">
                  <c:v>9.8458043596880849</c:v>
                </c:pt>
                <c:pt idx="45749">
                  <c:v>9.8469917480038216</c:v>
                </c:pt>
                <c:pt idx="45750">
                  <c:v>9.8632671340149844</c:v>
                </c:pt>
                <c:pt idx="45751">
                  <c:v>9.8731710593755775</c:v>
                </c:pt>
                <c:pt idx="45752">
                  <c:v>9.8668301109097936</c:v>
                </c:pt>
                <c:pt idx="45753">
                  <c:v>9.8563003955255688</c:v>
                </c:pt>
                <c:pt idx="45754">
                  <c:v>9.8529964208773375</c:v>
                </c:pt>
                <c:pt idx="45755">
                  <c:v>9.8405479898005606</c:v>
                </c:pt>
                <c:pt idx="45756">
                  <c:v>9.8516720373363622</c:v>
                </c:pt>
                <c:pt idx="45757">
                  <c:v>9.8708892823969947</c:v>
                </c:pt>
                <c:pt idx="45758">
                  <c:v>9.8941286527666463</c:v>
                </c:pt>
                <c:pt idx="45759">
                  <c:v>9.9073717695924408</c:v>
                </c:pt>
                <c:pt idx="45760">
                  <c:v>9.8751737838032643</c:v>
                </c:pt>
                <c:pt idx="45761">
                  <c:v>9.8705078890177571</c:v>
                </c:pt>
                <c:pt idx="45762">
                  <c:v>9.8856154574915927</c:v>
                </c:pt>
                <c:pt idx="45763">
                  <c:v>9.8740318827006615</c:v>
                </c:pt>
                <c:pt idx="45764">
                  <c:v>9.8768072066275234</c:v>
                </c:pt>
                <c:pt idx="45765">
                  <c:v>9.8719780121913061</c:v>
                </c:pt>
                <c:pt idx="45766">
                  <c:v>9.8728925581962681</c:v>
                </c:pt>
                <c:pt idx="45767">
                  <c:v>9.8721564543894846</c:v>
                </c:pt>
                <c:pt idx="45768">
                  <c:v>9.8664908090948238</c:v>
                </c:pt>
                <c:pt idx="45769">
                  <c:v>9.8763837858925569</c:v>
                </c:pt>
                <c:pt idx="45770">
                  <c:v>9.8882431240170909</c:v>
                </c:pt>
                <c:pt idx="45771">
                  <c:v>9.9049421386634879</c:v>
                </c:pt>
                <c:pt idx="45772">
                  <c:v>9.9167031368237346</c:v>
                </c:pt>
                <c:pt idx="45773">
                  <c:v>9.8958339314027075</c:v>
                </c:pt>
                <c:pt idx="45774">
                  <c:v>9.8866067654839398</c:v>
                </c:pt>
                <c:pt idx="45775">
                  <c:v>9.8728407994198442</c:v>
                </c:pt>
                <c:pt idx="45776">
                  <c:v>9.8466356037741285</c:v>
                </c:pt>
                <c:pt idx="45777">
                  <c:v>9.7969094822532021</c:v>
                </c:pt>
                <c:pt idx="45778">
                  <c:v>9.7271910297066686</c:v>
                </c:pt>
                <c:pt idx="45779">
                  <c:v>9.7067230720768176</c:v>
                </c:pt>
                <c:pt idx="45780">
                  <c:v>9.7950757821263394</c:v>
                </c:pt>
                <c:pt idx="45781">
                  <c:v>9.8111618802957725</c:v>
                </c:pt>
                <c:pt idx="45782">
                  <c:v>9.7056568268154813</c:v>
                </c:pt>
                <c:pt idx="45783">
                  <c:v>9.9041031449687473</c:v>
                </c:pt>
                <c:pt idx="45784">
                  <c:v>10.108867217753275</c:v>
                </c:pt>
                <c:pt idx="45785">
                  <c:v>10.051234869382112</c:v>
                </c:pt>
                <c:pt idx="45786">
                  <c:v>10.004744108514998</c:v>
                </c:pt>
                <c:pt idx="45787">
                  <c:v>9.9502505780987889</c:v>
                </c:pt>
                <c:pt idx="45788">
                  <c:v>9.902831049861744</c:v>
                </c:pt>
                <c:pt idx="45789">
                  <c:v>9.8046773922417447</c:v>
                </c:pt>
                <c:pt idx="45790">
                  <c:v>9.7509438136852093</c:v>
                </c:pt>
                <c:pt idx="45791">
                  <c:v>9.8639200483311047</c:v>
                </c:pt>
                <c:pt idx="45792">
                  <c:v>9.8981405387490575</c:v>
                </c:pt>
                <c:pt idx="45793">
                  <c:v>9.8955137047808641</c:v>
                </c:pt>
                <c:pt idx="45794">
                  <c:v>9.8519717803034617</c:v>
                </c:pt>
                <c:pt idx="45795">
                  <c:v>9.8424609129741398</c:v>
                </c:pt>
                <c:pt idx="45796">
                  <c:v>9.8396814202728091</c:v>
                </c:pt>
                <c:pt idx="45797">
                  <c:v>9.8565717557321868</c:v>
                </c:pt>
                <c:pt idx="45798">
                  <c:v>9.871131618993946</c:v>
                </c:pt>
                <c:pt idx="45799">
                  <c:v>9.8701890972418642</c:v>
                </c:pt>
                <c:pt idx="45800">
                  <c:v>9.8552816005126438</c:v>
                </c:pt>
                <c:pt idx="45801">
                  <c:v>9.8377463989232297</c:v>
                </c:pt>
                <c:pt idx="45802">
                  <c:v>9.8722666607353666</c:v>
                </c:pt>
                <c:pt idx="45803">
                  <c:v>9.9141126013670213</c:v>
                </c:pt>
                <c:pt idx="45804">
                  <c:v>9.9352477186915138</c:v>
                </c:pt>
                <c:pt idx="45805">
                  <c:v>9.950741607431155</c:v>
                </c:pt>
                <c:pt idx="45806">
                  <c:v>9.9558957518435029</c:v>
                </c:pt>
                <c:pt idx="45807">
                  <c:v>9.9379933764722992</c:v>
                </c:pt>
                <c:pt idx="45808">
                  <c:v>9.9053507152478062</c:v>
                </c:pt>
                <c:pt idx="45809">
                  <c:v>9.9115631230366645</c:v>
                </c:pt>
                <c:pt idx="45810">
                  <c:v>9.8663694250077789</c:v>
                </c:pt>
                <c:pt idx="45811">
                  <c:v>9.8228713971363266</c:v>
                </c:pt>
                <c:pt idx="45812">
                  <c:v>9.9867462060495278</c:v>
                </c:pt>
                <c:pt idx="45813">
                  <c:v>9.9807662707322287</c:v>
                </c:pt>
                <c:pt idx="45814">
                  <c:v>9.9278206018852764</c:v>
                </c:pt>
                <c:pt idx="45815">
                  <c:v>9.9385003929825277</c:v>
                </c:pt>
                <c:pt idx="45816">
                  <c:v>9.9411074587161696</c:v>
                </c:pt>
                <c:pt idx="45817">
                  <c:v>9.9148374387228024</c:v>
                </c:pt>
                <c:pt idx="45818">
                  <c:v>9.8924386160534272</c:v>
                </c:pt>
                <c:pt idx="45819">
                  <c:v>9.9400649374145811</c:v>
                </c:pt>
                <c:pt idx="45820">
                  <c:v>9.9760357520365481</c:v>
                </c:pt>
                <c:pt idx="45821">
                  <c:v>9.8960889887630312</c:v>
                </c:pt>
                <c:pt idx="45822">
                  <c:v>9.8534928583545511</c:v>
                </c:pt>
                <c:pt idx="45823">
                  <c:v>9.8206310203938365</c:v>
                </c:pt>
                <c:pt idx="45824">
                  <c:v>9.7976555331575987</c:v>
                </c:pt>
                <c:pt idx="45825">
                  <c:v>9.794772257452502</c:v>
                </c:pt>
                <c:pt idx="45826">
                  <c:v>9.7971518431340492</c:v>
                </c:pt>
                <c:pt idx="45827">
                  <c:v>9.7959968271790601</c:v>
                </c:pt>
                <c:pt idx="45828">
                  <c:v>9.8030447541449686</c:v>
                </c:pt>
                <c:pt idx="45829">
                  <c:v>9.8262477612299897</c:v>
                </c:pt>
                <c:pt idx="45830">
                  <c:v>9.858252218529131</c:v>
                </c:pt>
                <c:pt idx="45831">
                  <c:v>9.8915549051469469</c:v>
                </c:pt>
                <c:pt idx="45832">
                  <c:v>9.8947396516322623</c:v>
                </c:pt>
                <c:pt idx="45833">
                  <c:v>9.8739909225320872</c:v>
                </c:pt>
                <c:pt idx="45834">
                  <c:v>9.8654674769458488</c:v>
                </c:pt>
                <c:pt idx="45835">
                  <c:v>9.855600647140184</c:v>
                </c:pt>
                <c:pt idx="45836">
                  <c:v>9.8445689072182461</c:v>
                </c:pt>
                <c:pt idx="45837">
                  <c:v>9.8394818588309114</c:v>
                </c:pt>
                <c:pt idx="45838">
                  <c:v>9.8534116198397363</c:v>
                </c:pt>
                <c:pt idx="45839">
                  <c:v>9.8343824012867422</c:v>
                </c:pt>
                <c:pt idx="45840">
                  <c:v>9.8414313812535976</c:v>
                </c:pt>
                <c:pt idx="45841">
                  <c:v>9.865652438236074</c:v>
                </c:pt>
                <c:pt idx="45842">
                  <c:v>9.9017287451832043</c:v>
                </c:pt>
                <c:pt idx="45843">
                  <c:v>9.9010277039073955</c:v>
                </c:pt>
                <c:pt idx="45844">
                  <c:v>9.8653121624280935</c:v>
                </c:pt>
                <c:pt idx="45845">
                  <c:v>9.8074088182010399</c:v>
                </c:pt>
                <c:pt idx="45846">
                  <c:v>9.8360217655312852</c:v>
                </c:pt>
                <c:pt idx="45847">
                  <c:v>9.8580728450425212</c:v>
                </c:pt>
                <c:pt idx="45848">
                  <c:v>9.838534902159072</c:v>
                </c:pt>
                <c:pt idx="45849">
                  <c:v>9.8437896769759519</c:v>
                </c:pt>
                <c:pt idx="45850">
                  <c:v>9.8481730537094396</c:v>
                </c:pt>
                <c:pt idx="45851">
                  <c:v>9.8830125019447568</c:v>
                </c:pt>
                <c:pt idx="45852">
                  <c:v>9.8948086950957368</c:v>
                </c:pt>
                <c:pt idx="45853">
                  <c:v>9.8915696631529837</c:v>
                </c:pt>
                <c:pt idx="45854">
                  <c:v>9.8753745049413162</c:v>
                </c:pt>
                <c:pt idx="45855">
                  <c:v>9.8793895545938888</c:v>
                </c:pt>
                <c:pt idx="45856">
                  <c:v>9.8687931415266554</c:v>
                </c:pt>
                <c:pt idx="45857">
                  <c:v>9.855572827411919</c:v>
                </c:pt>
                <c:pt idx="45858">
                  <c:v>9.8499662560330776</c:v>
                </c:pt>
                <c:pt idx="45859">
                  <c:v>9.844781063348865</c:v>
                </c:pt>
                <c:pt idx="45860">
                  <c:v>9.8547015799104347</c:v>
                </c:pt>
                <c:pt idx="45861">
                  <c:v>9.8603703655801898</c:v>
                </c:pt>
                <c:pt idx="45862">
                  <c:v>9.8634931529937315</c:v>
                </c:pt>
                <c:pt idx="45863">
                  <c:v>9.8908392320898297</c:v>
                </c:pt>
                <c:pt idx="45864">
                  <c:v>9.8917731503661717</c:v>
                </c:pt>
                <c:pt idx="45865">
                  <c:v>9.8908642919194936</c:v>
                </c:pt>
                <c:pt idx="45866">
                  <c:v>9.8757465101418909</c:v>
                </c:pt>
                <c:pt idx="45867">
                  <c:v>9.8532163206191772</c:v>
                </c:pt>
                <c:pt idx="45868">
                  <c:v>9.8454778710997655</c:v>
                </c:pt>
                <c:pt idx="45869">
                  <c:v>9.8382163531755822</c:v>
                </c:pt>
                <c:pt idx="45870">
                  <c:v>9.8382732818464138</c:v>
                </c:pt>
                <c:pt idx="45871">
                  <c:v>9.8493933546254464</c:v>
                </c:pt>
                <c:pt idx="45872">
                  <c:v>9.8647921556763869</c:v>
                </c:pt>
                <c:pt idx="45873">
                  <c:v>9.8769008037350101</c:v>
                </c:pt>
                <c:pt idx="45874">
                  <c:v>9.9102301595233691</c:v>
                </c:pt>
                <c:pt idx="45875">
                  <c:v>9.9224315702581709</c:v>
                </c:pt>
                <c:pt idx="45876">
                  <c:v>9.9103331404275679</c:v>
                </c:pt>
                <c:pt idx="45877">
                  <c:v>9.8879912327637935</c:v>
                </c:pt>
                <c:pt idx="45878">
                  <c:v>9.8542171317918807</c:v>
                </c:pt>
                <c:pt idx="45879">
                  <c:v>9.8309164368164677</c:v>
                </c:pt>
                <c:pt idx="45880">
                  <c:v>9.8220253291167641</c:v>
                </c:pt>
                <c:pt idx="45881">
                  <c:v>9.8556523407224788</c:v>
                </c:pt>
                <c:pt idx="45882">
                  <c:v>9.8866823055877457</c:v>
                </c:pt>
                <c:pt idx="45883">
                  <c:v>9.893013505833256</c:v>
                </c:pt>
                <c:pt idx="45884">
                  <c:v>9.8914218872888071</c:v>
                </c:pt>
                <c:pt idx="45885">
                  <c:v>9.8707383684878636</c:v>
                </c:pt>
                <c:pt idx="45886">
                  <c:v>9.8680265756323706</c:v>
                </c:pt>
                <c:pt idx="45887">
                  <c:v>9.8679199947294123</c:v>
                </c:pt>
                <c:pt idx="45888">
                  <c:v>9.8746272814021818</c:v>
                </c:pt>
                <c:pt idx="45889">
                  <c:v>9.898780592109091</c:v>
                </c:pt>
                <c:pt idx="45890">
                  <c:v>9.9332387333530185</c:v>
                </c:pt>
                <c:pt idx="45891">
                  <c:v>9.9227589173955639</c:v>
                </c:pt>
                <c:pt idx="45892">
                  <c:v>9.8767497718317223</c:v>
                </c:pt>
                <c:pt idx="45893">
                  <c:v>9.849927323874395</c:v>
                </c:pt>
                <c:pt idx="45894">
                  <c:v>9.8425461665882921</c:v>
                </c:pt>
                <c:pt idx="45895">
                  <c:v>9.8298767901795863</c:v>
                </c:pt>
                <c:pt idx="45896">
                  <c:v>9.825222262733984</c:v>
                </c:pt>
                <c:pt idx="45897">
                  <c:v>9.8581702396275315</c:v>
                </c:pt>
                <c:pt idx="45898">
                  <c:v>9.8888100099564085</c:v>
                </c:pt>
                <c:pt idx="45899">
                  <c:v>9.8955555280082557</c:v>
                </c:pt>
                <c:pt idx="45900">
                  <c:v>9.9006333267852042</c:v>
                </c:pt>
                <c:pt idx="45901">
                  <c:v>9.8981136218363908</c:v>
                </c:pt>
                <c:pt idx="45902">
                  <c:v>9.895665951529022</c:v>
                </c:pt>
                <c:pt idx="45903">
                  <c:v>9.8974705460751995</c:v>
                </c:pt>
                <c:pt idx="45904">
                  <c:v>9.9039781529448323</c:v>
                </c:pt>
                <c:pt idx="45905">
                  <c:v>9.9006411131826582</c:v>
                </c:pt>
                <c:pt idx="45906">
                  <c:v>9.8881452755870285</c:v>
                </c:pt>
                <c:pt idx="45907">
                  <c:v>9.8651429235328916</c:v>
                </c:pt>
                <c:pt idx="45908">
                  <c:v>9.8349021978401776</c:v>
                </c:pt>
                <c:pt idx="45909">
                  <c:v>9.8309680368329406</c:v>
                </c:pt>
                <c:pt idx="45910">
                  <c:v>9.8521982574085776</c:v>
                </c:pt>
                <c:pt idx="45911">
                  <c:v>9.8564605145913937</c:v>
                </c:pt>
                <c:pt idx="45912">
                  <c:v>9.8539280545786863</c:v>
                </c:pt>
                <c:pt idx="45913">
                  <c:v>9.8620576151318247</c:v>
                </c:pt>
                <c:pt idx="45914">
                  <c:v>9.8695949246422252</c:v>
                </c:pt>
                <c:pt idx="45915">
                  <c:v>9.8937337469886604</c:v>
                </c:pt>
                <c:pt idx="45916">
                  <c:v>9.9377651219371934</c:v>
                </c:pt>
                <c:pt idx="45917">
                  <c:v>9.9471644046183521</c:v>
                </c:pt>
                <c:pt idx="45918">
                  <c:v>9.9297640237708702</c:v>
                </c:pt>
                <c:pt idx="45919">
                  <c:v>9.8784708830739589</c:v>
                </c:pt>
                <c:pt idx="45920">
                  <c:v>9.8543185584086377</c:v>
                </c:pt>
                <c:pt idx="45921">
                  <c:v>9.8504983551494814</c:v>
                </c:pt>
                <c:pt idx="45922">
                  <c:v>9.8601557122680408</c:v>
                </c:pt>
                <c:pt idx="45923">
                  <c:v>9.8962479829239118</c:v>
                </c:pt>
                <c:pt idx="45924">
                  <c:v>9.9305754409235281</c:v>
                </c:pt>
                <c:pt idx="45925">
                  <c:v>9.8273741996249484</c:v>
                </c:pt>
                <c:pt idx="45926">
                  <c:v>9.7760871570431114</c:v>
                </c:pt>
                <c:pt idx="45927">
                  <c:v>9.817358217957425</c:v>
                </c:pt>
                <c:pt idx="45928">
                  <c:v>9.8492844984646286</c:v>
                </c:pt>
                <c:pt idx="45929">
                  <c:v>9.8700438106046313</c:v>
                </c:pt>
                <c:pt idx="45930">
                  <c:v>9.9016847111351076</c:v>
                </c:pt>
                <c:pt idx="45931">
                  <c:v>9.9116715099755002</c:v>
                </c:pt>
                <c:pt idx="45932">
                  <c:v>9.9131424281440825</c:v>
                </c:pt>
                <c:pt idx="45933">
                  <c:v>9.8902173883954703</c:v>
                </c:pt>
                <c:pt idx="45934">
                  <c:v>9.864994111284231</c:v>
                </c:pt>
                <c:pt idx="45935">
                  <c:v>9.8616801074350917</c:v>
                </c:pt>
                <c:pt idx="45936">
                  <c:v>9.8305518967909453</c:v>
                </c:pt>
                <c:pt idx="45937">
                  <c:v>9.8127218815771577</c:v>
                </c:pt>
                <c:pt idx="45938">
                  <c:v>9.7967105865124839</c:v>
                </c:pt>
                <c:pt idx="45939">
                  <c:v>9.8094658891335733</c:v>
                </c:pt>
                <c:pt idx="45940">
                  <c:v>9.853950147634297</c:v>
                </c:pt>
                <c:pt idx="45941">
                  <c:v>9.8900270537626547</c:v>
                </c:pt>
                <c:pt idx="45942">
                  <c:v>9.9111062809351225</c:v>
                </c:pt>
                <c:pt idx="45943">
                  <c:v>9.904324646290295</c:v>
                </c:pt>
                <c:pt idx="45944">
                  <c:v>9.8873300409477469</c:v>
                </c:pt>
                <c:pt idx="45945">
                  <c:v>9.8673863962524724</c:v>
                </c:pt>
                <c:pt idx="45946">
                  <c:v>9.8656235793929028</c:v>
                </c:pt>
                <c:pt idx="45947">
                  <c:v>9.853707333911311</c:v>
                </c:pt>
                <c:pt idx="45948">
                  <c:v>9.8353518686779537</c:v>
                </c:pt>
                <c:pt idx="45949">
                  <c:v>9.8347035817570383</c:v>
                </c:pt>
                <c:pt idx="45950">
                  <c:v>9.8379764501880604</c:v>
                </c:pt>
                <c:pt idx="45951">
                  <c:v>9.834412039882876</c:v>
                </c:pt>
                <c:pt idx="45952">
                  <c:v>9.8449788855154559</c:v>
                </c:pt>
                <c:pt idx="45953">
                  <c:v>9.8687859600548862</c:v>
                </c:pt>
                <c:pt idx="45954">
                  <c:v>9.8832866053780641</c:v>
                </c:pt>
                <c:pt idx="45955">
                  <c:v>9.8909587505051348</c:v>
                </c:pt>
                <c:pt idx="45956">
                  <c:v>9.9040565163502023</c:v>
                </c:pt>
                <c:pt idx="45957">
                  <c:v>9.8941589321888852</c:v>
                </c:pt>
                <c:pt idx="45958">
                  <c:v>9.866576781631446</c:v>
                </c:pt>
                <c:pt idx="45959">
                  <c:v>9.8389668668828669</c:v>
                </c:pt>
                <c:pt idx="45960">
                  <c:v>9.8279268577830905</c:v>
                </c:pt>
                <c:pt idx="45961">
                  <c:v>9.8292072131155663</c:v>
                </c:pt>
                <c:pt idx="45962">
                  <c:v>9.8247544636039361</c:v>
                </c:pt>
                <c:pt idx="45963">
                  <c:v>9.8432741762873111</c:v>
                </c:pt>
                <c:pt idx="45964">
                  <c:v>9.8638854611476923</c:v>
                </c:pt>
                <c:pt idx="45965">
                  <c:v>9.8903479689028178</c:v>
                </c:pt>
                <c:pt idx="45966">
                  <c:v>9.909382733970368</c:v>
                </c:pt>
                <c:pt idx="45967">
                  <c:v>9.9023455271349636</c:v>
                </c:pt>
                <c:pt idx="45968">
                  <c:v>9.8903807225045455</c:v>
                </c:pt>
                <c:pt idx="45969">
                  <c:v>9.8884974413376892</c:v>
                </c:pt>
                <c:pt idx="45970">
                  <c:v>9.8812748857030552</c:v>
                </c:pt>
                <c:pt idx="45971">
                  <c:v>9.8621042628355866</c:v>
                </c:pt>
                <c:pt idx="45972">
                  <c:v>9.8391426432554443</c:v>
                </c:pt>
                <c:pt idx="45973">
                  <c:v>9.8247130744895834</c:v>
                </c:pt>
                <c:pt idx="45974">
                  <c:v>9.8240720432216122</c:v>
                </c:pt>
                <c:pt idx="45975">
                  <c:v>9.8224979140762461</c:v>
                </c:pt>
                <c:pt idx="45976">
                  <c:v>9.823944463737563</c:v>
                </c:pt>
                <c:pt idx="45977">
                  <c:v>9.8351876651235912</c:v>
                </c:pt>
                <c:pt idx="45978">
                  <c:v>9.8513132521762827</c:v>
                </c:pt>
                <c:pt idx="45979">
                  <c:v>9.8612592421085203</c:v>
                </c:pt>
                <c:pt idx="45980">
                  <c:v>9.8806316925317219</c:v>
                </c:pt>
                <c:pt idx="45981">
                  <c:v>9.9128242016508246</c:v>
                </c:pt>
                <c:pt idx="45982">
                  <c:v>9.9387458244450961</c:v>
                </c:pt>
                <c:pt idx="45983">
                  <c:v>9.9267112013590086</c:v>
                </c:pt>
                <c:pt idx="45984">
                  <c:v>9.9142400443440444</c:v>
                </c:pt>
                <c:pt idx="45985">
                  <c:v>9.8767048437363592</c:v>
                </c:pt>
                <c:pt idx="45986">
                  <c:v>9.8484170993697191</c:v>
                </c:pt>
                <c:pt idx="45987">
                  <c:v>9.8539893253945063</c:v>
                </c:pt>
                <c:pt idx="45988">
                  <c:v>9.8541216786521186</c:v>
                </c:pt>
                <c:pt idx="45989">
                  <c:v>9.8506791073761217</c:v>
                </c:pt>
                <c:pt idx="45990">
                  <c:v>9.8507682329130528</c:v>
                </c:pt>
                <c:pt idx="45991">
                  <c:v>9.8311646862646871</c:v>
                </c:pt>
                <c:pt idx="45992">
                  <c:v>9.8505800851327106</c:v>
                </c:pt>
                <c:pt idx="45993">
                  <c:v>9.8552048011535014</c:v>
                </c:pt>
                <c:pt idx="45994">
                  <c:v>9.8675309431488767</c:v>
                </c:pt>
                <c:pt idx="45995">
                  <c:v>9.9017110367714007</c:v>
                </c:pt>
                <c:pt idx="45996">
                  <c:v>9.9082514963078445</c:v>
                </c:pt>
                <c:pt idx="45997">
                  <c:v>9.9286160915414037</c:v>
                </c:pt>
                <c:pt idx="45998">
                  <c:v>9.928938127852776</c:v>
                </c:pt>
                <c:pt idx="45999">
                  <c:v>9.9123968547333927</c:v>
                </c:pt>
                <c:pt idx="46000">
                  <c:v>9.8861865102844728</c:v>
                </c:pt>
                <c:pt idx="46001">
                  <c:v>9.874227671093875</c:v>
                </c:pt>
                <c:pt idx="46002">
                  <c:v>9.8546324009670734</c:v>
                </c:pt>
                <c:pt idx="46003">
                  <c:v>9.8487679703890674</c:v>
                </c:pt>
                <c:pt idx="46004">
                  <c:v>9.8309145678649212</c:v>
                </c:pt>
                <c:pt idx="46005">
                  <c:v>9.8325142227897917</c:v>
                </c:pt>
                <c:pt idx="46006">
                  <c:v>9.8864418199353494</c:v>
                </c:pt>
                <c:pt idx="46007">
                  <c:v>9.9439210426047637</c:v>
                </c:pt>
                <c:pt idx="46008">
                  <c:v>9.9585900500478886</c:v>
                </c:pt>
                <c:pt idx="46009">
                  <c:v>9.9450604456995837</c:v>
                </c:pt>
                <c:pt idx="46010">
                  <c:v>9.899811187487602</c:v>
                </c:pt>
                <c:pt idx="46011">
                  <c:v>9.87286483825741</c:v>
                </c:pt>
                <c:pt idx="46012">
                  <c:v>9.8469483020125956</c:v>
                </c:pt>
                <c:pt idx="46013">
                  <c:v>9.852717040146409</c:v>
                </c:pt>
                <c:pt idx="46014">
                  <c:v>9.8613201004164939</c:v>
                </c:pt>
                <c:pt idx="46015">
                  <c:v>9.8793460991187398</c:v>
                </c:pt>
                <c:pt idx="46016">
                  <c:v>9.9024126813435185</c:v>
                </c:pt>
                <c:pt idx="46017">
                  <c:v>9.9035103905500392</c:v>
                </c:pt>
                <c:pt idx="46018">
                  <c:v>9.8987989293793301</c:v>
                </c:pt>
                <c:pt idx="46019">
                  <c:v>9.8602785612983457</c:v>
                </c:pt>
                <c:pt idx="46020">
                  <c:v>9.8557184183099817</c:v>
                </c:pt>
                <c:pt idx="46021">
                  <c:v>9.8375167192346407</c:v>
                </c:pt>
                <c:pt idx="46022">
                  <c:v>9.8480133789492736</c:v>
                </c:pt>
                <c:pt idx="46023">
                  <c:v>9.8688507815598658</c:v>
                </c:pt>
                <c:pt idx="46024">
                  <c:v>9.8519552822423027</c:v>
                </c:pt>
                <c:pt idx="46025">
                  <c:v>9.8510197612666612</c:v>
                </c:pt>
                <c:pt idx="46026">
                  <c:v>9.8471241509430723</c:v>
                </c:pt>
                <c:pt idx="46027">
                  <c:v>9.8513878858699417</c:v>
                </c:pt>
                <c:pt idx="46028">
                  <c:v>9.8573151845942579</c:v>
                </c:pt>
                <c:pt idx="46029">
                  <c:v>9.8718238884565732</c:v>
                </c:pt>
                <c:pt idx="46030">
                  <c:v>9.9075707969645173</c:v>
                </c:pt>
                <c:pt idx="46031">
                  <c:v>9.9494049262250535</c:v>
                </c:pt>
                <c:pt idx="46032">
                  <c:v>9.9669371737882102</c:v>
                </c:pt>
                <c:pt idx="46033">
                  <c:v>9.9708921869211089</c:v>
                </c:pt>
                <c:pt idx="46034">
                  <c:v>9.9447242411022057</c:v>
                </c:pt>
                <c:pt idx="46035">
                  <c:v>9.8944974267446124</c:v>
                </c:pt>
                <c:pt idx="46036">
                  <c:v>9.8532855424782042</c:v>
                </c:pt>
                <c:pt idx="46037">
                  <c:v>9.8253698985691944</c:v>
                </c:pt>
                <c:pt idx="46038">
                  <c:v>9.8139106994334462</c:v>
                </c:pt>
                <c:pt idx="46039">
                  <c:v>9.8104560939170131</c:v>
                </c:pt>
                <c:pt idx="46040">
                  <c:v>9.8299523525184771</c:v>
                </c:pt>
                <c:pt idx="46041">
                  <c:v>9.8789164727183572</c:v>
                </c:pt>
                <c:pt idx="46042">
                  <c:v>9.8924674997290811</c:v>
                </c:pt>
                <c:pt idx="46043">
                  <c:v>9.8939032668248679</c:v>
                </c:pt>
                <c:pt idx="46044">
                  <c:v>9.8747299188338999</c:v>
                </c:pt>
                <c:pt idx="46045">
                  <c:v>9.8787209541714738</c:v>
                </c:pt>
                <c:pt idx="46046">
                  <c:v>9.8836166387093805</c:v>
                </c:pt>
                <c:pt idx="46047">
                  <c:v>9.8720229266180901</c:v>
                </c:pt>
                <c:pt idx="46048">
                  <c:v>9.8637720183782918</c:v>
                </c:pt>
                <c:pt idx="46049">
                  <c:v>9.8526867061378685</c:v>
                </c:pt>
                <c:pt idx="46050">
                  <c:v>9.8572024765813104</c:v>
                </c:pt>
                <c:pt idx="46051">
                  <c:v>9.8621617999631273</c:v>
                </c:pt>
                <c:pt idx="46052">
                  <c:v>9.8688152660121915</c:v>
                </c:pt>
                <c:pt idx="46053">
                  <c:v>9.8620450690736572</c:v>
                </c:pt>
                <c:pt idx="46054">
                  <c:v>9.8689770539913084</c:v>
                </c:pt>
                <c:pt idx="46055">
                  <c:v>9.8593453823027275</c:v>
                </c:pt>
                <c:pt idx="46056">
                  <c:v>9.8786575356669619</c:v>
                </c:pt>
                <c:pt idx="46057">
                  <c:v>9.9000190737746667</c:v>
                </c:pt>
                <c:pt idx="46058">
                  <c:v>9.9171349920674423</c:v>
                </c:pt>
                <c:pt idx="46059">
                  <c:v>9.916589830552244</c:v>
                </c:pt>
                <c:pt idx="46060">
                  <c:v>9.8968971321029979</c:v>
                </c:pt>
                <c:pt idx="46061">
                  <c:v>9.8847741966315343</c:v>
                </c:pt>
                <c:pt idx="46062">
                  <c:v>9.867563398950189</c:v>
                </c:pt>
                <c:pt idx="46063">
                  <c:v>9.8548310508104588</c:v>
                </c:pt>
                <c:pt idx="46064">
                  <c:v>9.8193027975325222</c:v>
                </c:pt>
                <c:pt idx="46065">
                  <c:v>9.7905600018503662</c:v>
                </c:pt>
                <c:pt idx="46066">
                  <c:v>9.8087951403436531</c:v>
                </c:pt>
                <c:pt idx="46067">
                  <c:v>9.8585997791801372</c:v>
                </c:pt>
                <c:pt idx="46068">
                  <c:v>9.8968980705367304</c:v>
                </c:pt>
                <c:pt idx="46069">
                  <c:v>9.9549366101836796</c:v>
                </c:pt>
                <c:pt idx="46070">
                  <c:v>9.9438920120736025</c:v>
                </c:pt>
                <c:pt idx="46071">
                  <c:v>9.9266472949059441</c:v>
                </c:pt>
                <c:pt idx="46072">
                  <c:v>9.8845423499714844</c:v>
                </c:pt>
                <c:pt idx="46073">
                  <c:v>9.8488840737487333</c:v>
                </c:pt>
                <c:pt idx="46074">
                  <c:v>9.8220379491063401</c:v>
                </c:pt>
                <c:pt idx="46075">
                  <c:v>9.8107890694324009</c:v>
                </c:pt>
                <c:pt idx="46076">
                  <c:v>9.807081991556645</c:v>
                </c:pt>
                <c:pt idx="46077">
                  <c:v>9.8398218608521262</c:v>
                </c:pt>
                <c:pt idx="46078">
                  <c:v>9.8765801050396576</c:v>
                </c:pt>
                <c:pt idx="46079">
                  <c:v>9.8985088123971625</c:v>
                </c:pt>
                <c:pt idx="46080">
                  <c:v>9.910502361634105</c:v>
                </c:pt>
                <c:pt idx="46081">
                  <c:v>9.9008235208889896</c:v>
                </c:pt>
                <c:pt idx="46082">
                  <c:v>9.8902727705726381</c:v>
                </c:pt>
                <c:pt idx="46083">
                  <c:v>9.8640613204736596</c:v>
                </c:pt>
                <c:pt idx="46084">
                  <c:v>9.8549263822597322</c:v>
                </c:pt>
                <c:pt idx="46085">
                  <c:v>9.8540540930225458</c:v>
                </c:pt>
                <c:pt idx="46086">
                  <c:v>9.8670020073100204</c:v>
                </c:pt>
                <c:pt idx="46087">
                  <c:v>9.8957003721590802</c:v>
                </c:pt>
                <c:pt idx="46088">
                  <c:v>9.9075384744837969</c:v>
                </c:pt>
                <c:pt idx="46089">
                  <c:v>9.8866864700106944</c:v>
                </c:pt>
                <c:pt idx="46090">
                  <c:v>9.8772706610168282</c:v>
                </c:pt>
                <c:pt idx="46091">
                  <c:v>9.8547687438768854</c:v>
                </c:pt>
                <c:pt idx="46092">
                  <c:v>9.8554223758058139</c:v>
                </c:pt>
                <c:pt idx="46093">
                  <c:v>9.8533103828647981</c:v>
                </c:pt>
                <c:pt idx="46094">
                  <c:v>9.8531053645144997</c:v>
                </c:pt>
                <c:pt idx="46095">
                  <c:v>9.864354469927445</c:v>
                </c:pt>
                <c:pt idx="46096">
                  <c:v>9.8821716985798922</c:v>
                </c:pt>
                <c:pt idx="46097">
                  <c:v>9.8933536374130533</c:v>
                </c:pt>
                <c:pt idx="46098">
                  <c:v>9.8875213781525115</c:v>
                </c:pt>
                <c:pt idx="46099">
                  <c:v>9.887823098126086</c:v>
                </c:pt>
                <c:pt idx="46100">
                  <c:v>9.8673768010457525</c:v>
                </c:pt>
                <c:pt idx="46101">
                  <c:v>9.8552722356564288</c:v>
                </c:pt>
                <c:pt idx="46102">
                  <c:v>9.8574225689024271</c:v>
                </c:pt>
                <c:pt idx="46103">
                  <c:v>9.8547949947578868</c:v>
                </c:pt>
                <c:pt idx="46104">
                  <c:v>9.8572544277181997</c:v>
                </c:pt>
                <c:pt idx="46105">
                  <c:v>9.8519575770528505</c:v>
                </c:pt>
                <c:pt idx="46106">
                  <c:v>9.8659552267202777</c:v>
                </c:pt>
                <c:pt idx="46107">
                  <c:v>9.8885762231245682</c:v>
                </c:pt>
                <c:pt idx="46108">
                  <c:v>9.906640414881176</c:v>
                </c:pt>
                <c:pt idx="46109">
                  <c:v>9.9117889427041064</c:v>
                </c:pt>
                <c:pt idx="46110">
                  <c:v>9.9115398969483746</c:v>
                </c:pt>
                <c:pt idx="46111">
                  <c:v>9.8942105126389528</c:v>
                </c:pt>
                <c:pt idx="46112">
                  <c:v>9.8673917280542316</c:v>
                </c:pt>
                <c:pt idx="46113">
                  <c:v>9.8448376513525258</c:v>
                </c:pt>
                <c:pt idx="46114">
                  <c:v>9.8397630089707793</c:v>
                </c:pt>
                <c:pt idx="46115">
                  <c:v>9.8542908021380793</c:v>
                </c:pt>
                <c:pt idx="46116">
                  <c:v>9.8770204806058608</c:v>
                </c:pt>
                <c:pt idx="46117">
                  <c:v>9.8775110954741283</c:v>
                </c:pt>
                <c:pt idx="46118">
                  <c:v>9.8725828378112741</c:v>
                </c:pt>
                <c:pt idx="46119">
                  <c:v>9.8836634646416073</c:v>
                </c:pt>
                <c:pt idx="46120">
                  <c:v>9.8725747262940704</c:v>
                </c:pt>
                <c:pt idx="46121">
                  <c:v>9.8453645564714414</c:v>
                </c:pt>
                <c:pt idx="46122">
                  <c:v>9.8261099245993542</c:v>
                </c:pt>
                <c:pt idx="46123">
                  <c:v>9.8341207548070084</c:v>
                </c:pt>
                <c:pt idx="46124">
                  <c:v>9.8618053901758937</c:v>
                </c:pt>
                <c:pt idx="46125">
                  <c:v>9.8897847859525694</c:v>
                </c:pt>
                <c:pt idx="46126">
                  <c:v>9.8568205399744429</c:v>
                </c:pt>
                <c:pt idx="46127">
                  <c:v>9.8279410205260103</c:v>
                </c:pt>
                <c:pt idx="46128">
                  <c:v>9.8586067510189057</c:v>
                </c:pt>
                <c:pt idx="46129">
                  <c:v>9.8839530300999172</c:v>
                </c:pt>
                <c:pt idx="46130">
                  <c:v>9.8736526769496837</c:v>
                </c:pt>
                <c:pt idx="46131">
                  <c:v>9.8634637494427935</c:v>
                </c:pt>
                <c:pt idx="46132">
                  <c:v>9.8617623343536103</c:v>
                </c:pt>
                <c:pt idx="46133">
                  <c:v>9.844439049847173</c:v>
                </c:pt>
                <c:pt idx="46134">
                  <c:v>9.855916281255876</c:v>
                </c:pt>
                <c:pt idx="46135">
                  <c:v>9.9281845923896661</c:v>
                </c:pt>
                <c:pt idx="46136">
                  <c:v>9.9278588302327755</c:v>
                </c:pt>
                <c:pt idx="46137">
                  <c:v>9.8772721536980175</c:v>
                </c:pt>
                <c:pt idx="46138">
                  <c:v>9.8487693354356391</c:v>
                </c:pt>
                <c:pt idx="46139">
                  <c:v>9.8260109694463242</c:v>
                </c:pt>
                <c:pt idx="46140">
                  <c:v>9.8074112365261374</c:v>
                </c:pt>
                <c:pt idx="46141">
                  <c:v>9.8387203640700012</c:v>
                </c:pt>
                <c:pt idx="46142">
                  <c:v>9.8723039364665244</c:v>
                </c:pt>
                <c:pt idx="46143">
                  <c:v>9.8817377768298371</c:v>
                </c:pt>
                <c:pt idx="46144">
                  <c:v>9.8693428014994602</c:v>
                </c:pt>
                <c:pt idx="46145">
                  <c:v>9.8579758233960089</c:v>
                </c:pt>
                <c:pt idx="46146">
                  <c:v>9.8637534149525745</c:v>
                </c:pt>
                <c:pt idx="46147">
                  <c:v>9.8794283899280266</c:v>
                </c:pt>
                <c:pt idx="46148">
                  <c:v>9.9151091392126993</c:v>
                </c:pt>
                <c:pt idx="46149">
                  <c:v>9.9357671366065041</c:v>
                </c:pt>
                <c:pt idx="46150">
                  <c:v>9.9247972829696387</c:v>
                </c:pt>
                <c:pt idx="46151">
                  <c:v>9.8840352349474436</c:v>
                </c:pt>
                <c:pt idx="46152">
                  <c:v>9.8297173937838433</c:v>
                </c:pt>
                <c:pt idx="46153">
                  <c:v>9.8020037171697361</c:v>
                </c:pt>
                <c:pt idx="46154">
                  <c:v>9.8185859760440213</c:v>
                </c:pt>
                <c:pt idx="46155">
                  <c:v>9.8531065106488747</c:v>
                </c:pt>
                <c:pt idx="46156">
                  <c:v>9.8723361734430224</c:v>
                </c:pt>
                <c:pt idx="46157">
                  <c:v>9.8553721929303038</c:v>
                </c:pt>
                <c:pt idx="46158">
                  <c:v>9.8322378766810115</c:v>
                </c:pt>
                <c:pt idx="46159">
                  <c:v>9.8320613991537051</c:v>
                </c:pt>
                <c:pt idx="46160">
                  <c:v>9.8298091757600421</c:v>
                </c:pt>
                <c:pt idx="46161">
                  <c:v>9.8335829935671075</c:v>
                </c:pt>
                <c:pt idx="46162">
                  <c:v>9.859287643518055</c:v>
                </c:pt>
                <c:pt idx="46163">
                  <c:v>9.8659546169260395</c:v>
                </c:pt>
                <c:pt idx="46164">
                  <c:v>9.8421029531061048</c:v>
                </c:pt>
                <c:pt idx="46165">
                  <c:v>9.8525556947143755</c:v>
                </c:pt>
                <c:pt idx="46166">
                  <c:v>9.8536512766483959</c:v>
                </c:pt>
                <c:pt idx="46167">
                  <c:v>9.86589179429083</c:v>
                </c:pt>
                <c:pt idx="46168">
                  <c:v>9.8716912039551676</c:v>
                </c:pt>
                <c:pt idx="46169">
                  <c:v>9.8688152853110687</c:v>
                </c:pt>
                <c:pt idx="46170">
                  <c:v>9.873843119584695</c:v>
                </c:pt>
                <c:pt idx="46171">
                  <c:v>9.8721625496341989</c:v>
                </c:pt>
                <c:pt idx="46172">
                  <c:v>9.8827862061211942</c:v>
                </c:pt>
                <c:pt idx="46173">
                  <c:v>9.8962762430272146</c:v>
                </c:pt>
                <c:pt idx="46174">
                  <c:v>9.8893726717885535</c:v>
                </c:pt>
                <c:pt idx="46175">
                  <c:v>9.8805539574677663</c:v>
                </c:pt>
                <c:pt idx="46176">
                  <c:v>9.8773921470600943</c:v>
                </c:pt>
                <c:pt idx="46177">
                  <c:v>9.89060019205915</c:v>
                </c:pt>
                <c:pt idx="46178">
                  <c:v>9.8905178322197713</c:v>
                </c:pt>
                <c:pt idx="46179">
                  <c:v>9.8783685782510453</c:v>
                </c:pt>
                <c:pt idx="46180">
                  <c:v>9.8517729829679617</c:v>
                </c:pt>
                <c:pt idx="46181">
                  <c:v>9.8412077596824545</c:v>
                </c:pt>
                <c:pt idx="46182">
                  <c:v>9.8436105020309537</c:v>
                </c:pt>
                <c:pt idx="46183">
                  <c:v>9.8392934234976384</c:v>
                </c:pt>
                <c:pt idx="46184">
                  <c:v>9.8628639555738005</c:v>
                </c:pt>
                <c:pt idx="46185">
                  <c:v>9.8859110808741661</c:v>
                </c:pt>
                <c:pt idx="46186">
                  <c:v>9.8830085887660104</c:v>
                </c:pt>
                <c:pt idx="46187">
                  <c:v>9.8719374906393345</c:v>
                </c:pt>
                <c:pt idx="46188">
                  <c:v>9.8644701467904916</c:v>
                </c:pt>
                <c:pt idx="46189">
                  <c:v>9.8483989458606995</c:v>
                </c:pt>
                <c:pt idx="46190">
                  <c:v>9.8173786564402157</c:v>
                </c:pt>
                <c:pt idx="46191">
                  <c:v>9.823668376070998</c:v>
                </c:pt>
                <c:pt idx="46192">
                  <c:v>9.8396601286287773</c:v>
                </c:pt>
                <c:pt idx="46193">
                  <c:v>9.853262315460535</c:v>
                </c:pt>
                <c:pt idx="46194">
                  <c:v>9.8949424180938799</c:v>
                </c:pt>
                <c:pt idx="46195">
                  <c:v>9.8944862284740758</c:v>
                </c:pt>
                <c:pt idx="46196">
                  <c:v>9.9027835486514952</c:v>
                </c:pt>
                <c:pt idx="46197">
                  <c:v>9.8807226228560729</c:v>
                </c:pt>
                <c:pt idx="46198">
                  <c:v>9.8537678977724692</c:v>
                </c:pt>
                <c:pt idx="46199">
                  <c:v>9.8380795542551258</c:v>
                </c:pt>
                <c:pt idx="46200">
                  <c:v>9.8421354938980325</c:v>
                </c:pt>
                <c:pt idx="46201">
                  <c:v>9.8680542705614585</c:v>
                </c:pt>
                <c:pt idx="46202">
                  <c:v>9.8794706962955097</c:v>
                </c:pt>
                <c:pt idx="46203">
                  <c:v>9.8878472195089575</c:v>
                </c:pt>
                <c:pt idx="46204">
                  <c:v>9.8923134370064716</c:v>
                </c:pt>
                <c:pt idx="46205">
                  <c:v>9.8650740585692027</c:v>
                </c:pt>
                <c:pt idx="46206">
                  <c:v>9.8283028953955274</c:v>
                </c:pt>
                <c:pt idx="46207">
                  <c:v>9.8277394890656975</c:v>
                </c:pt>
                <c:pt idx="46208">
                  <c:v>9.8374841381099998</c:v>
                </c:pt>
                <c:pt idx="46209">
                  <c:v>9.8651155599911142</c:v>
                </c:pt>
                <c:pt idx="46210">
                  <c:v>9.8799286734960923</c:v>
                </c:pt>
                <c:pt idx="46211">
                  <c:v>9.8987651567234529</c:v>
                </c:pt>
                <c:pt idx="46212">
                  <c:v>9.9236072678165463</c:v>
                </c:pt>
                <c:pt idx="46213">
                  <c:v>9.9165162840987531</c:v>
                </c:pt>
                <c:pt idx="46214">
                  <c:v>9.8807521644014056</c:v>
                </c:pt>
                <c:pt idx="46215">
                  <c:v>9.8365281075568856</c:v>
                </c:pt>
                <c:pt idx="46216">
                  <c:v>9.8123099777834888</c:v>
                </c:pt>
                <c:pt idx="46217">
                  <c:v>9.8127116894595083</c:v>
                </c:pt>
                <c:pt idx="46218">
                  <c:v>9.8335170213023542</c:v>
                </c:pt>
                <c:pt idx="46219">
                  <c:v>9.8697023081541513</c:v>
                </c:pt>
                <c:pt idx="46220">
                  <c:v>9.8990934766061915</c:v>
                </c:pt>
                <c:pt idx="46221">
                  <c:v>9.9118479241670538</c:v>
                </c:pt>
                <c:pt idx="46222">
                  <c:v>9.8974503827827061</c:v>
                </c:pt>
                <c:pt idx="46223">
                  <c:v>9.8599327676091928</c:v>
                </c:pt>
                <c:pt idx="46224">
                  <c:v>9.8516431409514205</c:v>
                </c:pt>
                <c:pt idx="46225">
                  <c:v>9.8602568800970047</c:v>
                </c:pt>
                <c:pt idx="46226">
                  <c:v>9.8678150577876949</c:v>
                </c:pt>
                <c:pt idx="46227">
                  <c:v>9.8687134219020223</c:v>
                </c:pt>
                <c:pt idx="46228">
                  <c:v>9.8672495952674879</c:v>
                </c:pt>
                <c:pt idx="46229">
                  <c:v>9.8665572580715093</c:v>
                </c:pt>
                <c:pt idx="46230">
                  <c:v>9.8823640414615532</c:v>
                </c:pt>
                <c:pt idx="46231">
                  <c:v>9.8913943234796751</c:v>
                </c:pt>
                <c:pt idx="46232">
                  <c:v>9.8956553580162776</c:v>
                </c:pt>
                <c:pt idx="46233">
                  <c:v>9.8756866845884375</c:v>
                </c:pt>
                <c:pt idx="46234">
                  <c:v>9.8664079255189385</c:v>
                </c:pt>
                <c:pt idx="46235">
                  <c:v>9.8656688963580379</c:v>
                </c:pt>
                <c:pt idx="46236">
                  <c:v>9.8573003002910333</c:v>
                </c:pt>
                <c:pt idx="46237">
                  <c:v>9.8533803999675307</c:v>
                </c:pt>
                <c:pt idx="46238">
                  <c:v>9.8498568010999374</c:v>
                </c:pt>
                <c:pt idx="46239">
                  <c:v>9.854584500309489</c:v>
                </c:pt>
                <c:pt idx="46240">
                  <c:v>9.8478056906100964</c:v>
                </c:pt>
                <c:pt idx="46241">
                  <c:v>9.8699093700071305</c:v>
                </c:pt>
                <c:pt idx="46242">
                  <c:v>9.8785156228132429</c:v>
                </c:pt>
                <c:pt idx="46243">
                  <c:v>9.8882193480321217</c:v>
                </c:pt>
                <c:pt idx="46244">
                  <c:v>9.887101706863838</c:v>
                </c:pt>
                <c:pt idx="46245">
                  <c:v>9.8967034189101799</c:v>
                </c:pt>
                <c:pt idx="46246">
                  <c:v>9.9122193177939337</c:v>
                </c:pt>
                <c:pt idx="46247">
                  <c:v>9.9196637277456077</c:v>
                </c:pt>
                <c:pt idx="46248">
                  <c:v>9.8976713289340665</c:v>
                </c:pt>
                <c:pt idx="46249">
                  <c:v>9.8623709115202338</c:v>
                </c:pt>
                <c:pt idx="46250">
                  <c:v>9.8290909229211927</c:v>
                </c:pt>
                <c:pt idx="46251">
                  <c:v>9.8043800656628033</c:v>
                </c:pt>
                <c:pt idx="46252">
                  <c:v>9.8010153412473873</c:v>
                </c:pt>
                <c:pt idx="46253">
                  <c:v>9.8354573308128277</c:v>
                </c:pt>
                <c:pt idx="46254">
                  <c:v>9.8713799988372983</c:v>
                </c:pt>
                <c:pt idx="46255">
                  <c:v>9.9031862558003727</c:v>
                </c:pt>
                <c:pt idx="46256">
                  <c:v>9.9144579144995078</c:v>
                </c:pt>
                <c:pt idx="46257">
                  <c:v>9.9208422614346148</c:v>
                </c:pt>
                <c:pt idx="46258">
                  <c:v>9.9168697492470805</c:v>
                </c:pt>
                <c:pt idx="46259">
                  <c:v>9.9052182298887601</c:v>
                </c:pt>
                <c:pt idx="46260">
                  <c:v>9.8798769629200969</c:v>
                </c:pt>
                <c:pt idx="46261">
                  <c:v>9.8655203157578271</c:v>
                </c:pt>
                <c:pt idx="46262">
                  <c:v>9.8522769041666916</c:v>
                </c:pt>
                <c:pt idx="46263">
                  <c:v>9.8468030194829641</c:v>
                </c:pt>
                <c:pt idx="46264">
                  <c:v>9.8341213437905388</c:v>
                </c:pt>
                <c:pt idx="46265">
                  <c:v>9.8240993523053906</c:v>
                </c:pt>
                <c:pt idx="46266">
                  <c:v>9.8364200110827511</c:v>
                </c:pt>
                <c:pt idx="46267">
                  <c:v>9.8723718817266111</c:v>
                </c:pt>
                <c:pt idx="46268">
                  <c:v>9.8958639101224595</c:v>
                </c:pt>
                <c:pt idx="46269">
                  <c:v>9.9056824903531702</c:v>
                </c:pt>
                <c:pt idx="46270">
                  <c:v>9.9016912634156746</c:v>
                </c:pt>
                <c:pt idx="46271">
                  <c:v>9.8858001710108976</c:v>
                </c:pt>
                <c:pt idx="46272">
                  <c:v>9.8687839586415738</c:v>
                </c:pt>
                <c:pt idx="46273">
                  <c:v>9.8841831586518296</c:v>
                </c:pt>
                <c:pt idx="46274">
                  <c:v>9.8825105549737398</c:v>
                </c:pt>
                <c:pt idx="46275">
                  <c:v>9.9085635548463831</c:v>
                </c:pt>
                <c:pt idx="46276">
                  <c:v>9.914154168718543</c:v>
                </c:pt>
                <c:pt idx="46277">
                  <c:v>9.8906976979094523</c:v>
                </c:pt>
                <c:pt idx="46278">
                  <c:v>9.8669569360458453</c:v>
                </c:pt>
                <c:pt idx="46279">
                  <c:v>9.8270080940050573</c:v>
                </c:pt>
                <c:pt idx="46280">
                  <c:v>9.8145436995388984</c:v>
                </c:pt>
                <c:pt idx="46281">
                  <c:v>9.8349026307143745</c:v>
                </c:pt>
                <c:pt idx="46282">
                  <c:v>9.8568316946544492</c:v>
                </c:pt>
                <c:pt idx="46283">
                  <c:v>9.8974740324540615</c:v>
                </c:pt>
                <c:pt idx="46284">
                  <c:v>9.9104210365157712</c:v>
                </c:pt>
                <c:pt idx="46285">
                  <c:v>9.9074820976011928</c:v>
                </c:pt>
                <c:pt idx="46286">
                  <c:v>9.8815118871813681</c:v>
                </c:pt>
                <c:pt idx="46287">
                  <c:v>9.8620605619309281</c:v>
                </c:pt>
                <c:pt idx="46288">
                  <c:v>9.8598211882849665</c:v>
                </c:pt>
                <c:pt idx="46289">
                  <c:v>9.8792886813512375</c:v>
                </c:pt>
                <c:pt idx="46290">
                  <c:v>9.88560897162019</c:v>
                </c:pt>
                <c:pt idx="46291">
                  <c:v>9.8892343781927483</c:v>
                </c:pt>
                <c:pt idx="46292">
                  <c:v>9.8768319288728161</c:v>
                </c:pt>
                <c:pt idx="46293">
                  <c:v>9.8671447147796183</c:v>
                </c:pt>
                <c:pt idx="46294">
                  <c:v>9.8636971524096833</c:v>
                </c:pt>
                <c:pt idx="46295">
                  <c:v>9.8723533160680486</c:v>
                </c:pt>
                <c:pt idx="46296">
                  <c:v>9.8695017509044067</c:v>
                </c:pt>
                <c:pt idx="46297">
                  <c:v>9.8540801627623207</c:v>
                </c:pt>
                <c:pt idx="46298">
                  <c:v>9.8414561843960993</c:v>
                </c:pt>
                <c:pt idx="46299">
                  <c:v>9.8470051449312326</c:v>
                </c:pt>
                <c:pt idx="46300">
                  <c:v>9.8530194654570806</c:v>
                </c:pt>
                <c:pt idx="46301">
                  <c:v>9.8591406144463605</c:v>
                </c:pt>
                <c:pt idx="46302">
                  <c:v>9.8518450681623353</c:v>
                </c:pt>
                <c:pt idx="46303">
                  <c:v>9.8392904448299738</c:v>
                </c:pt>
                <c:pt idx="46304">
                  <c:v>9.8350545672416008</c:v>
                </c:pt>
                <c:pt idx="46305">
                  <c:v>9.8533605932961752</c:v>
                </c:pt>
                <c:pt idx="46306">
                  <c:v>9.901960053665869</c:v>
                </c:pt>
                <c:pt idx="46307">
                  <c:v>9.9497099514557643</c:v>
                </c:pt>
                <c:pt idx="46308">
                  <c:v>9.9600336482879381</c:v>
                </c:pt>
                <c:pt idx="46309">
                  <c:v>9.9575603615763608</c:v>
                </c:pt>
                <c:pt idx="46310">
                  <c:v>9.9400592467310922</c:v>
                </c:pt>
                <c:pt idx="46311">
                  <c:v>9.9036778821645353</c:v>
                </c:pt>
                <c:pt idx="46312">
                  <c:v>9.8691715248154992</c:v>
                </c:pt>
                <c:pt idx="46313">
                  <c:v>9.8426295026540167</c:v>
                </c:pt>
                <c:pt idx="46314">
                  <c:v>9.8622238023203099</c:v>
                </c:pt>
                <c:pt idx="46315">
                  <c:v>9.8844569485308966</c:v>
                </c:pt>
                <c:pt idx="46316">
                  <c:v>9.8980799056995465</c:v>
                </c:pt>
                <c:pt idx="46317">
                  <c:v>9.8946673343178997</c:v>
                </c:pt>
                <c:pt idx="46318">
                  <c:v>9.8670346873960355</c:v>
                </c:pt>
                <c:pt idx="46319">
                  <c:v>9.8539162121711392</c:v>
                </c:pt>
                <c:pt idx="46320">
                  <c:v>9.8187924385675487</c:v>
                </c:pt>
                <c:pt idx="46321">
                  <c:v>9.8087283046277296</c:v>
                </c:pt>
                <c:pt idx="46322">
                  <c:v>9.7961536523802817</c:v>
                </c:pt>
                <c:pt idx="46323">
                  <c:v>9.8000710272248153</c:v>
                </c:pt>
                <c:pt idx="46324">
                  <c:v>9.7998840004764283</c:v>
                </c:pt>
                <c:pt idx="46325">
                  <c:v>9.7879495251957156</c:v>
                </c:pt>
                <c:pt idx="46326">
                  <c:v>9.8032051259272297</c:v>
                </c:pt>
                <c:pt idx="46327">
                  <c:v>9.8397144848522178</c:v>
                </c:pt>
                <c:pt idx="46328">
                  <c:v>9.8715715283002847</c:v>
                </c:pt>
                <c:pt idx="46329">
                  <c:v>9.9139466794067026</c:v>
                </c:pt>
                <c:pt idx="46330">
                  <c:v>9.9382237597435452</c:v>
                </c:pt>
                <c:pt idx="46331">
                  <c:v>9.9304999165636847</c:v>
                </c:pt>
                <c:pt idx="46332">
                  <c:v>9.9266577413548429</c:v>
                </c:pt>
                <c:pt idx="46333">
                  <c:v>9.8956755091162343</c:v>
                </c:pt>
                <c:pt idx="46334">
                  <c:v>9.8749768195190999</c:v>
                </c:pt>
                <c:pt idx="46335">
                  <c:v>9.8632115967928815</c:v>
                </c:pt>
                <c:pt idx="46336">
                  <c:v>9.8430676877729386</c:v>
                </c:pt>
                <c:pt idx="46337">
                  <c:v>9.8083003903745034</c:v>
                </c:pt>
                <c:pt idx="46338">
                  <c:v>9.7984063546327516</c:v>
                </c:pt>
                <c:pt idx="46339">
                  <c:v>9.7998972240143587</c:v>
                </c:pt>
                <c:pt idx="46340">
                  <c:v>9.8388255430026756</c:v>
                </c:pt>
                <c:pt idx="46341">
                  <c:v>9.8542932567077965</c:v>
                </c:pt>
                <c:pt idx="46342">
                  <c:v>9.8801428507352558</c:v>
                </c:pt>
                <c:pt idx="46343">
                  <c:v>9.8997534923278323</c:v>
                </c:pt>
                <c:pt idx="46344">
                  <c:v>9.9206830606509655</c:v>
                </c:pt>
                <c:pt idx="46345">
                  <c:v>9.9240091841460067</c:v>
                </c:pt>
                <c:pt idx="46346">
                  <c:v>9.9135504531721725</c:v>
                </c:pt>
                <c:pt idx="46347">
                  <c:v>9.8968152661522097</c:v>
                </c:pt>
                <c:pt idx="46348">
                  <c:v>9.8775479453615738</c:v>
                </c:pt>
                <c:pt idx="46349">
                  <c:v>9.8552111967652429</c:v>
                </c:pt>
                <c:pt idx="46350">
                  <c:v>9.8378879797305636</c:v>
                </c:pt>
                <c:pt idx="46351">
                  <c:v>9.8493996561887212</c:v>
                </c:pt>
                <c:pt idx="46352">
                  <c:v>9.8454962086477309</c:v>
                </c:pt>
                <c:pt idx="46353">
                  <c:v>9.8422935429269778</c:v>
                </c:pt>
                <c:pt idx="46354">
                  <c:v>9.8549060034593818</c:v>
                </c:pt>
                <c:pt idx="46355">
                  <c:v>9.8700194255045481</c:v>
                </c:pt>
                <c:pt idx="46356">
                  <c:v>9.8820960831830948</c:v>
                </c:pt>
                <c:pt idx="46357">
                  <c:v>9.8926177945017351</c:v>
                </c:pt>
                <c:pt idx="46358">
                  <c:v>9.8966317646029953</c:v>
                </c:pt>
                <c:pt idx="46359">
                  <c:v>9.8980917495979526</c:v>
                </c:pt>
                <c:pt idx="46360">
                  <c:v>9.8801241193843925</c:v>
                </c:pt>
                <c:pt idx="46361">
                  <c:v>9.8870403500323878</c:v>
                </c:pt>
                <c:pt idx="46362">
                  <c:v>9.872443947018148</c:v>
                </c:pt>
                <c:pt idx="46363">
                  <c:v>9.8598468257686935</c:v>
                </c:pt>
                <c:pt idx="46364">
                  <c:v>9.8542249150736616</c:v>
                </c:pt>
                <c:pt idx="46365">
                  <c:v>9.8457826545785778</c:v>
                </c:pt>
                <c:pt idx="46366">
                  <c:v>9.8566665827326467</c:v>
                </c:pt>
                <c:pt idx="46367">
                  <c:v>9.8556777776166999</c:v>
                </c:pt>
                <c:pt idx="46368">
                  <c:v>9.8482103978834576</c:v>
                </c:pt>
                <c:pt idx="46369">
                  <c:v>9.8478115972873415</c:v>
                </c:pt>
                <c:pt idx="46370">
                  <c:v>9.8711592246293396</c:v>
                </c:pt>
                <c:pt idx="46371">
                  <c:v>9.8942979767420756</c:v>
                </c:pt>
                <c:pt idx="46372">
                  <c:v>9.9234173918473108</c:v>
                </c:pt>
                <c:pt idx="46373">
                  <c:v>9.9359547311839105</c:v>
                </c:pt>
                <c:pt idx="46374">
                  <c:v>9.9213118863219503</c:v>
                </c:pt>
                <c:pt idx="46375">
                  <c:v>9.88318482650722</c:v>
                </c:pt>
                <c:pt idx="46376">
                  <c:v>9.8402108922067573</c:v>
                </c:pt>
                <c:pt idx="46377">
                  <c:v>9.8219655014310732</c:v>
                </c:pt>
                <c:pt idx="46378">
                  <c:v>9.8092018876933782</c:v>
                </c:pt>
                <c:pt idx="46379">
                  <c:v>9.8482321772743688</c:v>
                </c:pt>
                <c:pt idx="46380">
                  <c:v>9.8839919449833467</c:v>
                </c:pt>
                <c:pt idx="46381">
                  <c:v>9.9260238705229931</c:v>
                </c:pt>
                <c:pt idx="46382">
                  <c:v>9.9304585033746893</c:v>
                </c:pt>
                <c:pt idx="46383">
                  <c:v>9.9067824009517675</c:v>
                </c:pt>
                <c:pt idx="46384">
                  <c:v>9.8832351606234994</c:v>
                </c:pt>
                <c:pt idx="46385">
                  <c:v>9.864990740621506</c:v>
                </c:pt>
                <c:pt idx="46386">
                  <c:v>9.8633391147600928</c:v>
                </c:pt>
                <c:pt idx="46387">
                  <c:v>9.8403387879290634</c:v>
                </c:pt>
                <c:pt idx="46388">
                  <c:v>9.8495936104197934</c:v>
                </c:pt>
                <c:pt idx="46389">
                  <c:v>9.8649955717529654</c:v>
                </c:pt>
                <c:pt idx="46390">
                  <c:v>9.8683321794333967</c:v>
                </c:pt>
                <c:pt idx="46391">
                  <c:v>9.8772919033461228</c:v>
                </c:pt>
                <c:pt idx="46392">
                  <c:v>9.8777611228181819</c:v>
                </c:pt>
                <c:pt idx="46393">
                  <c:v>9.8825854042553161</c:v>
                </c:pt>
                <c:pt idx="46394">
                  <c:v>9.8800602778569431</c:v>
                </c:pt>
                <c:pt idx="46395">
                  <c:v>9.8785801627255481</c:v>
                </c:pt>
                <c:pt idx="46396">
                  <c:v>9.8571394685966709</c:v>
                </c:pt>
                <c:pt idx="46397">
                  <c:v>9.853687115176653</c:v>
                </c:pt>
                <c:pt idx="46398">
                  <c:v>9.8563135217768121</c:v>
                </c:pt>
                <c:pt idx="46399">
                  <c:v>9.8553433278564526</c:v>
                </c:pt>
                <c:pt idx="46400">
                  <c:v>9.875827039692572</c:v>
                </c:pt>
                <c:pt idx="46401">
                  <c:v>9.8820912275343034</c:v>
                </c:pt>
                <c:pt idx="46402">
                  <c:v>9.8894427031915733</c:v>
                </c:pt>
                <c:pt idx="46403">
                  <c:v>9.9150545160969337</c:v>
                </c:pt>
                <c:pt idx="46404">
                  <c:v>9.9052981047417301</c:v>
                </c:pt>
                <c:pt idx="46405">
                  <c:v>9.8934144319195418</c:v>
                </c:pt>
                <c:pt idx="46406">
                  <c:v>9.8689137193146088</c:v>
                </c:pt>
                <c:pt idx="46407">
                  <c:v>9.8766600628990613</c:v>
                </c:pt>
                <c:pt idx="46408">
                  <c:v>9.878513564397279</c:v>
                </c:pt>
                <c:pt idx="46409">
                  <c:v>9.8776467380870425</c:v>
                </c:pt>
                <c:pt idx="46410">
                  <c:v>9.8589687037056262</c:v>
                </c:pt>
                <c:pt idx="46411">
                  <c:v>9.8537054067492207</c:v>
                </c:pt>
                <c:pt idx="46412">
                  <c:v>9.8596335541444606</c:v>
                </c:pt>
                <c:pt idx="46413">
                  <c:v>9.8755514053059166</c:v>
                </c:pt>
                <c:pt idx="46414">
                  <c:v>9.8828735071983154</c:v>
                </c:pt>
                <c:pt idx="46415">
                  <c:v>9.8648507776048735</c:v>
                </c:pt>
                <c:pt idx="46416">
                  <c:v>9.8550152931789441</c:v>
                </c:pt>
                <c:pt idx="46417">
                  <c:v>9.8706211363298682</c:v>
                </c:pt>
                <c:pt idx="46418">
                  <c:v>9.8782099609242326</c:v>
                </c:pt>
                <c:pt idx="46419">
                  <c:v>9.8788701176069669</c:v>
                </c:pt>
                <c:pt idx="46420">
                  <c:v>9.8821573743486457</c:v>
                </c:pt>
                <c:pt idx="46421">
                  <c:v>9.876515451101076</c:v>
                </c:pt>
                <c:pt idx="46422">
                  <c:v>9.8449427239635483</c:v>
                </c:pt>
                <c:pt idx="46423">
                  <c:v>9.8223870398322539</c:v>
                </c:pt>
                <c:pt idx="46424">
                  <c:v>9.7956952856312451</c:v>
                </c:pt>
                <c:pt idx="46425">
                  <c:v>9.8080444242203946</c:v>
                </c:pt>
                <c:pt idx="46426">
                  <c:v>9.849300434535758</c:v>
                </c:pt>
                <c:pt idx="46427">
                  <c:v>9.890754851221141</c:v>
                </c:pt>
                <c:pt idx="46428">
                  <c:v>9.9230176926674023</c:v>
                </c:pt>
                <c:pt idx="46429">
                  <c:v>9.9514559311285122</c:v>
                </c:pt>
                <c:pt idx="46430">
                  <c:v>9.9409193640688081</c:v>
                </c:pt>
                <c:pt idx="46431">
                  <c:v>9.8796451668977774</c:v>
                </c:pt>
                <c:pt idx="46432">
                  <c:v>9.8307671771243701</c:v>
                </c:pt>
                <c:pt idx="46433">
                  <c:v>9.8141074064027691</c:v>
                </c:pt>
                <c:pt idx="46434">
                  <c:v>9.8403499590151888</c:v>
                </c:pt>
                <c:pt idx="46435">
                  <c:v>9.857391986832555</c:v>
                </c:pt>
                <c:pt idx="46436">
                  <c:v>9.8800462986833946</c:v>
                </c:pt>
                <c:pt idx="46437">
                  <c:v>9.9016040162366998</c:v>
                </c:pt>
                <c:pt idx="46438">
                  <c:v>9.9081940334718226</c:v>
                </c:pt>
                <c:pt idx="46439">
                  <c:v>9.9155128767616514</c:v>
                </c:pt>
                <c:pt idx="46440">
                  <c:v>9.9133709071865272</c:v>
                </c:pt>
                <c:pt idx="46441">
                  <c:v>9.8854201507729069</c:v>
                </c:pt>
                <c:pt idx="46442">
                  <c:v>9.8513440043698175</c:v>
                </c:pt>
                <c:pt idx="46443">
                  <c:v>9.8075775957563618</c:v>
                </c:pt>
                <c:pt idx="46444">
                  <c:v>9.8045301841288506</c:v>
                </c:pt>
                <c:pt idx="46445">
                  <c:v>9.817323686981311</c:v>
                </c:pt>
                <c:pt idx="46446">
                  <c:v>9.8466273468632544</c:v>
                </c:pt>
                <c:pt idx="46447">
                  <c:v>9.8803397040974108</c:v>
                </c:pt>
                <c:pt idx="46448">
                  <c:v>9.9178662325910167</c:v>
                </c:pt>
                <c:pt idx="46449">
                  <c:v>9.9319698860412782</c:v>
                </c:pt>
                <c:pt idx="46450">
                  <c:v>9.9264237849902504</c:v>
                </c:pt>
                <c:pt idx="46451">
                  <c:v>9.9050523783651823</c:v>
                </c:pt>
                <c:pt idx="46452">
                  <c:v>9.8852249818634128</c:v>
                </c:pt>
                <c:pt idx="46453">
                  <c:v>9.8627656849685259</c:v>
                </c:pt>
                <c:pt idx="46454">
                  <c:v>9.8701776965911687</c:v>
                </c:pt>
                <c:pt idx="46455">
                  <c:v>9.877281784662177</c:v>
                </c:pt>
                <c:pt idx="46456">
                  <c:v>9.8678940081014375</c:v>
                </c:pt>
                <c:pt idx="46457">
                  <c:v>9.8343935438235981</c:v>
                </c:pt>
                <c:pt idx="46458">
                  <c:v>9.8542681186561616</c:v>
                </c:pt>
                <c:pt idx="46459">
                  <c:v>9.8892363754672434</c:v>
                </c:pt>
                <c:pt idx="46460">
                  <c:v>9.9163205782143802</c:v>
                </c:pt>
                <c:pt idx="46461">
                  <c:v>9.9020579567929357</c:v>
                </c:pt>
                <c:pt idx="46462">
                  <c:v>9.8899636533830684</c:v>
                </c:pt>
                <c:pt idx="46463">
                  <c:v>9.8629053788305043</c:v>
                </c:pt>
                <c:pt idx="46464">
                  <c:v>9.8303654818643782</c:v>
                </c:pt>
                <c:pt idx="46465">
                  <c:v>9.8229596264665275</c:v>
                </c:pt>
                <c:pt idx="46466">
                  <c:v>9.8415896806475036</c:v>
                </c:pt>
                <c:pt idx="46467">
                  <c:v>9.8536998879006585</c:v>
                </c:pt>
                <c:pt idx="46468">
                  <c:v>9.8877551819938123</c:v>
                </c:pt>
                <c:pt idx="46469">
                  <c:v>9.8970241934099104</c:v>
                </c:pt>
                <c:pt idx="46470">
                  <c:v>9.8755365484881281</c:v>
                </c:pt>
                <c:pt idx="46471">
                  <c:v>9.880121446714023</c:v>
                </c:pt>
                <c:pt idx="46472">
                  <c:v>9.8759280038787285</c:v>
                </c:pt>
                <c:pt idx="46473">
                  <c:v>9.8911696024012041</c:v>
                </c:pt>
                <c:pt idx="46474">
                  <c:v>9.915556540943836</c:v>
                </c:pt>
                <c:pt idx="46475">
                  <c:v>9.9155764866376046</c:v>
                </c:pt>
                <c:pt idx="46476">
                  <c:v>9.8754077994309259</c:v>
                </c:pt>
                <c:pt idx="46477">
                  <c:v>9.8504785006014792</c:v>
                </c:pt>
                <c:pt idx="46478">
                  <c:v>9.8493467593310076</c:v>
                </c:pt>
                <c:pt idx="46479">
                  <c:v>9.8489595664752052</c:v>
                </c:pt>
                <c:pt idx="46480">
                  <c:v>9.8622817249837169</c:v>
                </c:pt>
                <c:pt idx="46481">
                  <c:v>9.8595488346219771</c:v>
                </c:pt>
                <c:pt idx="46482">
                  <c:v>9.8588345291322579</c:v>
                </c:pt>
                <c:pt idx="46483">
                  <c:v>9.8594997238275308</c:v>
                </c:pt>
                <c:pt idx="46484">
                  <c:v>9.8787444740315866</c:v>
                </c:pt>
                <c:pt idx="46485">
                  <c:v>9.8946505281376709</c:v>
                </c:pt>
                <c:pt idx="46486">
                  <c:v>9.8959533759091336</c:v>
                </c:pt>
                <c:pt idx="46487">
                  <c:v>9.893508730270284</c:v>
                </c:pt>
                <c:pt idx="46488">
                  <c:v>9.8909753500135</c:v>
                </c:pt>
                <c:pt idx="46489">
                  <c:v>9.8746179144708606</c:v>
                </c:pt>
                <c:pt idx="46490">
                  <c:v>9.8390370076923421</c:v>
                </c:pt>
                <c:pt idx="46491">
                  <c:v>9.8123558812144154</c:v>
                </c:pt>
                <c:pt idx="46492">
                  <c:v>9.8083396191188008</c:v>
                </c:pt>
                <c:pt idx="46493">
                  <c:v>9.8324088122657258</c:v>
                </c:pt>
                <c:pt idx="46494">
                  <c:v>9.8484217054276879</c:v>
                </c:pt>
                <c:pt idx="46495">
                  <c:v>9.8962993034290765</c:v>
                </c:pt>
                <c:pt idx="46496">
                  <c:v>9.9250672851403223</c:v>
                </c:pt>
                <c:pt idx="46497">
                  <c:v>9.9539851590403892</c:v>
                </c:pt>
                <c:pt idx="46498">
                  <c:v>9.9662333360856046</c:v>
                </c:pt>
                <c:pt idx="46499">
                  <c:v>9.9708002541593839</c:v>
                </c:pt>
                <c:pt idx="46500">
                  <c:v>9.9382650751912678</c:v>
                </c:pt>
                <c:pt idx="46501">
                  <c:v>9.9032099358941235</c:v>
                </c:pt>
                <c:pt idx="46502">
                  <c:v>9.8809750282158024</c:v>
                </c:pt>
                <c:pt idx="46503">
                  <c:v>9.8500352607423522</c:v>
                </c:pt>
                <c:pt idx="46504">
                  <c:v>9.8207497470906713</c:v>
                </c:pt>
                <c:pt idx="46505">
                  <c:v>9.808997225496217</c:v>
                </c:pt>
                <c:pt idx="46506">
                  <c:v>9.8362420755124251</c:v>
                </c:pt>
                <c:pt idx="46507">
                  <c:v>9.8601157443324077</c:v>
                </c:pt>
                <c:pt idx="46508">
                  <c:v>9.9020569668030269</c:v>
                </c:pt>
                <c:pt idx="46509">
                  <c:v>9.9432135137658335</c:v>
                </c:pt>
                <c:pt idx="46510">
                  <c:v>9.9574536386400059</c:v>
                </c:pt>
                <c:pt idx="46511">
                  <c:v>9.9387812558045159</c:v>
                </c:pt>
                <c:pt idx="46512">
                  <c:v>9.8875329627596056</c:v>
                </c:pt>
                <c:pt idx="46513">
                  <c:v>9.8407776112636327</c:v>
                </c:pt>
                <c:pt idx="46514">
                  <c:v>9.7801833525424122</c:v>
                </c:pt>
                <c:pt idx="46515">
                  <c:v>9.7569246821659306</c:v>
                </c:pt>
                <c:pt idx="46516">
                  <c:v>9.7643218917072883</c:v>
                </c:pt>
                <c:pt idx="46517">
                  <c:v>9.7919639756540651</c:v>
                </c:pt>
                <c:pt idx="46518">
                  <c:v>9.8312861483318112</c:v>
                </c:pt>
                <c:pt idx="46519">
                  <c:v>9.8897742665705461</c:v>
                </c:pt>
                <c:pt idx="46520">
                  <c:v>9.9331067541753466</c:v>
                </c:pt>
                <c:pt idx="46521">
                  <c:v>9.9493538841521261</c:v>
                </c:pt>
                <c:pt idx="46522">
                  <c:v>9.9326886739440781</c:v>
                </c:pt>
                <c:pt idx="46523">
                  <c:v>9.8993392196171826</c:v>
                </c:pt>
                <c:pt idx="46524">
                  <c:v>9.8789420674510584</c:v>
                </c:pt>
                <c:pt idx="46525">
                  <c:v>9.8439595822983996</c:v>
                </c:pt>
                <c:pt idx="46526">
                  <c:v>9.812657831014894</c:v>
                </c:pt>
                <c:pt idx="46527">
                  <c:v>9.8138848312141569</c:v>
                </c:pt>
                <c:pt idx="46528">
                  <c:v>9.8219876960381995</c:v>
                </c:pt>
                <c:pt idx="46529">
                  <c:v>9.839993227136878</c:v>
                </c:pt>
                <c:pt idx="46530">
                  <c:v>9.8570912175537249</c:v>
                </c:pt>
                <c:pt idx="46531">
                  <c:v>9.871813210344806</c:v>
                </c:pt>
                <c:pt idx="46532">
                  <c:v>9.8934043523733806</c:v>
                </c:pt>
                <c:pt idx="46533">
                  <c:v>9.9071003137663602</c:v>
                </c:pt>
                <c:pt idx="46534">
                  <c:v>9.9030375977746203</c:v>
                </c:pt>
                <c:pt idx="46535">
                  <c:v>9.8824215671977615</c:v>
                </c:pt>
                <c:pt idx="46536">
                  <c:v>9.864652597561042</c:v>
                </c:pt>
                <c:pt idx="46537">
                  <c:v>9.8629038862468228</c:v>
                </c:pt>
                <c:pt idx="46538">
                  <c:v>9.8697113789425366</c:v>
                </c:pt>
                <c:pt idx="46539">
                  <c:v>9.8662033871355295</c:v>
                </c:pt>
                <c:pt idx="46540">
                  <c:v>9.8609040642221402</c:v>
                </c:pt>
                <c:pt idx="46541">
                  <c:v>9.8837086025445888</c:v>
                </c:pt>
                <c:pt idx="46542">
                  <c:v>9.9024811712431049</c:v>
                </c:pt>
                <c:pt idx="46543">
                  <c:v>9.8870657877588286</c:v>
                </c:pt>
                <c:pt idx="46544">
                  <c:v>9.8528562590508351</c:v>
                </c:pt>
                <c:pt idx="46545">
                  <c:v>9.8345558240265536</c:v>
                </c:pt>
                <c:pt idx="46546">
                  <c:v>9.8245125521615826</c:v>
                </c:pt>
                <c:pt idx="46547">
                  <c:v>9.8283905573139538</c:v>
                </c:pt>
                <c:pt idx="46548">
                  <c:v>9.8499412127170132</c:v>
                </c:pt>
                <c:pt idx="46549">
                  <c:v>9.8851997490691073</c:v>
                </c:pt>
                <c:pt idx="46550">
                  <c:v>9.8839799493043721</c:v>
                </c:pt>
                <c:pt idx="46551">
                  <c:v>9.8774336330214343</c:v>
                </c:pt>
                <c:pt idx="46552">
                  <c:v>9.8878946621736521</c:v>
                </c:pt>
                <c:pt idx="46553">
                  <c:v>9.8764827286532189</c:v>
                </c:pt>
                <c:pt idx="46554">
                  <c:v>9.8597752956250257</c:v>
                </c:pt>
                <c:pt idx="46555">
                  <c:v>9.8337783420637273</c:v>
                </c:pt>
                <c:pt idx="46556">
                  <c:v>9.8168865644668575</c:v>
                </c:pt>
                <c:pt idx="46557">
                  <c:v>9.8343248052999144</c:v>
                </c:pt>
                <c:pt idx="46558">
                  <c:v>9.85451878346624</c:v>
                </c:pt>
                <c:pt idx="46559">
                  <c:v>9.8636322879496507</c:v>
                </c:pt>
                <c:pt idx="46560">
                  <c:v>9.8846838294783073</c:v>
                </c:pt>
                <c:pt idx="46561">
                  <c:v>9.9000599036223544</c:v>
                </c:pt>
                <c:pt idx="46562">
                  <c:v>9.8904981157780405</c:v>
                </c:pt>
                <c:pt idx="46563">
                  <c:v>9.9036273170998257</c:v>
                </c:pt>
                <c:pt idx="46564">
                  <c:v>9.8945383065520414</c:v>
                </c:pt>
                <c:pt idx="46565">
                  <c:v>9.8961932828720443</c:v>
                </c:pt>
                <c:pt idx="46566">
                  <c:v>9.8873629189898384</c:v>
                </c:pt>
                <c:pt idx="46567">
                  <c:v>9.8716297808476945</c:v>
                </c:pt>
                <c:pt idx="46568">
                  <c:v>9.8538433473979925</c:v>
                </c:pt>
                <c:pt idx="46569">
                  <c:v>9.864521866579695</c:v>
                </c:pt>
                <c:pt idx="46570">
                  <c:v>9.8812970582058401</c:v>
                </c:pt>
                <c:pt idx="46571">
                  <c:v>9.8535139336420627</c:v>
                </c:pt>
                <c:pt idx="46572">
                  <c:v>9.8315572394706887</c:v>
                </c:pt>
                <c:pt idx="46573">
                  <c:v>9.820287281663532</c:v>
                </c:pt>
                <c:pt idx="46574">
                  <c:v>9.8483064850766251</c:v>
                </c:pt>
                <c:pt idx="46575">
                  <c:v>9.8669710450370882</c:v>
                </c:pt>
                <c:pt idx="46576">
                  <c:v>9.8875790121184401</c:v>
                </c:pt>
                <c:pt idx="46577">
                  <c:v>9.8980802780853292</c:v>
                </c:pt>
                <c:pt idx="46578">
                  <c:v>9.8797964380309065</c:v>
                </c:pt>
                <c:pt idx="46579">
                  <c:v>9.8631686697839616</c:v>
                </c:pt>
                <c:pt idx="46580">
                  <c:v>9.8523049196909849</c:v>
                </c:pt>
                <c:pt idx="46581">
                  <c:v>9.8523530838732878</c:v>
                </c:pt>
                <c:pt idx="46582">
                  <c:v>9.8608112105622805</c:v>
                </c:pt>
                <c:pt idx="46583">
                  <c:v>9.8768184805235197</c:v>
                </c:pt>
                <c:pt idx="46584">
                  <c:v>9.8869042697188583</c:v>
                </c:pt>
                <c:pt idx="46585">
                  <c:v>9.90196841604795</c:v>
                </c:pt>
                <c:pt idx="46586">
                  <c:v>9.8940943987825261</c:v>
                </c:pt>
                <c:pt idx="46587">
                  <c:v>9.8575693326494225</c:v>
                </c:pt>
                <c:pt idx="46588">
                  <c:v>9.8357776640456684</c:v>
                </c:pt>
                <c:pt idx="46589">
                  <c:v>9.8343563271771277</c:v>
                </c:pt>
                <c:pt idx="46590">
                  <c:v>9.8470970422421011</c:v>
                </c:pt>
                <c:pt idx="46591">
                  <c:v>9.8644962412462363</c:v>
                </c:pt>
                <c:pt idx="46592">
                  <c:v>9.8837187033137663</c:v>
                </c:pt>
                <c:pt idx="46593">
                  <c:v>9.878462844438781</c:v>
                </c:pt>
                <c:pt idx="46594">
                  <c:v>9.8818921733564498</c:v>
                </c:pt>
                <c:pt idx="46595">
                  <c:v>9.8794953313616798</c:v>
                </c:pt>
                <c:pt idx="46596">
                  <c:v>9.8804796756154314</c:v>
                </c:pt>
                <c:pt idx="46597">
                  <c:v>9.8601775436732222</c:v>
                </c:pt>
                <c:pt idx="46598">
                  <c:v>9.8519943292010641</c:v>
                </c:pt>
                <c:pt idx="46599">
                  <c:v>9.853820847072841</c:v>
                </c:pt>
                <c:pt idx="46600">
                  <c:v>9.8838083334441382</c:v>
                </c:pt>
                <c:pt idx="46601">
                  <c:v>9.8984016429250037</c:v>
                </c:pt>
                <c:pt idx="46602">
                  <c:v>9.8910221750886027</c:v>
                </c:pt>
                <c:pt idx="46603">
                  <c:v>9.8756867174871452</c:v>
                </c:pt>
                <c:pt idx="46604">
                  <c:v>9.8726797896714249</c:v>
                </c:pt>
                <c:pt idx="46605">
                  <c:v>9.8705452621931791</c:v>
                </c:pt>
                <c:pt idx="46606">
                  <c:v>9.883724678076538</c:v>
                </c:pt>
                <c:pt idx="46607">
                  <c:v>9.862027909666379</c:v>
                </c:pt>
                <c:pt idx="46608">
                  <c:v>9.8527869704996363</c:v>
                </c:pt>
                <c:pt idx="46609">
                  <c:v>9.8301994809274618</c:v>
                </c:pt>
                <c:pt idx="46610">
                  <c:v>9.8116871843357991</c:v>
                </c:pt>
                <c:pt idx="46611">
                  <c:v>9.8107731610191653</c:v>
                </c:pt>
                <c:pt idx="46612">
                  <c:v>9.839946698908582</c:v>
                </c:pt>
                <c:pt idx="46613">
                  <c:v>9.8791363092267162</c:v>
                </c:pt>
                <c:pt idx="46614">
                  <c:v>9.8946094053561175</c:v>
                </c:pt>
                <c:pt idx="46615">
                  <c:v>9.8726826334390836</c:v>
                </c:pt>
                <c:pt idx="46616">
                  <c:v>9.8577300675465604</c:v>
                </c:pt>
                <c:pt idx="46617">
                  <c:v>9.8281364914243863</c:v>
                </c:pt>
                <c:pt idx="46618">
                  <c:v>9.839627170894703</c:v>
                </c:pt>
                <c:pt idx="46619">
                  <c:v>9.8742040372255815</c:v>
                </c:pt>
                <c:pt idx="46620">
                  <c:v>9.8969481685057286</c:v>
                </c:pt>
                <c:pt idx="46621">
                  <c:v>9.9141591996399772</c:v>
                </c:pt>
                <c:pt idx="46622">
                  <c:v>9.9046953684849282</c:v>
                </c:pt>
                <c:pt idx="46623">
                  <c:v>9.8819596252791086</c:v>
                </c:pt>
                <c:pt idx="46624">
                  <c:v>9.8554481031693797</c:v>
                </c:pt>
                <c:pt idx="46625">
                  <c:v>9.8475954722540369</c:v>
                </c:pt>
                <c:pt idx="46626">
                  <c:v>9.8540101858766587</c:v>
                </c:pt>
                <c:pt idx="46627">
                  <c:v>9.8562244031897315</c:v>
                </c:pt>
                <c:pt idx="46628">
                  <c:v>9.849615046657286</c:v>
                </c:pt>
                <c:pt idx="46629">
                  <c:v>9.8609508298600499</c:v>
                </c:pt>
                <c:pt idx="46630">
                  <c:v>9.8592042050815571</c:v>
                </c:pt>
                <c:pt idx="46631">
                  <c:v>9.8503571182349763</c:v>
                </c:pt>
                <c:pt idx="46632">
                  <c:v>9.8458095552526785</c:v>
                </c:pt>
                <c:pt idx="46633">
                  <c:v>9.8449788582040156</c:v>
                </c:pt>
                <c:pt idx="46634">
                  <c:v>9.8536261903969447</c:v>
                </c:pt>
                <c:pt idx="46635">
                  <c:v>9.8670961357018889</c:v>
                </c:pt>
                <c:pt idx="46636">
                  <c:v>9.8956262255147163</c:v>
                </c:pt>
                <c:pt idx="46637">
                  <c:v>9.902808380272166</c:v>
                </c:pt>
                <c:pt idx="46638">
                  <c:v>9.8855731026232263</c:v>
                </c:pt>
                <c:pt idx="46639">
                  <c:v>9.8782622972001377</c:v>
                </c:pt>
                <c:pt idx="46640">
                  <c:v>9.8838427647639708</c:v>
                </c:pt>
                <c:pt idx="46641">
                  <c:v>9.8877781534957077</c:v>
                </c:pt>
                <c:pt idx="46642">
                  <c:v>9.8805630942637119</c:v>
                </c:pt>
                <c:pt idx="46643">
                  <c:v>9.8736458110474405</c:v>
                </c:pt>
                <c:pt idx="46644">
                  <c:v>9.8743534674477864</c:v>
                </c:pt>
                <c:pt idx="46645">
                  <c:v>9.8516944902579446</c:v>
                </c:pt>
                <c:pt idx="46646">
                  <c:v>9.8612237173972783</c:v>
                </c:pt>
                <c:pt idx="46647">
                  <c:v>9.8648040895111411</c:v>
                </c:pt>
                <c:pt idx="46648">
                  <c:v>9.8764349362383168</c:v>
                </c:pt>
                <c:pt idx="46649">
                  <c:v>9.8785902834818753</c:v>
                </c:pt>
                <c:pt idx="46650">
                  <c:v>9.8456281606075606</c:v>
                </c:pt>
                <c:pt idx="46651">
                  <c:v>9.8458817603448683</c:v>
                </c:pt>
                <c:pt idx="46652">
                  <c:v>9.8204658189003506</c:v>
                </c:pt>
                <c:pt idx="46653">
                  <c:v>9.8252047824567814</c:v>
                </c:pt>
                <c:pt idx="46654">
                  <c:v>9.8480819570839948</c:v>
                </c:pt>
                <c:pt idx="46655">
                  <c:v>9.8720694602771797</c:v>
                </c:pt>
                <c:pt idx="46656">
                  <c:v>9.8922445142970101</c:v>
                </c:pt>
                <c:pt idx="46657">
                  <c:v>9.9074511792861433</c:v>
                </c:pt>
                <c:pt idx="46658">
                  <c:v>9.9038460870041209</c:v>
                </c:pt>
                <c:pt idx="46659">
                  <c:v>9.9173279830874126</c:v>
                </c:pt>
                <c:pt idx="46660">
                  <c:v>9.9110280173553651</c:v>
                </c:pt>
                <c:pt idx="46661">
                  <c:v>9.8949787082824017</c:v>
                </c:pt>
                <c:pt idx="46662">
                  <c:v>9.881672821046644</c:v>
                </c:pt>
                <c:pt idx="46663">
                  <c:v>9.8509996223119707</c:v>
                </c:pt>
                <c:pt idx="46664">
                  <c:v>9.8367373392198072</c:v>
                </c:pt>
                <c:pt idx="46665">
                  <c:v>9.8316075370662706</c:v>
                </c:pt>
                <c:pt idx="46666">
                  <c:v>9.8468954739047465</c:v>
                </c:pt>
                <c:pt idx="46667">
                  <c:v>9.8682001053217157</c:v>
                </c:pt>
                <c:pt idx="46668">
                  <c:v>9.8742943142132269</c:v>
                </c:pt>
                <c:pt idx="46669">
                  <c:v>9.8731319804254021</c:v>
                </c:pt>
                <c:pt idx="46670">
                  <c:v>9.8791144936346207</c:v>
                </c:pt>
                <c:pt idx="46671">
                  <c:v>9.8993346327236917</c:v>
                </c:pt>
                <c:pt idx="46672">
                  <c:v>9.9020594649716625</c:v>
                </c:pt>
                <c:pt idx="46673">
                  <c:v>9.8501954668647151</c:v>
                </c:pt>
                <c:pt idx="46674">
                  <c:v>9.8325368106122113</c:v>
                </c:pt>
                <c:pt idx="46675">
                  <c:v>9.8308673721621407</c:v>
                </c:pt>
                <c:pt idx="46676">
                  <c:v>9.844749751241082</c:v>
                </c:pt>
                <c:pt idx="46677">
                  <c:v>9.8811924968908169</c:v>
                </c:pt>
                <c:pt idx="46678">
                  <c:v>9.9106790962016742</c:v>
                </c:pt>
                <c:pt idx="46679">
                  <c:v>9.9149925017389116</c:v>
                </c:pt>
                <c:pt idx="46680">
                  <c:v>9.9209525254658963</c:v>
                </c:pt>
                <c:pt idx="46681">
                  <c:v>9.903305894448474</c:v>
                </c:pt>
                <c:pt idx="46682">
                  <c:v>9.8843332744938799</c:v>
                </c:pt>
                <c:pt idx="46683">
                  <c:v>9.8507189964563082</c:v>
                </c:pt>
                <c:pt idx="46684">
                  <c:v>9.838047030794602</c:v>
                </c:pt>
                <c:pt idx="46685">
                  <c:v>9.8399908225120605</c:v>
                </c:pt>
                <c:pt idx="46686">
                  <c:v>9.8595716139025651</c:v>
                </c:pt>
                <c:pt idx="46687">
                  <c:v>9.8858497631172106</c:v>
                </c:pt>
                <c:pt idx="46688">
                  <c:v>9.8802443094286314</c:v>
                </c:pt>
                <c:pt idx="46689">
                  <c:v>9.8746454967452451</c:v>
                </c:pt>
                <c:pt idx="46690">
                  <c:v>9.8928638489897782</c:v>
                </c:pt>
                <c:pt idx="46691">
                  <c:v>9.8950157422078426</c:v>
                </c:pt>
                <c:pt idx="46692">
                  <c:v>9.9088419489136594</c:v>
                </c:pt>
                <c:pt idx="46693">
                  <c:v>9.8894884445841864</c:v>
                </c:pt>
                <c:pt idx="46694">
                  <c:v>9.8621959331155367</c:v>
                </c:pt>
                <c:pt idx="46695">
                  <c:v>9.8336187161116655</c:v>
                </c:pt>
                <c:pt idx="46696">
                  <c:v>9.8380701616365318</c:v>
                </c:pt>
                <c:pt idx="46697">
                  <c:v>9.8566209447667124</c:v>
                </c:pt>
                <c:pt idx="46698">
                  <c:v>9.8745365740527866</c:v>
                </c:pt>
                <c:pt idx="46699">
                  <c:v>9.8866497471054835</c:v>
                </c:pt>
                <c:pt idx="46700">
                  <c:v>9.8821517523514579</c:v>
                </c:pt>
                <c:pt idx="46701">
                  <c:v>9.8718087854335916</c:v>
                </c:pt>
                <c:pt idx="46702">
                  <c:v>9.8518959456248236</c:v>
                </c:pt>
                <c:pt idx="46703">
                  <c:v>9.8592072777303006</c:v>
                </c:pt>
                <c:pt idx="46704">
                  <c:v>9.8629720575610342</c:v>
                </c:pt>
                <c:pt idx="46705">
                  <c:v>9.8521984814257113</c:v>
                </c:pt>
                <c:pt idx="46706">
                  <c:v>9.8486847408672045</c:v>
                </c:pt>
                <c:pt idx="46707">
                  <c:v>9.8626014050724269</c:v>
                </c:pt>
                <c:pt idx="46708">
                  <c:v>9.8756684654936091</c:v>
                </c:pt>
                <c:pt idx="46709">
                  <c:v>9.8829344296548918</c:v>
                </c:pt>
                <c:pt idx="46710">
                  <c:v>9.8653977102931165</c:v>
                </c:pt>
                <c:pt idx="46711">
                  <c:v>9.8614310515709107</c:v>
                </c:pt>
                <c:pt idx="46712">
                  <c:v>9.8787482516749563</c:v>
                </c:pt>
                <c:pt idx="46713">
                  <c:v>9.8942126810206972</c:v>
                </c:pt>
                <c:pt idx="46714">
                  <c:v>9.905477124093709</c:v>
                </c:pt>
                <c:pt idx="46715">
                  <c:v>9.887259936792125</c:v>
                </c:pt>
                <c:pt idx="46716">
                  <c:v>9.876059476644425</c:v>
                </c:pt>
                <c:pt idx="46717">
                  <c:v>9.8745419156086154</c:v>
                </c:pt>
                <c:pt idx="46718">
                  <c:v>9.8676218216213414</c:v>
                </c:pt>
                <c:pt idx="46719">
                  <c:v>9.8623798743187159</c:v>
                </c:pt>
                <c:pt idx="46720">
                  <c:v>9.8514770038573829</c:v>
                </c:pt>
                <c:pt idx="46721">
                  <c:v>9.8420872956503072</c:v>
                </c:pt>
                <c:pt idx="46722">
                  <c:v>9.8362874298892269</c:v>
                </c:pt>
                <c:pt idx="46723">
                  <c:v>9.8360235503644784</c:v>
                </c:pt>
                <c:pt idx="46724">
                  <c:v>9.8543307925620507</c:v>
                </c:pt>
                <c:pt idx="46725">
                  <c:v>9.8821730420069258</c:v>
                </c:pt>
                <c:pt idx="46726">
                  <c:v>9.894291563368208</c:v>
                </c:pt>
                <c:pt idx="46727">
                  <c:v>9.8903087029514385</c:v>
                </c:pt>
                <c:pt idx="46728">
                  <c:v>9.8716142417237549</c:v>
                </c:pt>
                <c:pt idx="46729">
                  <c:v>9.878209685326155</c:v>
                </c:pt>
                <c:pt idx="46730">
                  <c:v>9.8736056344740142</c:v>
                </c:pt>
                <c:pt idx="46731">
                  <c:v>9.8596851799950773</c:v>
                </c:pt>
                <c:pt idx="46732">
                  <c:v>9.8528807798676485</c:v>
                </c:pt>
                <c:pt idx="46733">
                  <c:v>9.8659743392651009</c:v>
                </c:pt>
                <c:pt idx="46734">
                  <c:v>9.8833164657255672</c:v>
                </c:pt>
                <c:pt idx="46735">
                  <c:v>9.8920846822520456</c:v>
                </c:pt>
                <c:pt idx="46736">
                  <c:v>9.8793737849960106</c:v>
                </c:pt>
                <c:pt idx="46737">
                  <c:v>9.8707307798285449</c:v>
                </c:pt>
                <c:pt idx="46738">
                  <c:v>9.8728909173341979</c:v>
                </c:pt>
                <c:pt idx="46739">
                  <c:v>9.8673463985642602</c:v>
                </c:pt>
                <c:pt idx="46740">
                  <c:v>9.8710050279564943</c:v>
                </c:pt>
                <c:pt idx="46741">
                  <c:v>9.8607087497881931</c:v>
                </c:pt>
                <c:pt idx="46742">
                  <c:v>9.8569045657519592</c:v>
                </c:pt>
                <c:pt idx="46743">
                  <c:v>9.8603684726701761</c:v>
                </c:pt>
                <c:pt idx="46744">
                  <c:v>9.8520803099745304</c:v>
                </c:pt>
                <c:pt idx="46745">
                  <c:v>9.8440281556692639</c:v>
                </c:pt>
                <c:pt idx="46746">
                  <c:v>9.8540003343409666</c:v>
                </c:pt>
                <c:pt idx="46747">
                  <c:v>9.8828297552973172</c:v>
                </c:pt>
                <c:pt idx="46748">
                  <c:v>9.9209815056790926</c:v>
                </c:pt>
                <c:pt idx="46749">
                  <c:v>9.9109012949699498</c:v>
                </c:pt>
                <c:pt idx="46750">
                  <c:v>9.8927272168557927</c:v>
                </c:pt>
                <c:pt idx="46751">
                  <c:v>9.8811611686441783</c:v>
                </c:pt>
                <c:pt idx="46752">
                  <c:v>9.8520405344363464</c:v>
                </c:pt>
                <c:pt idx="46753">
                  <c:v>9.8400964330347165</c:v>
                </c:pt>
                <c:pt idx="46754">
                  <c:v>9.8208638419638401</c:v>
                </c:pt>
                <c:pt idx="46755">
                  <c:v>9.8261999502335602</c:v>
                </c:pt>
                <c:pt idx="46756">
                  <c:v>9.8253439556166686</c:v>
                </c:pt>
                <c:pt idx="46757">
                  <c:v>9.8430157972051031</c:v>
                </c:pt>
                <c:pt idx="46758">
                  <c:v>9.888660665635788</c:v>
                </c:pt>
                <c:pt idx="46759">
                  <c:v>9.9218650018824928</c:v>
                </c:pt>
                <c:pt idx="46760">
                  <c:v>9.9090314043219827</c:v>
                </c:pt>
                <c:pt idx="46761">
                  <c:v>9.8867484942085166</c:v>
                </c:pt>
                <c:pt idx="46762">
                  <c:v>9.8703341535948148</c:v>
                </c:pt>
                <c:pt idx="46763">
                  <c:v>9.8754535150735823</c:v>
                </c:pt>
                <c:pt idx="46764">
                  <c:v>9.8729468006760968</c:v>
                </c:pt>
                <c:pt idx="46765">
                  <c:v>9.8833886631886791</c:v>
                </c:pt>
                <c:pt idx="46766">
                  <c:v>9.8835527789341366</c:v>
                </c:pt>
                <c:pt idx="46767">
                  <c:v>9.8825029900916732</c:v>
                </c:pt>
                <c:pt idx="46768">
                  <c:v>9.8851864673725345</c:v>
                </c:pt>
                <c:pt idx="46769">
                  <c:v>9.873933598434137</c:v>
                </c:pt>
                <c:pt idx="46770">
                  <c:v>9.8454612426750518</c:v>
                </c:pt>
                <c:pt idx="46771">
                  <c:v>9.8382084718219929</c:v>
                </c:pt>
                <c:pt idx="46772">
                  <c:v>9.8453432133934804</c:v>
                </c:pt>
                <c:pt idx="46773">
                  <c:v>9.843674841724134</c:v>
                </c:pt>
                <c:pt idx="46774">
                  <c:v>9.8388400783494134</c:v>
                </c:pt>
                <c:pt idx="46775">
                  <c:v>9.8652535591402088</c:v>
                </c:pt>
                <c:pt idx="46776">
                  <c:v>9.8965857958565646</c:v>
                </c:pt>
                <c:pt idx="46777">
                  <c:v>9.9291006162620832</c:v>
                </c:pt>
                <c:pt idx="46778">
                  <c:v>9.9201707030597461</c:v>
                </c:pt>
                <c:pt idx="46779">
                  <c:v>9.9043485894837957</c:v>
                </c:pt>
                <c:pt idx="46780">
                  <c:v>9.8849494451919089</c:v>
                </c:pt>
                <c:pt idx="46781">
                  <c:v>9.8540736902424371</c:v>
                </c:pt>
                <c:pt idx="46782">
                  <c:v>9.8226449122231827</c:v>
                </c:pt>
                <c:pt idx="46783">
                  <c:v>9.8200983776148103</c:v>
                </c:pt>
                <c:pt idx="46784">
                  <c:v>9.8284034005292362</c:v>
                </c:pt>
                <c:pt idx="46785">
                  <c:v>9.8548772893557697</c:v>
                </c:pt>
                <c:pt idx="46786">
                  <c:v>9.8670136636966657</c:v>
                </c:pt>
                <c:pt idx="46787">
                  <c:v>9.8728459421745693</c:v>
                </c:pt>
                <c:pt idx="46788">
                  <c:v>9.8955635776657473</c:v>
                </c:pt>
                <c:pt idx="46789">
                  <c:v>9.9277932734241841</c:v>
                </c:pt>
                <c:pt idx="46790">
                  <c:v>9.938131710788463</c:v>
                </c:pt>
                <c:pt idx="46791">
                  <c:v>9.9399455777735959</c:v>
                </c:pt>
                <c:pt idx="46792">
                  <c:v>9.9157689328959098</c:v>
                </c:pt>
                <c:pt idx="46793">
                  <c:v>9.8811229648518921</c:v>
                </c:pt>
                <c:pt idx="46794">
                  <c:v>9.8539232293905403</c:v>
                </c:pt>
                <c:pt idx="46795">
                  <c:v>9.8325052361856002</c:v>
                </c:pt>
                <c:pt idx="46796">
                  <c:v>9.8178630782501823</c:v>
                </c:pt>
                <c:pt idx="46797">
                  <c:v>9.8132450071704156</c:v>
                </c:pt>
                <c:pt idx="46798">
                  <c:v>9.8367750457074052</c:v>
                </c:pt>
                <c:pt idx="46799">
                  <c:v>9.8684239031174226</c:v>
                </c:pt>
                <c:pt idx="46800">
                  <c:v>9.8994340262573193</c:v>
                </c:pt>
                <c:pt idx="46801">
                  <c:v>9.9081495826527064</c:v>
                </c:pt>
                <c:pt idx="46802">
                  <c:v>9.8990823684166891</c:v>
                </c:pt>
                <c:pt idx="46803">
                  <c:v>9.8816738538937603</c:v>
                </c:pt>
                <c:pt idx="46804">
                  <c:v>9.8825369793005677</c:v>
                </c:pt>
                <c:pt idx="46805">
                  <c:v>9.8696133967327171</c:v>
                </c:pt>
                <c:pt idx="46806">
                  <c:v>9.8571952843920148</c:v>
                </c:pt>
                <c:pt idx="46807">
                  <c:v>9.8553304754141191</c:v>
                </c:pt>
                <c:pt idx="46808">
                  <c:v>9.8423100492155218</c:v>
                </c:pt>
                <c:pt idx="46809">
                  <c:v>9.844099607901077</c:v>
                </c:pt>
                <c:pt idx="46810">
                  <c:v>9.8550139051243448</c:v>
                </c:pt>
                <c:pt idx="46811">
                  <c:v>9.8709121126861401</c:v>
                </c:pt>
                <c:pt idx="46812">
                  <c:v>9.8667261536407196</c:v>
                </c:pt>
                <c:pt idx="46813">
                  <c:v>9.8604470088151306</c:v>
                </c:pt>
                <c:pt idx="46814">
                  <c:v>9.8533745261907288</c:v>
                </c:pt>
                <c:pt idx="46815">
                  <c:v>9.8787882859868166</c:v>
                </c:pt>
                <c:pt idx="46816">
                  <c:v>9.908383210680217</c:v>
                </c:pt>
                <c:pt idx="46817">
                  <c:v>9.9082612498053315</c:v>
                </c:pt>
                <c:pt idx="46818">
                  <c:v>9.8949469334284696</c:v>
                </c:pt>
                <c:pt idx="46819">
                  <c:v>9.8821442461469644</c:v>
                </c:pt>
                <c:pt idx="46820">
                  <c:v>9.8588585350751856</c:v>
                </c:pt>
                <c:pt idx="46821">
                  <c:v>9.836133621665871</c:v>
                </c:pt>
                <c:pt idx="46822">
                  <c:v>9.8328843778335706</c:v>
                </c:pt>
                <c:pt idx="46823">
                  <c:v>9.8471025522762137</c:v>
                </c:pt>
                <c:pt idx="46824">
                  <c:v>9.863974829674639</c:v>
                </c:pt>
                <c:pt idx="46825">
                  <c:v>9.8696199248994887</c:v>
                </c:pt>
                <c:pt idx="46826">
                  <c:v>9.8629596660128573</c:v>
                </c:pt>
                <c:pt idx="46827">
                  <c:v>9.8724349763342669</c:v>
                </c:pt>
                <c:pt idx="46828">
                  <c:v>9.8677763277497021</c:v>
                </c:pt>
                <c:pt idx="46829">
                  <c:v>9.8751719572626762</c:v>
                </c:pt>
                <c:pt idx="46830">
                  <c:v>9.8638384515964219</c:v>
                </c:pt>
                <c:pt idx="46831">
                  <c:v>9.8421383772253375</c:v>
                </c:pt>
                <c:pt idx="46832">
                  <c:v>9.8406813014163639</c:v>
                </c:pt>
                <c:pt idx="46833">
                  <c:v>9.8639306009642915</c:v>
                </c:pt>
                <c:pt idx="46834">
                  <c:v>9.8956786689372187</c:v>
                </c:pt>
                <c:pt idx="46835">
                  <c:v>9.9075000433421696</c:v>
                </c:pt>
                <c:pt idx="46836">
                  <c:v>9.8991557784357074</c:v>
                </c:pt>
                <c:pt idx="46837">
                  <c:v>9.8826698322041882</c:v>
                </c:pt>
                <c:pt idx="46838">
                  <c:v>9.8402552696547421</c:v>
                </c:pt>
                <c:pt idx="46839">
                  <c:v>9.8037743726858295</c:v>
                </c:pt>
                <c:pt idx="46840">
                  <c:v>9.7907983593262511</c:v>
                </c:pt>
                <c:pt idx="46841">
                  <c:v>9.8005494514208955</c:v>
                </c:pt>
                <c:pt idx="46842">
                  <c:v>9.8608448712085472</c:v>
                </c:pt>
                <c:pt idx="46843">
                  <c:v>9.9256986898525081</c:v>
                </c:pt>
                <c:pt idx="46844">
                  <c:v>9.9487119054544593</c:v>
                </c:pt>
                <c:pt idx="46845">
                  <c:v>9.9459481424926928</c:v>
                </c:pt>
                <c:pt idx="46846">
                  <c:v>9.9180537896000427</c:v>
                </c:pt>
                <c:pt idx="46847">
                  <c:v>9.864358384827554</c:v>
                </c:pt>
                <c:pt idx="46848">
                  <c:v>9.8540088920459894</c:v>
                </c:pt>
                <c:pt idx="46849">
                  <c:v>9.8559452003505346</c:v>
                </c:pt>
                <c:pt idx="46850">
                  <c:v>9.8504918029369701</c:v>
                </c:pt>
                <c:pt idx="46851">
                  <c:v>9.839812211440309</c:v>
                </c:pt>
                <c:pt idx="46852">
                  <c:v>9.8413198631027399</c:v>
                </c:pt>
                <c:pt idx="46853">
                  <c:v>9.847965816964555</c:v>
                </c:pt>
                <c:pt idx="46854">
                  <c:v>9.8548718996257527</c:v>
                </c:pt>
                <c:pt idx="46855">
                  <c:v>9.862040719300218</c:v>
                </c:pt>
                <c:pt idx="46856">
                  <c:v>9.8949350880302873</c:v>
                </c:pt>
                <c:pt idx="46857">
                  <c:v>9.8936820576097535</c:v>
                </c:pt>
                <c:pt idx="46858">
                  <c:v>9.883374335053432</c:v>
                </c:pt>
                <c:pt idx="46859">
                  <c:v>9.8708137962208866</c:v>
                </c:pt>
                <c:pt idx="46860">
                  <c:v>9.8725130000171575</c:v>
                </c:pt>
                <c:pt idx="46861">
                  <c:v>9.8871249903604816</c:v>
                </c:pt>
                <c:pt idx="46862">
                  <c:v>9.8933225786888066</c:v>
                </c:pt>
                <c:pt idx="46863">
                  <c:v>9.8979728221341521</c:v>
                </c:pt>
                <c:pt idx="46864">
                  <c:v>9.871666735537179</c:v>
                </c:pt>
                <c:pt idx="46865">
                  <c:v>9.8560113509970133</c:v>
                </c:pt>
                <c:pt idx="46866">
                  <c:v>9.8292237265626738</c:v>
                </c:pt>
                <c:pt idx="46867">
                  <c:v>9.8205220564651956</c:v>
                </c:pt>
                <c:pt idx="46868">
                  <c:v>9.8563879334690299</c:v>
                </c:pt>
                <c:pt idx="46869">
                  <c:v>9.8944501074546007</c:v>
                </c:pt>
                <c:pt idx="46870">
                  <c:v>9.9106879802689338</c:v>
                </c:pt>
                <c:pt idx="46871">
                  <c:v>9.8978853124036554</c:v>
                </c:pt>
                <c:pt idx="46872">
                  <c:v>9.8643131220364371</c:v>
                </c:pt>
                <c:pt idx="46873">
                  <c:v>9.8297612829287431</c:v>
                </c:pt>
                <c:pt idx="46874">
                  <c:v>9.833755611265806</c:v>
                </c:pt>
                <c:pt idx="46875">
                  <c:v>9.8540472691743428</c:v>
                </c:pt>
                <c:pt idx="46876">
                  <c:v>9.865356783549343</c:v>
                </c:pt>
                <c:pt idx="46877">
                  <c:v>9.8911708052886702</c:v>
                </c:pt>
                <c:pt idx="46878">
                  <c:v>9.9112602403090015</c:v>
                </c:pt>
                <c:pt idx="46879">
                  <c:v>9.9410519664263362</c:v>
                </c:pt>
                <c:pt idx="46880">
                  <c:v>9.9387857624948399</c:v>
                </c:pt>
                <c:pt idx="46881">
                  <c:v>9.9319257649790327</c:v>
                </c:pt>
                <c:pt idx="46882">
                  <c:v>9.8871070416312943</c:v>
                </c:pt>
                <c:pt idx="46883">
                  <c:v>9.8599891584391806</c:v>
                </c:pt>
                <c:pt idx="46884">
                  <c:v>9.8265524445484402</c:v>
                </c:pt>
                <c:pt idx="46885">
                  <c:v>9.8118655800461738</c:v>
                </c:pt>
                <c:pt idx="46886">
                  <c:v>9.8184031690220213</c:v>
                </c:pt>
                <c:pt idx="46887">
                  <c:v>9.8230853015391872</c:v>
                </c:pt>
                <c:pt idx="46888">
                  <c:v>9.8296992410722837</c:v>
                </c:pt>
                <c:pt idx="46889">
                  <c:v>9.8699093654667198</c:v>
                </c:pt>
                <c:pt idx="46890">
                  <c:v>9.9043214643421873</c:v>
                </c:pt>
                <c:pt idx="46891">
                  <c:v>9.9105151413963757</c:v>
                </c:pt>
                <c:pt idx="46892">
                  <c:v>9.8843459906147171</c:v>
                </c:pt>
                <c:pt idx="46893">
                  <c:v>9.8670437753973843</c:v>
                </c:pt>
                <c:pt idx="46894">
                  <c:v>9.8979945712603143</c:v>
                </c:pt>
                <c:pt idx="46895">
                  <c:v>9.92464162472133</c:v>
                </c:pt>
                <c:pt idx="46896">
                  <c:v>9.89946984389994</c:v>
                </c:pt>
                <c:pt idx="46897">
                  <c:v>9.8663185063578442</c:v>
                </c:pt>
                <c:pt idx="46898">
                  <c:v>9.836846179336769</c:v>
                </c:pt>
                <c:pt idx="46899">
                  <c:v>9.8222032347975663</c:v>
                </c:pt>
                <c:pt idx="46900">
                  <c:v>9.8172549293625355</c:v>
                </c:pt>
                <c:pt idx="46901">
                  <c:v>9.8112221632458798</c:v>
                </c:pt>
                <c:pt idx="46902">
                  <c:v>9.8048887375842178</c:v>
                </c:pt>
                <c:pt idx="46903">
                  <c:v>9.8250232274713181</c:v>
                </c:pt>
                <c:pt idx="46904">
                  <c:v>9.8474435744947471</c:v>
                </c:pt>
                <c:pt idx="46905">
                  <c:v>9.8764467255545956</c:v>
                </c:pt>
                <c:pt idx="46906">
                  <c:v>9.9034250293714923</c:v>
                </c:pt>
                <c:pt idx="46907">
                  <c:v>9.9112223390477734</c:v>
                </c:pt>
                <c:pt idx="46908">
                  <c:v>9.9048618627939025</c:v>
                </c:pt>
                <c:pt idx="46909">
                  <c:v>9.9034174374773336</c:v>
                </c:pt>
                <c:pt idx="46910">
                  <c:v>9.8999415101800441</c:v>
                </c:pt>
                <c:pt idx="46911">
                  <c:v>9.8875644249158032</c:v>
                </c:pt>
                <c:pt idx="46912">
                  <c:v>9.8847848290070655</c:v>
                </c:pt>
                <c:pt idx="46913">
                  <c:v>9.8795539431581023</c:v>
                </c:pt>
                <c:pt idx="46914">
                  <c:v>9.8636666056955011</c:v>
                </c:pt>
                <c:pt idx="46915">
                  <c:v>9.849667835155298</c:v>
                </c:pt>
                <c:pt idx="46916">
                  <c:v>9.8376296926428317</c:v>
                </c:pt>
                <c:pt idx="46917">
                  <c:v>9.828963168077637</c:v>
                </c:pt>
                <c:pt idx="46918">
                  <c:v>9.8475265403252976</c:v>
                </c:pt>
                <c:pt idx="46919">
                  <c:v>9.8567478557976926</c:v>
                </c:pt>
                <c:pt idx="46920">
                  <c:v>9.8762593471526667</c:v>
                </c:pt>
                <c:pt idx="46921">
                  <c:v>9.877400809265179</c:v>
                </c:pt>
                <c:pt idx="46922">
                  <c:v>9.87390303232932</c:v>
                </c:pt>
                <c:pt idx="46923">
                  <c:v>9.8518459153640716</c:v>
                </c:pt>
                <c:pt idx="46924">
                  <c:v>9.8667746516512658</c:v>
                </c:pt>
                <c:pt idx="46925">
                  <c:v>9.8652633858106942</c:v>
                </c:pt>
                <c:pt idx="46926">
                  <c:v>9.8642224459112491</c:v>
                </c:pt>
                <c:pt idx="46927">
                  <c:v>9.8887665075096294</c:v>
                </c:pt>
                <c:pt idx="46928">
                  <c:v>9.8684690028749742</c:v>
                </c:pt>
                <c:pt idx="46929">
                  <c:v>9.817020722356439</c:v>
                </c:pt>
                <c:pt idx="46930">
                  <c:v>9.7841732816028948</c:v>
                </c:pt>
                <c:pt idx="46931">
                  <c:v>9.7970801742914411</c:v>
                </c:pt>
                <c:pt idx="46932">
                  <c:v>9.8230670213797069</c:v>
                </c:pt>
                <c:pt idx="46933">
                  <c:v>9.8626816250660827</c:v>
                </c:pt>
                <c:pt idx="46934">
                  <c:v>9.8964060349180496</c:v>
                </c:pt>
                <c:pt idx="46935">
                  <c:v>9.8872593249125202</c:v>
                </c:pt>
                <c:pt idx="46936">
                  <c:v>9.8762381967556117</c:v>
                </c:pt>
                <c:pt idx="46937">
                  <c:v>9.8747257107939159</c:v>
                </c:pt>
                <c:pt idx="46938">
                  <c:v>9.877669302097134</c:v>
                </c:pt>
                <c:pt idx="46939">
                  <c:v>9.8485825031651206</c:v>
                </c:pt>
                <c:pt idx="46940">
                  <c:v>9.8721623589805407</c:v>
                </c:pt>
                <c:pt idx="46941">
                  <c:v>9.9614638933184434</c:v>
                </c:pt>
                <c:pt idx="46942">
                  <c:v>9.9517228717931516</c:v>
                </c:pt>
                <c:pt idx="46943">
                  <c:v>9.8573468898127636</c:v>
                </c:pt>
                <c:pt idx="46944">
                  <c:v>9.8477608818859679</c:v>
                </c:pt>
                <c:pt idx="46945">
                  <c:v>9.8846408064394105</c:v>
                </c:pt>
                <c:pt idx="46946">
                  <c:v>9.913786304486397</c:v>
                </c:pt>
                <c:pt idx="46947">
                  <c:v>9.9352643490734476</c:v>
                </c:pt>
                <c:pt idx="46948">
                  <c:v>9.9309008928541012</c:v>
                </c:pt>
                <c:pt idx="46949">
                  <c:v>9.9045549971615117</c:v>
                </c:pt>
                <c:pt idx="46950">
                  <c:v>9.8544661732959078</c:v>
                </c:pt>
                <c:pt idx="46951">
                  <c:v>9.8101108143890396</c:v>
                </c:pt>
                <c:pt idx="46952">
                  <c:v>9.808611980658748</c:v>
                </c:pt>
                <c:pt idx="46953">
                  <c:v>9.8252447669772263</c:v>
                </c:pt>
                <c:pt idx="46954">
                  <c:v>9.8889130099994347</c:v>
                </c:pt>
                <c:pt idx="46955">
                  <c:v>9.9511619486878509</c:v>
                </c:pt>
                <c:pt idx="46956">
                  <c:v>9.9571424822366783</c:v>
                </c:pt>
                <c:pt idx="46957">
                  <c:v>9.9299347709298811</c:v>
                </c:pt>
                <c:pt idx="46958">
                  <c:v>9.9002886008437212</c:v>
                </c:pt>
                <c:pt idx="46959">
                  <c:v>9.8576639784402129</c:v>
                </c:pt>
                <c:pt idx="46960">
                  <c:v>9.8283604081221565</c:v>
                </c:pt>
                <c:pt idx="46961">
                  <c:v>9.8302288118840355</c:v>
                </c:pt>
                <c:pt idx="46962">
                  <c:v>9.8467518471915483</c:v>
                </c:pt>
                <c:pt idx="46963">
                  <c:v>9.8630108030567296</c:v>
                </c:pt>
                <c:pt idx="46964">
                  <c:v>9.8732527752878436</c:v>
                </c:pt>
                <c:pt idx="46965">
                  <c:v>9.8650773156376346</c:v>
                </c:pt>
                <c:pt idx="46966">
                  <c:v>9.8696573525182494</c:v>
                </c:pt>
                <c:pt idx="46967">
                  <c:v>9.8681872798419032</c:v>
                </c:pt>
                <c:pt idx="46968">
                  <c:v>9.8683522784753421</c:v>
                </c:pt>
                <c:pt idx="46969">
                  <c:v>9.8798600635430986</c:v>
                </c:pt>
                <c:pt idx="46970">
                  <c:v>9.8941121717811882</c:v>
                </c:pt>
                <c:pt idx="46971">
                  <c:v>9.9072214317656542</c:v>
                </c:pt>
                <c:pt idx="46972">
                  <c:v>9.8754747284121756</c:v>
                </c:pt>
                <c:pt idx="46973">
                  <c:v>9.8651001502918696</c:v>
                </c:pt>
                <c:pt idx="46974">
                  <c:v>9.8769940993692131</c:v>
                </c:pt>
                <c:pt idx="46975">
                  <c:v>9.8653055303394996</c:v>
                </c:pt>
                <c:pt idx="46976">
                  <c:v>9.8639343354420443</c:v>
                </c:pt>
                <c:pt idx="46977">
                  <c:v>9.8671349989832073</c:v>
                </c:pt>
                <c:pt idx="46978">
                  <c:v>9.8633208683139308</c:v>
                </c:pt>
                <c:pt idx="46979">
                  <c:v>9.8600306130893483</c:v>
                </c:pt>
                <c:pt idx="46980">
                  <c:v>9.8512842580728215</c:v>
                </c:pt>
                <c:pt idx="46981">
                  <c:v>9.8699962696492332</c:v>
                </c:pt>
                <c:pt idx="46982">
                  <c:v>9.8817436722945828</c:v>
                </c:pt>
                <c:pt idx="46983">
                  <c:v>9.8853400575035941</c:v>
                </c:pt>
                <c:pt idx="46984">
                  <c:v>9.9025081294581163</c:v>
                </c:pt>
                <c:pt idx="46985">
                  <c:v>9.9148858494240315</c:v>
                </c:pt>
                <c:pt idx="46986">
                  <c:v>9.9113785369787699</c:v>
                </c:pt>
                <c:pt idx="46987">
                  <c:v>9.906412981644996</c:v>
                </c:pt>
                <c:pt idx="46988">
                  <c:v>9.8891659789447797</c:v>
                </c:pt>
                <c:pt idx="46989">
                  <c:v>9.8719007662078102</c:v>
                </c:pt>
                <c:pt idx="46990">
                  <c:v>9.8717764695625156</c:v>
                </c:pt>
                <c:pt idx="46991">
                  <c:v>9.8720055258058448</c:v>
                </c:pt>
                <c:pt idx="46992">
                  <c:v>9.850142849526625</c:v>
                </c:pt>
                <c:pt idx="46993">
                  <c:v>9.8439355468506786</c:v>
                </c:pt>
                <c:pt idx="46994">
                  <c:v>9.8418190421698739</c:v>
                </c:pt>
                <c:pt idx="46995">
                  <c:v>9.8491949056430297</c:v>
                </c:pt>
                <c:pt idx="46996">
                  <c:v>9.8642810655466846</c:v>
                </c:pt>
                <c:pt idx="46997">
                  <c:v>9.8841043803878463</c:v>
                </c:pt>
                <c:pt idx="46998">
                  <c:v>9.9083978418590561</c:v>
                </c:pt>
                <c:pt idx="46999">
                  <c:v>9.9120972131036442</c:v>
                </c:pt>
                <c:pt idx="47000">
                  <c:v>9.9081808719252837</c:v>
                </c:pt>
                <c:pt idx="47001">
                  <c:v>9.8983147379952889</c:v>
                </c:pt>
                <c:pt idx="47002">
                  <c:v>9.8567045744277042</c:v>
                </c:pt>
                <c:pt idx="47003">
                  <c:v>9.8435736024905349</c:v>
                </c:pt>
                <c:pt idx="47004">
                  <c:v>9.8470740816476034</c:v>
                </c:pt>
                <c:pt idx="47005">
                  <c:v>9.8555937050039297</c:v>
                </c:pt>
                <c:pt idx="47006">
                  <c:v>9.8458680171131139</c:v>
                </c:pt>
                <c:pt idx="47007">
                  <c:v>9.868409234242332</c:v>
                </c:pt>
                <c:pt idx="47008">
                  <c:v>9.8884741792001734</c:v>
                </c:pt>
                <c:pt idx="47009">
                  <c:v>9.9037430895514742</c:v>
                </c:pt>
                <c:pt idx="47010">
                  <c:v>9.9019065471516701</c:v>
                </c:pt>
                <c:pt idx="47011">
                  <c:v>9.8763910208262597</c:v>
                </c:pt>
                <c:pt idx="47012">
                  <c:v>9.8760265110587522</c:v>
                </c:pt>
                <c:pt idx="47013">
                  <c:v>9.8803353827883829</c:v>
                </c:pt>
                <c:pt idx="47014">
                  <c:v>9.8680507556235462</c:v>
                </c:pt>
                <c:pt idx="47015">
                  <c:v>9.8664198653478774</c:v>
                </c:pt>
                <c:pt idx="47016">
                  <c:v>9.864476620438893</c:v>
                </c:pt>
                <c:pt idx="47017">
                  <c:v>9.8611006506461951</c:v>
                </c:pt>
                <c:pt idx="47018">
                  <c:v>9.8583502988841456</c:v>
                </c:pt>
                <c:pt idx="47019">
                  <c:v>9.869230488529551</c:v>
                </c:pt>
                <c:pt idx="47020">
                  <c:v>9.863415356688586</c:v>
                </c:pt>
                <c:pt idx="47021">
                  <c:v>9.8459515708413985</c:v>
                </c:pt>
                <c:pt idx="47022">
                  <c:v>9.849953800352317</c:v>
                </c:pt>
                <c:pt idx="47023">
                  <c:v>9.8548197619924451</c:v>
                </c:pt>
                <c:pt idx="47024">
                  <c:v>9.8827484994715942</c:v>
                </c:pt>
                <c:pt idx="47025">
                  <c:v>9.9014686837165868</c:v>
                </c:pt>
                <c:pt idx="47026">
                  <c:v>9.9072837718174185</c:v>
                </c:pt>
                <c:pt idx="47027">
                  <c:v>9.880089108139023</c:v>
                </c:pt>
                <c:pt idx="47028">
                  <c:v>9.842539671686211</c:v>
                </c:pt>
                <c:pt idx="47029">
                  <c:v>9.8490807249148773</c:v>
                </c:pt>
                <c:pt idx="47030">
                  <c:v>9.8495113035244231</c:v>
                </c:pt>
                <c:pt idx="47031">
                  <c:v>9.8520032150150119</c:v>
                </c:pt>
                <c:pt idx="47032">
                  <c:v>9.8812755433051009</c:v>
                </c:pt>
                <c:pt idx="47033">
                  <c:v>9.9113743795395308</c:v>
                </c:pt>
                <c:pt idx="47034">
                  <c:v>9.9213976785381117</c:v>
                </c:pt>
                <c:pt idx="47035">
                  <c:v>9.8926597137765722</c:v>
                </c:pt>
                <c:pt idx="47036">
                  <c:v>9.8480659541967963</c:v>
                </c:pt>
                <c:pt idx="47037">
                  <c:v>9.8188081297472092</c:v>
                </c:pt>
                <c:pt idx="47038">
                  <c:v>9.8144919572368607</c:v>
                </c:pt>
                <c:pt idx="47039">
                  <c:v>9.8399515856011472</c:v>
                </c:pt>
                <c:pt idx="47040">
                  <c:v>9.8629876648238675</c:v>
                </c:pt>
                <c:pt idx="47041">
                  <c:v>9.8840703194925403</c:v>
                </c:pt>
                <c:pt idx="47042">
                  <c:v>9.8862133667458636</c:v>
                </c:pt>
                <c:pt idx="47043">
                  <c:v>9.8632983328159085</c:v>
                </c:pt>
                <c:pt idx="47044">
                  <c:v>9.8623508809425484</c:v>
                </c:pt>
                <c:pt idx="47045">
                  <c:v>9.8800811105081419</c:v>
                </c:pt>
                <c:pt idx="47046">
                  <c:v>9.880978496604456</c:v>
                </c:pt>
                <c:pt idx="47047">
                  <c:v>9.8448741057535081</c:v>
                </c:pt>
                <c:pt idx="47048">
                  <c:v>9.8268317311917475</c:v>
                </c:pt>
                <c:pt idx="47049">
                  <c:v>9.8404609712789881</c:v>
                </c:pt>
                <c:pt idx="47050">
                  <c:v>9.8577560048227006</c:v>
                </c:pt>
                <c:pt idx="47051">
                  <c:v>9.8692179549953103</c:v>
                </c:pt>
                <c:pt idx="47052">
                  <c:v>9.8971060825361388</c:v>
                </c:pt>
                <c:pt idx="47053">
                  <c:v>9.8993998653244688</c:v>
                </c:pt>
                <c:pt idx="47054">
                  <c:v>9.868864340666363</c:v>
                </c:pt>
                <c:pt idx="47055">
                  <c:v>9.8409769210184468</c:v>
                </c:pt>
                <c:pt idx="47056">
                  <c:v>9.8274041854005851</c:v>
                </c:pt>
                <c:pt idx="47057">
                  <c:v>9.845068654397922</c:v>
                </c:pt>
                <c:pt idx="47058">
                  <c:v>9.8773050799645254</c:v>
                </c:pt>
                <c:pt idx="47059">
                  <c:v>9.8824689044048046</c:v>
                </c:pt>
                <c:pt idx="47060">
                  <c:v>9.8830583615182128</c:v>
                </c:pt>
                <c:pt idx="47061">
                  <c:v>9.8892332770293265</c:v>
                </c:pt>
                <c:pt idx="47062">
                  <c:v>9.8929725698969708</c:v>
                </c:pt>
                <c:pt idx="47063">
                  <c:v>9.8930235699233329</c:v>
                </c:pt>
                <c:pt idx="47064">
                  <c:v>9.8962495440637994</c:v>
                </c:pt>
                <c:pt idx="47065">
                  <c:v>9.8878626572084372</c:v>
                </c:pt>
                <c:pt idx="47066">
                  <c:v>9.871590889865443</c:v>
                </c:pt>
                <c:pt idx="47067">
                  <c:v>9.8509710719636558</c:v>
                </c:pt>
                <c:pt idx="47068">
                  <c:v>9.84201844808163</c:v>
                </c:pt>
                <c:pt idx="47069">
                  <c:v>9.8422580761111504</c:v>
                </c:pt>
                <c:pt idx="47070">
                  <c:v>9.8582094222091055</c:v>
                </c:pt>
                <c:pt idx="47071">
                  <c:v>9.8701677930881164</c:v>
                </c:pt>
                <c:pt idx="47072">
                  <c:v>9.8853612099598358</c:v>
                </c:pt>
                <c:pt idx="47073">
                  <c:v>9.8816130393087427</c:v>
                </c:pt>
                <c:pt idx="47074">
                  <c:v>9.8763799914637787</c:v>
                </c:pt>
                <c:pt idx="47075">
                  <c:v>9.8585034888889584</c:v>
                </c:pt>
                <c:pt idx="47076">
                  <c:v>9.8461299681378271</c:v>
                </c:pt>
                <c:pt idx="47077">
                  <c:v>9.8323204056552314</c:v>
                </c:pt>
                <c:pt idx="47078">
                  <c:v>9.8484385586444052</c:v>
                </c:pt>
                <c:pt idx="47079">
                  <c:v>9.8557221036095832</c:v>
                </c:pt>
                <c:pt idx="47080">
                  <c:v>9.8622410272738765</c:v>
                </c:pt>
                <c:pt idx="47081">
                  <c:v>9.8619889762748674</c:v>
                </c:pt>
                <c:pt idx="47082">
                  <c:v>9.863109528981381</c:v>
                </c:pt>
                <c:pt idx="47083">
                  <c:v>9.8539244595636148</c:v>
                </c:pt>
                <c:pt idx="47084">
                  <c:v>9.8772769323179634</c:v>
                </c:pt>
                <c:pt idx="47085">
                  <c:v>9.8933574343911737</c:v>
                </c:pt>
                <c:pt idx="47086">
                  <c:v>9.8757991941281915</c:v>
                </c:pt>
                <c:pt idx="47087">
                  <c:v>9.8399403218394461</c:v>
                </c:pt>
                <c:pt idx="47088">
                  <c:v>9.7975899067237524</c:v>
                </c:pt>
                <c:pt idx="47089">
                  <c:v>9.7356103318806291</c:v>
                </c:pt>
                <c:pt idx="47090">
                  <c:v>9.7149555376085921</c:v>
                </c:pt>
                <c:pt idx="47091">
                  <c:v>9.7577283069350447</c:v>
                </c:pt>
                <c:pt idx="47092">
                  <c:v>9.8216776593650259</c:v>
                </c:pt>
                <c:pt idx="47093">
                  <c:v>9.9137568365161712</c:v>
                </c:pt>
                <c:pt idx="47094">
                  <c:v>10.008439164805726</c:v>
                </c:pt>
                <c:pt idx="47095">
                  <c:v>10.07770526429249</c:v>
                </c:pt>
                <c:pt idx="47096">
                  <c:v>10.040731425077004</c:v>
                </c:pt>
                <c:pt idx="47097">
                  <c:v>9.9279310378035159</c:v>
                </c:pt>
                <c:pt idx="47098">
                  <c:v>9.7643316134262044</c:v>
                </c:pt>
                <c:pt idx="47099">
                  <c:v>9.5889627097243597</c:v>
                </c:pt>
                <c:pt idx="47100">
                  <c:v>9.5104715940967406</c:v>
                </c:pt>
                <c:pt idx="47101">
                  <c:v>9.5214069534028436</c:v>
                </c:pt>
                <c:pt idx="47102">
                  <c:v>9.6284976145277827</c:v>
                </c:pt>
                <c:pt idx="47103">
                  <c:v>9.7996422101924416</c:v>
                </c:pt>
                <c:pt idx="47104">
                  <c:v>10.025526059085179</c:v>
                </c:pt>
                <c:pt idx="47105">
                  <c:v>10.21379311499965</c:v>
                </c:pt>
                <c:pt idx="47106">
                  <c:v>10.271999754278482</c:v>
                </c:pt>
                <c:pt idx="47107">
                  <c:v>10.176799566297495</c:v>
                </c:pt>
                <c:pt idx="47108">
                  <c:v>9.9643760697338948</c:v>
                </c:pt>
                <c:pt idx="47109">
                  <c:v>9.7060051122932194</c:v>
                </c:pt>
                <c:pt idx="47110">
                  <c:v>9.4665120398094587</c:v>
                </c:pt>
                <c:pt idx="47111">
                  <c:v>9.2976886408422263</c:v>
                </c:pt>
                <c:pt idx="47112">
                  <c:v>9.2927828268762944</c:v>
                </c:pt>
                <c:pt idx="47113">
                  <c:v>9.4402715858562232</c:v>
                </c:pt>
                <c:pt idx="47114">
                  <c:v>9.7235802302689951</c:v>
                </c:pt>
                <c:pt idx="47115">
                  <c:v>10.016412476783115</c:v>
                </c:pt>
                <c:pt idx="47116">
                  <c:v>10.24213576354439</c:v>
                </c:pt>
                <c:pt idx="47117">
                  <c:v>10.329498031392729</c:v>
                </c:pt>
                <c:pt idx="47118">
                  <c:v>10.284994302241925</c:v>
                </c:pt>
                <c:pt idx="47119">
                  <c:v>10.086261024858576</c:v>
                </c:pt>
                <c:pt idx="47120">
                  <c:v>9.8130658499214327</c:v>
                </c:pt>
                <c:pt idx="47121">
                  <c:v>9.5642405984191239</c:v>
                </c:pt>
                <c:pt idx="47122">
                  <c:v>9.4234746729687835</c:v>
                </c:pt>
                <c:pt idx="47123">
                  <c:v>9.4071986377732948</c:v>
                </c:pt>
                <c:pt idx="47124">
                  <c:v>9.4864466725391701</c:v>
                </c:pt>
                <c:pt idx="47125">
                  <c:v>9.6680189062263402</c:v>
                </c:pt>
                <c:pt idx="47126">
                  <c:v>9.8898992681869782</c:v>
                </c:pt>
                <c:pt idx="47127">
                  <c:v>10.06066082598311</c:v>
                </c:pt>
                <c:pt idx="47128">
                  <c:v>10.172483815311596</c:v>
                </c:pt>
                <c:pt idx="47129">
                  <c:v>10.185291777008493</c:v>
                </c:pt>
                <c:pt idx="47130">
                  <c:v>10.109178489494422</c:v>
                </c:pt>
                <c:pt idx="47131">
                  <c:v>9.9562608741935374</c:v>
                </c:pt>
                <c:pt idx="47132">
                  <c:v>9.8116553327151301</c:v>
                </c:pt>
                <c:pt idx="47133">
                  <c:v>9.7178588379678779</c:v>
                </c:pt>
                <c:pt idx="47134">
                  <c:v>9.6380489615610418</c:v>
                </c:pt>
                <c:pt idx="47135">
                  <c:v>9.6244344040911898</c:v>
                </c:pt>
                <c:pt idx="47136">
                  <c:v>9.6497626905579406</c:v>
                </c:pt>
                <c:pt idx="47137">
                  <c:v>9.7073020899238252</c:v>
                </c:pt>
                <c:pt idx="47138">
                  <c:v>9.8229811481987337</c:v>
                </c:pt>
                <c:pt idx="47139">
                  <c:v>9.9461665098148853</c:v>
                </c:pt>
                <c:pt idx="47140">
                  <c:v>10.071285194710796</c:v>
                </c:pt>
                <c:pt idx="47141">
                  <c:v>10.132880037746142</c:v>
                </c:pt>
                <c:pt idx="47142">
                  <c:v>10.097580994024531</c:v>
                </c:pt>
                <c:pt idx="47143">
                  <c:v>9.9779906077213738</c:v>
                </c:pt>
                <c:pt idx="47144">
                  <c:v>9.8531455757861099</c:v>
                </c:pt>
                <c:pt idx="47145">
                  <c:v>9.7866668825698593</c:v>
                </c:pt>
                <c:pt idx="47146">
                  <c:v>9.7507968962152543</c:v>
                </c:pt>
                <c:pt idx="47147">
                  <c:v>9.7653018698474785</c:v>
                </c:pt>
                <c:pt idx="47148">
                  <c:v>9.8352026307339528</c:v>
                </c:pt>
                <c:pt idx="47149">
                  <c:v>9.8994058679696746</c:v>
                </c:pt>
                <c:pt idx="47150">
                  <c:v>9.9046188934564103</c:v>
                </c:pt>
                <c:pt idx="47151">
                  <c:v>9.9614956415686553</c:v>
                </c:pt>
                <c:pt idx="47152">
                  <c:v>10.016783411465193</c:v>
                </c:pt>
                <c:pt idx="47153">
                  <c:v>10.008998814426381</c:v>
                </c:pt>
                <c:pt idx="47154">
                  <c:v>9.9940960416453422</c:v>
                </c:pt>
                <c:pt idx="47155">
                  <c:v>9.9664710634499372</c:v>
                </c:pt>
                <c:pt idx="47156">
                  <c:v>9.918675862516201</c:v>
                </c:pt>
                <c:pt idx="47157">
                  <c:v>9.8824260259016423</c:v>
                </c:pt>
                <c:pt idx="47158">
                  <c:v>9.8725853332249223</c:v>
                </c:pt>
                <c:pt idx="47159">
                  <c:v>9.841342346473084</c:v>
                </c:pt>
                <c:pt idx="47160">
                  <c:v>9.8414804467450239</c:v>
                </c:pt>
                <c:pt idx="47161">
                  <c:v>9.8778756468639255</c:v>
                </c:pt>
                <c:pt idx="47162">
                  <c:v>9.9129495816720894</c:v>
                </c:pt>
                <c:pt idx="47163">
                  <c:v>9.9480266634206025</c:v>
                </c:pt>
                <c:pt idx="47164">
                  <c:v>9.992961597303589</c:v>
                </c:pt>
                <c:pt idx="47165">
                  <c:v>10.013895844516327</c:v>
                </c:pt>
                <c:pt idx="47166">
                  <c:v>10.000979929270187</c:v>
                </c:pt>
                <c:pt idx="47167">
                  <c:v>9.9607196794544901</c:v>
                </c:pt>
                <c:pt idx="47168">
                  <c:v>9.9132450431433874</c:v>
                </c:pt>
                <c:pt idx="47169">
                  <c:v>9.8842413187375868</c:v>
                </c:pt>
                <c:pt idx="47170">
                  <c:v>9.8700626587031302</c:v>
                </c:pt>
                <c:pt idx="47171">
                  <c:v>9.8612034379547033</c:v>
                </c:pt>
                <c:pt idx="47172">
                  <c:v>9.8686755286589687</c:v>
                </c:pt>
                <c:pt idx="47173">
                  <c:v>9.9062496381885374</c:v>
                </c:pt>
                <c:pt idx="47174">
                  <c:v>9.9307614029963336</c:v>
                </c:pt>
                <c:pt idx="47175">
                  <c:v>9.9074223042383345</c:v>
                </c:pt>
                <c:pt idx="47176">
                  <c:v>9.8971943326750065</c:v>
                </c:pt>
                <c:pt idx="47177">
                  <c:v>9.9105709844119243</c:v>
                </c:pt>
                <c:pt idx="47178">
                  <c:v>9.8744652558367445</c:v>
                </c:pt>
                <c:pt idx="47179">
                  <c:v>9.8323113995033662</c:v>
                </c:pt>
                <c:pt idx="47180">
                  <c:v>9.7992721977050721</c:v>
                </c:pt>
                <c:pt idx="47181">
                  <c:v>9.8200884703823554</c:v>
                </c:pt>
                <c:pt idx="47182">
                  <c:v>9.8980775253730702</c:v>
                </c:pt>
                <c:pt idx="47183">
                  <c:v>9.9621899446163145</c:v>
                </c:pt>
                <c:pt idx="47184">
                  <c:v>9.9953920481831879</c:v>
                </c:pt>
                <c:pt idx="47185">
                  <c:v>10.001484264649902</c:v>
                </c:pt>
                <c:pt idx="47186">
                  <c:v>9.9369215226636332</c:v>
                </c:pt>
                <c:pt idx="47187">
                  <c:v>9.8387636243485055</c:v>
                </c:pt>
                <c:pt idx="47188">
                  <c:v>9.745426198641816</c:v>
                </c:pt>
                <c:pt idx="47189">
                  <c:v>9.7308364740217392</c:v>
                </c:pt>
                <c:pt idx="47190">
                  <c:v>9.7753429452867184</c:v>
                </c:pt>
                <c:pt idx="47191">
                  <c:v>9.8690544295678215</c:v>
                </c:pt>
                <c:pt idx="47192">
                  <c:v>9.9278685486686502</c:v>
                </c:pt>
                <c:pt idx="47193">
                  <c:v>9.9618938610086261</c:v>
                </c:pt>
                <c:pt idx="47194">
                  <c:v>9.9379355580173474</c:v>
                </c:pt>
                <c:pt idx="47195">
                  <c:v>9.8638001977480609</c:v>
                </c:pt>
                <c:pt idx="47196">
                  <c:v>9.7593183680835445</c:v>
                </c:pt>
                <c:pt idx="47197">
                  <c:v>9.6865743560623851</c:v>
                </c:pt>
                <c:pt idx="47198">
                  <c:v>9.8602707168947692</c:v>
                </c:pt>
                <c:pt idx="47199">
                  <c:v>9.9992250546061321</c:v>
                </c:pt>
                <c:pt idx="47200">
                  <c:v>10.016277034475086</c:v>
                </c:pt>
                <c:pt idx="47201">
                  <c:v>9.946617878248162</c:v>
                </c:pt>
                <c:pt idx="47202">
                  <c:v>9.8545293006917323</c:v>
                </c:pt>
                <c:pt idx="47203">
                  <c:v>9.7567872969259586</c:v>
                </c:pt>
                <c:pt idx="47204">
                  <c:v>9.7501415371412374</c:v>
                </c:pt>
                <c:pt idx="47205">
                  <c:v>9.7907157172165746</c:v>
                </c:pt>
                <c:pt idx="47206">
                  <c:v>9.8246925440740291</c:v>
                </c:pt>
                <c:pt idx="47207">
                  <c:v>9.8508973608686166</c:v>
                </c:pt>
                <c:pt idx="47208">
                  <c:v>9.8334343884396915</c:v>
                </c:pt>
                <c:pt idx="47209">
                  <c:v>9.8268564526161679</c:v>
                </c:pt>
                <c:pt idx="47210">
                  <c:v>9.8383096159496866</c:v>
                </c:pt>
                <c:pt idx="47211">
                  <c:v>9.8414421560796974</c:v>
                </c:pt>
                <c:pt idx="47212">
                  <c:v>9.8506678479195848</c:v>
                </c:pt>
                <c:pt idx="47213">
                  <c:v>9.8594167928439127</c:v>
                </c:pt>
                <c:pt idx="47214">
                  <c:v>9.8559696202722957</c:v>
                </c:pt>
                <c:pt idx="47215">
                  <c:v>9.8109741308812044</c:v>
                </c:pt>
                <c:pt idx="47216">
                  <c:v>9.8116059981814807</c:v>
                </c:pt>
                <c:pt idx="47217">
                  <c:v>9.8126170542225566</c:v>
                </c:pt>
                <c:pt idx="47218">
                  <c:v>9.8459898519348101</c:v>
                </c:pt>
                <c:pt idx="47219">
                  <c:v>9.9097026333903493</c:v>
                </c:pt>
                <c:pt idx="47220">
                  <c:v>9.8780850053280229</c:v>
                </c:pt>
                <c:pt idx="47221">
                  <c:v>9.8554604075369099</c:v>
                </c:pt>
                <c:pt idx="47222">
                  <c:v>9.8275699337357825</c:v>
                </c:pt>
                <c:pt idx="47223">
                  <c:v>9.7882533220984609</c:v>
                </c:pt>
                <c:pt idx="47224">
                  <c:v>9.806095166006406</c:v>
                </c:pt>
                <c:pt idx="47225">
                  <c:v>9.9183076509101671</c:v>
                </c:pt>
                <c:pt idx="47226">
                  <c:v>9.8878915531179583</c:v>
                </c:pt>
                <c:pt idx="47227">
                  <c:v>9.8467110887080764</c:v>
                </c:pt>
                <c:pt idx="47228">
                  <c:v>9.8326822720286291</c:v>
                </c:pt>
                <c:pt idx="47229">
                  <c:v>9.8630409871804297</c:v>
                </c:pt>
                <c:pt idx="47230">
                  <c:v>9.8798619958090992</c:v>
                </c:pt>
                <c:pt idx="47231">
                  <c:v>9.8869785905545573</c:v>
                </c:pt>
                <c:pt idx="47232">
                  <c:v>9.8539217002010613</c:v>
                </c:pt>
                <c:pt idx="47233">
                  <c:v>9.8198680159023972</c:v>
                </c:pt>
                <c:pt idx="47234">
                  <c:v>9.8037721305913834</c:v>
                </c:pt>
                <c:pt idx="47235">
                  <c:v>9.7789201333756832</c:v>
                </c:pt>
                <c:pt idx="47236">
                  <c:v>9.805403708384949</c:v>
                </c:pt>
                <c:pt idx="47237">
                  <c:v>9.8319689693259331</c:v>
                </c:pt>
                <c:pt idx="47238">
                  <c:v>9.8658360844743846</c:v>
                </c:pt>
                <c:pt idx="47239">
                  <c:v>9.8630726796725714</c:v>
                </c:pt>
                <c:pt idx="47240">
                  <c:v>9.8655333525206252</c:v>
                </c:pt>
                <c:pt idx="47241">
                  <c:v>9.8579743755250107</c:v>
                </c:pt>
                <c:pt idx="47242">
                  <c:v>9.8312016608688939</c:v>
                </c:pt>
                <c:pt idx="47243">
                  <c:v>9.825700737042828</c:v>
                </c:pt>
                <c:pt idx="47244">
                  <c:v>9.8175379256540651</c:v>
                </c:pt>
                <c:pt idx="47245">
                  <c:v>9.8065863565979772</c:v>
                </c:pt>
                <c:pt idx="47246">
                  <c:v>9.8109920179141046</c:v>
                </c:pt>
                <c:pt idx="47247">
                  <c:v>9.8480113539746998</c:v>
                </c:pt>
                <c:pt idx="47248">
                  <c:v>9.8959955357792779</c:v>
                </c:pt>
                <c:pt idx="47249">
                  <c:v>9.9201908800275227</c:v>
                </c:pt>
                <c:pt idx="47250">
                  <c:v>9.9114805632465952</c:v>
                </c:pt>
                <c:pt idx="47251">
                  <c:v>9.9019626921560118</c:v>
                </c:pt>
                <c:pt idx="47252">
                  <c:v>9.870424831461083</c:v>
                </c:pt>
                <c:pt idx="47253">
                  <c:v>9.843667266344907</c:v>
                </c:pt>
                <c:pt idx="47254">
                  <c:v>9.8274323527713161</c:v>
                </c:pt>
                <c:pt idx="47255">
                  <c:v>9.8218947756049602</c:v>
                </c:pt>
                <c:pt idx="47256">
                  <c:v>9.8459260246174036</c:v>
                </c:pt>
                <c:pt idx="47257">
                  <c:v>9.8826140616590319</c:v>
                </c:pt>
                <c:pt idx="47258">
                  <c:v>9.906508673944316</c:v>
                </c:pt>
                <c:pt idx="47259">
                  <c:v>9.9746774573517296</c:v>
                </c:pt>
                <c:pt idx="47260">
                  <c:v>10.039220314052351</c:v>
                </c:pt>
                <c:pt idx="47261">
                  <c:v>9.9261888445576183</c:v>
                </c:pt>
                <c:pt idx="47262">
                  <c:v>9.8333369174776397</c:v>
                </c:pt>
                <c:pt idx="47263">
                  <c:v>9.8292141784471703</c:v>
                </c:pt>
                <c:pt idx="47264">
                  <c:v>9.8817589131883956</c:v>
                </c:pt>
                <c:pt idx="47265">
                  <c:v>9.9779006278175117</c:v>
                </c:pt>
                <c:pt idx="47266">
                  <c:v>10.019503626419718</c:v>
                </c:pt>
                <c:pt idx="47267">
                  <c:v>10.037038897577709</c:v>
                </c:pt>
                <c:pt idx="47268">
                  <c:v>9.9714216442083963</c:v>
                </c:pt>
                <c:pt idx="47269">
                  <c:v>9.8104568499085474</c:v>
                </c:pt>
                <c:pt idx="47270">
                  <c:v>9.7873443481331126</c:v>
                </c:pt>
                <c:pt idx="47271">
                  <c:v>9.8710155798253147</c:v>
                </c:pt>
                <c:pt idx="47272">
                  <c:v>9.9278727714231216</c:v>
                </c:pt>
                <c:pt idx="47273">
                  <c:v>9.9490074264446893</c:v>
                </c:pt>
                <c:pt idx="47274">
                  <c:v>9.9461509474678174</c:v>
                </c:pt>
                <c:pt idx="47275">
                  <c:v>9.9349017072897539</c:v>
                </c:pt>
                <c:pt idx="47276">
                  <c:v>9.8087686098764326</c:v>
                </c:pt>
                <c:pt idx="47277">
                  <c:v>9.7574208235051323</c:v>
                </c:pt>
                <c:pt idx="47278">
                  <c:v>9.908181940453554</c:v>
                </c:pt>
                <c:pt idx="47279">
                  <c:v>9.9727950134016989</c:v>
                </c:pt>
                <c:pt idx="47280">
                  <c:v>9.974272445083006</c:v>
                </c:pt>
                <c:pt idx="47281">
                  <c:v>9.9282999712820157</c:v>
                </c:pt>
                <c:pt idx="47282">
                  <c:v>9.8933426620657716</c:v>
                </c:pt>
                <c:pt idx="47283">
                  <c:v>9.8720765735388785</c:v>
                </c:pt>
                <c:pt idx="47284">
                  <c:v>9.8531093657508872</c:v>
                </c:pt>
                <c:pt idx="47285">
                  <c:v>9.8645300380975947</c:v>
                </c:pt>
                <c:pt idx="47286">
                  <c:v>9.887312755456831</c:v>
                </c:pt>
                <c:pt idx="47287">
                  <c:v>9.9550235801407059</c:v>
                </c:pt>
                <c:pt idx="47288">
                  <c:v>9.9834941346239194</c:v>
                </c:pt>
                <c:pt idx="47289">
                  <c:v>9.9480916679539302</c:v>
                </c:pt>
                <c:pt idx="47290">
                  <c:v>9.9362241325004774</c:v>
                </c:pt>
                <c:pt idx="47291">
                  <c:v>9.9321932553580581</c:v>
                </c:pt>
                <c:pt idx="47292">
                  <c:v>9.916545576663939</c:v>
                </c:pt>
                <c:pt idx="47293">
                  <c:v>9.875835232485656</c:v>
                </c:pt>
                <c:pt idx="47294">
                  <c:v>9.8129522740441253</c:v>
                </c:pt>
                <c:pt idx="47295">
                  <c:v>9.811352663510494</c:v>
                </c:pt>
                <c:pt idx="47296">
                  <c:v>9.8398238613248736</c:v>
                </c:pt>
                <c:pt idx="47297">
                  <c:v>9.8984238234689244</c:v>
                </c:pt>
                <c:pt idx="47298">
                  <c:v>9.9532250789525349</c:v>
                </c:pt>
                <c:pt idx="47299">
                  <c:v>9.9640902210484068</c:v>
                </c:pt>
                <c:pt idx="47300">
                  <c:v>9.9837964901151679</c:v>
                </c:pt>
                <c:pt idx="47301">
                  <c:v>10.003390333525964</c:v>
                </c:pt>
                <c:pt idx="47302">
                  <c:v>9.9826744874613844</c:v>
                </c:pt>
                <c:pt idx="47303">
                  <c:v>9.9220935420262979</c:v>
                </c:pt>
                <c:pt idx="47304">
                  <c:v>9.8774129445060623</c:v>
                </c:pt>
                <c:pt idx="47305">
                  <c:v>9.8510935408193276</c:v>
                </c:pt>
                <c:pt idx="47306">
                  <c:v>9.8578159971558978</c:v>
                </c:pt>
                <c:pt idx="47307">
                  <c:v>9.872828953598404</c:v>
                </c:pt>
                <c:pt idx="47308">
                  <c:v>9.9036764794368537</c:v>
                </c:pt>
                <c:pt idx="47309">
                  <c:v>9.9392366579169238</c:v>
                </c:pt>
                <c:pt idx="47310">
                  <c:v>9.9664319355381696</c:v>
                </c:pt>
                <c:pt idx="47311">
                  <c:v>9.9713332577789107</c:v>
                </c:pt>
                <c:pt idx="47312">
                  <c:v>9.9572490892425947</c:v>
                </c:pt>
                <c:pt idx="47313">
                  <c:v>9.9559881046795198</c:v>
                </c:pt>
                <c:pt idx="47314">
                  <c:v>9.9399684500771883</c:v>
                </c:pt>
                <c:pt idx="47315">
                  <c:v>9.9262770404213274</c:v>
                </c:pt>
                <c:pt idx="47316">
                  <c:v>9.9102256104547397</c:v>
                </c:pt>
                <c:pt idx="47317">
                  <c:v>9.9328889264984337</c:v>
                </c:pt>
                <c:pt idx="47318">
                  <c:v>9.931875618966604</c:v>
                </c:pt>
                <c:pt idx="47319">
                  <c:v>9.8974135617177748</c:v>
                </c:pt>
                <c:pt idx="47320">
                  <c:v>9.9012013748583083</c:v>
                </c:pt>
                <c:pt idx="47321">
                  <c:v>9.8912800567628381</c:v>
                </c:pt>
                <c:pt idx="47322">
                  <c:v>9.8770843916895625</c:v>
                </c:pt>
                <c:pt idx="47323">
                  <c:v>9.9317285195280789</c:v>
                </c:pt>
                <c:pt idx="47324">
                  <c:v>9.8704827218891413</c:v>
                </c:pt>
                <c:pt idx="47325">
                  <c:v>9.7660037209606543</c:v>
                </c:pt>
                <c:pt idx="47326">
                  <c:v>9.7135999298577609</c:v>
                </c:pt>
                <c:pt idx="47327">
                  <c:v>9.6906067600665544</c:v>
                </c:pt>
                <c:pt idx="47328">
                  <c:v>9.771591727783008</c:v>
                </c:pt>
                <c:pt idx="47329">
                  <c:v>9.8567112009372302</c:v>
                </c:pt>
                <c:pt idx="47330">
                  <c:v>9.9468323484290853</c:v>
                </c:pt>
                <c:pt idx="47331">
                  <c:v>10.048164852885742</c:v>
                </c:pt>
                <c:pt idx="47332">
                  <c:v>10.054455715121318</c:v>
                </c:pt>
                <c:pt idx="47333">
                  <c:v>10.051531104446651</c:v>
                </c:pt>
                <c:pt idx="47334">
                  <c:v>10.035627684320788</c:v>
                </c:pt>
                <c:pt idx="47335">
                  <c:v>9.9684106465785618</c:v>
                </c:pt>
                <c:pt idx="47336">
                  <c:v>9.9422270881066357</c:v>
                </c:pt>
                <c:pt idx="47337">
                  <c:v>9.8264583986556548</c:v>
                </c:pt>
                <c:pt idx="47338">
                  <c:v>9.8875535768454519</c:v>
                </c:pt>
                <c:pt idx="47339">
                  <c:v>9.6924471318275991</c:v>
                </c:pt>
                <c:pt idx="47340">
                  <c:v>9.6728426168564727</c:v>
                </c:pt>
                <c:pt idx="47341">
                  <c:v>10.041233950208731</c:v>
                </c:pt>
                <c:pt idx="47342">
                  <c:v>9.964482684798833</c:v>
                </c:pt>
                <c:pt idx="47343">
                  <c:v>9.8386641838392492</c:v>
                </c:pt>
                <c:pt idx="47344">
                  <c:v>9.8955090787526512</c:v>
                </c:pt>
                <c:pt idx="47345">
                  <c:v>9.9692993669711409</c:v>
                </c:pt>
                <c:pt idx="47346">
                  <c:v>9.9055069164164298</c:v>
                </c:pt>
                <c:pt idx="47347">
                  <c:v>9.7977373826275738</c:v>
                </c:pt>
                <c:pt idx="47348">
                  <c:v>9.7119233645984604</c:v>
                </c:pt>
                <c:pt idx="47349">
                  <c:v>9.9838764993703926</c:v>
                </c:pt>
                <c:pt idx="47350">
                  <c:v>9.7483409302873056</c:v>
                </c:pt>
                <c:pt idx="47351">
                  <c:v>9.7124939956264242</c:v>
                </c:pt>
                <c:pt idx="47352">
                  <c:v>9.758196911679029</c:v>
                </c:pt>
                <c:pt idx="47353">
                  <c:v>9.9216025774986587</c:v>
                </c:pt>
                <c:pt idx="47354">
                  <c:v>9.8042456296740479</c:v>
                </c:pt>
                <c:pt idx="47355">
                  <c:v>9.7528653046406966</c:v>
                </c:pt>
                <c:pt idx="47356">
                  <c:v>9.8878891091547594</c:v>
                </c:pt>
                <c:pt idx="47357">
                  <c:v>9.9761776836592357</c:v>
                </c:pt>
                <c:pt idx="47358">
                  <c:v>9.9889446654843859</c:v>
                </c:pt>
                <c:pt idx="47359">
                  <c:v>9.9684910501782138</c:v>
                </c:pt>
                <c:pt idx="47360">
                  <c:v>9.9391374651589501</c:v>
                </c:pt>
                <c:pt idx="47361">
                  <c:v>9.8891152603749042</c:v>
                </c:pt>
                <c:pt idx="47362">
                  <c:v>9.863691573274183</c:v>
                </c:pt>
                <c:pt idx="47363">
                  <c:v>9.8417653691954374</c:v>
                </c:pt>
                <c:pt idx="47364">
                  <c:v>9.8457291738948634</c:v>
                </c:pt>
                <c:pt idx="47365">
                  <c:v>9.8292616476603971</c:v>
                </c:pt>
                <c:pt idx="47366">
                  <c:v>9.8657770891175929</c:v>
                </c:pt>
                <c:pt idx="47367">
                  <c:v>9.880778377998535</c:v>
                </c:pt>
                <c:pt idx="47368">
                  <c:v>9.887635533076395</c:v>
                </c:pt>
                <c:pt idx="47369">
                  <c:v>9.8678872698912574</c:v>
                </c:pt>
                <c:pt idx="47370">
                  <c:v>9.8601700059696196</c:v>
                </c:pt>
                <c:pt idx="47371">
                  <c:v>9.8723611951289989</c:v>
                </c:pt>
                <c:pt idx="47372">
                  <c:v>9.8655296572587723</c:v>
                </c:pt>
                <c:pt idx="47373">
                  <c:v>9.8514619378747845</c:v>
                </c:pt>
                <c:pt idx="47374">
                  <c:v>9.8637592723265541</c:v>
                </c:pt>
                <c:pt idx="47375">
                  <c:v>9.9114483315099235</c:v>
                </c:pt>
                <c:pt idx="47376">
                  <c:v>9.8955398724812333</c:v>
                </c:pt>
                <c:pt idx="47377">
                  <c:v>9.8614413944211581</c:v>
                </c:pt>
                <c:pt idx="47378">
                  <c:v>9.8655730350486781</c:v>
                </c:pt>
                <c:pt idx="47379">
                  <c:v>9.884914540574254</c:v>
                </c:pt>
                <c:pt idx="47380">
                  <c:v>9.9058307863556703</c:v>
                </c:pt>
                <c:pt idx="47381">
                  <c:v>9.797851655144548</c:v>
                </c:pt>
                <c:pt idx="47382">
                  <c:v>9.7419614701591453</c:v>
                </c:pt>
                <c:pt idx="47383">
                  <c:v>9.6688508802590416</c:v>
                </c:pt>
                <c:pt idx="47384">
                  <c:v>9.7098397790617739</c:v>
                </c:pt>
                <c:pt idx="47385">
                  <c:v>9.7750337546492378</c:v>
                </c:pt>
                <c:pt idx="47386">
                  <c:v>9.8373078993343501</c:v>
                </c:pt>
                <c:pt idx="47387">
                  <c:v>9.8991440704886191</c:v>
                </c:pt>
                <c:pt idx="47388">
                  <c:v>9.9007491421674505</c:v>
                </c:pt>
                <c:pt idx="47389">
                  <c:v>9.8625373387949278</c:v>
                </c:pt>
                <c:pt idx="47390">
                  <c:v>9.8170246104839354</c:v>
                </c:pt>
                <c:pt idx="47391">
                  <c:v>9.8769199404712253</c:v>
                </c:pt>
                <c:pt idx="47392">
                  <c:v>9.8800808621766674</c:v>
                </c:pt>
                <c:pt idx="47393">
                  <c:v>9.8076489057395655</c:v>
                </c:pt>
                <c:pt idx="47394">
                  <c:v>9.8039171857318532</c:v>
                </c:pt>
                <c:pt idx="47395">
                  <c:v>9.7760747138108748</c:v>
                </c:pt>
                <c:pt idx="47396">
                  <c:v>9.7703473601780608</c:v>
                </c:pt>
                <c:pt idx="47397">
                  <c:v>9.7941229683091411</c:v>
                </c:pt>
                <c:pt idx="47398">
                  <c:v>9.7974375973194956</c:v>
                </c:pt>
                <c:pt idx="47399">
                  <c:v>9.8302077265638612</c:v>
                </c:pt>
                <c:pt idx="47400">
                  <c:v>9.9047706156718309</c:v>
                </c:pt>
                <c:pt idx="47401">
                  <c:v>9.9407496869109355</c:v>
                </c:pt>
                <c:pt idx="47402">
                  <c:v>9.9635492985022722</c:v>
                </c:pt>
                <c:pt idx="47403">
                  <c:v>9.9433945174255793</c:v>
                </c:pt>
                <c:pt idx="47404">
                  <c:v>9.9107666433123143</c:v>
                </c:pt>
                <c:pt idx="47405">
                  <c:v>9.8257093296572702</c:v>
                </c:pt>
                <c:pt idx="47406">
                  <c:v>9.8423617238162766</c:v>
                </c:pt>
                <c:pt idx="47407">
                  <c:v>9.8289562401826007</c:v>
                </c:pt>
                <c:pt idx="47408">
                  <c:v>9.905303550730979</c:v>
                </c:pt>
                <c:pt idx="47409">
                  <c:v>9.9667991516005685</c:v>
                </c:pt>
                <c:pt idx="47410">
                  <c:v>9.8966552215206161</c:v>
                </c:pt>
                <c:pt idx="47411">
                  <c:v>9.8148497769351586</c:v>
                </c:pt>
                <c:pt idx="47412">
                  <c:v>9.889880597228661</c:v>
                </c:pt>
                <c:pt idx="47413">
                  <c:v>9.8069307057864972</c:v>
                </c:pt>
                <c:pt idx="47414">
                  <c:v>9.8360705413635863</c:v>
                </c:pt>
                <c:pt idx="47415">
                  <c:v>9.8429436860484163</c:v>
                </c:pt>
                <c:pt idx="47416">
                  <c:v>9.8189612109961519</c:v>
                </c:pt>
                <c:pt idx="47417">
                  <c:v>9.8926469018879182</c:v>
                </c:pt>
                <c:pt idx="47418">
                  <c:v>10.024495966061874</c:v>
                </c:pt>
                <c:pt idx="47419">
                  <c:v>9.9141761377347315</c:v>
                </c:pt>
                <c:pt idx="47420">
                  <c:v>9.8112281810151192</c:v>
                </c:pt>
                <c:pt idx="47421">
                  <c:v>9.7748743716834579</c:v>
                </c:pt>
                <c:pt idx="47422">
                  <c:v>9.7790316104281167</c:v>
                </c:pt>
                <c:pt idx="47423">
                  <c:v>9.7673516254755093</c:v>
                </c:pt>
                <c:pt idx="47424">
                  <c:v>9.7759616547801009</c:v>
                </c:pt>
                <c:pt idx="47425">
                  <c:v>9.7838689434910808</c:v>
                </c:pt>
                <c:pt idx="47426">
                  <c:v>9.7718212487120688</c:v>
                </c:pt>
                <c:pt idx="47427">
                  <c:v>9.7574183399734959</c:v>
                </c:pt>
                <c:pt idx="47428">
                  <c:v>9.8025146050664329</c:v>
                </c:pt>
                <c:pt idx="47429">
                  <c:v>9.8518166294340439</c:v>
                </c:pt>
                <c:pt idx="47430">
                  <c:v>9.917053730377857</c:v>
                </c:pt>
                <c:pt idx="47431">
                  <c:v>9.9387451976993724</c:v>
                </c:pt>
                <c:pt idx="47432">
                  <c:v>9.8990011011342389</c:v>
                </c:pt>
                <c:pt idx="47433">
                  <c:v>9.8534690246696375</c:v>
                </c:pt>
                <c:pt idx="47434">
                  <c:v>9.8645772487819681</c:v>
                </c:pt>
                <c:pt idx="47435">
                  <c:v>9.8817781493554868</c:v>
                </c:pt>
                <c:pt idx="47436">
                  <c:v>9.8922845155073347</c:v>
                </c:pt>
                <c:pt idx="47437">
                  <c:v>9.9215931137678428</c:v>
                </c:pt>
                <c:pt idx="47438">
                  <c:v>9.9314093171724647</c:v>
                </c:pt>
                <c:pt idx="47439">
                  <c:v>9.9150590539105732</c:v>
                </c:pt>
                <c:pt idx="47440">
                  <c:v>9.8528983349839248</c:v>
                </c:pt>
                <c:pt idx="47441">
                  <c:v>9.9549402013571573</c:v>
                </c:pt>
                <c:pt idx="47442">
                  <c:v>9.8568176552589328</c:v>
                </c:pt>
                <c:pt idx="47443">
                  <c:v>9.841762213693535</c:v>
                </c:pt>
                <c:pt idx="47444">
                  <c:v>9.9335575803035709</c:v>
                </c:pt>
                <c:pt idx="47445">
                  <c:v>10.029782435623506</c:v>
                </c:pt>
                <c:pt idx="47446">
                  <c:v>9.980550969449812</c:v>
                </c:pt>
                <c:pt idx="47447">
                  <c:v>9.8947404294905912</c:v>
                </c:pt>
                <c:pt idx="47448">
                  <c:v>9.8254778600598662</c:v>
                </c:pt>
                <c:pt idx="47449">
                  <c:v>9.7893862404705345</c:v>
                </c:pt>
                <c:pt idx="47450">
                  <c:v>9.8234471431554446</c:v>
                </c:pt>
                <c:pt idx="47451">
                  <c:v>9.8705748001474607</c:v>
                </c:pt>
                <c:pt idx="47452">
                  <c:v>9.8631509739243288</c:v>
                </c:pt>
                <c:pt idx="47453">
                  <c:v>9.8749297096072812</c:v>
                </c:pt>
                <c:pt idx="47454">
                  <c:v>9.8657606879550954</c:v>
                </c:pt>
                <c:pt idx="47455">
                  <c:v>9.9196328541757257</c:v>
                </c:pt>
                <c:pt idx="47456">
                  <c:v>9.9891642395331175</c:v>
                </c:pt>
                <c:pt idx="47457">
                  <c:v>9.9624322048573308</c:v>
                </c:pt>
                <c:pt idx="47458">
                  <c:v>9.9086667984253616</c:v>
                </c:pt>
                <c:pt idx="47459">
                  <c:v>9.8410730424088069</c:v>
                </c:pt>
                <c:pt idx="47460">
                  <c:v>9.8238261143575798</c:v>
                </c:pt>
                <c:pt idx="47461">
                  <c:v>9.8260877233409794</c:v>
                </c:pt>
                <c:pt idx="47462">
                  <c:v>9.836286479978007</c:v>
                </c:pt>
                <c:pt idx="47463">
                  <c:v>9.872552783857671</c:v>
                </c:pt>
                <c:pt idx="47464">
                  <c:v>9.9192360192781841</c:v>
                </c:pt>
                <c:pt idx="47465">
                  <c:v>9.9458412217341294</c:v>
                </c:pt>
                <c:pt idx="47466">
                  <c:v>9.9533061218689198</c:v>
                </c:pt>
                <c:pt idx="47467">
                  <c:v>10.037394257432858</c:v>
                </c:pt>
                <c:pt idx="47468">
                  <c:v>9.8890444007646767</c:v>
                </c:pt>
                <c:pt idx="47469">
                  <c:v>9.9179586740889434</c:v>
                </c:pt>
                <c:pt idx="47470">
                  <c:v>9.8823085095304304</c:v>
                </c:pt>
                <c:pt idx="47471">
                  <c:v>9.8984747478720134</c:v>
                </c:pt>
                <c:pt idx="47472">
                  <c:v>9.921372628078128</c:v>
                </c:pt>
                <c:pt idx="47473">
                  <c:v>9.90020105160648</c:v>
                </c:pt>
                <c:pt idx="47474">
                  <c:v>9.8760711756573745</c:v>
                </c:pt>
                <c:pt idx="47475">
                  <c:v>9.8959932704266969</c:v>
                </c:pt>
                <c:pt idx="47476">
                  <c:v>9.9582357515559856</c:v>
                </c:pt>
                <c:pt idx="47477">
                  <c:v>9.9664017025788265</c:v>
                </c:pt>
                <c:pt idx="47478">
                  <c:v>9.9806722142189184</c:v>
                </c:pt>
                <c:pt idx="47479">
                  <c:v>9.9414255754754688</c:v>
                </c:pt>
                <c:pt idx="47480">
                  <c:v>9.8169892874680897</c:v>
                </c:pt>
                <c:pt idx="47481">
                  <c:v>9.7537651062302722</c:v>
                </c:pt>
                <c:pt idx="47482">
                  <c:v>9.7963985044668078</c:v>
                </c:pt>
                <c:pt idx="47483">
                  <c:v>9.8329745556451869</c:v>
                </c:pt>
                <c:pt idx="47484">
                  <c:v>9.8751348387081688</c:v>
                </c:pt>
                <c:pt idx="47485">
                  <c:v>9.9021908566657402</c:v>
                </c:pt>
                <c:pt idx="47486">
                  <c:v>9.9262583724261795</c:v>
                </c:pt>
                <c:pt idx="47487">
                  <c:v>9.9320176323133413</c:v>
                </c:pt>
                <c:pt idx="47488">
                  <c:v>9.9545984139719828</c:v>
                </c:pt>
                <c:pt idx="47489">
                  <c:v>9.9652529406759918</c:v>
                </c:pt>
                <c:pt idx="47490">
                  <c:v>9.8708306997356043</c:v>
                </c:pt>
                <c:pt idx="47491">
                  <c:v>9.8084493991445374</c:v>
                </c:pt>
                <c:pt idx="47492">
                  <c:v>9.8056771706162227</c:v>
                </c:pt>
                <c:pt idx="47493">
                  <c:v>9.803696056777202</c:v>
                </c:pt>
                <c:pt idx="47494">
                  <c:v>9.845680485738102</c:v>
                </c:pt>
                <c:pt idx="47495">
                  <c:v>9.8488147003756747</c:v>
                </c:pt>
                <c:pt idx="47496">
                  <c:v>9.8455995218571211</c:v>
                </c:pt>
                <c:pt idx="47497">
                  <c:v>9.8624790314072239</c:v>
                </c:pt>
                <c:pt idx="47498">
                  <c:v>9.8020349898113803</c:v>
                </c:pt>
                <c:pt idx="47499">
                  <c:v>9.8156862812736758</c:v>
                </c:pt>
                <c:pt idx="47500">
                  <c:v>9.8567657256889198</c:v>
                </c:pt>
                <c:pt idx="47501">
                  <c:v>9.8546630370751291</c:v>
                </c:pt>
                <c:pt idx="47502">
                  <c:v>9.8619126687900156</c:v>
                </c:pt>
                <c:pt idx="47503">
                  <c:v>9.8150795201956651</c:v>
                </c:pt>
                <c:pt idx="47504">
                  <c:v>9.8410907847986611</c:v>
                </c:pt>
                <c:pt idx="47505">
                  <c:v>9.7694031975787787</c:v>
                </c:pt>
                <c:pt idx="47506">
                  <c:v>9.7664290134835881</c:v>
                </c:pt>
                <c:pt idx="47507">
                  <c:v>9.8583480714748273</c:v>
                </c:pt>
                <c:pt idx="47508">
                  <c:v>9.9077491499379136</c:v>
                </c:pt>
                <c:pt idx="47509">
                  <c:v>9.8801449745795047</c:v>
                </c:pt>
                <c:pt idx="47510">
                  <c:v>9.9015875601400047</c:v>
                </c:pt>
                <c:pt idx="47511">
                  <c:v>9.8753862819098721</c:v>
                </c:pt>
                <c:pt idx="47512">
                  <c:v>9.7534851792528237</c:v>
                </c:pt>
                <c:pt idx="47513">
                  <c:v>9.6316216784920989</c:v>
                </c:pt>
                <c:pt idx="47514">
                  <c:v>9.6916577213783288</c:v>
                </c:pt>
                <c:pt idx="47515">
                  <c:v>9.7440032571271384</c:v>
                </c:pt>
                <c:pt idx="47516">
                  <c:v>9.8230413460695658</c:v>
                </c:pt>
                <c:pt idx="47517">
                  <c:v>9.7322875593418203</c:v>
                </c:pt>
                <c:pt idx="47518">
                  <c:v>9.6091555110268452</c:v>
                </c:pt>
                <c:pt idx="47519">
                  <c:v>9.5560152720823464</c:v>
                </c:pt>
                <c:pt idx="47520">
                  <c:v>9.6311511180083098</c:v>
                </c:pt>
                <c:pt idx="47521">
                  <c:v>9.8645568967332711</c:v>
                </c:pt>
                <c:pt idx="47522">
                  <c:v>10.067167128498852</c:v>
                </c:pt>
                <c:pt idx="47523">
                  <c:v>10.134523576724835</c:v>
                </c:pt>
                <c:pt idx="47524">
                  <c:v>10.195067932645436</c:v>
                </c:pt>
                <c:pt idx="47525">
                  <c:v>10.096332294297289</c:v>
                </c:pt>
                <c:pt idx="47526">
                  <c:v>9.9921822260116215</c:v>
                </c:pt>
                <c:pt idx="47527">
                  <c:v>9.9178637237189005</c:v>
                </c:pt>
                <c:pt idx="47528">
                  <c:v>9.8789211462087696</c:v>
                </c:pt>
                <c:pt idx="47529">
                  <c:v>9.8981220180285181</c:v>
                </c:pt>
                <c:pt idx="47530">
                  <c:v>9.8894596428364121</c:v>
                </c:pt>
                <c:pt idx="47531">
                  <c:v>9.9364208331984276</c:v>
                </c:pt>
                <c:pt idx="47532">
                  <c:v>9.9637349847273988</c:v>
                </c:pt>
                <c:pt idx="47533">
                  <c:v>10.001016166271338</c:v>
                </c:pt>
                <c:pt idx="47534">
                  <c:v>10.02782280722653</c:v>
                </c:pt>
                <c:pt idx="47535">
                  <c:v>10.032654998045675</c:v>
                </c:pt>
                <c:pt idx="47536">
                  <c:v>10.057097439727267</c:v>
                </c:pt>
                <c:pt idx="47537">
                  <c:v>10.071824404550133</c:v>
                </c:pt>
                <c:pt idx="47538">
                  <c:v>10.046327021074008</c:v>
                </c:pt>
                <c:pt idx="47539">
                  <c:v>9.9580676936427182</c:v>
                </c:pt>
                <c:pt idx="47540">
                  <c:v>9.846676872295717</c:v>
                </c:pt>
                <c:pt idx="47541">
                  <c:v>9.8081477983876688</c:v>
                </c:pt>
                <c:pt idx="47542">
                  <c:v>9.8105278865872592</c:v>
                </c:pt>
                <c:pt idx="47543">
                  <c:v>9.8509271215067269</c:v>
                </c:pt>
                <c:pt idx="47544">
                  <c:v>9.8983500571507985</c:v>
                </c:pt>
                <c:pt idx="47545">
                  <c:v>9.9500163781682236</c:v>
                </c:pt>
                <c:pt idx="47546">
                  <c:v>9.9428363155099095</c:v>
                </c:pt>
                <c:pt idx="47547">
                  <c:v>9.9331111844886237</c:v>
                </c:pt>
                <c:pt idx="47548">
                  <c:v>9.906139725083829</c:v>
                </c:pt>
                <c:pt idx="47549">
                  <c:v>9.8808712911984031</c:v>
                </c:pt>
                <c:pt idx="47550">
                  <c:v>9.868739892253652</c:v>
                </c:pt>
                <c:pt idx="47551">
                  <c:v>9.830495185525626</c:v>
                </c:pt>
                <c:pt idx="47552">
                  <c:v>9.7970568323178817</c:v>
                </c:pt>
                <c:pt idx="47553">
                  <c:v>9.8304277565655749</c:v>
                </c:pt>
                <c:pt idx="47554">
                  <c:v>9.8304486362752375</c:v>
                </c:pt>
                <c:pt idx="47555">
                  <c:v>9.7413678132765309</c:v>
                </c:pt>
                <c:pt idx="47556">
                  <c:v>9.8532788249774494</c:v>
                </c:pt>
                <c:pt idx="47557">
                  <c:v>9.9162301663838814</c:v>
                </c:pt>
                <c:pt idx="47558">
                  <c:v>9.950989478429717</c:v>
                </c:pt>
                <c:pt idx="47559">
                  <c:v>9.9665394380053627</c:v>
                </c:pt>
                <c:pt idx="47560">
                  <c:v>9.9354180975981894</c:v>
                </c:pt>
                <c:pt idx="47561">
                  <c:v>9.9101114749507815</c:v>
                </c:pt>
                <c:pt idx="47562">
                  <c:v>9.9079712572408347</c:v>
                </c:pt>
                <c:pt idx="47563">
                  <c:v>9.9029076292024456</c:v>
                </c:pt>
                <c:pt idx="47564">
                  <c:v>9.9006366796555447</c:v>
                </c:pt>
                <c:pt idx="47565">
                  <c:v>9.8978435318458047</c:v>
                </c:pt>
                <c:pt idx="47566">
                  <c:v>9.8976736154090244</c:v>
                </c:pt>
                <c:pt idx="47567">
                  <c:v>9.9135994544196944</c:v>
                </c:pt>
                <c:pt idx="47568">
                  <c:v>9.9109899829495927</c:v>
                </c:pt>
                <c:pt idx="47569">
                  <c:v>9.9299893325002149</c:v>
                </c:pt>
                <c:pt idx="47570">
                  <c:v>9.9345471887491144</c:v>
                </c:pt>
                <c:pt idx="47571">
                  <c:v>9.8933970789230052</c:v>
                </c:pt>
                <c:pt idx="47572">
                  <c:v>9.8601484392884</c:v>
                </c:pt>
                <c:pt idx="47573">
                  <c:v>9.8215011745980956</c:v>
                </c:pt>
                <c:pt idx="47574">
                  <c:v>9.7594869395577799</c:v>
                </c:pt>
                <c:pt idx="47575">
                  <c:v>9.8790157677536623</c:v>
                </c:pt>
                <c:pt idx="47576">
                  <c:v>9.9465947621742821</c:v>
                </c:pt>
                <c:pt idx="47577">
                  <c:v>9.9701724664377043</c:v>
                </c:pt>
                <c:pt idx="47578">
                  <c:v>9.9558903425311804</c:v>
                </c:pt>
                <c:pt idx="47579">
                  <c:v>9.9363074642560445</c:v>
                </c:pt>
                <c:pt idx="47580">
                  <c:v>9.933441433515247</c:v>
                </c:pt>
                <c:pt idx="47581">
                  <c:v>9.9635590102365654</c:v>
                </c:pt>
                <c:pt idx="47582">
                  <c:v>9.9161663302204559</c:v>
                </c:pt>
                <c:pt idx="47583">
                  <c:v>9.9194850830127823</c:v>
                </c:pt>
                <c:pt idx="47584">
                  <c:v>9.9179832790724642</c:v>
                </c:pt>
                <c:pt idx="47585">
                  <c:v>9.9001023968132866</c:v>
                </c:pt>
                <c:pt idx="47586">
                  <c:v>9.8423154355799465</c:v>
                </c:pt>
                <c:pt idx="47587">
                  <c:v>9.8432832122447831</c:v>
                </c:pt>
                <c:pt idx="47588">
                  <c:v>9.8120117852195765</c:v>
                </c:pt>
                <c:pt idx="47589">
                  <c:v>9.7647012185880069</c:v>
                </c:pt>
                <c:pt idx="47590">
                  <c:v>9.6997251343347486</c:v>
                </c:pt>
                <c:pt idx="47591">
                  <c:v>9.6958566779313742</c:v>
                </c:pt>
                <c:pt idx="47592">
                  <c:v>9.7619087174357713</c:v>
                </c:pt>
                <c:pt idx="47593">
                  <c:v>9.8163484263239429</c:v>
                </c:pt>
                <c:pt idx="47594">
                  <c:v>9.8731253853621368</c:v>
                </c:pt>
                <c:pt idx="47595">
                  <c:v>9.9399634851924219</c:v>
                </c:pt>
                <c:pt idx="47596">
                  <c:v>9.9890257909608646</c:v>
                </c:pt>
                <c:pt idx="47597">
                  <c:v>9.9880432178683538</c:v>
                </c:pt>
                <c:pt idx="47598">
                  <c:v>9.9731890308128008</c:v>
                </c:pt>
                <c:pt idx="47599">
                  <c:v>9.9608935333698927</c:v>
                </c:pt>
                <c:pt idx="47600">
                  <c:v>9.9433788797570166</c:v>
                </c:pt>
                <c:pt idx="47601">
                  <c:v>9.8789165917954271</c:v>
                </c:pt>
                <c:pt idx="47602">
                  <c:v>9.8744544398934266</c:v>
                </c:pt>
                <c:pt idx="47603">
                  <c:v>9.9745909114774793</c:v>
                </c:pt>
                <c:pt idx="47604">
                  <c:v>9.8840510084429543</c:v>
                </c:pt>
                <c:pt idx="47605">
                  <c:v>9.7650007227822027</c:v>
                </c:pt>
                <c:pt idx="47606">
                  <c:v>9.726331764047961</c:v>
                </c:pt>
                <c:pt idx="47607">
                  <c:v>9.7162333685833637</c:v>
                </c:pt>
                <c:pt idx="47608">
                  <c:v>9.8422054402432799</c:v>
                </c:pt>
                <c:pt idx="47609">
                  <c:v>9.9798526563543906</c:v>
                </c:pt>
                <c:pt idx="47610">
                  <c:v>9.9835768709523158</c:v>
                </c:pt>
                <c:pt idx="47611">
                  <c:v>9.9348118750349848</c:v>
                </c:pt>
                <c:pt idx="47612">
                  <c:v>9.8884380690758462</c:v>
                </c:pt>
                <c:pt idx="47613">
                  <c:v>9.781506320301812</c:v>
                </c:pt>
                <c:pt idx="47614">
                  <c:v>9.8030381473582331</c:v>
                </c:pt>
                <c:pt idx="47615">
                  <c:v>9.8551604023522614</c:v>
                </c:pt>
                <c:pt idx="47616">
                  <c:v>9.831930135685738</c:v>
                </c:pt>
                <c:pt idx="47617">
                  <c:v>9.8182647989246874</c:v>
                </c:pt>
                <c:pt idx="47618">
                  <c:v>9.8116115955157159</c:v>
                </c:pt>
                <c:pt idx="47619">
                  <c:v>9.8150768446522534</c:v>
                </c:pt>
                <c:pt idx="47620">
                  <c:v>9.841241551130592</c:v>
                </c:pt>
                <c:pt idx="47621">
                  <c:v>9.8657528853845946</c:v>
                </c:pt>
                <c:pt idx="47622">
                  <c:v>9.9041159623989685</c:v>
                </c:pt>
                <c:pt idx="47623">
                  <c:v>9.9465122217071524</c:v>
                </c:pt>
                <c:pt idx="47624">
                  <c:v>9.9294531302181053</c:v>
                </c:pt>
                <c:pt idx="47625">
                  <c:v>9.8895982357511087</c:v>
                </c:pt>
                <c:pt idx="47626">
                  <c:v>9.8967996443144468</c:v>
                </c:pt>
                <c:pt idx="47627">
                  <c:v>9.79078532718035</c:v>
                </c:pt>
                <c:pt idx="47628">
                  <c:v>9.7392246521950732</c:v>
                </c:pt>
                <c:pt idx="47629">
                  <c:v>9.738310851098479</c:v>
                </c:pt>
                <c:pt idx="47630">
                  <c:v>9.7567005648013385</c:v>
                </c:pt>
                <c:pt idx="47631">
                  <c:v>9.8025804225384974</c:v>
                </c:pt>
                <c:pt idx="47632">
                  <c:v>9.8490788070850286</c:v>
                </c:pt>
                <c:pt idx="47633">
                  <c:v>9.8769618889384283</c:v>
                </c:pt>
                <c:pt idx="47634">
                  <c:v>9.8959042012429013</c:v>
                </c:pt>
                <c:pt idx="47635">
                  <c:v>9.9066210369998515</c:v>
                </c:pt>
                <c:pt idx="47636">
                  <c:v>9.8882311867462942</c:v>
                </c:pt>
                <c:pt idx="47637">
                  <c:v>9.8532920462152624</c:v>
                </c:pt>
                <c:pt idx="47638">
                  <c:v>9.8247305784480812</c:v>
                </c:pt>
                <c:pt idx="47639">
                  <c:v>9.8363313432509294</c:v>
                </c:pt>
                <c:pt idx="47640">
                  <c:v>9.8351471093213725</c:v>
                </c:pt>
                <c:pt idx="47641">
                  <c:v>9.8372570102004371</c:v>
                </c:pt>
                <c:pt idx="47642">
                  <c:v>9.8677819238766258</c:v>
                </c:pt>
                <c:pt idx="47643">
                  <c:v>9.8761730743476015</c:v>
                </c:pt>
                <c:pt idx="47644">
                  <c:v>9.8454315838588897</c:v>
                </c:pt>
                <c:pt idx="47645">
                  <c:v>9.8360373403825694</c:v>
                </c:pt>
                <c:pt idx="47646">
                  <c:v>9.8155809285820919</c:v>
                </c:pt>
                <c:pt idx="47647">
                  <c:v>9.8197445985700629</c:v>
                </c:pt>
                <c:pt idx="47648">
                  <c:v>9.8161072835522365</c:v>
                </c:pt>
                <c:pt idx="47649">
                  <c:v>9.8198704585404606</c:v>
                </c:pt>
                <c:pt idx="47650">
                  <c:v>9.8200206128728489</c:v>
                </c:pt>
                <c:pt idx="47651">
                  <c:v>9.8045364311115808</c:v>
                </c:pt>
                <c:pt idx="47652">
                  <c:v>9.8113859948393642</c:v>
                </c:pt>
                <c:pt idx="47653">
                  <c:v>9.8223808030618223</c:v>
                </c:pt>
                <c:pt idx="47654">
                  <c:v>9.8275966927445833</c:v>
                </c:pt>
                <c:pt idx="47655">
                  <c:v>9.8211506892028719</c:v>
                </c:pt>
                <c:pt idx="47656">
                  <c:v>9.8219245305883973</c:v>
                </c:pt>
                <c:pt idx="47657">
                  <c:v>9.786319679591081</c:v>
                </c:pt>
                <c:pt idx="47658">
                  <c:v>9.7677431979480058</c:v>
                </c:pt>
                <c:pt idx="47659">
                  <c:v>9.8802440508960228</c:v>
                </c:pt>
                <c:pt idx="47660">
                  <c:v>9.9333632218473937</c:v>
                </c:pt>
                <c:pt idx="47661">
                  <c:v>9.8868191107798502</c:v>
                </c:pt>
                <c:pt idx="47662">
                  <c:v>9.82767530838262</c:v>
                </c:pt>
                <c:pt idx="47663">
                  <c:v>9.7852279269856659</c:v>
                </c:pt>
                <c:pt idx="47664">
                  <c:v>9.774474381911336</c:v>
                </c:pt>
                <c:pt idx="47665">
                  <c:v>9.7811996748479046</c:v>
                </c:pt>
                <c:pt idx="47666">
                  <c:v>9.798448531749326</c:v>
                </c:pt>
                <c:pt idx="47667">
                  <c:v>9.7970145268502673</c:v>
                </c:pt>
                <c:pt idx="47668">
                  <c:v>9.7888259402326643</c:v>
                </c:pt>
                <c:pt idx="47669">
                  <c:v>9.7565942708803863</c:v>
                </c:pt>
                <c:pt idx="47670">
                  <c:v>9.7782098256986334</c:v>
                </c:pt>
                <c:pt idx="47671">
                  <c:v>9.8482246463543603</c:v>
                </c:pt>
                <c:pt idx="47672">
                  <c:v>9.9139201127858989</c:v>
                </c:pt>
                <c:pt idx="47673">
                  <c:v>9.9309778649297957</c:v>
                </c:pt>
                <c:pt idx="47674">
                  <c:v>9.8951404432436316</c:v>
                </c:pt>
                <c:pt idx="47675">
                  <c:v>9.8146365331839327</c:v>
                </c:pt>
                <c:pt idx="47676">
                  <c:v>9.6691373475607438</c:v>
                </c:pt>
                <c:pt idx="47677">
                  <c:v>9.5790540930007424</c:v>
                </c:pt>
                <c:pt idx="47678">
                  <c:v>9.6472901919591862</c:v>
                </c:pt>
                <c:pt idx="47679">
                  <c:v>9.8094959639143209</c:v>
                </c:pt>
                <c:pt idx="47680">
                  <c:v>9.9395110018952053</c:v>
                </c:pt>
                <c:pt idx="47681">
                  <c:v>10.002002115635088</c:v>
                </c:pt>
                <c:pt idx="47682">
                  <c:v>10.003263294995609</c:v>
                </c:pt>
                <c:pt idx="47683">
                  <c:v>9.8714450711508146</c:v>
                </c:pt>
                <c:pt idx="47684">
                  <c:v>9.6977420522566788</c:v>
                </c:pt>
                <c:pt idx="47685">
                  <c:v>9.5863015101346729</c:v>
                </c:pt>
                <c:pt idx="47686">
                  <c:v>9.5773142631970991</c:v>
                </c:pt>
                <c:pt idx="47687">
                  <c:v>9.666593029577637</c:v>
                </c:pt>
                <c:pt idx="47688">
                  <c:v>9.8547358139343846</c:v>
                </c:pt>
                <c:pt idx="47689">
                  <c:v>9.9858164288162889</c:v>
                </c:pt>
                <c:pt idx="47690">
                  <c:v>10.052096146603526</c:v>
                </c:pt>
                <c:pt idx="47691">
                  <c:v>9.931615922755574</c:v>
                </c:pt>
                <c:pt idx="47692">
                  <c:v>9.7625286363834611</c:v>
                </c:pt>
                <c:pt idx="47693">
                  <c:v>9.6437792337525909</c:v>
                </c:pt>
                <c:pt idx="47694">
                  <c:v>9.6258540093091174</c:v>
                </c:pt>
                <c:pt idx="47695">
                  <c:v>9.7543160830368851</c:v>
                </c:pt>
                <c:pt idx="47696">
                  <c:v>9.9202756271355401</c:v>
                </c:pt>
                <c:pt idx="47697">
                  <c:v>10.031891978914423</c:v>
                </c:pt>
                <c:pt idx="47698">
                  <c:v>10.05191798973136</c:v>
                </c:pt>
                <c:pt idx="47699">
                  <c:v>10.031635850218898</c:v>
                </c:pt>
                <c:pt idx="47700">
                  <c:v>9.8802203679197511</c:v>
                </c:pt>
                <c:pt idx="47701">
                  <c:v>9.7294522467414648</c:v>
                </c:pt>
                <c:pt idx="47702">
                  <c:v>9.653986769466508</c:v>
                </c:pt>
                <c:pt idx="47703">
                  <c:v>9.6907760331341422</c:v>
                </c:pt>
                <c:pt idx="47704">
                  <c:v>9.7746417017211886</c:v>
                </c:pt>
                <c:pt idx="47705">
                  <c:v>9.8503551073904791</c:v>
                </c:pt>
                <c:pt idx="47706">
                  <c:v>9.9270826427007481</c:v>
                </c:pt>
                <c:pt idx="47707">
                  <c:v>9.9826104993362321</c:v>
                </c:pt>
                <c:pt idx="47708">
                  <c:v>10.009879185694272</c:v>
                </c:pt>
                <c:pt idx="47709">
                  <c:v>10.012462634938606</c:v>
                </c:pt>
                <c:pt idx="47710">
                  <c:v>9.8619783852115965</c:v>
                </c:pt>
                <c:pt idx="47711">
                  <c:v>9.7887298826327651</c:v>
                </c:pt>
                <c:pt idx="47712">
                  <c:v>9.8583771300354268</c:v>
                </c:pt>
                <c:pt idx="47713">
                  <c:v>9.924270813375502</c:v>
                </c:pt>
                <c:pt idx="47714">
                  <c:v>9.9436082256333957</c:v>
                </c:pt>
                <c:pt idx="47715">
                  <c:v>9.9435128858581887</c:v>
                </c:pt>
                <c:pt idx="47716">
                  <c:v>9.9607268047667841</c:v>
                </c:pt>
                <c:pt idx="47717">
                  <c:v>9.9334774578644289</c:v>
                </c:pt>
                <c:pt idx="47718">
                  <c:v>9.8546644058525601</c:v>
                </c:pt>
                <c:pt idx="47719">
                  <c:v>9.8130396860631315</c:v>
                </c:pt>
                <c:pt idx="47720">
                  <c:v>9.8262205310866246</c:v>
                </c:pt>
                <c:pt idx="47721">
                  <c:v>9.8797887599418726</c:v>
                </c:pt>
                <c:pt idx="47722">
                  <c:v>9.9677148143933501</c:v>
                </c:pt>
                <c:pt idx="47723">
                  <c:v>10.055161094341951</c:v>
                </c:pt>
                <c:pt idx="47724">
                  <c:v>10.093994732671201</c:v>
                </c:pt>
                <c:pt idx="47725">
                  <c:v>10.06663059617728</c:v>
                </c:pt>
                <c:pt idx="47726">
                  <c:v>9.9661888810832568</c:v>
                </c:pt>
                <c:pt idx="47727">
                  <c:v>9.8667290456785146</c:v>
                </c:pt>
                <c:pt idx="47728">
                  <c:v>9.8256885824028757</c:v>
                </c:pt>
                <c:pt idx="47729">
                  <c:v>9.8246781075308451</c:v>
                </c:pt>
                <c:pt idx="47730">
                  <c:v>9.8601154523213665</c:v>
                </c:pt>
                <c:pt idx="47731">
                  <c:v>9.9344911884264899</c:v>
                </c:pt>
                <c:pt idx="47732">
                  <c:v>9.9312006970227529</c:v>
                </c:pt>
                <c:pt idx="47733">
                  <c:v>9.8534461778420894</c:v>
                </c:pt>
                <c:pt idx="47734">
                  <c:v>10.010700983483368</c:v>
                </c:pt>
                <c:pt idx="47735">
                  <c:v>10.062074150002459</c:v>
                </c:pt>
                <c:pt idx="47736">
                  <c:v>9.9752537622459876</c:v>
                </c:pt>
                <c:pt idx="47737">
                  <c:v>9.945342722881314</c:v>
                </c:pt>
                <c:pt idx="47738">
                  <c:v>9.9834445775600269</c:v>
                </c:pt>
                <c:pt idx="47739">
                  <c:v>9.9831596205102997</c:v>
                </c:pt>
                <c:pt idx="47740">
                  <c:v>9.9556383701977644</c:v>
                </c:pt>
                <c:pt idx="47741">
                  <c:v>9.9413573730371745</c:v>
                </c:pt>
                <c:pt idx="47742">
                  <c:v>9.9530540796106806</c:v>
                </c:pt>
                <c:pt idx="47743">
                  <c:v>9.941907415978454</c:v>
                </c:pt>
                <c:pt idx="47744">
                  <c:v>9.9391051698122759</c:v>
                </c:pt>
                <c:pt idx="47745">
                  <c:v>9.9379202116297964</c:v>
                </c:pt>
                <c:pt idx="47746">
                  <c:v>9.9393067911081729</c:v>
                </c:pt>
                <c:pt idx="47747">
                  <c:v>9.9563667794840924</c:v>
                </c:pt>
                <c:pt idx="47748">
                  <c:v>9.9616778031976008</c:v>
                </c:pt>
                <c:pt idx="47749">
                  <c:v>9.9745787911313837</c:v>
                </c:pt>
                <c:pt idx="47750">
                  <c:v>9.9553866807034463</c:v>
                </c:pt>
                <c:pt idx="47751">
                  <c:v>9.9555667326980615</c:v>
                </c:pt>
                <c:pt idx="47752">
                  <c:v>9.9516453441763186</c:v>
                </c:pt>
                <c:pt idx="47753">
                  <c:v>9.959726013453416</c:v>
                </c:pt>
                <c:pt idx="47754">
                  <c:v>9.9243780692512793</c:v>
                </c:pt>
                <c:pt idx="47755">
                  <c:v>9.854355948644109</c:v>
                </c:pt>
                <c:pt idx="47756">
                  <c:v>9.8772923252885523</c:v>
                </c:pt>
                <c:pt idx="47757">
                  <c:v>9.9229327646224164</c:v>
                </c:pt>
                <c:pt idx="47758">
                  <c:v>9.9520644753754137</c:v>
                </c:pt>
                <c:pt idx="47759">
                  <c:v>9.9697488879928233</c:v>
                </c:pt>
                <c:pt idx="47760">
                  <c:v>9.9627094995951264</c:v>
                </c:pt>
                <c:pt idx="47761">
                  <c:v>9.9032965274919125</c:v>
                </c:pt>
                <c:pt idx="47762">
                  <c:v>9.9053188888374599</c:v>
                </c:pt>
                <c:pt idx="47763">
                  <c:v>9.9019853591560043</c:v>
                </c:pt>
                <c:pt idx="47764">
                  <c:v>9.8944321165311866</c:v>
                </c:pt>
                <c:pt idx="47765">
                  <c:v>9.9133580271340431</c:v>
                </c:pt>
                <c:pt idx="47766">
                  <c:v>9.8770342746365785</c:v>
                </c:pt>
                <c:pt idx="47767">
                  <c:v>9.8802392306223474</c:v>
                </c:pt>
                <c:pt idx="47768">
                  <c:v>9.9238535620802395</c:v>
                </c:pt>
                <c:pt idx="47769">
                  <c:v>9.9277284395457297</c:v>
                </c:pt>
                <c:pt idx="47770">
                  <c:v>9.9027750104694849</c:v>
                </c:pt>
                <c:pt idx="47771">
                  <c:v>9.8727162638232073</c:v>
                </c:pt>
                <c:pt idx="47772">
                  <c:v>9.8380784621700847</c:v>
                </c:pt>
                <c:pt idx="47773">
                  <c:v>9.8325946916703106</c:v>
                </c:pt>
                <c:pt idx="47774">
                  <c:v>9.8567542856433459</c:v>
                </c:pt>
                <c:pt idx="47775">
                  <c:v>9.8842255523465283</c:v>
                </c:pt>
                <c:pt idx="47776">
                  <c:v>9.9114218452293379</c:v>
                </c:pt>
                <c:pt idx="47777">
                  <c:v>9.871203549201006</c:v>
                </c:pt>
                <c:pt idx="47778">
                  <c:v>9.8750645322574933</c:v>
                </c:pt>
                <c:pt idx="47779">
                  <c:v>9.8680890372716874</c:v>
                </c:pt>
                <c:pt idx="47780">
                  <c:v>9.8581588534887867</c:v>
                </c:pt>
                <c:pt idx="47781">
                  <c:v>9.8387468319906048</c:v>
                </c:pt>
                <c:pt idx="47782">
                  <c:v>9.8062094645168667</c:v>
                </c:pt>
                <c:pt idx="47783">
                  <c:v>9.8204500140058126</c:v>
                </c:pt>
                <c:pt idx="47784">
                  <c:v>9.8671389286760007</c:v>
                </c:pt>
                <c:pt idx="47785">
                  <c:v>9.8716362202934356</c:v>
                </c:pt>
                <c:pt idx="47786">
                  <c:v>9.8853199340682583</c:v>
                </c:pt>
                <c:pt idx="47787">
                  <c:v>9.8762889678417682</c:v>
                </c:pt>
                <c:pt idx="47788">
                  <c:v>9.8582287316025887</c:v>
                </c:pt>
                <c:pt idx="47789">
                  <c:v>9.822304494691517</c:v>
                </c:pt>
                <c:pt idx="47790">
                  <c:v>9.792803141921917</c:v>
                </c:pt>
                <c:pt idx="47791">
                  <c:v>9.7947362399593061</c:v>
                </c:pt>
                <c:pt idx="47792">
                  <c:v>9.8389863597903489</c:v>
                </c:pt>
                <c:pt idx="47793">
                  <c:v>9.8743599618468423</c:v>
                </c:pt>
                <c:pt idx="47794">
                  <c:v>9.9012558367820809</c:v>
                </c:pt>
                <c:pt idx="47795">
                  <c:v>9.9322551273518638</c:v>
                </c:pt>
                <c:pt idx="47796">
                  <c:v>9.9176185583284333</c:v>
                </c:pt>
                <c:pt idx="47797">
                  <c:v>9.8972410400338582</c:v>
                </c:pt>
                <c:pt idx="47798">
                  <c:v>9.8806129303591543</c:v>
                </c:pt>
                <c:pt idx="47799">
                  <c:v>9.8925173211533508</c:v>
                </c:pt>
                <c:pt idx="47800">
                  <c:v>9.8928309926270099</c:v>
                </c:pt>
                <c:pt idx="47801">
                  <c:v>9.8692959814075483</c:v>
                </c:pt>
                <c:pt idx="47802">
                  <c:v>9.8436931871834172</c:v>
                </c:pt>
                <c:pt idx="47803">
                  <c:v>9.8536071823798075</c:v>
                </c:pt>
                <c:pt idx="47804">
                  <c:v>9.8792122001670446</c:v>
                </c:pt>
                <c:pt idx="47805">
                  <c:v>9.9094803760887196</c:v>
                </c:pt>
                <c:pt idx="47806">
                  <c:v>9.8975451814811848</c:v>
                </c:pt>
                <c:pt idx="47807">
                  <c:v>9.8613207684379507</c:v>
                </c:pt>
                <c:pt idx="47808">
                  <c:v>9.8233842767715434</c:v>
                </c:pt>
                <c:pt idx="47809">
                  <c:v>9.8065248078891347</c:v>
                </c:pt>
                <c:pt idx="47810">
                  <c:v>9.8279767327993817</c:v>
                </c:pt>
                <c:pt idx="47811">
                  <c:v>9.8472033183443042</c:v>
                </c:pt>
                <c:pt idx="47812">
                  <c:v>9.8948227213479782</c:v>
                </c:pt>
                <c:pt idx="47813">
                  <c:v>9.9184989112462514</c:v>
                </c:pt>
                <c:pt idx="47814">
                  <c:v>9.9398775635520398</c:v>
                </c:pt>
                <c:pt idx="47815">
                  <c:v>9.9193261484560971</c:v>
                </c:pt>
                <c:pt idx="47816">
                  <c:v>9.883098370435631</c:v>
                </c:pt>
                <c:pt idx="47817">
                  <c:v>9.8656629027113354</c:v>
                </c:pt>
                <c:pt idx="47818">
                  <c:v>9.8714407459480853</c:v>
                </c:pt>
                <c:pt idx="47819">
                  <c:v>9.868997782895093</c:v>
                </c:pt>
                <c:pt idx="47820">
                  <c:v>9.8777254963980923</c:v>
                </c:pt>
                <c:pt idx="47821">
                  <c:v>9.8990312468173958</c:v>
                </c:pt>
                <c:pt idx="47822">
                  <c:v>9.9021556439849281</c:v>
                </c:pt>
                <c:pt idx="47823">
                  <c:v>9.8665020595784654</c:v>
                </c:pt>
                <c:pt idx="47824">
                  <c:v>9.8780440438193935</c:v>
                </c:pt>
                <c:pt idx="47825">
                  <c:v>9.8576456214761361</c:v>
                </c:pt>
                <c:pt idx="47826">
                  <c:v>9.8620070899998602</c:v>
                </c:pt>
                <c:pt idx="47827">
                  <c:v>9.8476580873745885</c:v>
                </c:pt>
                <c:pt idx="47828">
                  <c:v>9.8666106474334487</c:v>
                </c:pt>
                <c:pt idx="47829">
                  <c:v>9.898305929974752</c:v>
                </c:pt>
                <c:pt idx="47830">
                  <c:v>9.8887656510086792</c:v>
                </c:pt>
                <c:pt idx="47831">
                  <c:v>9.8941213979659182</c:v>
                </c:pt>
                <c:pt idx="47832">
                  <c:v>9.8974882416991061</c:v>
                </c:pt>
                <c:pt idx="47833">
                  <c:v>9.8987835019448234</c:v>
                </c:pt>
                <c:pt idx="47834">
                  <c:v>9.8934041700559128</c:v>
                </c:pt>
                <c:pt idx="47835">
                  <c:v>9.8477502118118991</c:v>
                </c:pt>
                <c:pt idx="47836">
                  <c:v>9.8312280362143021</c:v>
                </c:pt>
                <c:pt idx="47837">
                  <c:v>9.8264716422981504</c:v>
                </c:pt>
                <c:pt idx="47838">
                  <c:v>9.8337977905710989</c:v>
                </c:pt>
                <c:pt idx="47839">
                  <c:v>9.8592623000255664</c:v>
                </c:pt>
                <c:pt idx="47840">
                  <c:v>9.9042815207957524</c:v>
                </c:pt>
                <c:pt idx="47841">
                  <c:v>9.920655084639483</c:v>
                </c:pt>
                <c:pt idx="47842">
                  <c:v>9.9587301277218643</c:v>
                </c:pt>
                <c:pt idx="47843">
                  <c:v>9.9421705833917056</c:v>
                </c:pt>
                <c:pt idx="47844">
                  <c:v>9.8915500949156634</c:v>
                </c:pt>
                <c:pt idx="47845">
                  <c:v>9.8402610943364799</c:v>
                </c:pt>
                <c:pt idx="47846">
                  <c:v>9.8247920461735987</c:v>
                </c:pt>
                <c:pt idx="47847">
                  <c:v>9.8369840386431591</c:v>
                </c:pt>
                <c:pt idx="47848">
                  <c:v>9.8450667972367114</c:v>
                </c:pt>
                <c:pt idx="47849">
                  <c:v>9.8825524740422157</c:v>
                </c:pt>
                <c:pt idx="47850">
                  <c:v>9.8829982684864728</c:v>
                </c:pt>
                <c:pt idx="47851">
                  <c:v>9.8598282001655466</c:v>
                </c:pt>
                <c:pt idx="47852">
                  <c:v>9.8437950864311325</c:v>
                </c:pt>
                <c:pt idx="47853">
                  <c:v>9.849474504575003</c:v>
                </c:pt>
                <c:pt idx="47854">
                  <c:v>9.8501791023135219</c:v>
                </c:pt>
                <c:pt idx="47855">
                  <c:v>9.8765739898344727</c:v>
                </c:pt>
                <c:pt idx="47856">
                  <c:v>9.8764732137476994</c:v>
                </c:pt>
                <c:pt idx="47857">
                  <c:v>9.8854480315692417</c:v>
                </c:pt>
                <c:pt idx="47858">
                  <c:v>9.8954272771740808</c:v>
                </c:pt>
                <c:pt idx="47859">
                  <c:v>9.8827620859891496</c:v>
                </c:pt>
                <c:pt idx="47860">
                  <c:v>9.8745991783124349</c:v>
                </c:pt>
                <c:pt idx="47861">
                  <c:v>9.8742300231315383</c:v>
                </c:pt>
                <c:pt idx="47862">
                  <c:v>9.8657216114481709</c:v>
                </c:pt>
                <c:pt idx="47863">
                  <c:v>9.8427732521236155</c:v>
                </c:pt>
                <c:pt idx="47864">
                  <c:v>9.8440522921803275</c:v>
                </c:pt>
                <c:pt idx="47865">
                  <c:v>9.8464957860434943</c:v>
                </c:pt>
                <c:pt idx="47866">
                  <c:v>9.8236236864793245</c:v>
                </c:pt>
                <c:pt idx="47867">
                  <c:v>9.8052563603549139</c:v>
                </c:pt>
                <c:pt idx="47868">
                  <c:v>9.7990199401540128</c:v>
                </c:pt>
                <c:pt idx="47869">
                  <c:v>9.8462852962262524</c:v>
                </c:pt>
                <c:pt idx="47870">
                  <c:v>9.8904489955462527</c:v>
                </c:pt>
                <c:pt idx="47871">
                  <c:v>9.8895270748646524</c:v>
                </c:pt>
                <c:pt idx="47872">
                  <c:v>9.8677788890936426</c:v>
                </c:pt>
                <c:pt idx="47873">
                  <c:v>9.8278575678879019</c:v>
                </c:pt>
                <c:pt idx="47874">
                  <c:v>9.8194547369807825</c:v>
                </c:pt>
                <c:pt idx="47875">
                  <c:v>9.8316764096789928</c:v>
                </c:pt>
                <c:pt idx="47876">
                  <c:v>9.86516642238937</c:v>
                </c:pt>
                <c:pt idx="47877">
                  <c:v>9.8781853135792872</c:v>
                </c:pt>
                <c:pt idx="47878">
                  <c:v>9.8706281291881997</c:v>
                </c:pt>
                <c:pt idx="47879">
                  <c:v>9.8704399524922675</c:v>
                </c:pt>
                <c:pt idx="47880">
                  <c:v>9.8632973184901136</c:v>
                </c:pt>
                <c:pt idx="47881">
                  <c:v>9.853516796584957</c:v>
                </c:pt>
                <c:pt idx="47882">
                  <c:v>9.8431634404612609</c:v>
                </c:pt>
                <c:pt idx="47883">
                  <c:v>9.8711736987451069</c:v>
                </c:pt>
                <c:pt idx="47884">
                  <c:v>9.8966796858910318</c:v>
                </c:pt>
                <c:pt idx="47885">
                  <c:v>9.8887675622745892</c:v>
                </c:pt>
                <c:pt idx="47886">
                  <c:v>9.8672502117941452</c:v>
                </c:pt>
                <c:pt idx="47887">
                  <c:v>9.7454843050762854</c:v>
                </c:pt>
                <c:pt idx="47888">
                  <c:v>9.8352659592311564</c:v>
                </c:pt>
                <c:pt idx="47889">
                  <c:v>9.9509454552079148</c:v>
                </c:pt>
                <c:pt idx="47890">
                  <c:v>9.8016180671547222</c:v>
                </c:pt>
                <c:pt idx="47891">
                  <c:v>9.7725882257596002</c:v>
                </c:pt>
                <c:pt idx="47892">
                  <c:v>9.8805849191300386</c:v>
                </c:pt>
                <c:pt idx="47893">
                  <c:v>10.014778721841537</c:v>
                </c:pt>
                <c:pt idx="47894">
                  <c:v>9.982712482180613</c:v>
                </c:pt>
                <c:pt idx="47895">
                  <c:v>9.8904291894802636</c:v>
                </c:pt>
                <c:pt idx="47896">
                  <c:v>9.8435723038736711</c:v>
                </c:pt>
                <c:pt idx="47897">
                  <c:v>9.8172015192266588</c:v>
                </c:pt>
                <c:pt idx="47898">
                  <c:v>9.8126749112057094</c:v>
                </c:pt>
                <c:pt idx="47899">
                  <c:v>9.8256551741687037</c:v>
                </c:pt>
                <c:pt idx="47900">
                  <c:v>9.877970898817944</c:v>
                </c:pt>
                <c:pt idx="47901">
                  <c:v>9.9017783208739232</c:v>
                </c:pt>
                <c:pt idx="47902">
                  <c:v>9.8874529126661468</c:v>
                </c:pt>
                <c:pt idx="47903">
                  <c:v>9.8749675709095026</c:v>
                </c:pt>
                <c:pt idx="47904">
                  <c:v>9.8834701245907119</c:v>
                </c:pt>
                <c:pt idx="47905">
                  <c:v>9.8907581995112217</c:v>
                </c:pt>
                <c:pt idx="47906">
                  <c:v>9.8872845445189412</c:v>
                </c:pt>
                <c:pt idx="47907">
                  <c:v>9.882316351178611</c:v>
                </c:pt>
                <c:pt idx="47908">
                  <c:v>9.8755567678674456</c:v>
                </c:pt>
                <c:pt idx="47909">
                  <c:v>9.8658097959725755</c:v>
                </c:pt>
                <c:pt idx="47910">
                  <c:v>9.8667528870744068</c:v>
                </c:pt>
                <c:pt idx="47911">
                  <c:v>9.8708371828324744</c:v>
                </c:pt>
                <c:pt idx="47912">
                  <c:v>9.8979818002335556</c:v>
                </c:pt>
                <c:pt idx="47913">
                  <c:v>9.9080393016522237</c:v>
                </c:pt>
                <c:pt idx="47914">
                  <c:v>9.8957509675394544</c:v>
                </c:pt>
                <c:pt idx="47915">
                  <c:v>9.8556621076246049</c:v>
                </c:pt>
                <c:pt idx="47916">
                  <c:v>9.8382813795108515</c:v>
                </c:pt>
                <c:pt idx="47917">
                  <c:v>9.8402017350210347</c:v>
                </c:pt>
                <c:pt idx="47918">
                  <c:v>9.8571173815528077</c:v>
                </c:pt>
                <c:pt idx="47919">
                  <c:v>9.8796742886901825</c:v>
                </c:pt>
                <c:pt idx="47920">
                  <c:v>9.9011046660733939</c:v>
                </c:pt>
                <c:pt idx="47921">
                  <c:v>9.8998379130590521</c:v>
                </c:pt>
                <c:pt idx="47922">
                  <c:v>9.8763038326026376</c:v>
                </c:pt>
                <c:pt idx="47923">
                  <c:v>9.8263044228997209</c:v>
                </c:pt>
                <c:pt idx="47924">
                  <c:v>9.8652274564668723</c:v>
                </c:pt>
                <c:pt idx="47925">
                  <c:v>9.8520047354049503</c:v>
                </c:pt>
                <c:pt idx="47926">
                  <c:v>9.8345836576398042</c:v>
                </c:pt>
                <c:pt idx="47927">
                  <c:v>9.8453963081401596</c:v>
                </c:pt>
                <c:pt idx="47928">
                  <c:v>9.8658192564345786</c:v>
                </c:pt>
                <c:pt idx="47929">
                  <c:v>9.8604516671993778</c:v>
                </c:pt>
                <c:pt idx="47930">
                  <c:v>9.8420805841661689</c:v>
                </c:pt>
                <c:pt idx="47931">
                  <c:v>9.8288128426011969</c:v>
                </c:pt>
                <c:pt idx="47932">
                  <c:v>9.8370583938288583</c:v>
                </c:pt>
                <c:pt idx="47933">
                  <c:v>9.8448050125205491</c:v>
                </c:pt>
                <c:pt idx="47934">
                  <c:v>9.8443984081109548</c:v>
                </c:pt>
                <c:pt idx="47935">
                  <c:v>9.8363431214064949</c:v>
                </c:pt>
                <c:pt idx="47936">
                  <c:v>9.8293812343660107</c:v>
                </c:pt>
                <c:pt idx="47937">
                  <c:v>9.8364664056499915</c:v>
                </c:pt>
                <c:pt idx="47938">
                  <c:v>9.8432956740901449</c:v>
                </c:pt>
                <c:pt idx="47939">
                  <c:v>9.8566280907731905</c:v>
                </c:pt>
                <c:pt idx="47940">
                  <c:v>9.8935111128283832</c:v>
                </c:pt>
                <c:pt idx="47941">
                  <c:v>9.917432686453326</c:v>
                </c:pt>
                <c:pt idx="47942">
                  <c:v>9.9280854088248969</c:v>
                </c:pt>
                <c:pt idx="47943">
                  <c:v>9.9023223427842861</c:v>
                </c:pt>
                <c:pt idx="47944">
                  <c:v>9.8487165170957383</c:v>
                </c:pt>
                <c:pt idx="47945">
                  <c:v>9.7798186145910488</c:v>
                </c:pt>
                <c:pt idx="47946">
                  <c:v>9.731293791491705</c:v>
                </c:pt>
                <c:pt idx="47947">
                  <c:v>9.732919661356858</c:v>
                </c:pt>
                <c:pt idx="47948">
                  <c:v>9.7767199360606689</c:v>
                </c:pt>
                <c:pt idx="47949">
                  <c:v>9.8376269936228926</c:v>
                </c:pt>
                <c:pt idx="47950">
                  <c:v>9.8766735194043367</c:v>
                </c:pt>
                <c:pt idx="47951">
                  <c:v>9.8892334628223395</c:v>
                </c:pt>
                <c:pt idx="47952">
                  <c:v>9.9148222339872429</c:v>
                </c:pt>
                <c:pt idx="47953">
                  <c:v>9.9300392860853037</c:v>
                </c:pt>
                <c:pt idx="47954">
                  <c:v>9.9204700251705109</c:v>
                </c:pt>
                <c:pt idx="47955">
                  <c:v>9.8588424314973917</c:v>
                </c:pt>
                <c:pt idx="47956">
                  <c:v>9.817320970966934</c:v>
                </c:pt>
                <c:pt idx="47957">
                  <c:v>9.8137983890852496</c:v>
                </c:pt>
                <c:pt idx="47958">
                  <c:v>9.8268010869822451</c:v>
                </c:pt>
                <c:pt idx="47959">
                  <c:v>9.8478598346396797</c:v>
                </c:pt>
                <c:pt idx="47960">
                  <c:v>9.8640449709756179</c:v>
                </c:pt>
                <c:pt idx="47961">
                  <c:v>9.8927427918977422</c:v>
                </c:pt>
                <c:pt idx="47962">
                  <c:v>9.8831633803300711</c:v>
                </c:pt>
                <c:pt idx="47963">
                  <c:v>9.8922327777843648</c:v>
                </c:pt>
                <c:pt idx="47964">
                  <c:v>9.9069217568655983</c:v>
                </c:pt>
                <c:pt idx="47965">
                  <c:v>9.89497407521071</c:v>
                </c:pt>
                <c:pt idx="47966">
                  <c:v>9.8865913541530865</c:v>
                </c:pt>
                <c:pt idx="47967">
                  <c:v>9.8823598139988391</c:v>
                </c:pt>
                <c:pt idx="47968">
                  <c:v>9.8530805668185977</c:v>
                </c:pt>
                <c:pt idx="47969">
                  <c:v>9.8700493713933515</c:v>
                </c:pt>
                <c:pt idx="47970">
                  <c:v>9.8876596345216807</c:v>
                </c:pt>
                <c:pt idx="47971">
                  <c:v>9.9025286795606391</c:v>
                </c:pt>
                <c:pt idx="47972">
                  <c:v>9.8983329437029468</c:v>
                </c:pt>
                <c:pt idx="47973">
                  <c:v>9.8977092334138241</c:v>
                </c:pt>
                <c:pt idx="47974">
                  <c:v>9.8991169491938571</c:v>
                </c:pt>
                <c:pt idx="47975">
                  <c:v>9.8977428161160237</c:v>
                </c:pt>
                <c:pt idx="47976">
                  <c:v>9.9178356923107778</c:v>
                </c:pt>
                <c:pt idx="47977">
                  <c:v>9.9352568311248763</c:v>
                </c:pt>
                <c:pt idx="47978">
                  <c:v>9.9430969670999385</c:v>
                </c:pt>
                <c:pt idx="47979">
                  <c:v>9.9175867114154688</c:v>
                </c:pt>
                <c:pt idx="47980">
                  <c:v>9.8825338515545571</c:v>
                </c:pt>
                <c:pt idx="47981">
                  <c:v>9.821733506725975</c:v>
                </c:pt>
                <c:pt idx="47982">
                  <c:v>9.7982445185009794</c:v>
                </c:pt>
                <c:pt idx="47983">
                  <c:v>9.8119268429131612</c:v>
                </c:pt>
                <c:pt idx="47984">
                  <c:v>9.8815490611450194</c:v>
                </c:pt>
                <c:pt idx="47985">
                  <c:v>9.9232045336142392</c:v>
                </c:pt>
                <c:pt idx="47986">
                  <c:v>9.9510922311726127</c:v>
                </c:pt>
                <c:pt idx="47987">
                  <c:v>9.9765886163384501</c:v>
                </c:pt>
                <c:pt idx="47988">
                  <c:v>9.9770593430396204</c:v>
                </c:pt>
                <c:pt idx="47989">
                  <c:v>9.9166567109294128</c:v>
                </c:pt>
                <c:pt idx="47990">
                  <c:v>9.8872638652849236</c:v>
                </c:pt>
                <c:pt idx="47991">
                  <c:v>9.8712163503327019</c:v>
                </c:pt>
                <c:pt idx="47992">
                  <c:v>9.8726899346329002</c:v>
                </c:pt>
                <c:pt idx="47993">
                  <c:v>9.8783682788406555</c:v>
                </c:pt>
                <c:pt idx="47994">
                  <c:v>9.8716314332684334</c:v>
                </c:pt>
                <c:pt idx="47995">
                  <c:v>9.877971818634558</c:v>
                </c:pt>
                <c:pt idx="47996">
                  <c:v>9.8732371921947681</c:v>
                </c:pt>
                <c:pt idx="47997">
                  <c:v>9.887516601084446</c:v>
                </c:pt>
                <c:pt idx="47998">
                  <c:v>9.9052339278026036</c:v>
                </c:pt>
                <c:pt idx="47999">
                  <c:v>9.9134805107044048</c:v>
                </c:pt>
                <c:pt idx="48000">
                  <c:v>9.8910179479283702</c:v>
                </c:pt>
                <c:pt idx="48001">
                  <c:v>9.8664371136344506</c:v>
                </c:pt>
                <c:pt idx="48002">
                  <c:v>9.8458446610850867</c:v>
                </c:pt>
                <c:pt idx="48003">
                  <c:v>9.8317297058562936</c:v>
                </c:pt>
                <c:pt idx="48004">
                  <c:v>9.8320932860804291</c:v>
                </c:pt>
                <c:pt idx="48005">
                  <c:v>9.8416707093900619</c:v>
                </c:pt>
                <c:pt idx="48006">
                  <c:v>9.8533440009144933</c:v>
                </c:pt>
                <c:pt idx="48007">
                  <c:v>9.8381388603264082</c:v>
                </c:pt>
                <c:pt idx="48008">
                  <c:v>9.8393610342288689</c:v>
                </c:pt>
                <c:pt idx="48009">
                  <c:v>9.8697434007680513</c:v>
                </c:pt>
                <c:pt idx="48010">
                  <c:v>9.8741644563261808</c:v>
                </c:pt>
                <c:pt idx="48011">
                  <c:v>9.8918206659411307</c:v>
                </c:pt>
                <c:pt idx="48012">
                  <c:v>9.8957635489819982</c:v>
                </c:pt>
                <c:pt idx="48013">
                  <c:v>9.8733933159065188</c:v>
                </c:pt>
                <c:pt idx="48014">
                  <c:v>9.8358329928191015</c:v>
                </c:pt>
                <c:pt idx="48015">
                  <c:v>9.8214550024986309</c:v>
                </c:pt>
                <c:pt idx="48016">
                  <c:v>9.8359567185624179</c:v>
                </c:pt>
                <c:pt idx="48017">
                  <c:v>9.8618394586720797</c:v>
                </c:pt>
                <c:pt idx="48018">
                  <c:v>9.8793077306783701</c:v>
                </c:pt>
                <c:pt idx="48019">
                  <c:v>9.899529636632467</c:v>
                </c:pt>
                <c:pt idx="48020">
                  <c:v>9.9005110984400044</c:v>
                </c:pt>
                <c:pt idx="48021">
                  <c:v>9.9222248332770491</c:v>
                </c:pt>
                <c:pt idx="48022">
                  <c:v>9.9140434900611698</c:v>
                </c:pt>
                <c:pt idx="48023">
                  <c:v>9.9073716508573746</c:v>
                </c:pt>
                <c:pt idx="48024">
                  <c:v>9.8893169843588726</c:v>
                </c:pt>
                <c:pt idx="48025">
                  <c:v>9.8932451720918859</c:v>
                </c:pt>
                <c:pt idx="48026">
                  <c:v>9.8561538686378292</c:v>
                </c:pt>
                <c:pt idx="48027">
                  <c:v>9.8459715483042221</c:v>
                </c:pt>
                <c:pt idx="48028">
                  <c:v>9.8610807288278757</c:v>
                </c:pt>
                <c:pt idx="48029">
                  <c:v>9.8520051311384158</c:v>
                </c:pt>
                <c:pt idx="48030">
                  <c:v>9.8622336706331399</c:v>
                </c:pt>
                <c:pt idx="48031">
                  <c:v>9.8727143903019883</c:v>
                </c:pt>
                <c:pt idx="48032">
                  <c:v>9.8928358509317622</c:v>
                </c:pt>
                <c:pt idx="48033">
                  <c:v>9.8736680869171582</c:v>
                </c:pt>
                <c:pt idx="48034">
                  <c:v>9.8743128342422732</c:v>
                </c:pt>
                <c:pt idx="48035">
                  <c:v>9.8646093372448824</c:v>
                </c:pt>
                <c:pt idx="48036">
                  <c:v>9.8471610007715977</c:v>
                </c:pt>
                <c:pt idx="48037">
                  <c:v>9.8461447225455032</c:v>
                </c:pt>
                <c:pt idx="48038">
                  <c:v>9.8534815850583328</c:v>
                </c:pt>
                <c:pt idx="48039">
                  <c:v>9.8610363655716835</c:v>
                </c:pt>
                <c:pt idx="48040">
                  <c:v>9.8849783314834205</c:v>
                </c:pt>
                <c:pt idx="48041">
                  <c:v>9.9118503486591401</c:v>
                </c:pt>
                <c:pt idx="48042">
                  <c:v>9.9164149479666808</c:v>
                </c:pt>
                <c:pt idx="48043">
                  <c:v>9.8977159264195826</c:v>
                </c:pt>
                <c:pt idx="48044">
                  <c:v>9.8498331349163006</c:v>
                </c:pt>
                <c:pt idx="48045">
                  <c:v>9.8130454355646997</c:v>
                </c:pt>
                <c:pt idx="48046">
                  <c:v>9.7759588734117635</c:v>
                </c:pt>
                <c:pt idx="48047">
                  <c:v>9.7990011623471034</c:v>
                </c:pt>
                <c:pt idx="48048">
                  <c:v>9.87359856089296</c:v>
                </c:pt>
                <c:pt idx="48049">
                  <c:v>9.9899521978096306</c:v>
                </c:pt>
                <c:pt idx="48050">
                  <c:v>10.023807229345529</c:v>
                </c:pt>
                <c:pt idx="48051">
                  <c:v>9.8892157671549672</c:v>
                </c:pt>
                <c:pt idx="48052">
                  <c:v>9.6472214511383036</c:v>
                </c:pt>
                <c:pt idx="48053">
                  <c:v>9.4608514529960566</c:v>
                </c:pt>
                <c:pt idx="48054">
                  <c:v>9.5086910325737151</c:v>
                </c:pt>
                <c:pt idx="48055">
                  <c:v>9.7161798378332271</c:v>
                </c:pt>
                <c:pt idx="48056">
                  <c:v>9.9460280743582512</c:v>
                </c:pt>
                <c:pt idx="48057">
                  <c:v>10.01728491011049</c:v>
                </c:pt>
                <c:pt idx="48058">
                  <c:v>9.8832181218912645</c:v>
                </c:pt>
                <c:pt idx="48059">
                  <c:v>9.7006560433643987</c:v>
                </c:pt>
                <c:pt idx="48060">
                  <c:v>9.6422898816231868</c:v>
                </c:pt>
                <c:pt idx="48061">
                  <c:v>9.7695606308607594</c:v>
                </c:pt>
                <c:pt idx="48062">
                  <c:v>9.9039068408586939</c:v>
                </c:pt>
                <c:pt idx="48063">
                  <c:v>9.8687595988093371</c:v>
                </c:pt>
                <c:pt idx="48064">
                  <c:v>9.6358286054080455</c:v>
                </c:pt>
                <c:pt idx="48065">
                  <c:v>9.3888858586739197</c:v>
                </c:pt>
                <c:pt idx="48066">
                  <c:v>9.3230779971033169</c:v>
                </c:pt>
                <c:pt idx="48067">
                  <c:v>9.4909000437724949</c:v>
                </c:pt>
                <c:pt idx="48068">
                  <c:v>9.8008547095860052</c:v>
                </c:pt>
                <c:pt idx="48069">
                  <c:v>10.136705548756121</c:v>
                </c:pt>
                <c:pt idx="48070">
                  <c:v>10.294251450248689</c:v>
                </c:pt>
                <c:pt idx="48071">
                  <c:v>10.189217258304273</c:v>
                </c:pt>
                <c:pt idx="48072">
                  <c:v>9.9537829650252654</c:v>
                </c:pt>
                <c:pt idx="48073">
                  <c:v>9.7032243530489151</c:v>
                </c:pt>
                <c:pt idx="48074">
                  <c:v>9.5491283951232351</c:v>
                </c:pt>
                <c:pt idx="48075">
                  <c:v>9.5575594717422216</c:v>
                </c:pt>
                <c:pt idx="48076">
                  <c:v>9.6800875751659916</c:v>
                </c:pt>
                <c:pt idx="48077">
                  <c:v>9.8477592493505952</c:v>
                </c:pt>
                <c:pt idx="48078">
                  <c:v>9.9715065491374144</c:v>
                </c:pt>
                <c:pt idx="48079">
                  <c:v>9.93242160522807</c:v>
                </c:pt>
                <c:pt idx="48080">
                  <c:v>9.7090804723329729</c:v>
                </c:pt>
                <c:pt idx="48081">
                  <c:v>9.6980290339307551</c:v>
                </c:pt>
                <c:pt idx="48082">
                  <c:v>9.683456777538467</c:v>
                </c:pt>
                <c:pt idx="48083">
                  <c:v>9.4613879307969491</c:v>
                </c:pt>
                <c:pt idx="48084">
                  <c:v>9.1871543364190345</c:v>
                </c:pt>
                <c:pt idx="48085">
                  <c:v>9.0859139539479585</c:v>
                </c:pt>
                <c:pt idx="48086">
                  <c:v>9.2155045566042428</c:v>
                </c:pt>
                <c:pt idx="48087">
                  <c:v>9.4885416607631718</c:v>
                </c:pt>
                <c:pt idx="48088">
                  <c:v>9.7389188783930383</c:v>
                </c:pt>
                <c:pt idx="48089">
                  <c:v>9.9364851649992119</c:v>
                </c:pt>
                <c:pt idx="48090">
                  <c:v>10.027723829344579</c:v>
                </c:pt>
                <c:pt idx="48091">
                  <c:v>9.9392313466206961</c:v>
                </c:pt>
                <c:pt idx="48092">
                  <c:v>9.7107560782103004</c:v>
                </c:pt>
                <c:pt idx="48093">
                  <c:v>9.4781651992825946</c:v>
                </c:pt>
                <c:pt idx="48094">
                  <c:v>9.407530533429016</c:v>
                </c:pt>
                <c:pt idx="48095">
                  <c:v>9.5331664055458223</c:v>
                </c:pt>
                <c:pt idx="48096">
                  <c:v>9.7731858199127402</c:v>
                </c:pt>
                <c:pt idx="48097">
                  <c:v>9.9883205127191719</c:v>
                </c:pt>
                <c:pt idx="48098">
                  <c:v>10.044404761290433</c:v>
                </c:pt>
                <c:pt idx="48099">
                  <c:v>10.016394449903686</c:v>
                </c:pt>
                <c:pt idx="48100">
                  <c:v>9.9006774945089369</c:v>
                </c:pt>
                <c:pt idx="48101">
                  <c:v>9.7349700736734324</c:v>
                </c:pt>
                <c:pt idx="48102">
                  <c:v>9.591966901305037</c:v>
                </c:pt>
                <c:pt idx="48103">
                  <c:v>9.5956162398508251</c:v>
                </c:pt>
                <c:pt idx="48104">
                  <c:v>9.7301028035706523</c:v>
                </c:pt>
                <c:pt idx="48105">
                  <c:v>9.908630507489244</c:v>
                </c:pt>
                <c:pt idx="48106">
                  <c:v>10.058120560486229</c:v>
                </c:pt>
                <c:pt idx="48107">
                  <c:v>10.115365466484437</c:v>
                </c:pt>
                <c:pt idx="48108">
                  <c:v>10.088330856171408</c:v>
                </c:pt>
                <c:pt idx="48109">
                  <c:v>9.9978874260658159</c:v>
                </c:pt>
                <c:pt idx="48110">
                  <c:v>9.8378808007521474</c:v>
                </c:pt>
                <c:pt idx="48111">
                  <c:v>9.7451432546137919</c:v>
                </c:pt>
                <c:pt idx="48112">
                  <c:v>9.7318881469394398</c:v>
                </c:pt>
                <c:pt idx="48113">
                  <c:v>9.8301050961052283</c:v>
                </c:pt>
                <c:pt idx="48114">
                  <c:v>9.9840055990674301</c:v>
                </c:pt>
                <c:pt idx="48115">
                  <c:v>10.143846363944467</c:v>
                </c:pt>
                <c:pt idx="48116">
                  <c:v>10.228289934224177</c:v>
                </c:pt>
                <c:pt idx="48117">
                  <c:v>10.185706877042733</c:v>
                </c:pt>
                <c:pt idx="48118">
                  <c:v>10.055717894095674</c:v>
                </c:pt>
                <c:pt idx="48119">
                  <c:v>9.8871517048985815</c:v>
                </c:pt>
                <c:pt idx="48120">
                  <c:v>9.7725181342280383</c:v>
                </c:pt>
                <c:pt idx="48121">
                  <c:v>9.7769083512919277</c:v>
                </c:pt>
                <c:pt idx="48122">
                  <c:v>9.8834262653764799</c:v>
                </c:pt>
                <c:pt idx="48123">
                  <c:v>10.032880367943362</c:v>
                </c:pt>
                <c:pt idx="48124">
                  <c:v>10.134535217259868</c:v>
                </c:pt>
                <c:pt idx="48125">
                  <c:v>10.138801332446169</c:v>
                </c:pt>
                <c:pt idx="48126">
                  <c:v>10.093968773113035</c:v>
                </c:pt>
                <c:pt idx="48127">
                  <c:v>10.013596459835389</c:v>
                </c:pt>
                <c:pt idx="48128">
                  <c:v>9.936531153237711</c:v>
                </c:pt>
                <c:pt idx="48129">
                  <c:v>9.9013677050150957</c:v>
                </c:pt>
                <c:pt idx="48130">
                  <c:v>9.9177050252540031</c:v>
                </c:pt>
                <c:pt idx="48131">
                  <c:v>9.9320506963143149</c:v>
                </c:pt>
                <c:pt idx="48132">
                  <c:v>9.9489656533743354</c:v>
                </c:pt>
                <c:pt idx="48133">
                  <c:v>9.9407174339935942</c:v>
                </c:pt>
                <c:pt idx="48134">
                  <c:v>9.9158726064916518</c:v>
                </c:pt>
                <c:pt idx="48135">
                  <c:v>9.8818757161783832</c:v>
                </c:pt>
                <c:pt idx="48136">
                  <c:v>9.84159587109394</c:v>
                </c:pt>
                <c:pt idx="48137">
                  <c:v>9.8075335673572344</c:v>
                </c:pt>
                <c:pt idx="48138">
                  <c:v>9.7973864050387078</c:v>
                </c:pt>
                <c:pt idx="48139">
                  <c:v>9.8019860697594829</c:v>
                </c:pt>
                <c:pt idx="48140">
                  <c:v>9.7671891738470666</c:v>
                </c:pt>
                <c:pt idx="48141">
                  <c:v>9.7613711051949608</c:v>
                </c:pt>
                <c:pt idx="48142">
                  <c:v>9.7719519059922906</c:v>
                </c:pt>
                <c:pt idx="48143">
                  <c:v>9.711469149568563</c:v>
                </c:pt>
                <c:pt idx="48144">
                  <c:v>9.739218378274046</c:v>
                </c:pt>
                <c:pt idx="48145">
                  <c:v>9.6384073035627011</c:v>
                </c:pt>
                <c:pt idx="48146">
                  <c:v>9.5784538670265409</c:v>
                </c:pt>
                <c:pt idx="48147">
                  <c:v>9.5294103796842382</c:v>
                </c:pt>
                <c:pt idx="48148">
                  <c:v>9.5481320720443001</c:v>
                </c:pt>
                <c:pt idx="48149">
                  <c:v>9.571312874074156</c:v>
                </c:pt>
                <c:pt idx="48150">
                  <c:v>9.7640988115691147</c:v>
                </c:pt>
                <c:pt idx="48151">
                  <c:v>9.934488413099217</c:v>
                </c:pt>
                <c:pt idx="48152">
                  <c:v>10.069507826033432</c:v>
                </c:pt>
                <c:pt idx="48153">
                  <c:v>9.9999709234059999</c:v>
                </c:pt>
                <c:pt idx="48154">
                  <c:v>9.9380079809675923</c:v>
                </c:pt>
                <c:pt idx="48155">
                  <c:v>9.877151583803327</c:v>
                </c:pt>
                <c:pt idx="48156">
                  <c:v>9.7367870204804099</c:v>
                </c:pt>
                <c:pt idx="48157">
                  <c:v>9.6043464700663961</c:v>
                </c:pt>
                <c:pt idx="48158">
                  <c:v>9.6138823122616195</c:v>
                </c:pt>
                <c:pt idx="48159">
                  <c:v>9.6565300524744284</c:v>
                </c:pt>
                <c:pt idx="48160">
                  <c:v>9.7079655076049871</c:v>
                </c:pt>
                <c:pt idx="48161">
                  <c:v>9.8002357265636775</c:v>
                </c:pt>
                <c:pt idx="48162">
                  <c:v>9.8900215166673711</c:v>
                </c:pt>
                <c:pt idx="48163">
                  <c:v>9.9854471116836176</c:v>
                </c:pt>
                <c:pt idx="48164">
                  <c:v>9.9867548911955133</c:v>
                </c:pt>
                <c:pt idx="48165">
                  <c:v>9.8959478285444256</c:v>
                </c:pt>
                <c:pt idx="48166">
                  <c:v>9.782486590304039</c:v>
                </c:pt>
                <c:pt idx="48167">
                  <c:v>9.7801619966642317</c:v>
                </c:pt>
                <c:pt idx="48168">
                  <c:v>9.8891861308062943</c:v>
                </c:pt>
                <c:pt idx="48169">
                  <c:v>9.8464853273675992</c:v>
                </c:pt>
                <c:pt idx="48170">
                  <c:v>9.6948551161329224</c:v>
                </c:pt>
                <c:pt idx="48171">
                  <c:v>9.6948318030679879</c:v>
                </c:pt>
                <c:pt idx="48172">
                  <c:v>9.7546394541404595</c:v>
                </c:pt>
                <c:pt idx="48173">
                  <c:v>9.8000760984203872</c:v>
                </c:pt>
                <c:pt idx="48174">
                  <c:v>9.8413546491239146</c:v>
                </c:pt>
                <c:pt idx="48175">
                  <c:v>9.8566707041424575</c:v>
                </c:pt>
                <c:pt idx="48176">
                  <c:v>9.8781961390473576</c:v>
                </c:pt>
                <c:pt idx="48177">
                  <c:v>9.8893789524082738</c:v>
                </c:pt>
                <c:pt idx="48178">
                  <c:v>9.9093422285739834</c:v>
                </c:pt>
                <c:pt idx="48179">
                  <c:v>9.9058581098102625</c:v>
                </c:pt>
                <c:pt idx="48180">
                  <c:v>9.8838667541733525</c:v>
                </c:pt>
                <c:pt idx="48181">
                  <c:v>9.8937859467932228</c:v>
                </c:pt>
                <c:pt idx="48182">
                  <c:v>9.8819645807597087</c:v>
                </c:pt>
                <c:pt idx="48183">
                  <c:v>9.8669089249027877</c:v>
                </c:pt>
                <c:pt idx="48184">
                  <c:v>9.9037957694038283</c:v>
                </c:pt>
                <c:pt idx="48185">
                  <c:v>9.9683128691462812</c:v>
                </c:pt>
                <c:pt idx="48186">
                  <c:v>9.9852300230155944</c:v>
                </c:pt>
                <c:pt idx="48187">
                  <c:v>9.9764367095049877</c:v>
                </c:pt>
                <c:pt idx="48188">
                  <c:v>9.9674000712943815</c:v>
                </c:pt>
                <c:pt idx="48189">
                  <c:v>9.960230687518715</c:v>
                </c:pt>
                <c:pt idx="48190">
                  <c:v>9.9502442447004338</c:v>
                </c:pt>
                <c:pt idx="48191">
                  <c:v>9.9465738976272284</c:v>
                </c:pt>
                <c:pt idx="48192">
                  <c:v>9.9578839156214158</c:v>
                </c:pt>
                <c:pt idx="48193">
                  <c:v>9.9754709714340866</c:v>
                </c:pt>
                <c:pt idx="48194">
                  <c:v>9.992842664319193</c:v>
                </c:pt>
                <c:pt idx="48195">
                  <c:v>9.9605081886417821</c:v>
                </c:pt>
                <c:pt idx="48196">
                  <c:v>9.9285598828639277</c:v>
                </c:pt>
                <c:pt idx="48197">
                  <c:v>9.9070814592341936</c:v>
                </c:pt>
                <c:pt idx="48198">
                  <c:v>9.9030482037538867</c:v>
                </c:pt>
                <c:pt idx="48199">
                  <c:v>9.8563618448266546</c:v>
                </c:pt>
                <c:pt idx="48200">
                  <c:v>9.7939205853963891</c:v>
                </c:pt>
                <c:pt idx="48201">
                  <c:v>9.8434253519202439</c:v>
                </c:pt>
                <c:pt idx="48202">
                  <c:v>9.932061290487848</c:v>
                </c:pt>
                <c:pt idx="48203">
                  <c:v>10.024627550068139</c:v>
                </c:pt>
                <c:pt idx="48204">
                  <c:v>10.087716331068357</c:v>
                </c:pt>
                <c:pt idx="48205">
                  <c:v>10.144965140673484</c:v>
                </c:pt>
                <c:pt idx="48206">
                  <c:v>10.33792477909631</c:v>
                </c:pt>
                <c:pt idx="48207">
                  <c:v>10.752162723737197</c:v>
                </c:pt>
                <c:pt idx="48208">
                  <c:v>11.176321925035822</c:v>
                </c:pt>
                <c:pt idx="48209">
                  <c:v>11.432519466577157</c:v>
                </c:pt>
                <c:pt idx="48210">
                  <c:v>11.502819054131921</c:v>
                </c:pt>
                <c:pt idx="48211">
                  <c:v>11.360435881368613</c:v>
                </c:pt>
                <c:pt idx="48212">
                  <c:v>11.074287460452801</c:v>
                </c:pt>
                <c:pt idx="48213">
                  <c:v>10.59388900124949</c:v>
                </c:pt>
                <c:pt idx="48214">
                  <c:v>10.098751087603349</c:v>
                </c:pt>
                <c:pt idx="48215">
                  <c:v>9.6943794845382136</c:v>
                </c:pt>
                <c:pt idx="48216">
                  <c:v>9.4524925931265855</c:v>
                </c:pt>
                <c:pt idx="48217">
                  <c:v>9.469466794691547</c:v>
                </c:pt>
                <c:pt idx="48218">
                  <c:v>9.7304937300081225</c:v>
                </c:pt>
                <c:pt idx="48219">
                  <c:v>10.122771510407414</c:v>
                </c:pt>
                <c:pt idx="48220">
                  <c:v>10.4498795231806</c:v>
                </c:pt>
                <c:pt idx="48221">
                  <c:v>10.530257122409765</c:v>
                </c:pt>
                <c:pt idx="48222">
                  <c:v>10.403274320661474</c:v>
                </c:pt>
                <c:pt idx="48223">
                  <c:v>10.205356872262133</c:v>
                </c:pt>
                <c:pt idx="48224">
                  <c:v>9.9876759696392021</c:v>
                </c:pt>
                <c:pt idx="48225">
                  <c:v>9.7012382053264261</c:v>
                </c:pt>
                <c:pt idx="48226">
                  <c:v>9.5492153113790383</c:v>
                </c:pt>
                <c:pt idx="48227">
                  <c:v>9.5808825570029068</c:v>
                </c:pt>
                <c:pt idx="48228">
                  <c:v>9.7167550245718868</c:v>
                </c:pt>
                <c:pt idx="48229">
                  <c:v>9.8579423779762596</c:v>
                </c:pt>
                <c:pt idx="48230">
                  <c:v>10.006878855057877</c:v>
                </c:pt>
                <c:pt idx="48231">
                  <c:v>10.060332091624129</c:v>
                </c:pt>
                <c:pt idx="48232">
                  <c:v>10.018289217650436</c:v>
                </c:pt>
                <c:pt idx="48233">
                  <c:v>9.8568034919527641</c:v>
                </c:pt>
                <c:pt idx="48234">
                  <c:v>9.7856101563188549</c:v>
                </c:pt>
                <c:pt idx="48235">
                  <c:v>9.8438442903711874</c:v>
                </c:pt>
                <c:pt idx="48236">
                  <c:v>10.023458869769408</c:v>
                </c:pt>
                <c:pt idx="48237">
                  <c:v>10.247937651095572</c:v>
                </c:pt>
                <c:pt idx="48238">
                  <c:v>10.383529050924876</c:v>
                </c:pt>
                <c:pt idx="48239">
                  <c:v>10.367767574020412</c:v>
                </c:pt>
                <c:pt idx="48240">
                  <c:v>10.164595132730629</c:v>
                </c:pt>
                <c:pt idx="48241">
                  <c:v>9.8712683480207648</c:v>
                </c:pt>
                <c:pt idx="48242">
                  <c:v>9.5766211477822534</c:v>
                </c:pt>
                <c:pt idx="48243">
                  <c:v>9.3296621104288864</c:v>
                </c:pt>
                <c:pt idx="48244">
                  <c:v>9.2089385685695238</c:v>
                </c:pt>
                <c:pt idx="48245">
                  <c:v>9.2544974533104529</c:v>
                </c:pt>
                <c:pt idx="48246">
                  <c:v>9.4512090394395951</c:v>
                </c:pt>
                <c:pt idx="48247">
                  <c:v>9.6960945522724131</c:v>
                </c:pt>
                <c:pt idx="48248">
                  <c:v>9.9137396050133226</c:v>
                </c:pt>
                <c:pt idx="48249">
                  <c:v>10.011856383215591</c:v>
                </c:pt>
                <c:pt idx="48250">
                  <c:v>10.03873447631578</c:v>
                </c:pt>
                <c:pt idx="48251">
                  <c:v>10.059149302962698</c:v>
                </c:pt>
                <c:pt idx="48252">
                  <c:v>10.088003157864474</c:v>
                </c:pt>
                <c:pt idx="48253">
                  <c:v>9.9664739310405093</c:v>
                </c:pt>
                <c:pt idx="48254">
                  <c:v>9.9108064714187041</c:v>
                </c:pt>
                <c:pt idx="48255">
                  <c:v>9.9910158943211336</c:v>
                </c:pt>
                <c:pt idx="48256">
                  <c:v>9.9572860839663218</c:v>
                </c:pt>
                <c:pt idx="48257">
                  <c:v>9.8926258884520095</c:v>
                </c:pt>
                <c:pt idx="48258">
                  <c:v>9.8412069434404668</c:v>
                </c:pt>
                <c:pt idx="48259">
                  <c:v>9.7186923357582646</c:v>
                </c:pt>
                <c:pt idx="48260">
                  <c:v>9.7519500739359639</c:v>
                </c:pt>
                <c:pt idx="48261">
                  <c:v>9.7412311689612672</c:v>
                </c:pt>
                <c:pt idx="48262">
                  <c:v>9.7350362062544971</c:v>
                </c:pt>
                <c:pt idx="48263">
                  <c:v>9.7912323865868469</c:v>
                </c:pt>
                <c:pt idx="48264">
                  <c:v>9.8294733044240292</c:v>
                </c:pt>
                <c:pt idx="48265">
                  <c:v>9.8475844789008775</c:v>
                </c:pt>
                <c:pt idx="48266">
                  <c:v>9.8854103078730997</c:v>
                </c:pt>
                <c:pt idx="48267">
                  <c:v>9.8325270287150559</c:v>
                </c:pt>
                <c:pt idx="48268">
                  <c:v>9.6967350654577213</c:v>
                </c:pt>
                <c:pt idx="48269">
                  <c:v>9.6279962736898312</c:v>
                </c:pt>
                <c:pt idx="48270">
                  <c:v>9.6113795567081315</c:v>
                </c:pt>
                <c:pt idx="48271">
                  <c:v>9.6210613463178785</c:v>
                </c:pt>
                <c:pt idx="48272">
                  <c:v>9.6638379149583518</c:v>
                </c:pt>
                <c:pt idx="48273">
                  <c:v>9.7336389818437468</c:v>
                </c:pt>
                <c:pt idx="48274">
                  <c:v>9.8101249434677094</c:v>
                </c:pt>
                <c:pt idx="48275">
                  <c:v>9.8710248185180234</c:v>
                </c:pt>
                <c:pt idx="48276">
                  <c:v>9.8782916669092291</c:v>
                </c:pt>
                <c:pt idx="48277">
                  <c:v>9.833834467040619</c:v>
                </c:pt>
                <c:pt idx="48278">
                  <c:v>9.7815561834689344</c:v>
                </c:pt>
                <c:pt idx="48279">
                  <c:v>9.7769439233922562</c:v>
                </c:pt>
                <c:pt idx="48280">
                  <c:v>9.8060942828623148</c:v>
                </c:pt>
                <c:pt idx="48281">
                  <c:v>9.8027803100567894</c:v>
                </c:pt>
                <c:pt idx="48282">
                  <c:v>9.8275145561614394</c:v>
                </c:pt>
                <c:pt idx="48283">
                  <c:v>9.8413570636610572</c:v>
                </c:pt>
                <c:pt idx="48284">
                  <c:v>9.819071756528361</c:v>
                </c:pt>
                <c:pt idx="48285">
                  <c:v>9.8373129023629566</c:v>
                </c:pt>
                <c:pt idx="48286">
                  <c:v>9.8418095347324037</c:v>
                </c:pt>
                <c:pt idx="48287">
                  <c:v>9.8212801518084749</c:v>
                </c:pt>
                <c:pt idx="48288">
                  <c:v>9.8178862258351476</c:v>
                </c:pt>
                <c:pt idx="48289">
                  <c:v>9.8356481804004119</c:v>
                </c:pt>
                <c:pt idx="48290">
                  <c:v>9.8320602950054834</c:v>
                </c:pt>
                <c:pt idx="48291">
                  <c:v>9.8419271009732903</c:v>
                </c:pt>
                <c:pt idx="48292">
                  <c:v>9.8173502171528249</c:v>
                </c:pt>
                <c:pt idx="48293">
                  <c:v>9.7888440348340495</c:v>
                </c:pt>
                <c:pt idx="48294">
                  <c:v>9.7562724654279922</c:v>
                </c:pt>
                <c:pt idx="48295">
                  <c:v>9.77536774305797</c:v>
                </c:pt>
                <c:pt idx="48296">
                  <c:v>9.8175399295263457</c:v>
                </c:pt>
                <c:pt idx="48297">
                  <c:v>9.8473509249832976</c:v>
                </c:pt>
                <c:pt idx="48298">
                  <c:v>9.8816207148465427</c:v>
                </c:pt>
                <c:pt idx="48299">
                  <c:v>9.8923673498889784</c:v>
                </c:pt>
                <c:pt idx="48300">
                  <c:v>9.8744955354228807</c:v>
                </c:pt>
                <c:pt idx="48301">
                  <c:v>9.8255837611217647</c:v>
                </c:pt>
                <c:pt idx="48302">
                  <c:v>9.8719261158400595</c:v>
                </c:pt>
                <c:pt idx="48303">
                  <c:v>9.8892266655146752</c:v>
                </c:pt>
                <c:pt idx="48304">
                  <c:v>9.9472853253762441</c:v>
                </c:pt>
                <c:pt idx="48305">
                  <c:v>9.9618065844017867</c:v>
                </c:pt>
                <c:pt idx="48306">
                  <c:v>9.8860666576624858</c:v>
                </c:pt>
                <c:pt idx="48307">
                  <c:v>9.8042350185134151</c:v>
                </c:pt>
                <c:pt idx="48308">
                  <c:v>9.7775453831752959</c:v>
                </c:pt>
                <c:pt idx="48309">
                  <c:v>9.8793020390181585</c:v>
                </c:pt>
                <c:pt idx="48310">
                  <c:v>10.049818752393833</c:v>
                </c:pt>
                <c:pt idx="48311">
                  <c:v>9.9861662888747773</c:v>
                </c:pt>
                <c:pt idx="48312">
                  <c:v>9.9417489131266787</c:v>
                </c:pt>
                <c:pt idx="48313">
                  <c:v>9.8393777822708124</c:v>
                </c:pt>
                <c:pt idx="48314">
                  <c:v>9.8152817989820029</c:v>
                </c:pt>
                <c:pt idx="48315">
                  <c:v>9.8506279916146759</c:v>
                </c:pt>
                <c:pt idx="48316">
                  <c:v>9.8811648762012574</c:v>
                </c:pt>
                <c:pt idx="48317">
                  <c:v>9.8812817576422773</c:v>
                </c:pt>
                <c:pt idx="48318">
                  <c:v>9.8780138613076787</c:v>
                </c:pt>
                <c:pt idx="48319">
                  <c:v>9.8770758857374386</c:v>
                </c:pt>
                <c:pt idx="48320">
                  <c:v>9.8787038588872154</c:v>
                </c:pt>
                <c:pt idx="48321">
                  <c:v>9.9245216573960207</c:v>
                </c:pt>
                <c:pt idx="48322">
                  <c:v>9.8833413235855527</c:v>
                </c:pt>
                <c:pt idx="48323">
                  <c:v>9.9056665431981195</c:v>
                </c:pt>
                <c:pt idx="48324">
                  <c:v>9.8976627263502905</c:v>
                </c:pt>
                <c:pt idx="48325">
                  <c:v>9.9016070779909455</c:v>
                </c:pt>
                <c:pt idx="48326">
                  <c:v>9.9403582810298534</c:v>
                </c:pt>
                <c:pt idx="48327">
                  <c:v>9.9647347145664487</c:v>
                </c:pt>
                <c:pt idx="48328">
                  <c:v>9.8909153492570177</c:v>
                </c:pt>
                <c:pt idx="48329">
                  <c:v>9.8288840087781573</c:v>
                </c:pt>
                <c:pt idx="48330">
                  <c:v>9.8307199488044308</c:v>
                </c:pt>
                <c:pt idx="48331">
                  <c:v>9.836915522086171</c:v>
                </c:pt>
                <c:pt idx="48332">
                  <c:v>9.8330148708878795</c:v>
                </c:pt>
                <c:pt idx="48333">
                  <c:v>9.8500053415863391</c:v>
                </c:pt>
                <c:pt idx="48334">
                  <c:v>9.8400806164057464</c:v>
                </c:pt>
                <c:pt idx="48335">
                  <c:v>9.8635625344404652</c:v>
                </c:pt>
                <c:pt idx="48336">
                  <c:v>9.8848477389783742</c:v>
                </c:pt>
                <c:pt idx="48337">
                  <c:v>9.9203459711688176</c:v>
                </c:pt>
                <c:pt idx="48338">
                  <c:v>9.9472971692535932</c:v>
                </c:pt>
                <c:pt idx="48339">
                  <c:v>9.945566422676837</c:v>
                </c:pt>
                <c:pt idx="48340">
                  <c:v>9.9277666908178563</c:v>
                </c:pt>
                <c:pt idx="48341">
                  <c:v>9.9216606774489868</c:v>
                </c:pt>
                <c:pt idx="48342">
                  <c:v>9.9222572411512964</c:v>
                </c:pt>
                <c:pt idx="48343">
                  <c:v>9.9006825005943178</c:v>
                </c:pt>
                <c:pt idx="48344">
                  <c:v>9.8686356236097801</c:v>
                </c:pt>
                <c:pt idx="48345">
                  <c:v>9.8612232675008524</c:v>
                </c:pt>
                <c:pt idx="48346">
                  <c:v>9.8739947076672561</c:v>
                </c:pt>
                <c:pt idx="48347">
                  <c:v>9.8534724743154172</c:v>
                </c:pt>
                <c:pt idx="48348">
                  <c:v>9.8744264656542278</c:v>
                </c:pt>
                <c:pt idx="48349">
                  <c:v>9.9486800308240291</c:v>
                </c:pt>
                <c:pt idx="48350">
                  <c:v>9.9694947779122547</c:v>
                </c:pt>
                <c:pt idx="48351">
                  <c:v>9.9433885920376692</c:v>
                </c:pt>
                <c:pt idx="48352">
                  <c:v>9.9146155134857388</c:v>
                </c:pt>
                <c:pt idx="48353">
                  <c:v>9.8822822433080511</c:v>
                </c:pt>
                <c:pt idx="48354">
                  <c:v>9.8766612244492578</c:v>
                </c:pt>
                <c:pt idx="48355">
                  <c:v>9.8701942992667746</c:v>
                </c:pt>
                <c:pt idx="48356">
                  <c:v>9.862972633462654</c:v>
                </c:pt>
                <c:pt idx="48357">
                  <c:v>9.8650170313059498</c:v>
                </c:pt>
                <c:pt idx="48358">
                  <c:v>9.8799346709619442</c:v>
                </c:pt>
                <c:pt idx="48359">
                  <c:v>9.8566262823918915</c:v>
                </c:pt>
                <c:pt idx="48360">
                  <c:v>9.8506223971158722</c:v>
                </c:pt>
                <c:pt idx="48361">
                  <c:v>9.8547208688927608</c:v>
                </c:pt>
                <c:pt idx="48362">
                  <c:v>9.8726649364758039</c:v>
                </c:pt>
                <c:pt idx="48363">
                  <c:v>9.8779871526794203</c:v>
                </c:pt>
                <c:pt idx="48364">
                  <c:v>9.868021580228179</c:v>
                </c:pt>
                <c:pt idx="48365">
                  <c:v>9.9095020569968426</c:v>
                </c:pt>
                <c:pt idx="48366">
                  <c:v>9.9267224411505648</c:v>
                </c:pt>
                <c:pt idx="48367">
                  <c:v>9.9469474119027819</c:v>
                </c:pt>
                <c:pt idx="48368">
                  <c:v>9.9167036881398101</c:v>
                </c:pt>
                <c:pt idx="48369">
                  <c:v>9.8767243461029981</c:v>
                </c:pt>
                <c:pt idx="48370">
                  <c:v>9.8796821346971395</c:v>
                </c:pt>
                <c:pt idx="48371">
                  <c:v>9.8734810597326081</c:v>
                </c:pt>
                <c:pt idx="48372">
                  <c:v>9.8723339741553335</c:v>
                </c:pt>
                <c:pt idx="48373">
                  <c:v>9.8928589465324848</c:v>
                </c:pt>
                <c:pt idx="48374">
                  <c:v>9.8863667947390397</c:v>
                </c:pt>
                <c:pt idx="48375">
                  <c:v>9.9491927895132601</c:v>
                </c:pt>
                <c:pt idx="48376">
                  <c:v>9.8820986952331964</c:v>
                </c:pt>
                <c:pt idx="48377">
                  <c:v>9.7518580129630497</c:v>
                </c:pt>
                <c:pt idx="48378">
                  <c:v>9.8643638840840868</c:v>
                </c:pt>
                <c:pt idx="48379">
                  <c:v>9.9262567731168616</c:v>
                </c:pt>
                <c:pt idx="48380">
                  <c:v>9.9283308224139457</c:v>
                </c:pt>
                <c:pt idx="48381">
                  <c:v>9.8835527743999947</c:v>
                </c:pt>
                <c:pt idx="48382">
                  <c:v>9.8503779784477086</c:v>
                </c:pt>
                <c:pt idx="48383">
                  <c:v>9.8230833854771511</c:v>
                </c:pt>
                <c:pt idx="48384">
                  <c:v>9.8216362972086344</c:v>
                </c:pt>
                <c:pt idx="48385">
                  <c:v>9.8209985467006558</c:v>
                </c:pt>
                <c:pt idx="48386">
                  <c:v>9.8294572894773182</c:v>
                </c:pt>
                <c:pt idx="48387">
                  <c:v>9.8699852671936465</c:v>
                </c:pt>
                <c:pt idx="48388">
                  <c:v>9.8685252075604808</c:v>
                </c:pt>
                <c:pt idx="48389">
                  <c:v>9.858797305884524</c:v>
                </c:pt>
                <c:pt idx="48390">
                  <c:v>9.8646539694951922</c:v>
                </c:pt>
                <c:pt idx="48391">
                  <c:v>9.9031637205162024</c:v>
                </c:pt>
                <c:pt idx="48392">
                  <c:v>9.9217192987379139</c:v>
                </c:pt>
                <c:pt idx="48393">
                  <c:v>9.9249401561577493</c:v>
                </c:pt>
                <c:pt idx="48394">
                  <c:v>9.8993173568770452</c:v>
                </c:pt>
                <c:pt idx="48395">
                  <c:v>9.8700328456599475</c:v>
                </c:pt>
                <c:pt idx="48396">
                  <c:v>9.821502188677643</c:v>
                </c:pt>
                <c:pt idx="48397">
                  <c:v>9.7958744838005387</c:v>
                </c:pt>
                <c:pt idx="48398">
                  <c:v>9.7935711755086139</c:v>
                </c:pt>
                <c:pt idx="48399">
                  <c:v>9.8284297400680636</c:v>
                </c:pt>
                <c:pt idx="48400">
                  <c:v>9.8868262236280788</c:v>
                </c:pt>
                <c:pt idx="48401">
                  <c:v>9.9219265024296917</c:v>
                </c:pt>
                <c:pt idx="48402">
                  <c:v>9.937563275454238</c:v>
                </c:pt>
                <c:pt idx="48403">
                  <c:v>9.9366566242335654</c:v>
                </c:pt>
                <c:pt idx="48404">
                  <c:v>9.9161979726814522</c:v>
                </c:pt>
                <c:pt idx="48405">
                  <c:v>9.8654615694834416</c:v>
                </c:pt>
                <c:pt idx="48406">
                  <c:v>9.8391641466694075</c:v>
                </c:pt>
                <c:pt idx="48407">
                  <c:v>9.8206196135476773</c:v>
                </c:pt>
                <c:pt idx="48408">
                  <c:v>9.8018092052933241</c:v>
                </c:pt>
                <c:pt idx="48409">
                  <c:v>9.7539194104397762</c:v>
                </c:pt>
                <c:pt idx="48410">
                  <c:v>9.695090534039176</c:v>
                </c:pt>
                <c:pt idx="48411">
                  <c:v>9.6706045828116665</c:v>
                </c:pt>
                <c:pt idx="48412">
                  <c:v>9.6282254685927988</c:v>
                </c:pt>
                <c:pt idx="48413">
                  <c:v>9.6791249929237608</c:v>
                </c:pt>
                <c:pt idx="48414">
                  <c:v>9.7665987183128831</c:v>
                </c:pt>
                <c:pt idx="48415">
                  <c:v>9.8313554379935137</c:v>
                </c:pt>
                <c:pt idx="48416">
                  <c:v>9.8951455177983068</c:v>
                </c:pt>
                <c:pt idx="48417">
                  <c:v>9.953926045707659</c:v>
                </c:pt>
                <c:pt idx="48418">
                  <c:v>10.004099056865424</c:v>
                </c:pt>
                <c:pt idx="48419">
                  <c:v>10.037141916854321</c:v>
                </c:pt>
                <c:pt idx="48420">
                  <c:v>10.027178347515262</c:v>
                </c:pt>
                <c:pt idx="48421">
                  <c:v>10.002419318185947</c:v>
                </c:pt>
                <c:pt idx="48422">
                  <c:v>9.9556540403749452</c:v>
                </c:pt>
                <c:pt idx="48423">
                  <c:v>9.8820863310697966</c:v>
                </c:pt>
                <c:pt idx="48424">
                  <c:v>9.8127178867067197</c:v>
                </c:pt>
                <c:pt idx="48425">
                  <c:v>9.8163175850409559</c:v>
                </c:pt>
                <c:pt idx="48426">
                  <c:v>9.878511645476884</c:v>
                </c:pt>
                <c:pt idx="48427">
                  <c:v>9.8070781360432679</c:v>
                </c:pt>
                <c:pt idx="48428">
                  <c:v>9.8543131888372066</c:v>
                </c:pt>
                <c:pt idx="48429">
                  <c:v>9.9191436326042695</c:v>
                </c:pt>
                <c:pt idx="48430">
                  <c:v>9.9533485745865864</c:v>
                </c:pt>
                <c:pt idx="48431">
                  <c:v>9.9760479514703562</c:v>
                </c:pt>
                <c:pt idx="48432">
                  <c:v>9.9599434712876231</c:v>
                </c:pt>
                <c:pt idx="48433">
                  <c:v>9.9082220819807993</c:v>
                </c:pt>
                <c:pt idx="48434">
                  <c:v>9.9080796133667608</c:v>
                </c:pt>
                <c:pt idx="48435">
                  <c:v>9.8451186690286399</c:v>
                </c:pt>
                <c:pt idx="48436">
                  <c:v>9.7927483914561329</c:v>
                </c:pt>
                <c:pt idx="48437">
                  <c:v>9.7598956224643505</c:v>
                </c:pt>
                <c:pt idx="48438">
                  <c:v>9.7447847780706649</c:v>
                </c:pt>
                <c:pt idx="48439">
                  <c:v>9.7343399704290139</c:v>
                </c:pt>
                <c:pt idx="48440">
                  <c:v>9.7399018529995374</c:v>
                </c:pt>
                <c:pt idx="48441">
                  <c:v>9.8540573071193531</c:v>
                </c:pt>
                <c:pt idx="48442">
                  <c:v>9.9216644940820178</c:v>
                </c:pt>
                <c:pt idx="48443">
                  <c:v>9.947476203126902</c:v>
                </c:pt>
                <c:pt idx="48444">
                  <c:v>9.9784765017982373</c:v>
                </c:pt>
                <c:pt idx="48445">
                  <c:v>9.9757051936977952</c:v>
                </c:pt>
                <c:pt idx="48446">
                  <c:v>10.013977449189808</c:v>
                </c:pt>
                <c:pt idx="48447">
                  <c:v>10.040949411427597</c:v>
                </c:pt>
                <c:pt idx="48448">
                  <c:v>10.037048234597814</c:v>
                </c:pt>
                <c:pt idx="48449">
                  <c:v>9.9996014209635469</c:v>
                </c:pt>
                <c:pt idx="48450">
                  <c:v>9.9489256920028435</c:v>
                </c:pt>
                <c:pt idx="48451">
                  <c:v>9.8893199015106745</c:v>
                </c:pt>
                <c:pt idx="48452">
                  <c:v>9.842522214196828</c:v>
                </c:pt>
                <c:pt idx="48453">
                  <c:v>9.8278505673960233</c:v>
                </c:pt>
                <c:pt idx="48454">
                  <c:v>9.851858906539734</c:v>
                </c:pt>
                <c:pt idx="48455">
                  <c:v>9.8806694197320191</c:v>
                </c:pt>
                <c:pt idx="48456">
                  <c:v>9.921538165007096</c:v>
                </c:pt>
                <c:pt idx="48457">
                  <c:v>9.9187129197847579</c:v>
                </c:pt>
                <c:pt idx="48458">
                  <c:v>9.8836301990959701</c:v>
                </c:pt>
                <c:pt idx="48459">
                  <c:v>9.8505507544953463</c:v>
                </c:pt>
                <c:pt idx="48460">
                  <c:v>9.7760080222626247</c:v>
                </c:pt>
                <c:pt idx="48461">
                  <c:v>9.7265429584409073</c:v>
                </c:pt>
                <c:pt idx="48462">
                  <c:v>9.6795421013098455</c:v>
                </c:pt>
                <c:pt idx="48463">
                  <c:v>9.6432123263528329</c:v>
                </c:pt>
                <c:pt idx="48464">
                  <c:v>9.6047132582692285</c:v>
                </c:pt>
                <c:pt idx="48465">
                  <c:v>9.5378647992707499</c:v>
                </c:pt>
                <c:pt idx="48466">
                  <c:v>9.4744166246786357</c:v>
                </c:pt>
                <c:pt idx="48467">
                  <c:v>9.4658373346688052</c:v>
                </c:pt>
                <c:pt idx="48468">
                  <c:v>9.5252699976694899</c:v>
                </c:pt>
                <c:pt idx="48469">
                  <c:v>9.609519641717176</c:v>
                </c:pt>
                <c:pt idx="48470">
                  <c:v>9.7459851257595584</c:v>
                </c:pt>
                <c:pt idx="48471">
                  <c:v>9.8528710704729168</c:v>
                </c:pt>
                <c:pt idx="48472">
                  <c:v>9.9806187704803104</c:v>
                </c:pt>
                <c:pt idx="48473">
                  <c:v>10.151144569846769</c:v>
                </c:pt>
                <c:pt idx="48474">
                  <c:v>10.320953558723646</c:v>
                </c:pt>
                <c:pt idx="48475">
                  <c:v>10.33691555235257</c:v>
                </c:pt>
                <c:pt idx="48476">
                  <c:v>10.067853832613544</c:v>
                </c:pt>
                <c:pt idx="48477">
                  <c:v>9.588676626769038</c:v>
                </c:pt>
                <c:pt idx="48478">
                  <c:v>9.1992502147880479</c:v>
                </c:pt>
                <c:pt idx="48479">
                  <c:v>9.0824841419659794</c:v>
                </c:pt>
                <c:pt idx="48480">
                  <c:v>9.1403186768001099</c:v>
                </c:pt>
                <c:pt idx="48481">
                  <c:v>9.299769900513688</c:v>
                </c:pt>
                <c:pt idx="48482">
                  <c:v>9.5498199794476513</c:v>
                </c:pt>
                <c:pt idx="48483">
                  <c:v>9.8088108018291056</c:v>
                </c:pt>
                <c:pt idx="48484">
                  <c:v>9.9647563427123327</c:v>
                </c:pt>
                <c:pt idx="48485">
                  <c:v>9.9748825748364069</c:v>
                </c:pt>
                <c:pt idx="48486">
                  <c:v>9.7734841653999318</c:v>
                </c:pt>
                <c:pt idx="48487">
                  <c:v>9.4764783268355437</c:v>
                </c:pt>
                <c:pt idx="48488">
                  <c:v>9.3647179576977635</c:v>
                </c:pt>
                <c:pt idx="48489">
                  <c:v>9.4950737748624814</c:v>
                </c:pt>
                <c:pt idx="48490">
                  <c:v>9.7369850185667719</c:v>
                </c:pt>
                <c:pt idx="48491">
                  <c:v>9.8755851609202434</c:v>
                </c:pt>
                <c:pt idx="48492">
                  <c:v>9.954202871719696</c:v>
                </c:pt>
                <c:pt idx="48493">
                  <c:v>9.8842122421378633</c:v>
                </c:pt>
                <c:pt idx="48494">
                  <c:v>9.7016594047916893</c:v>
                </c:pt>
                <c:pt idx="48495">
                  <c:v>9.4459687078833721</c:v>
                </c:pt>
                <c:pt idx="48496">
                  <c:v>9.2820848799288669</c:v>
                </c:pt>
                <c:pt idx="48497">
                  <c:v>9.3103652502345273</c:v>
                </c:pt>
                <c:pt idx="48498">
                  <c:v>9.5190093298269431</c:v>
                </c:pt>
                <c:pt idx="48499">
                  <c:v>9.82046981974554</c:v>
                </c:pt>
                <c:pt idx="48500">
                  <c:v>10.07448591870976</c:v>
                </c:pt>
                <c:pt idx="48501">
                  <c:v>10.187548050563093</c:v>
                </c:pt>
                <c:pt idx="48502">
                  <c:v>10.105975402470088</c:v>
                </c:pt>
                <c:pt idx="48503">
                  <c:v>9.9049406874780797</c:v>
                </c:pt>
                <c:pt idx="48504">
                  <c:v>9.6846402296888527</c:v>
                </c:pt>
                <c:pt idx="48505">
                  <c:v>9.4405129678082993</c:v>
                </c:pt>
                <c:pt idx="48506">
                  <c:v>9.3489944942382408</c:v>
                </c:pt>
                <c:pt idx="48507">
                  <c:v>9.428721676962498</c:v>
                </c:pt>
                <c:pt idx="48508">
                  <c:v>9.6261251538756731</c:v>
                </c:pt>
                <c:pt idx="48509">
                  <c:v>9.8671094201760265</c:v>
                </c:pt>
                <c:pt idx="48510">
                  <c:v>10.056983842584538</c:v>
                </c:pt>
                <c:pt idx="48511">
                  <c:v>10.121407669328406</c:v>
                </c:pt>
                <c:pt idx="48512">
                  <c:v>10.035914805343019</c:v>
                </c:pt>
                <c:pt idx="48513">
                  <c:v>9.8642330209360427</c:v>
                </c:pt>
                <c:pt idx="48514">
                  <c:v>9.736950059881659</c:v>
                </c:pt>
                <c:pt idx="48515">
                  <c:v>9.7535405475497114</c:v>
                </c:pt>
                <c:pt idx="48516">
                  <c:v>9.807339811722759</c:v>
                </c:pt>
                <c:pt idx="48517">
                  <c:v>9.8372062358297239</c:v>
                </c:pt>
                <c:pt idx="48518">
                  <c:v>9.8739043984395938</c:v>
                </c:pt>
                <c:pt idx="48519">
                  <c:v>9.9447635929900997</c:v>
                </c:pt>
                <c:pt idx="48520">
                  <c:v>9.952435598626062</c:v>
                </c:pt>
                <c:pt idx="48521">
                  <c:v>9.9346875873807896</c:v>
                </c:pt>
                <c:pt idx="48522">
                  <c:v>9.8752982192051064</c:v>
                </c:pt>
                <c:pt idx="48523">
                  <c:v>9.8086407685223875</c:v>
                </c:pt>
                <c:pt idx="48524">
                  <c:v>9.7979884234254975</c:v>
                </c:pt>
                <c:pt idx="48525">
                  <c:v>9.8470795518738736</c:v>
                </c:pt>
                <c:pt idx="48526">
                  <c:v>9.9067582306791167</c:v>
                </c:pt>
                <c:pt idx="48527">
                  <c:v>10.014900232385122</c:v>
                </c:pt>
                <c:pt idx="48528">
                  <c:v>10.055000487076104</c:v>
                </c:pt>
                <c:pt idx="48529">
                  <c:v>10.069972901926837</c:v>
                </c:pt>
                <c:pt idx="48530">
                  <c:v>10.020735035063236</c:v>
                </c:pt>
                <c:pt idx="48531">
                  <c:v>9.9099205094679412</c:v>
                </c:pt>
                <c:pt idx="48532">
                  <c:v>9.8472437038953284</c:v>
                </c:pt>
                <c:pt idx="48533">
                  <c:v>9.8058803677111683</c:v>
                </c:pt>
                <c:pt idx="48534">
                  <c:v>9.847948405498391</c:v>
                </c:pt>
                <c:pt idx="48535">
                  <c:v>9.9297923701371698</c:v>
                </c:pt>
                <c:pt idx="48536">
                  <c:v>10.011144353784591</c:v>
                </c:pt>
                <c:pt idx="48537">
                  <c:v>10.068145948899865</c:v>
                </c:pt>
                <c:pt idx="48538">
                  <c:v>10.095221147763814</c:v>
                </c:pt>
                <c:pt idx="48539">
                  <c:v>10.043387404786545</c:v>
                </c:pt>
                <c:pt idx="48540">
                  <c:v>9.9793671941442206</c:v>
                </c:pt>
                <c:pt idx="48541">
                  <c:v>9.9307197607548847</c:v>
                </c:pt>
                <c:pt idx="48542">
                  <c:v>9.9467949791793657</c:v>
                </c:pt>
                <c:pt idx="48543">
                  <c:v>9.9885243585249572</c:v>
                </c:pt>
                <c:pt idx="48544">
                  <c:v>10.062946698238138</c:v>
                </c:pt>
                <c:pt idx="48545">
                  <c:v>10.09127864623242</c:v>
                </c:pt>
                <c:pt idx="48546">
                  <c:v>10.037322825052545</c:v>
                </c:pt>
                <c:pt idx="48547">
                  <c:v>10.039181082443037</c:v>
                </c:pt>
                <c:pt idx="48548">
                  <c:v>10.056470022672334</c:v>
                </c:pt>
                <c:pt idx="48549">
                  <c:v>10.029823749230728</c:v>
                </c:pt>
                <c:pt idx="48550">
                  <c:v>9.9759315626713789</c:v>
                </c:pt>
                <c:pt idx="48551">
                  <c:v>9.9752526391309821</c:v>
                </c:pt>
                <c:pt idx="48552">
                  <c:v>10.024635364207677</c:v>
                </c:pt>
                <c:pt idx="48553">
                  <c:v>10.071108918000144</c:v>
                </c:pt>
                <c:pt idx="48554">
                  <c:v>10.035899707017226</c:v>
                </c:pt>
                <c:pt idx="48555">
                  <c:v>10.050892177691095</c:v>
                </c:pt>
                <c:pt idx="48556">
                  <c:v>10.076360455646446</c:v>
                </c:pt>
                <c:pt idx="48557">
                  <c:v>10.075802168074649</c:v>
                </c:pt>
                <c:pt idx="48558">
                  <c:v>10.096573981219496</c:v>
                </c:pt>
                <c:pt idx="48559">
                  <c:v>10.110880038394468</c:v>
                </c:pt>
                <c:pt idx="48560">
                  <c:v>10.092234276087153</c:v>
                </c:pt>
                <c:pt idx="48561">
                  <c:v>10.063613640657229</c:v>
                </c:pt>
                <c:pt idx="48562">
                  <c:v>10.02986613275346</c:v>
                </c:pt>
                <c:pt idx="48563">
                  <c:v>10.028653626758752</c:v>
                </c:pt>
                <c:pt idx="48564">
                  <c:v>10.048064817688454</c:v>
                </c:pt>
                <c:pt idx="48565">
                  <c:v>10.060128489200256</c:v>
                </c:pt>
                <c:pt idx="48566">
                  <c:v>10.050870548749046</c:v>
                </c:pt>
                <c:pt idx="48567">
                  <c:v>10.036439350056945</c:v>
                </c:pt>
                <c:pt idx="48568">
                  <c:v>9.981049247617209</c:v>
                </c:pt>
                <c:pt idx="48569">
                  <c:v>9.9697112293117378</c:v>
                </c:pt>
                <c:pt idx="48570">
                  <c:v>9.9799564433112895</c:v>
                </c:pt>
                <c:pt idx="48571">
                  <c:v>9.9911633442416186</c:v>
                </c:pt>
                <c:pt idx="48572">
                  <c:v>10.01780388128474</c:v>
                </c:pt>
                <c:pt idx="48573">
                  <c:v>10.027769384630462</c:v>
                </c:pt>
                <c:pt idx="48574">
                  <c:v>10.011896443654615</c:v>
                </c:pt>
                <c:pt idx="48575">
                  <c:v>9.9970107448030774</c:v>
                </c:pt>
                <c:pt idx="48576">
                  <c:v>9.981269574532206</c:v>
                </c:pt>
                <c:pt idx="48577">
                  <c:v>9.9727480161932807</c:v>
                </c:pt>
                <c:pt idx="48578">
                  <c:v>9.9912077183979662</c:v>
                </c:pt>
                <c:pt idx="48579">
                  <c:v>9.992539964782388</c:v>
                </c:pt>
                <c:pt idx="48580">
                  <c:v>9.9813550377203235</c:v>
                </c:pt>
                <c:pt idx="48581">
                  <c:v>9.9992727609611851</c:v>
                </c:pt>
                <c:pt idx="48582">
                  <c:v>10.020959245362869</c:v>
                </c:pt>
                <c:pt idx="48583">
                  <c:v>10.021960519667953</c:v>
                </c:pt>
                <c:pt idx="48584">
                  <c:v>10.00732160991625</c:v>
                </c:pt>
                <c:pt idx="48585">
                  <c:v>9.9856735571289104</c:v>
                </c:pt>
                <c:pt idx="48586">
                  <c:v>9.988206361064389</c:v>
                </c:pt>
                <c:pt idx="48587">
                  <c:v>9.9806360739757682</c:v>
                </c:pt>
                <c:pt idx="48588">
                  <c:v>9.9701019559316375</c:v>
                </c:pt>
                <c:pt idx="48589">
                  <c:v>9.9658456133506501</c:v>
                </c:pt>
                <c:pt idx="48590">
                  <c:v>9.9528091889659471</c:v>
                </c:pt>
                <c:pt idx="48591">
                  <c:v>9.9370752929002961</c:v>
                </c:pt>
                <c:pt idx="48592">
                  <c:v>9.9248974690446961</c:v>
                </c:pt>
                <c:pt idx="48593">
                  <c:v>9.9271709412220694</c:v>
                </c:pt>
                <c:pt idx="48594">
                  <c:v>9.9498534138656876</c:v>
                </c:pt>
                <c:pt idx="48595">
                  <c:v>9.9357966588206885</c:v>
                </c:pt>
                <c:pt idx="48596">
                  <c:v>9.9378106037107035</c:v>
                </c:pt>
                <c:pt idx="48597">
                  <c:v>9.9264467065086617</c:v>
                </c:pt>
                <c:pt idx="48598">
                  <c:v>9.9431372189350267</c:v>
                </c:pt>
                <c:pt idx="48599">
                  <c:v>9.9478644323438044</c:v>
                </c:pt>
                <c:pt idx="48600">
                  <c:v>9.9314759138778026</c:v>
                </c:pt>
                <c:pt idx="48601">
                  <c:v>9.9342424862527334</c:v>
                </c:pt>
                <c:pt idx="48602">
                  <c:v>9.9304446775045054</c:v>
                </c:pt>
                <c:pt idx="48603">
                  <c:v>9.8923296231333939</c:v>
                </c:pt>
                <c:pt idx="48604">
                  <c:v>9.8605982199802842</c:v>
                </c:pt>
                <c:pt idx="48605">
                  <c:v>9.8609660801681898</c:v>
                </c:pt>
                <c:pt idx="48606">
                  <c:v>9.853704024194947</c:v>
                </c:pt>
                <c:pt idx="48607">
                  <c:v>9.8526751806228656</c:v>
                </c:pt>
                <c:pt idx="48608">
                  <c:v>9.8509286875543243</c:v>
                </c:pt>
                <c:pt idx="48609">
                  <c:v>9.9084028881408432</c:v>
                </c:pt>
                <c:pt idx="48610">
                  <c:v>9.9406549880450239</c:v>
                </c:pt>
                <c:pt idx="48611">
                  <c:v>9.9049236498894437</c:v>
                </c:pt>
                <c:pt idx="48612">
                  <c:v>9.8792529016757875</c:v>
                </c:pt>
                <c:pt idx="48613">
                  <c:v>9.8882252079084925</c:v>
                </c:pt>
                <c:pt idx="48614">
                  <c:v>9.8920276849896549</c:v>
                </c:pt>
                <c:pt idx="48615">
                  <c:v>9.8649746493252621</c:v>
                </c:pt>
                <c:pt idx="48616">
                  <c:v>9.8680751603475017</c:v>
                </c:pt>
                <c:pt idx="48617">
                  <c:v>9.8638799002914404</c:v>
                </c:pt>
                <c:pt idx="48618">
                  <c:v>9.8504189219318299</c:v>
                </c:pt>
                <c:pt idx="48619">
                  <c:v>9.8178942570130765</c:v>
                </c:pt>
                <c:pt idx="48620">
                  <c:v>9.7847518508199265</c:v>
                </c:pt>
                <c:pt idx="48621">
                  <c:v>9.8362237207120948</c:v>
                </c:pt>
                <c:pt idx="48622">
                  <c:v>9.8722702150261519</c:v>
                </c:pt>
                <c:pt idx="48623">
                  <c:v>9.8957025911608234</c:v>
                </c:pt>
                <c:pt idx="48624">
                  <c:v>9.8738174117851294</c:v>
                </c:pt>
                <c:pt idx="48625">
                  <c:v>9.8351363321552316</c:v>
                </c:pt>
                <c:pt idx="48626">
                  <c:v>9.8274217563864639</c:v>
                </c:pt>
                <c:pt idx="48627">
                  <c:v>9.851974250234143</c:v>
                </c:pt>
                <c:pt idx="48628">
                  <c:v>9.8527236932165003</c:v>
                </c:pt>
                <c:pt idx="48629">
                  <c:v>9.864156842115646</c:v>
                </c:pt>
                <c:pt idx="48630">
                  <c:v>9.8583638440221222</c:v>
                </c:pt>
                <c:pt idx="48631">
                  <c:v>9.8311196865957609</c:v>
                </c:pt>
                <c:pt idx="48632">
                  <c:v>9.8025723308122679</c:v>
                </c:pt>
                <c:pt idx="48633">
                  <c:v>9.8093264758507477</c:v>
                </c:pt>
                <c:pt idx="48634">
                  <c:v>9.8210725666135712</c:v>
                </c:pt>
                <c:pt idx="48635">
                  <c:v>9.8329464599796932</c:v>
                </c:pt>
                <c:pt idx="48636">
                  <c:v>9.8297622699421616</c:v>
                </c:pt>
                <c:pt idx="48637">
                  <c:v>9.8727117678255922</c:v>
                </c:pt>
                <c:pt idx="48638">
                  <c:v>9.9227455504853452</c:v>
                </c:pt>
                <c:pt idx="48639">
                  <c:v>9.9054109328120603</c:v>
                </c:pt>
                <c:pt idx="48640">
                  <c:v>9.8661154763873196</c:v>
                </c:pt>
                <c:pt idx="48641">
                  <c:v>9.8304440354718921</c:v>
                </c:pt>
                <c:pt idx="48642">
                  <c:v>9.8174782657612631</c:v>
                </c:pt>
                <c:pt idx="48643">
                  <c:v>9.8059154051283848</c:v>
                </c:pt>
                <c:pt idx="48644">
                  <c:v>9.8104096779807968</c:v>
                </c:pt>
                <c:pt idx="48645">
                  <c:v>9.8273236010573921</c:v>
                </c:pt>
                <c:pt idx="48646">
                  <c:v>9.8570036551680928</c:v>
                </c:pt>
                <c:pt idx="48647">
                  <c:v>9.8616855979606974</c:v>
                </c:pt>
                <c:pt idx="48648">
                  <c:v>9.8599903628580723</c:v>
                </c:pt>
                <c:pt idx="48649">
                  <c:v>9.8581160976760085</c:v>
                </c:pt>
                <c:pt idx="48650">
                  <c:v>9.856506892119917</c:v>
                </c:pt>
                <c:pt idx="48651">
                  <c:v>9.8586304427334319</c:v>
                </c:pt>
                <c:pt idx="48652">
                  <c:v>9.8328943769959043</c:v>
                </c:pt>
                <c:pt idx="48653">
                  <c:v>9.7927213232857078</c:v>
                </c:pt>
                <c:pt idx="48654">
                  <c:v>9.7944331943307805</c:v>
                </c:pt>
                <c:pt idx="48655">
                  <c:v>9.8256512985781441</c:v>
                </c:pt>
                <c:pt idx="48656">
                  <c:v>9.8629676071012096</c:v>
                </c:pt>
                <c:pt idx="48657">
                  <c:v>9.8843289163936152</c:v>
                </c:pt>
                <c:pt idx="48658">
                  <c:v>9.8704373350867858</c:v>
                </c:pt>
                <c:pt idx="48659">
                  <c:v>9.9282559320842498</c:v>
                </c:pt>
                <c:pt idx="48660">
                  <c:v>9.9179518151367407</c:v>
                </c:pt>
                <c:pt idx="48661">
                  <c:v>9.8836715636577317</c:v>
                </c:pt>
                <c:pt idx="48662">
                  <c:v>9.8823648270960192</c:v>
                </c:pt>
                <c:pt idx="48663">
                  <c:v>9.8657147491110955</c:v>
                </c:pt>
                <c:pt idx="48664">
                  <c:v>9.8436393457412041</c:v>
                </c:pt>
                <c:pt idx="48665">
                  <c:v>9.8372603459499981</c:v>
                </c:pt>
                <c:pt idx="48666">
                  <c:v>9.8185115905077112</c:v>
                </c:pt>
                <c:pt idx="48667">
                  <c:v>9.8151966361431526</c:v>
                </c:pt>
                <c:pt idx="48668">
                  <c:v>9.7765616875624062</c:v>
                </c:pt>
                <c:pt idx="48669">
                  <c:v>9.8151078576256072</c:v>
                </c:pt>
                <c:pt idx="48670">
                  <c:v>9.917409762175998</c:v>
                </c:pt>
                <c:pt idx="48671">
                  <c:v>9.9772945958793553</c:v>
                </c:pt>
                <c:pt idx="48672">
                  <c:v>9.9556902791828605</c:v>
                </c:pt>
                <c:pt idx="48673">
                  <c:v>9.9243533333682841</c:v>
                </c:pt>
                <c:pt idx="48674">
                  <c:v>9.8991652307962266</c:v>
                </c:pt>
                <c:pt idx="48675">
                  <c:v>9.896499420630505</c:v>
                </c:pt>
                <c:pt idx="48676">
                  <c:v>9.8969678290819019</c:v>
                </c:pt>
                <c:pt idx="48677">
                  <c:v>9.9066930838502589</c:v>
                </c:pt>
                <c:pt idx="48678">
                  <c:v>9.9273807102603406</c:v>
                </c:pt>
                <c:pt idx="48679">
                  <c:v>9.9188217312245364</c:v>
                </c:pt>
                <c:pt idx="48680">
                  <c:v>9.8907166878834705</c:v>
                </c:pt>
                <c:pt idx="48681">
                  <c:v>9.9009236168765238</c:v>
                </c:pt>
                <c:pt idx="48682">
                  <c:v>9.8872417106953723</c:v>
                </c:pt>
                <c:pt idx="48683">
                  <c:v>9.8436518583515653</c:v>
                </c:pt>
                <c:pt idx="48684">
                  <c:v>9.7915445017086764</c:v>
                </c:pt>
                <c:pt idx="48685">
                  <c:v>9.7843682311009967</c:v>
                </c:pt>
                <c:pt idx="48686">
                  <c:v>9.8783126291794723</c:v>
                </c:pt>
                <c:pt idx="48687">
                  <c:v>9.9451733532529651</c:v>
                </c:pt>
                <c:pt idx="48688">
                  <c:v>9.9450767431195271</c:v>
                </c:pt>
                <c:pt idx="48689">
                  <c:v>9.9164643214420511</c:v>
                </c:pt>
                <c:pt idx="48690">
                  <c:v>9.9386543371871632</c:v>
                </c:pt>
                <c:pt idx="48691">
                  <c:v>9.9528056397981857</c:v>
                </c:pt>
                <c:pt idx="48692">
                  <c:v>9.9327687181520172</c:v>
                </c:pt>
                <c:pt idx="48693">
                  <c:v>9.9114134150898483</c:v>
                </c:pt>
                <c:pt idx="48694">
                  <c:v>9.8902889736324102</c:v>
                </c:pt>
                <c:pt idx="48695">
                  <c:v>9.8708692577553947</c:v>
                </c:pt>
                <c:pt idx="48696">
                  <c:v>9.9078805939541752</c:v>
                </c:pt>
                <c:pt idx="48697">
                  <c:v>9.9659707962187518</c:v>
                </c:pt>
                <c:pt idx="48698">
                  <c:v>9.9828936259503589</c:v>
                </c:pt>
                <c:pt idx="48699">
                  <c:v>10.010099016830459</c:v>
                </c:pt>
                <c:pt idx="48700">
                  <c:v>10.014569615546955</c:v>
                </c:pt>
                <c:pt idx="48701">
                  <c:v>9.9449633218955622</c:v>
                </c:pt>
                <c:pt idx="48702">
                  <c:v>9.8771146666492182</c:v>
                </c:pt>
                <c:pt idx="48703">
                  <c:v>9.8684434649894435</c:v>
                </c:pt>
                <c:pt idx="48704">
                  <c:v>9.8784715510697314</c:v>
                </c:pt>
                <c:pt idx="48705">
                  <c:v>9.89450302927197</c:v>
                </c:pt>
                <c:pt idx="48706">
                  <c:v>9.8914114330753673</c:v>
                </c:pt>
                <c:pt idx="48707">
                  <c:v>9.8675691757219361</c:v>
                </c:pt>
                <c:pt idx="48708">
                  <c:v>9.8358941041270018</c:v>
                </c:pt>
                <c:pt idx="48709">
                  <c:v>9.8101302470060503</c:v>
                </c:pt>
                <c:pt idx="48710">
                  <c:v>9.7966474536385189</c:v>
                </c:pt>
                <c:pt idx="48711">
                  <c:v>9.801755241222212</c:v>
                </c:pt>
                <c:pt idx="48712">
                  <c:v>9.7939038854507103</c:v>
                </c:pt>
                <c:pt idx="48713">
                  <c:v>9.8744060953297605</c:v>
                </c:pt>
                <c:pt idx="48714">
                  <c:v>9.9505960129911966</c:v>
                </c:pt>
                <c:pt idx="48715">
                  <c:v>9.9819214237242786</c:v>
                </c:pt>
                <c:pt idx="48716">
                  <c:v>9.9998626700726057</c:v>
                </c:pt>
                <c:pt idx="48717">
                  <c:v>9.9768294219763174</c:v>
                </c:pt>
                <c:pt idx="48718">
                  <c:v>9.9466451662520043</c:v>
                </c:pt>
                <c:pt idx="48719">
                  <c:v>9.9415177235290226</c:v>
                </c:pt>
                <c:pt idx="48720">
                  <c:v>9.9115236483750824</c:v>
                </c:pt>
                <c:pt idx="48721">
                  <c:v>9.9013284205324474</c:v>
                </c:pt>
                <c:pt idx="48722">
                  <c:v>9.8973367995048225</c:v>
                </c:pt>
                <c:pt idx="48723">
                  <c:v>9.8909366494992774</c:v>
                </c:pt>
                <c:pt idx="48724">
                  <c:v>9.907267961807678</c:v>
                </c:pt>
                <c:pt idx="48725">
                  <c:v>9.9153557632066498</c:v>
                </c:pt>
                <c:pt idx="48726">
                  <c:v>9.9211102979486636</c:v>
                </c:pt>
                <c:pt idx="48727">
                  <c:v>9.8949279900688758</c:v>
                </c:pt>
                <c:pt idx="48728">
                  <c:v>9.8526500873377731</c:v>
                </c:pt>
                <c:pt idx="48729">
                  <c:v>9.8421776384290833</c:v>
                </c:pt>
                <c:pt idx="48730">
                  <c:v>9.8484108301675732</c:v>
                </c:pt>
                <c:pt idx="48731">
                  <c:v>9.8849608650738272</c:v>
                </c:pt>
                <c:pt idx="48732">
                  <c:v>9.8940351371057229</c:v>
                </c:pt>
                <c:pt idx="48733">
                  <c:v>9.8884803708858939</c:v>
                </c:pt>
                <c:pt idx="48734">
                  <c:v>9.9065623716042737</c:v>
                </c:pt>
                <c:pt idx="48735">
                  <c:v>9.8997508147717497</c:v>
                </c:pt>
                <c:pt idx="48736">
                  <c:v>9.8779468134291282</c:v>
                </c:pt>
                <c:pt idx="48737">
                  <c:v>9.8664189047116739</c:v>
                </c:pt>
                <c:pt idx="48738">
                  <c:v>9.8214881660813234</c:v>
                </c:pt>
                <c:pt idx="48739">
                  <c:v>9.8050407804192865</c:v>
                </c:pt>
                <c:pt idx="48740">
                  <c:v>9.8234758145544578</c:v>
                </c:pt>
                <c:pt idx="48741">
                  <c:v>9.8505183700219501</c:v>
                </c:pt>
                <c:pt idx="48742">
                  <c:v>9.8580153170071387</c:v>
                </c:pt>
                <c:pt idx="48743">
                  <c:v>9.86968255580536</c:v>
                </c:pt>
                <c:pt idx="48744">
                  <c:v>9.8675755508306988</c:v>
                </c:pt>
                <c:pt idx="48745">
                  <c:v>9.8663076190302323</c:v>
                </c:pt>
                <c:pt idx="48746">
                  <c:v>9.8660077903877674</c:v>
                </c:pt>
                <c:pt idx="48747">
                  <c:v>9.8665183277914572</c:v>
                </c:pt>
                <c:pt idx="48748">
                  <c:v>9.8543999497480765</c:v>
                </c:pt>
                <c:pt idx="48749">
                  <c:v>9.8517361970153203</c:v>
                </c:pt>
                <c:pt idx="48750">
                  <c:v>9.8490287022260521</c:v>
                </c:pt>
                <c:pt idx="48751">
                  <c:v>9.8425860715550773</c:v>
                </c:pt>
                <c:pt idx="48752">
                  <c:v>9.8376408497228738</c:v>
                </c:pt>
                <c:pt idx="48753">
                  <c:v>9.8339199025304911</c:v>
                </c:pt>
                <c:pt idx="48754">
                  <c:v>9.7971927803502652</c:v>
                </c:pt>
                <c:pt idx="48755">
                  <c:v>9.7965266062154921</c:v>
                </c:pt>
                <c:pt idx="48756">
                  <c:v>9.8043557640672407</c:v>
                </c:pt>
                <c:pt idx="48757">
                  <c:v>9.8345048238208506</c:v>
                </c:pt>
                <c:pt idx="48758">
                  <c:v>9.8736482335734017</c:v>
                </c:pt>
                <c:pt idx="48759">
                  <c:v>9.9006107698480292</c:v>
                </c:pt>
                <c:pt idx="48760">
                  <c:v>9.9161473166761152</c:v>
                </c:pt>
                <c:pt idx="48761">
                  <c:v>9.8890174035806968</c:v>
                </c:pt>
                <c:pt idx="48762">
                  <c:v>9.8532592943978674</c:v>
                </c:pt>
                <c:pt idx="48763">
                  <c:v>9.8530420574388504</c:v>
                </c:pt>
                <c:pt idx="48764">
                  <c:v>9.8593493821430354</c:v>
                </c:pt>
                <c:pt idx="48765">
                  <c:v>9.8395206615281072</c:v>
                </c:pt>
                <c:pt idx="48766">
                  <c:v>9.8087046260164108</c:v>
                </c:pt>
                <c:pt idx="48767">
                  <c:v>9.7878174274877505</c:v>
                </c:pt>
                <c:pt idx="48768">
                  <c:v>9.7668907014524446</c:v>
                </c:pt>
                <c:pt idx="48769">
                  <c:v>9.7973681672666544</c:v>
                </c:pt>
                <c:pt idx="48770">
                  <c:v>9.8463439156944847</c:v>
                </c:pt>
                <c:pt idx="48771">
                  <c:v>9.8689952706814168</c:v>
                </c:pt>
                <c:pt idx="48772">
                  <c:v>9.8531515327027908</c:v>
                </c:pt>
                <c:pt idx="48773">
                  <c:v>9.8494518418499339</c:v>
                </c:pt>
                <c:pt idx="48774">
                  <c:v>9.8491056930689105</c:v>
                </c:pt>
                <c:pt idx="48775">
                  <c:v>9.8383781136879893</c:v>
                </c:pt>
                <c:pt idx="48776">
                  <c:v>9.8141372820283284</c:v>
                </c:pt>
                <c:pt idx="48777">
                  <c:v>9.8139611742290001</c:v>
                </c:pt>
                <c:pt idx="48778">
                  <c:v>9.8229388699828313</c:v>
                </c:pt>
                <c:pt idx="48779">
                  <c:v>9.8441258758522245</c:v>
                </c:pt>
                <c:pt idx="48780">
                  <c:v>9.8506726485439895</c:v>
                </c:pt>
                <c:pt idx="48781">
                  <c:v>9.8491902066724641</c:v>
                </c:pt>
                <c:pt idx="48782">
                  <c:v>9.839150384945345</c:v>
                </c:pt>
                <c:pt idx="48783">
                  <c:v>9.8308321273748707</c:v>
                </c:pt>
                <c:pt idx="48784">
                  <c:v>9.8240687679967102</c:v>
                </c:pt>
                <c:pt idx="48785">
                  <c:v>9.8308907728897612</c:v>
                </c:pt>
                <c:pt idx="48786">
                  <c:v>9.8460432595178204</c:v>
                </c:pt>
                <c:pt idx="48787">
                  <c:v>9.8668894360635537</c:v>
                </c:pt>
                <c:pt idx="48788">
                  <c:v>9.8613567290568902</c:v>
                </c:pt>
                <c:pt idx="48789">
                  <c:v>9.8478778116703864</c:v>
                </c:pt>
                <c:pt idx="48790">
                  <c:v>9.8537640730326181</c:v>
                </c:pt>
                <c:pt idx="48791">
                  <c:v>9.8608967258983498</c:v>
                </c:pt>
                <c:pt idx="48792">
                  <c:v>9.8469162629458591</c:v>
                </c:pt>
                <c:pt idx="48793">
                  <c:v>9.835186381347004</c:v>
                </c:pt>
                <c:pt idx="48794">
                  <c:v>9.8452611873130245</c:v>
                </c:pt>
                <c:pt idx="48795">
                  <c:v>9.8538689686000769</c:v>
                </c:pt>
                <c:pt idx="48796">
                  <c:v>9.8794008675014702</c:v>
                </c:pt>
                <c:pt idx="48797">
                  <c:v>9.8838695788533322</c:v>
                </c:pt>
                <c:pt idx="48798">
                  <c:v>9.8423032627564009</c:v>
                </c:pt>
                <c:pt idx="48799">
                  <c:v>9.7979666364031139</c:v>
                </c:pt>
                <c:pt idx="48800">
                  <c:v>9.7847601084205884</c:v>
                </c:pt>
                <c:pt idx="48801">
                  <c:v>9.7876914998831008</c:v>
                </c:pt>
                <c:pt idx="48802">
                  <c:v>9.8214338709653344</c:v>
                </c:pt>
                <c:pt idx="48803">
                  <c:v>9.8560075771427069</c:v>
                </c:pt>
                <c:pt idx="48804">
                  <c:v>9.8615057643327297</c:v>
                </c:pt>
                <c:pt idx="48805">
                  <c:v>9.8615638673033352</c:v>
                </c:pt>
                <c:pt idx="48806">
                  <c:v>9.8431871317864541</c:v>
                </c:pt>
                <c:pt idx="48807">
                  <c:v>9.8350496006553367</c:v>
                </c:pt>
                <c:pt idx="48808">
                  <c:v>9.8487811191922834</c:v>
                </c:pt>
                <c:pt idx="48809">
                  <c:v>9.8465272041030421</c:v>
                </c:pt>
                <c:pt idx="48810">
                  <c:v>9.8649364805156896</c:v>
                </c:pt>
                <c:pt idx="48811">
                  <c:v>9.832249044437182</c:v>
                </c:pt>
                <c:pt idx="48812">
                  <c:v>9.8114461896306651</c:v>
                </c:pt>
                <c:pt idx="48813">
                  <c:v>9.8234963783054532</c:v>
                </c:pt>
                <c:pt idx="48814">
                  <c:v>9.8402247993175997</c:v>
                </c:pt>
                <c:pt idx="48815">
                  <c:v>9.8651848789234595</c:v>
                </c:pt>
                <c:pt idx="48816">
                  <c:v>9.8598512753646297</c:v>
                </c:pt>
                <c:pt idx="48817">
                  <c:v>9.836749507541807</c:v>
                </c:pt>
                <c:pt idx="48818">
                  <c:v>9.8495794731239776</c:v>
                </c:pt>
                <c:pt idx="48819">
                  <c:v>9.8454530314340936</c:v>
                </c:pt>
                <c:pt idx="48820">
                  <c:v>9.8472321526684858</c:v>
                </c:pt>
                <c:pt idx="48821">
                  <c:v>9.8514571831241362</c:v>
                </c:pt>
                <c:pt idx="48822">
                  <c:v>9.8608534831892349</c:v>
                </c:pt>
                <c:pt idx="48823">
                  <c:v>9.867473941438563</c:v>
                </c:pt>
                <c:pt idx="48824">
                  <c:v>9.84279441865759</c:v>
                </c:pt>
                <c:pt idx="48825">
                  <c:v>9.8318879745764232</c:v>
                </c:pt>
                <c:pt idx="48826">
                  <c:v>9.821024531932208</c:v>
                </c:pt>
                <c:pt idx="48827">
                  <c:v>9.8289644492475539</c:v>
                </c:pt>
                <c:pt idx="48828">
                  <c:v>9.8424811968858386</c:v>
                </c:pt>
                <c:pt idx="48829">
                  <c:v>9.8415646273997197</c:v>
                </c:pt>
                <c:pt idx="48830">
                  <c:v>9.8543921097600577</c:v>
                </c:pt>
                <c:pt idx="48831">
                  <c:v>9.8564927056342473</c:v>
                </c:pt>
                <c:pt idx="48832">
                  <c:v>9.8603763681249674</c:v>
                </c:pt>
                <c:pt idx="48833">
                  <c:v>9.8697479355768429</c:v>
                </c:pt>
                <c:pt idx="48834">
                  <c:v>9.8790083612315165</c:v>
                </c:pt>
                <c:pt idx="48835">
                  <c:v>9.8658285726698907</c:v>
                </c:pt>
                <c:pt idx="48836">
                  <c:v>9.8635439033596111</c:v>
                </c:pt>
                <c:pt idx="48837">
                  <c:v>9.8418041822414164</c:v>
                </c:pt>
                <c:pt idx="48838">
                  <c:v>9.825956554519081</c:v>
                </c:pt>
                <c:pt idx="48839">
                  <c:v>9.8313211886501932</c:v>
                </c:pt>
                <c:pt idx="48840">
                  <c:v>9.824284537069099</c:v>
                </c:pt>
                <c:pt idx="48841">
                  <c:v>9.8285046774766656</c:v>
                </c:pt>
                <c:pt idx="48842">
                  <c:v>9.8389051927954334</c:v>
                </c:pt>
                <c:pt idx="48843">
                  <c:v>9.8423887135196058</c:v>
                </c:pt>
                <c:pt idx="48844">
                  <c:v>9.8501342577535294</c:v>
                </c:pt>
                <c:pt idx="48845">
                  <c:v>9.8291931468008436</c:v>
                </c:pt>
                <c:pt idx="48846">
                  <c:v>9.8229874895162403</c:v>
                </c:pt>
                <c:pt idx="48847">
                  <c:v>9.8580864917069864</c:v>
                </c:pt>
                <c:pt idx="48848">
                  <c:v>9.8882082910749602</c:v>
                </c:pt>
                <c:pt idx="48849">
                  <c:v>9.8821203704608624</c:v>
                </c:pt>
                <c:pt idx="48850">
                  <c:v>9.8869800863026676</c:v>
                </c:pt>
                <c:pt idx="48851">
                  <c:v>9.8898753863008633</c:v>
                </c:pt>
                <c:pt idx="48852">
                  <c:v>9.8592366167049565</c:v>
                </c:pt>
                <c:pt idx="48853">
                  <c:v>9.8434495855142998</c:v>
                </c:pt>
                <c:pt idx="48854">
                  <c:v>9.7525644088140702</c:v>
                </c:pt>
                <c:pt idx="48855">
                  <c:v>9.646057124874007</c:v>
                </c:pt>
                <c:pt idx="48856">
                  <c:v>9.6746576897195773</c:v>
                </c:pt>
                <c:pt idx="48857">
                  <c:v>9.7714296137913088</c:v>
                </c:pt>
                <c:pt idx="48858">
                  <c:v>9.8207344160792793</c:v>
                </c:pt>
                <c:pt idx="48859">
                  <c:v>9.8363500167634328</c:v>
                </c:pt>
                <c:pt idx="48860">
                  <c:v>9.8210687302815227</c:v>
                </c:pt>
                <c:pt idx="48861">
                  <c:v>9.7666513085458266</c:v>
                </c:pt>
                <c:pt idx="48862">
                  <c:v>9.664569747428482</c:v>
                </c:pt>
                <c:pt idx="48863">
                  <c:v>9.6220636125918837</c:v>
                </c:pt>
                <c:pt idx="48864">
                  <c:v>9.7115702847040399</c:v>
                </c:pt>
                <c:pt idx="48865">
                  <c:v>9.5920100737576313</c:v>
                </c:pt>
                <c:pt idx="48866">
                  <c:v>9.8260159291994569</c:v>
                </c:pt>
                <c:pt idx="48867">
                  <c:v>10.196558971093006</c:v>
                </c:pt>
                <c:pt idx="48868">
                  <c:v>10.431463144730213</c:v>
                </c:pt>
                <c:pt idx="48869">
                  <c:v>10.415625918201183</c:v>
                </c:pt>
                <c:pt idx="48870">
                  <c:v>10.241709303162409</c:v>
                </c:pt>
                <c:pt idx="48871">
                  <c:v>10.103836931813845</c:v>
                </c:pt>
                <c:pt idx="48872">
                  <c:v>9.9591024863699307</c:v>
                </c:pt>
                <c:pt idx="48873">
                  <c:v>9.8714194762736014</c:v>
                </c:pt>
                <c:pt idx="48874">
                  <c:v>9.9101810771783398</c:v>
                </c:pt>
                <c:pt idx="48875">
                  <c:v>9.8996975045472801</c:v>
                </c:pt>
                <c:pt idx="48876">
                  <c:v>9.925121995377868</c:v>
                </c:pt>
                <c:pt idx="48877">
                  <c:v>9.9803820693450831</c:v>
                </c:pt>
                <c:pt idx="48878">
                  <c:v>9.9629032833088189</c:v>
                </c:pt>
                <c:pt idx="48879">
                  <c:v>9.8881124160084557</c:v>
                </c:pt>
                <c:pt idx="48880">
                  <c:v>9.827275979979385</c:v>
                </c:pt>
                <c:pt idx="48881">
                  <c:v>9.806932105216271</c:v>
                </c:pt>
                <c:pt idx="48882">
                  <c:v>9.8712353403309834</c:v>
                </c:pt>
                <c:pt idx="48883">
                  <c:v>9.8438179420008733</c:v>
                </c:pt>
                <c:pt idx="48884">
                  <c:v>9.8465089481211319</c:v>
                </c:pt>
                <c:pt idx="48885">
                  <c:v>9.872003611294728</c:v>
                </c:pt>
                <c:pt idx="48886">
                  <c:v>9.9037586517943161</c:v>
                </c:pt>
                <c:pt idx="48887">
                  <c:v>9.8777682512625358</c:v>
                </c:pt>
                <c:pt idx="48888">
                  <c:v>9.933675136631642</c:v>
                </c:pt>
                <c:pt idx="48889">
                  <c:v>9.9685414222124056</c:v>
                </c:pt>
                <c:pt idx="48890">
                  <c:v>9.965871186055443</c:v>
                </c:pt>
                <c:pt idx="48891">
                  <c:v>9.995412947570312</c:v>
                </c:pt>
                <c:pt idx="48892">
                  <c:v>10.010662600331482</c:v>
                </c:pt>
                <c:pt idx="48893">
                  <c:v>10.05131596916187</c:v>
                </c:pt>
                <c:pt idx="48894">
                  <c:v>9.9659026403473767</c:v>
                </c:pt>
                <c:pt idx="48895">
                  <c:v>9.8371271645009752</c:v>
                </c:pt>
                <c:pt idx="48896">
                  <c:v>9.7549332273989613</c:v>
                </c:pt>
                <c:pt idx="48897">
                  <c:v>9.681142268307573</c:v>
                </c:pt>
                <c:pt idx="48898">
                  <c:v>9.6397634567567376</c:v>
                </c:pt>
                <c:pt idx="48899">
                  <c:v>9.6769787872095208</c:v>
                </c:pt>
                <c:pt idx="48900">
                  <c:v>9.7511856568269497</c:v>
                </c:pt>
                <c:pt idx="48901">
                  <c:v>9.8211529991963804</c:v>
                </c:pt>
                <c:pt idx="48902">
                  <c:v>9.873614161570524</c:v>
                </c:pt>
                <c:pt idx="48903">
                  <c:v>9.9186349737575839</c:v>
                </c:pt>
                <c:pt idx="48904">
                  <c:v>9.9879754919140353</c:v>
                </c:pt>
                <c:pt idx="48905">
                  <c:v>9.9840980487217337</c:v>
                </c:pt>
                <c:pt idx="48906">
                  <c:v>9.9556357785675189</c:v>
                </c:pt>
                <c:pt idx="48907">
                  <c:v>9.9479347806278415</c:v>
                </c:pt>
                <c:pt idx="48908">
                  <c:v>9.9632740320594486</c:v>
                </c:pt>
                <c:pt idx="48909">
                  <c:v>9.9330031600749304</c:v>
                </c:pt>
                <c:pt idx="48910">
                  <c:v>9.8912840561485353</c:v>
                </c:pt>
                <c:pt idx="48911">
                  <c:v>9.7798407650894905</c:v>
                </c:pt>
                <c:pt idx="48912">
                  <c:v>9.7000113897573037</c:v>
                </c:pt>
                <c:pt idx="48913">
                  <c:v>9.6815426540759724</c:v>
                </c:pt>
                <c:pt idx="48914">
                  <c:v>9.686585776186087</c:v>
                </c:pt>
                <c:pt idx="48915">
                  <c:v>9.7524026436747491</c:v>
                </c:pt>
                <c:pt idx="48916">
                  <c:v>9.8842553316490918</c:v>
                </c:pt>
                <c:pt idx="48917">
                  <c:v>10.000364208407001</c:v>
                </c:pt>
                <c:pt idx="48918">
                  <c:v>10.097547268224455</c:v>
                </c:pt>
                <c:pt idx="48919">
                  <c:v>10.122210432308114</c:v>
                </c:pt>
                <c:pt idx="48920">
                  <c:v>10.117167688652051</c:v>
                </c:pt>
                <c:pt idx="48921">
                  <c:v>10.108098805960321</c:v>
                </c:pt>
                <c:pt idx="48922">
                  <c:v>10.087975636981195</c:v>
                </c:pt>
                <c:pt idx="48923">
                  <c:v>10.065159497539627</c:v>
                </c:pt>
                <c:pt idx="48924">
                  <c:v>9.9562941401234539</c:v>
                </c:pt>
                <c:pt idx="48925">
                  <c:v>9.7820255639789533</c:v>
                </c:pt>
                <c:pt idx="48926">
                  <c:v>9.612646402629629</c:v>
                </c:pt>
                <c:pt idx="48927">
                  <c:v>9.5068181584276648</c:v>
                </c:pt>
                <c:pt idx="48928">
                  <c:v>9.5742756129056481</c:v>
                </c:pt>
                <c:pt idx="48929">
                  <c:v>9.8159080577601738</c:v>
                </c:pt>
                <c:pt idx="48930">
                  <c:v>10.05301516892964</c:v>
                </c:pt>
                <c:pt idx="48931">
                  <c:v>10.230616141539461</c:v>
                </c:pt>
                <c:pt idx="48932">
                  <c:v>10.283613816963348</c:v>
                </c:pt>
                <c:pt idx="48933">
                  <c:v>10.237513096222731</c:v>
                </c:pt>
                <c:pt idx="48934">
                  <c:v>10.076001315350018</c:v>
                </c:pt>
                <c:pt idx="48935">
                  <c:v>9.8133501668855505</c:v>
                </c:pt>
                <c:pt idx="48936">
                  <c:v>9.5499256666339836</c:v>
                </c:pt>
                <c:pt idx="48937">
                  <c:v>9.3603886332212678</c:v>
                </c:pt>
                <c:pt idx="48938">
                  <c:v>9.2705556846900041</c:v>
                </c:pt>
                <c:pt idx="48939">
                  <c:v>9.3251140023552672</c:v>
                </c:pt>
                <c:pt idx="48940">
                  <c:v>9.4853300924479633</c:v>
                </c:pt>
                <c:pt idx="48941">
                  <c:v>9.6640300473437577</c:v>
                </c:pt>
                <c:pt idx="48942">
                  <c:v>9.8478028601363867</c:v>
                </c:pt>
                <c:pt idx="48943">
                  <c:v>10.030536069990225</c:v>
                </c:pt>
                <c:pt idx="48944">
                  <c:v>10.231459342398825</c:v>
                </c:pt>
                <c:pt idx="48945">
                  <c:v>10.349232922436931</c:v>
                </c:pt>
                <c:pt idx="48946">
                  <c:v>10.405854768939008</c:v>
                </c:pt>
                <c:pt idx="48947">
                  <c:v>10.348161898300717</c:v>
                </c:pt>
                <c:pt idx="48948">
                  <c:v>10.206571839139404</c:v>
                </c:pt>
                <c:pt idx="48949">
                  <c:v>10.024862580673355</c:v>
                </c:pt>
                <c:pt idx="48950">
                  <c:v>9.8367530256920013</c:v>
                </c:pt>
                <c:pt idx="48951">
                  <c:v>9.68513219295866</c:v>
                </c:pt>
                <c:pt idx="48952">
                  <c:v>9.6225584829221091</c:v>
                </c:pt>
                <c:pt idx="48953">
                  <c:v>9.6097292657593343</c:v>
                </c:pt>
                <c:pt idx="48954">
                  <c:v>9.6641316383549238</c:v>
                </c:pt>
                <c:pt idx="48955">
                  <c:v>9.7582367367863299</c:v>
                </c:pt>
                <c:pt idx="48956">
                  <c:v>9.8501644165046507</c:v>
                </c:pt>
                <c:pt idx="48957">
                  <c:v>9.9323886879689134</c:v>
                </c:pt>
                <c:pt idx="48958">
                  <c:v>9.9751499005278905</c:v>
                </c:pt>
                <c:pt idx="48959">
                  <c:v>9.9755955191454166</c:v>
                </c:pt>
                <c:pt idx="48960">
                  <c:v>9.9131084139045917</c:v>
                </c:pt>
                <c:pt idx="48961">
                  <c:v>9.8797809185554613</c:v>
                </c:pt>
                <c:pt idx="48962">
                  <c:v>9.9294412605431273</c:v>
                </c:pt>
                <c:pt idx="48963">
                  <c:v>9.9278505336692167</c:v>
                </c:pt>
                <c:pt idx="48964">
                  <c:v>9.9014269363831371</c:v>
                </c:pt>
                <c:pt idx="48965">
                  <c:v>9.9019054587118251</c:v>
                </c:pt>
                <c:pt idx="48966">
                  <c:v>9.9071792597330575</c:v>
                </c:pt>
                <c:pt idx="48967">
                  <c:v>9.9241134670628117</c:v>
                </c:pt>
                <c:pt idx="48968">
                  <c:v>9.9184859508781322</c:v>
                </c:pt>
                <c:pt idx="48969">
                  <c:v>9.8875644237827274</c:v>
                </c:pt>
                <c:pt idx="48970">
                  <c:v>9.871102129239441</c:v>
                </c:pt>
                <c:pt idx="48971">
                  <c:v>9.8686621588790917</c:v>
                </c:pt>
                <c:pt idx="48972">
                  <c:v>9.8959102128012209</c:v>
                </c:pt>
                <c:pt idx="48973">
                  <c:v>9.8871968574709168</c:v>
                </c:pt>
                <c:pt idx="48974">
                  <c:v>9.8609536531513857</c:v>
                </c:pt>
                <c:pt idx="48975">
                  <c:v>9.8776685852760533</c:v>
                </c:pt>
                <c:pt idx="48976">
                  <c:v>9.8497382773879938</c:v>
                </c:pt>
                <c:pt idx="48977">
                  <c:v>9.8334368926486579</c:v>
                </c:pt>
                <c:pt idx="48978">
                  <c:v>9.8553122937153486</c:v>
                </c:pt>
                <c:pt idx="48979">
                  <c:v>9.8561177719568196</c:v>
                </c:pt>
                <c:pt idx="48980">
                  <c:v>9.8722753501343004</c:v>
                </c:pt>
                <c:pt idx="48981">
                  <c:v>9.8798068217551762</c:v>
                </c:pt>
                <c:pt idx="48982">
                  <c:v>9.8810018036003946</c:v>
                </c:pt>
                <c:pt idx="48983">
                  <c:v>9.9044954881417659</c:v>
                </c:pt>
                <c:pt idx="48984">
                  <c:v>9.9146613308397171</c:v>
                </c:pt>
                <c:pt idx="48985">
                  <c:v>9.838121980355611</c:v>
                </c:pt>
                <c:pt idx="48986">
                  <c:v>9.7328148355079929</c:v>
                </c:pt>
                <c:pt idx="48987">
                  <c:v>9.6028837516558365</c:v>
                </c:pt>
                <c:pt idx="48988">
                  <c:v>9.5598517533073615</c:v>
                </c:pt>
                <c:pt idx="48989">
                  <c:v>9.6276271654436307</c:v>
                </c:pt>
                <c:pt idx="48990">
                  <c:v>9.7335619777627134</c:v>
                </c:pt>
                <c:pt idx="48991">
                  <c:v>9.7950099222333904</c:v>
                </c:pt>
                <c:pt idx="48992">
                  <c:v>9.840124016437036</c:v>
                </c:pt>
                <c:pt idx="48993">
                  <c:v>9.8877342850642815</c:v>
                </c:pt>
                <c:pt idx="48994">
                  <c:v>9.9639510552744408</c:v>
                </c:pt>
                <c:pt idx="48995">
                  <c:v>10.048260778479548</c:v>
                </c:pt>
                <c:pt idx="48996">
                  <c:v>10.058462324246095</c:v>
                </c:pt>
                <c:pt idx="48997">
                  <c:v>10.023963214177359</c:v>
                </c:pt>
                <c:pt idx="48998">
                  <c:v>10.021867966541217</c:v>
                </c:pt>
                <c:pt idx="48999">
                  <c:v>10.019807280248594</c:v>
                </c:pt>
                <c:pt idx="49000">
                  <c:v>9.9807730797823382</c:v>
                </c:pt>
                <c:pt idx="49001">
                  <c:v>9.9415801944853168</c:v>
                </c:pt>
                <c:pt idx="49002">
                  <c:v>9.8617604542072215</c:v>
                </c:pt>
                <c:pt idx="49003">
                  <c:v>9.7927828729477948</c:v>
                </c:pt>
                <c:pt idx="49004">
                  <c:v>9.7447710831066345</c:v>
                </c:pt>
                <c:pt idx="49005">
                  <c:v>9.7577517533215499</c:v>
                </c:pt>
                <c:pt idx="49006">
                  <c:v>9.7806105748602246</c:v>
                </c:pt>
                <c:pt idx="49007">
                  <c:v>9.7779529056994345</c:v>
                </c:pt>
                <c:pt idx="49008">
                  <c:v>9.8195725332173005</c:v>
                </c:pt>
                <c:pt idx="49009">
                  <c:v>9.8637464240353125</c:v>
                </c:pt>
                <c:pt idx="49010">
                  <c:v>9.89611038089045</c:v>
                </c:pt>
                <c:pt idx="49011">
                  <c:v>9.923753025654344</c:v>
                </c:pt>
                <c:pt idx="49012">
                  <c:v>9.8455495642888149</c:v>
                </c:pt>
                <c:pt idx="49013">
                  <c:v>9.7894385377652089</c:v>
                </c:pt>
                <c:pt idx="49014">
                  <c:v>9.8764407089554158</c:v>
                </c:pt>
                <c:pt idx="49015">
                  <c:v>9.9215423667427753</c:v>
                </c:pt>
                <c:pt idx="49016">
                  <c:v>9.9133406220281994</c:v>
                </c:pt>
                <c:pt idx="49017">
                  <c:v>9.994314105786593</c:v>
                </c:pt>
                <c:pt idx="49018">
                  <c:v>9.9350556531285683</c:v>
                </c:pt>
                <c:pt idx="49019">
                  <c:v>9.9486859530603855</c:v>
                </c:pt>
                <c:pt idx="49020">
                  <c:v>9.9978768646655123</c:v>
                </c:pt>
                <c:pt idx="49021">
                  <c:v>9.9636850482813326</c:v>
                </c:pt>
                <c:pt idx="49022">
                  <c:v>9.9245293776397059</c:v>
                </c:pt>
                <c:pt idx="49023">
                  <c:v>9.8693050968410834</c:v>
                </c:pt>
                <c:pt idx="49024">
                  <c:v>9.844352713270327</c:v>
                </c:pt>
                <c:pt idx="49025">
                  <c:v>9.811186023437946</c:v>
                </c:pt>
                <c:pt idx="49026">
                  <c:v>9.799557112650314</c:v>
                </c:pt>
                <c:pt idx="49027">
                  <c:v>9.7690951641644972</c:v>
                </c:pt>
                <c:pt idx="49028">
                  <c:v>9.7528515383150598</c:v>
                </c:pt>
                <c:pt idx="49029">
                  <c:v>9.7643552263889966</c:v>
                </c:pt>
                <c:pt idx="49030">
                  <c:v>9.779064445873983</c:v>
                </c:pt>
                <c:pt idx="49031">
                  <c:v>9.8658550496260808</c:v>
                </c:pt>
                <c:pt idx="49032">
                  <c:v>9.8763650485466723</c:v>
                </c:pt>
                <c:pt idx="49033">
                  <c:v>9.8967376321674116</c:v>
                </c:pt>
                <c:pt idx="49034">
                  <c:v>9.9153362215737371</c:v>
                </c:pt>
                <c:pt idx="49035">
                  <c:v>9.9870498137184143</c:v>
                </c:pt>
                <c:pt idx="49036">
                  <c:v>10.101613056568237</c:v>
                </c:pt>
                <c:pt idx="49037">
                  <c:v>10.230339341757098</c:v>
                </c:pt>
                <c:pt idx="49038">
                  <c:v>10.165060609492878</c:v>
                </c:pt>
                <c:pt idx="49039">
                  <c:v>9.9763270452405024</c:v>
                </c:pt>
                <c:pt idx="49040">
                  <c:v>9.8772747012369724</c:v>
                </c:pt>
                <c:pt idx="49041">
                  <c:v>9.9032586115902745</c:v>
                </c:pt>
                <c:pt idx="49042">
                  <c:v>9.8973808245982529</c:v>
                </c:pt>
                <c:pt idx="49043">
                  <c:v>10.179381762877048</c:v>
                </c:pt>
                <c:pt idx="49044">
                  <c:v>10.128335778907438</c:v>
                </c:pt>
                <c:pt idx="49045">
                  <c:v>10.278996098398219</c:v>
                </c:pt>
                <c:pt idx="49046">
                  <c:v>10.178148344899155</c:v>
                </c:pt>
                <c:pt idx="49047">
                  <c:v>10.281884826592412</c:v>
                </c:pt>
                <c:pt idx="49048">
                  <c:v>9.6991813320242777</c:v>
                </c:pt>
                <c:pt idx="49049">
                  <c:v>9.2016413226521987</c:v>
                </c:pt>
                <c:pt idx="49050">
                  <c:v>9.0988101648249611</c:v>
                </c:pt>
                <c:pt idx="49051">
                  <c:v>9.1586503244513207</c:v>
                </c:pt>
                <c:pt idx="49052">
                  <c:v>9.3734501095772575</c:v>
                </c:pt>
                <c:pt idx="49053">
                  <c:v>9.7892714227982651</c:v>
                </c:pt>
                <c:pt idx="49054">
                  <c:v>10.126688058313007</c:v>
                </c:pt>
                <c:pt idx="49055">
                  <c:v>10.203931810534709</c:v>
                </c:pt>
                <c:pt idx="49056">
                  <c:v>10.191786403365937</c:v>
                </c:pt>
                <c:pt idx="49057">
                  <c:v>10.069229379019356</c:v>
                </c:pt>
                <c:pt idx="49058">
                  <c:v>9.9757371425746584</c:v>
                </c:pt>
                <c:pt idx="49059">
                  <c:v>9.8954757522652326</c:v>
                </c:pt>
                <c:pt idx="49060">
                  <c:v>9.9216002841171616</c:v>
                </c:pt>
                <c:pt idx="49061">
                  <c:v>9.9766025792713968</c:v>
                </c:pt>
                <c:pt idx="49062">
                  <c:v>9.6285433144910932</c:v>
                </c:pt>
                <c:pt idx="49063">
                  <c:v>9.2969962056398199</c:v>
                </c:pt>
                <c:pt idx="49064">
                  <c:v>9.5142316582009112</c:v>
                </c:pt>
                <c:pt idx="49065">
                  <c:v>9.7447962403452753</c:v>
                </c:pt>
                <c:pt idx="49066">
                  <c:v>9.8805310825583508</c:v>
                </c:pt>
                <c:pt idx="49067">
                  <c:v>10.057995555451932</c:v>
                </c:pt>
                <c:pt idx="49068">
                  <c:v>10.10591586228497</c:v>
                </c:pt>
                <c:pt idx="49069">
                  <c:v>10.007298947528417</c:v>
                </c:pt>
                <c:pt idx="49070">
                  <c:v>9.8332248540717444</c:v>
                </c:pt>
                <c:pt idx="49071">
                  <c:v>9.5831965070987284</c:v>
                </c:pt>
                <c:pt idx="49072">
                  <c:v>9.4409380870878543</c:v>
                </c:pt>
                <c:pt idx="49073">
                  <c:v>9.4255458324895862</c:v>
                </c:pt>
                <c:pt idx="49074">
                  <c:v>9.5281491222925094</c:v>
                </c:pt>
                <c:pt idx="49075">
                  <c:v>9.693460488520838</c:v>
                </c:pt>
                <c:pt idx="49076">
                  <c:v>9.9219519173353827</c:v>
                </c:pt>
                <c:pt idx="49077">
                  <c:v>10.134746923427054</c:v>
                </c:pt>
                <c:pt idx="49078">
                  <c:v>10.237318373443417</c:v>
                </c:pt>
                <c:pt idx="49079">
                  <c:v>10.246095456863319</c:v>
                </c:pt>
                <c:pt idx="49080">
                  <c:v>10.194743494944746</c:v>
                </c:pt>
                <c:pt idx="49081">
                  <c:v>10.082991968749587</c:v>
                </c:pt>
                <c:pt idx="49082">
                  <c:v>9.9565591608423709</c:v>
                </c:pt>
                <c:pt idx="49083">
                  <c:v>9.8635519859568319</c:v>
                </c:pt>
                <c:pt idx="49084">
                  <c:v>9.7874025204899588</c:v>
                </c:pt>
                <c:pt idx="49085">
                  <c:v>9.7445620681127547</c:v>
                </c:pt>
                <c:pt idx="49086">
                  <c:v>9.6638943927605574</c:v>
                </c:pt>
                <c:pt idx="49087">
                  <c:v>9.5557172827793355</c:v>
                </c:pt>
                <c:pt idx="49088">
                  <c:v>9.4608765860112864</c:v>
                </c:pt>
                <c:pt idx="49089">
                  <c:v>9.3943663122801286</c:v>
                </c:pt>
                <c:pt idx="49090">
                  <c:v>9.3693769157684876</c:v>
                </c:pt>
                <c:pt idx="49091">
                  <c:v>9.39218498628078</c:v>
                </c:pt>
                <c:pt idx="49092">
                  <c:v>9.4712006807477724</c:v>
                </c:pt>
                <c:pt idx="49093">
                  <c:v>9.591271700299778</c:v>
                </c:pt>
                <c:pt idx="49094">
                  <c:v>9.757329953162543</c:v>
                </c:pt>
                <c:pt idx="49095">
                  <c:v>9.94298844610576</c:v>
                </c:pt>
                <c:pt idx="49096">
                  <c:v>10.124599242559405</c:v>
                </c:pt>
                <c:pt idx="49097">
                  <c:v>10.273680627436894</c:v>
                </c:pt>
                <c:pt idx="49098">
                  <c:v>10.368783069516851</c:v>
                </c:pt>
                <c:pt idx="49099">
                  <c:v>10.418580422814793</c:v>
                </c:pt>
                <c:pt idx="49100">
                  <c:v>10.456323892038341</c:v>
                </c:pt>
                <c:pt idx="49101">
                  <c:v>10.509499298816742</c:v>
                </c:pt>
                <c:pt idx="49102">
                  <c:v>10.602409065808814</c:v>
                </c:pt>
                <c:pt idx="49103">
                  <c:v>10.612893502653442</c:v>
                </c:pt>
                <c:pt idx="49104">
                  <c:v>10.512020773510947</c:v>
                </c:pt>
                <c:pt idx="49105">
                  <c:v>10.353115216874686</c:v>
                </c:pt>
                <c:pt idx="49106">
                  <c:v>10.209746918272268</c:v>
                </c:pt>
                <c:pt idx="49107">
                  <c:v>10.049044594579385</c:v>
                </c:pt>
                <c:pt idx="49108">
                  <c:v>9.9368506341541227</c:v>
                </c:pt>
                <c:pt idx="49109">
                  <c:v>9.8466836682560661</c:v>
                </c:pt>
                <c:pt idx="49110">
                  <c:v>9.7702369983760118</c:v>
                </c:pt>
                <c:pt idx="49111">
                  <c:v>9.6486431250266911</c:v>
                </c:pt>
                <c:pt idx="49112">
                  <c:v>9.4347079947539214</c:v>
                </c:pt>
                <c:pt idx="49113">
                  <c:v>9.4391216252248871</c:v>
                </c:pt>
                <c:pt idx="49114">
                  <c:v>9.6782028664399515</c:v>
                </c:pt>
                <c:pt idx="49115">
                  <c:v>9.8940560433740572</c:v>
                </c:pt>
                <c:pt idx="49116">
                  <c:v>9.9904849814543208</c:v>
                </c:pt>
                <c:pt idx="49117">
                  <c:v>10.088338265600038</c:v>
                </c:pt>
                <c:pt idx="49118">
                  <c:v>10.006294235571366</c:v>
                </c:pt>
                <c:pt idx="49119">
                  <c:v>9.9042955030914186</c:v>
                </c:pt>
                <c:pt idx="49120">
                  <c:v>9.9191017631325362</c:v>
                </c:pt>
                <c:pt idx="49121">
                  <c:v>9.8243282497798177</c:v>
                </c:pt>
                <c:pt idx="49122">
                  <c:v>9.727890375366318</c:v>
                </c:pt>
                <c:pt idx="49123">
                  <c:v>9.6403556794923588</c:v>
                </c:pt>
                <c:pt idx="49124">
                  <c:v>9.527282921098454</c:v>
                </c:pt>
                <c:pt idx="49125">
                  <c:v>9.5392594010692608</c:v>
                </c:pt>
                <c:pt idx="49126">
                  <c:v>9.8857056892003143</c:v>
                </c:pt>
                <c:pt idx="49127">
                  <c:v>10.508713913004316</c:v>
                </c:pt>
                <c:pt idx="49128">
                  <c:v>11.074569705522581</c:v>
                </c:pt>
                <c:pt idx="49129">
                  <c:v>11.500818441310399</c:v>
                </c:pt>
                <c:pt idx="49130">
                  <c:v>11.675567803864109</c:v>
                </c:pt>
                <c:pt idx="49131">
                  <c:v>11.666997744201662</c:v>
                </c:pt>
                <c:pt idx="49132">
                  <c:v>11.387082372379993</c:v>
                </c:pt>
                <c:pt idx="49133">
                  <c:v>10.906288875118118</c:v>
                </c:pt>
                <c:pt idx="49134">
                  <c:v>10.345108768301428</c:v>
                </c:pt>
                <c:pt idx="49135">
                  <c:v>9.8287378471297195</c:v>
                </c:pt>
                <c:pt idx="49136">
                  <c:v>9.3778474304391324</c:v>
                </c:pt>
                <c:pt idx="49137">
                  <c:v>9.085716406615731</c:v>
                </c:pt>
                <c:pt idx="49138">
                  <c:v>8.8654557181538234</c:v>
                </c:pt>
                <c:pt idx="49139">
                  <c:v>8.7003939085996365</c:v>
                </c:pt>
                <c:pt idx="49140">
                  <c:v>8.6992953779814481</c:v>
                </c:pt>
                <c:pt idx="49141">
                  <c:v>8.7278972253672062</c:v>
                </c:pt>
                <c:pt idx="49142">
                  <c:v>8.7636957761283529</c:v>
                </c:pt>
                <c:pt idx="49143">
                  <c:v>8.7860176596899411</c:v>
                </c:pt>
                <c:pt idx="49144">
                  <c:v>8.8817864956099655</c:v>
                </c:pt>
                <c:pt idx="49145">
                  <c:v>9.0818371490838707</c:v>
                </c:pt>
                <c:pt idx="49146">
                  <c:v>9.29424542957147</c:v>
                </c:pt>
                <c:pt idx="49147">
                  <c:v>9.5071468202860423</c:v>
                </c:pt>
                <c:pt idx="49148">
                  <c:v>9.7343585541672155</c:v>
                </c:pt>
                <c:pt idx="49149">
                  <c:v>9.926908156012658</c:v>
                </c:pt>
                <c:pt idx="49150">
                  <c:v>10.044101746244811</c:v>
                </c:pt>
                <c:pt idx="49151">
                  <c:v>10.145747952256</c:v>
                </c:pt>
                <c:pt idx="49152">
                  <c:v>10.23580286317639</c:v>
                </c:pt>
                <c:pt idx="49153">
                  <c:v>10.343525019186254</c:v>
                </c:pt>
                <c:pt idx="49154">
                  <c:v>10.455755347420082</c:v>
                </c:pt>
                <c:pt idx="49155">
                  <c:v>10.588661650550121</c:v>
                </c:pt>
                <c:pt idx="49156">
                  <c:v>10.67108273826835</c:v>
                </c:pt>
                <c:pt idx="49157">
                  <c:v>10.62704412514943</c:v>
                </c:pt>
                <c:pt idx="49158">
                  <c:v>10.463864461772101</c:v>
                </c:pt>
                <c:pt idx="49159">
                  <c:v>10.201068565376586</c:v>
                </c:pt>
                <c:pt idx="49160">
                  <c:v>9.9163572172256877</c:v>
                </c:pt>
                <c:pt idx="49161">
                  <c:v>9.6824864631255867</c:v>
                </c:pt>
                <c:pt idx="49162">
                  <c:v>9.4104067169614751</c:v>
                </c:pt>
                <c:pt idx="49163">
                  <c:v>9.104112512036215</c:v>
                </c:pt>
                <c:pt idx="49164">
                  <c:v>8.7965783634739321</c:v>
                </c:pt>
                <c:pt idx="49165">
                  <c:v>8.591931807100492</c:v>
                </c:pt>
                <c:pt idx="49166">
                  <c:v>8.5356164328799675</c:v>
                </c:pt>
                <c:pt idx="49167">
                  <c:v>8.696331964865136</c:v>
                </c:pt>
                <c:pt idx="49168">
                  <c:v>8.9448735298726092</c:v>
                </c:pt>
                <c:pt idx="49169">
                  <c:v>9.1723912959340304</c:v>
                </c:pt>
                <c:pt idx="49170">
                  <c:v>9.4445752046541127</c:v>
                </c:pt>
                <c:pt idx="49171">
                  <c:v>9.7304040773548923</c:v>
                </c:pt>
                <c:pt idx="49172">
                  <c:v>9.9534210474721494</c:v>
                </c:pt>
                <c:pt idx="49173">
                  <c:v>10.083870274127181</c:v>
                </c:pt>
                <c:pt idx="49174">
                  <c:v>10.265343442796249</c:v>
                </c:pt>
                <c:pt idx="49175">
                  <c:v>10.535363822917462</c:v>
                </c:pt>
                <c:pt idx="49176">
                  <c:v>10.845438395456229</c:v>
                </c:pt>
                <c:pt idx="49177">
                  <c:v>11.141874038548822</c:v>
                </c:pt>
                <c:pt idx="49178">
                  <c:v>11.3520105605162</c:v>
                </c:pt>
                <c:pt idx="49179">
                  <c:v>11.514832546818933</c:v>
                </c:pt>
                <c:pt idx="49180">
                  <c:v>11.556119618236877</c:v>
                </c:pt>
                <c:pt idx="49181">
                  <c:v>11.468537508344259</c:v>
                </c:pt>
                <c:pt idx="49182">
                  <c:v>11.268208741474847</c:v>
                </c:pt>
                <c:pt idx="49183">
                  <c:v>10.921208930731735</c:v>
                </c:pt>
                <c:pt idx="49184">
                  <c:v>10.413455650055296</c:v>
                </c:pt>
                <c:pt idx="49185">
                  <c:v>9.8422225636356977</c:v>
                </c:pt>
                <c:pt idx="49186">
                  <c:v>9.2921484679980892</c:v>
                </c:pt>
                <c:pt idx="49187">
                  <c:v>8.8740022773080582</c:v>
                </c:pt>
                <c:pt idx="49188">
                  <c:v>8.624284659781166</c:v>
                </c:pt>
                <c:pt idx="49189">
                  <c:v>8.5034933112245472</c:v>
                </c:pt>
                <c:pt idx="49190">
                  <c:v>8.5582176813546269</c:v>
                </c:pt>
                <c:pt idx="49191">
                  <c:v>8.7590169813268073</c:v>
                </c:pt>
                <c:pt idx="49192">
                  <c:v>9.0353034520149258</c:v>
                </c:pt>
                <c:pt idx="49193">
                  <c:v>9.4065846136353546</c:v>
                </c:pt>
                <c:pt idx="49194">
                  <c:v>9.7766858792053153</c:v>
                </c:pt>
                <c:pt idx="49195">
                  <c:v>10.046935659869701</c:v>
                </c:pt>
                <c:pt idx="49196">
                  <c:v>10.226326238983914</c:v>
                </c:pt>
                <c:pt idx="49197">
                  <c:v>10.350446931516604</c:v>
                </c:pt>
                <c:pt idx="49198">
                  <c:v>10.416370242414937</c:v>
                </c:pt>
                <c:pt idx="49199">
                  <c:v>10.426184434412894</c:v>
                </c:pt>
                <c:pt idx="49200">
                  <c:v>10.426453703242107</c:v>
                </c:pt>
                <c:pt idx="49201">
                  <c:v>10.358049779288155</c:v>
                </c:pt>
                <c:pt idx="49202">
                  <c:v>10.255722993728245</c:v>
                </c:pt>
                <c:pt idx="49203">
                  <c:v>10.204754407226226</c:v>
                </c:pt>
                <c:pt idx="49204">
                  <c:v>10.220549320986349</c:v>
                </c:pt>
                <c:pt idx="49205">
                  <c:v>10.215227681711296</c:v>
                </c:pt>
                <c:pt idx="49206">
                  <c:v>10.182585322799639</c:v>
                </c:pt>
                <c:pt idx="49207">
                  <c:v>10.062608107344344</c:v>
                </c:pt>
                <c:pt idx="49208">
                  <c:v>9.8854305648562324</c:v>
                </c:pt>
                <c:pt idx="49209">
                  <c:v>9.6787554315060476</c:v>
                </c:pt>
                <c:pt idx="49210">
                  <c:v>9.5270581477119372</c:v>
                </c:pt>
                <c:pt idx="49211">
                  <c:v>9.4453204460849474</c:v>
                </c:pt>
                <c:pt idx="49212">
                  <c:v>9.385535800900934</c:v>
                </c:pt>
                <c:pt idx="49213">
                  <c:v>9.395868497270726</c:v>
                </c:pt>
                <c:pt idx="49214">
                  <c:v>9.5273657081100005</c:v>
                </c:pt>
                <c:pt idx="49215">
                  <c:v>9.7656960690324972</c:v>
                </c:pt>
                <c:pt idx="49216">
                  <c:v>10.050136665341277</c:v>
                </c:pt>
                <c:pt idx="49217">
                  <c:v>10.266053680719557</c:v>
                </c:pt>
                <c:pt idx="49218">
                  <c:v>10.407077408847805</c:v>
                </c:pt>
                <c:pt idx="49219">
                  <c:v>10.448174651000077</c:v>
                </c:pt>
                <c:pt idx="49220">
                  <c:v>10.432113700067786</c:v>
                </c:pt>
                <c:pt idx="49221">
                  <c:v>10.320209169097241</c:v>
                </c:pt>
                <c:pt idx="49222">
                  <c:v>10.241135539063015</c:v>
                </c:pt>
                <c:pt idx="49223">
                  <c:v>10.147947888554064</c:v>
                </c:pt>
                <c:pt idx="49224">
                  <c:v>10.058077011736067</c:v>
                </c:pt>
                <c:pt idx="49225">
                  <c:v>10.007455279232659</c:v>
                </c:pt>
                <c:pt idx="49226">
                  <c:v>9.9827734238146313</c:v>
                </c:pt>
                <c:pt idx="49227">
                  <c:v>9.9673829763654425</c:v>
                </c:pt>
                <c:pt idx="49228">
                  <c:v>9.8906601233660947</c:v>
                </c:pt>
                <c:pt idx="49229">
                  <c:v>9.7457467769906945</c:v>
                </c:pt>
                <c:pt idx="49230">
                  <c:v>9.6234749235813073</c:v>
                </c:pt>
                <c:pt idx="49231">
                  <c:v>9.4941462274531681</c:v>
                </c:pt>
                <c:pt idx="49232">
                  <c:v>9.4141906757705218</c:v>
                </c:pt>
                <c:pt idx="49233">
                  <c:v>9.4208311934100362</c:v>
                </c:pt>
                <c:pt idx="49234">
                  <c:v>9.4933879160207262</c:v>
                </c:pt>
                <c:pt idx="49235">
                  <c:v>9.5626687601045024</c:v>
                </c:pt>
                <c:pt idx="49236">
                  <c:v>9.6417508934852894</c:v>
                </c:pt>
                <c:pt idx="49237">
                  <c:v>9.7049972812946592</c:v>
                </c:pt>
                <c:pt idx="49238">
                  <c:v>9.7458882182798021</c:v>
                </c:pt>
                <c:pt idx="49239">
                  <c:v>9.7256625078600027</c:v>
                </c:pt>
                <c:pt idx="49240">
                  <c:v>9.6625272699048832</c:v>
                </c:pt>
                <c:pt idx="49241">
                  <c:v>9.6394160170510279</c:v>
                </c:pt>
                <c:pt idx="49242">
                  <c:v>9.626793088109368</c:v>
                </c:pt>
                <c:pt idx="49243">
                  <c:v>9.629178772367208</c:v>
                </c:pt>
                <c:pt idx="49244">
                  <c:v>9.6175252664656252</c:v>
                </c:pt>
                <c:pt idx="49245">
                  <c:v>9.6605547616235263</c:v>
                </c:pt>
                <c:pt idx="49246">
                  <c:v>9.70425115849695</c:v>
                </c:pt>
                <c:pt idx="49247">
                  <c:v>9.7508519454291456</c:v>
                </c:pt>
                <c:pt idx="49248">
                  <c:v>9.8245623008277807</c:v>
                </c:pt>
                <c:pt idx="49249">
                  <c:v>9.9434439845307754</c:v>
                </c:pt>
                <c:pt idx="49250">
                  <c:v>10.100992349766777</c:v>
                </c:pt>
                <c:pt idx="49251">
                  <c:v>10.290561335274615</c:v>
                </c:pt>
                <c:pt idx="49252">
                  <c:v>10.432815404675107</c:v>
                </c:pt>
                <c:pt idx="49253">
                  <c:v>10.44348389432642</c:v>
                </c:pt>
                <c:pt idx="49254">
                  <c:v>10.304647697169473</c:v>
                </c:pt>
                <c:pt idx="49255">
                  <c:v>10.120777081413832</c:v>
                </c:pt>
                <c:pt idx="49256">
                  <c:v>9.9222616729215662</c:v>
                </c:pt>
                <c:pt idx="49257">
                  <c:v>9.748239422715594</c:v>
                </c:pt>
                <c:pt idx="49258">
                  <c:v>9.6274086366855407</c:v>
                </c:pt>
                <c:pt idx="49259">
                  <c:v>9.6483736885132938</c:v>
                </c:pt>
                <c:pt idx="49260">
                  <c:v>9.773463620222067</c:v>
                </c:pt>
                <c:pt idx="49261">
                  <c:v>9.9014764807719615</c:v>
                </c:pt>
                <c:pt idx="49262">
                  <c:v>10.073462243568242</c:v>
                </c:pt>
                <c:pt idx="49263">
                  <c:v>10.253394090912209</c:v>
                </c:pt>
                <c:pt idx="49264">
                  <c:v>10.295029200394513</c:v>
                </c:pt>
                <c:pt idx="49265">
                  <c:v>10.176052709338499</c:v>
                </c:pt>
                <c:pt idx="49266">
                  <c:v>10.028166236991749</c:v>
                </c:pt>
                <c:pt idx="49267">
                  <c:v>9.906801542164537</c:v>
                </c:pt>
                <c:pt idx="49268">
                  <c:v>9.8501166613147912</c:v>
                </c:pt>
                <c:pt idx="49269">
                  <c:v>9.8797479325018749</c:v>
                </c:pt>
                <c:pt idx="49270">
                  <c:v>9.9859115857189575</c:v>
                </c:pt>
                <c:pt idx="49271">
                  <c:v>10.130044722678301</c:v>
                </c:pt>
                <c:pt idx="49272">
                  <c:v>10.27929316028019</c:v>
                </c:pt>
                <c:pt idx="49273">
                  <c:v>10.305469070868739</c:v>
                </c:pt>
                <c:pt idx="49274">
                  <c:v>10.236383129606073</c:v>
                </c:pt>
                <c:pt idx="49275">
                  <c:v>10.117541391713237</c:v>
                </c:pt>
                <c:pt idx="49276">
                  <c:v>9.9399354101594604</c:v>
                </c:pt>
                <c:pt idx="49277">
                  <c:v>9.7997526501178367</c:v>
                </c:pt>
                <c:pt idx="49278">
                  <c:v>9.6698418592207727</c:v>
                </c:pt>
                <c:pt idx="49279">
                  <c:v>9.577770655096657</c:v>
                </c:pt>
                <c:pt idx="49280">
                  <c:v>9.5592452750219028</c:v>
                </c:pt>
                <c:pt idx="49281">
                  <c:v>9.5420685059379764</c:v>
                </c:pt>
                <c:pt idx="49282">
                  <c:v>9.5694997340364232</c:v>
                </c:pt>
                <c:pt idx="49283">
                  <c:v>9.6486750770277308</c:v>
                </c:pt>
                <c:pt idx="49284">
                  <c:v>9.76756184002965</c:v>
                </c:pt>
                <c:pt idx="49285">
                  <c:v>9.8802802295205474</c:v>
                </c:pt>
                <c:pt idx="49286">
                  <c:v>9.9820239680512017</c:v>
                </c:pt>
                <c:pt idx="49287">
                  <c:v>10.042113336290713</c:v>
                </c:pt>
                <c:pt idx="49288">
                  <c:v>10.081113638406775</c:v>
                </c:pt>
                <c:pt idx="49289">
                  <c:v>10.146934541705621</c:v>
                </c:pt>
                <c:pt idx="49290">
                  <c:v>10.198179527321701</c:v>
                </c:pt>
                <c:pt idx="49291">
                  <c:v>10.2148950180506</c:v>
                </c:pt>
                <c:pt idx="49292">
                  <c:v>10.155606397309496</c:v>
                </c:pt>
                <c:pt idx="49293">
                  <c:v>10.041913142100697</c:v>
                </c:pt>
                <c:pt idx="49294">
                  <c:v>9.9243266828463046</c:v>
                </c:pt>
                <c:pt idx="49295">
                  <c:v>9.817412649730981</c:v>
                </c:pt>
                <c:pt idx="49296">
                  <c:v>9.7128367623233096</c:v>
                </c:pt>
                <c:pt idx="49297">
                  <c:v>9.5625799111733869</c:v>
                </c:pt>
                <c:pt idx="49298">
                  <c:v>9.4943819516016994</c:v>
                </c:pt>
                <c:pt idx="49299">
                  <c:v>9.4902576076455549</c:v>
                </c:pt>
                <c:pt idx="49300">
                  <c:v>9.48048623067851</c:v>
                </c:pt>
                <c:pt idx="49301">
                  <c:v>9.5304202025565257</c:v>
                </c:pt>
                <c:pt idx="49302">
                  <c:v>9.6205644181254524</c:v>
                </c:pt>
                <c:pt idx="49303">
                  <c:v>9.7165508595406376</c:v>
                </c:pt>
                <c:pt idx="49304">
                  <c:v>9.8419960425233377</c:v>
                </c:pt>
                <c:pt idx="49305">
                  <c:v>9.9058630997057477</c:v>
                </c:pt>
                <c:pt idx="49306">
                  <c:v>9.96542079309976</c:v>
                </c:pt>
                <c:pt idx="49307">
                  <c:v>10.025008294534553</c:v>
                </c:pt>
                <c:pt idx="49308">
                  <c:v>10.171291116039363</c:v>
                </c:pt>
                <c:pt idx="49309">
                  <c:v>10.370448722455277</c:v>
                </c:pt>
                <c:pt idx="49310">
                  <c:v>10.531479925904629</c:v>
                </c:pt>
                <c:pt idx="49311">
                  <c:v>10.596756248885193</c:v>
                </c:pt>
                <c:pt idx="49312">
                  <c:v>10.531567070728984</c:v>
                </c:pt>
                <c:pt idx="49313">
                  <c:v>10.357841233300702</c:v>
                </c:pt>
                <c:pt idx="49314">
                  <c:v>10.094551565712045</c:v>
                </c:pt>
                <c:pt idx="49315">
                  <c:v>9.8381191801201862</c:v>
                </c:pt>
                <c:pt idx="49316">
                  <c:v>9.6252996597100502</c:v>
                </c:pt>
                <c:pt idx="49317">
                  <c:v>9.5283937607436755</c:v>
                </c:pt>
                <c:pt idx="49318">
                  <c:v>9.587442436544924</c:v>
                </c:pt>
                <c:pt idx="49319">
                  <c:v>9.7010458894367844</c:v>
                </c:pt>
                <c:pt idx="49320">
                  <c:v>9.8265142120053763</c:v>
                </c:pt>
                <c:pt idx="49321">
                  <c:v>9.94088406429983</c:v>
                </c:pt>
                <c:pt idx="49322">
                  <c:v>9.9857972662856245</c:v>
                </c:pt>
                <c:pt idx="49323">
                  <c:v>9.9270932907044163</c:v>
                </c:pt>
                <c:pt idx="49324">
                  <c:v>9.831392356042409</c:v>
                </c:pt>
                <c:pt idx="49325">
                  <c:v>9.7590036701982292</c:v>
                </c:pt>
                <c:pt idx="49326">
                  <c:v>9.7126033248431511</c:v>
                </c:pt>
                <c:pt idx="49327">
                  <c:v>9.6965989799197576</c:v>
                </c:pt>
                <c:pt idx="49328">
                  <c:v>9.6806369461477306</c:v>
                </c:pt>
                <c:pt idx="49329">
                  <c:v>9.685826620937263</c:v>
                </c:pt>
                <c:pt idx="49330">
                  <c:v>9.6556781703081178</c:v>
                </c:pt>
                <c:pt idx="49331">
                  <c:v>9.5463301906592832</c:v>
                </c:pt>
                <c:pt idx="49332">
                  <c:v>9.443640830017987</c:v>
                </c:pt>
                <c:pt idx="49333">
                  <c:v>9.3701595774628963</c:v>
                </c:pt>
                <c:pt idx="49334">
                  <c:v>9.3168639194263339</c:v>
                </c:pt>
                <c:pt idx="49335">
                  <c:v>9.3078771193116037</c:v>
                </c:pt>
                <c:pt idx="49336">
                  <c:v>9.3511296181556531</c:v>
                </c:pt>
                <c:pt idx="49337">
                  <c:v>9.4354412489378205</c:v>
                </c:pt>
                <c:pt idx="49338">
                  <c:v>9.5544835359236515</c:v>
                </c:pt>
                <c:pt idx="49339">
                  <c:v>9.6945676383434574</c:v>
                </c:pt>
                <c:pt idx="49340">
                  <c:v>9.8389010571117606</c:v>
                </c:pt>
                <c:pt idx="49341">
                  <c:v>10.043274017344043</c:v>
                </c:pt>
                <c:pt idx="49342">
                  <c:v>10.250207829199072</c:v>
                </c:pt>
                <c:pt idx="49343">
                  <c:v>10.395370839646763</c:v>
                </c:pt>
                <c:pt idx="49344">
                  <c:v>10.528914009462378</c:v>
                </c:pt>
                <c:pt idx="49345">
                  <c:v>10.632656775887044</c:v>
                </c:pt>
                <c:pt idx="49346">
                  <c:v>10.605311224566996</c:v>
                </c:pt>
                <c:pt idx="49347">
                  <c:v>10.46897976094589</c:v>
                </c:pt>
                <c:pt idx="49348">
                  <c:v>10.297622486444888</c:v>
                </c:pt>
                <c:pt idx="49349">
                  <c:v>10.100272619112143</c:v>
                </c:pt>
                <c:pt idx="49350">
                  <c:v>9.90945025767072</c:v>
                </c:pt>
                <c:pt idx="49351">
                  <c:v>9.7396161350323283</c:v>
                </c:pt>
                <c:pt idx="49352">
                  <c:v>9.5725631636525836</c:v>
                </c:pt>
                <c:pt idx="49353">
                  <c:v>9.4798368086905889</c:v>
                </c:pt>
                <c:pt idx="49354">
                  <c:v>9.4839623649594316</c:v>
                </c:pt>
                <c:pt idx="49355">
                  <c:v>9.4951928969047135</c:v>
                </c:pt>
                <c:pt idx="49356">
                  <c:v>9.4760808133008965</c:v>
                </c:pt>
                <c:pt idx="49357">
                  <c:v>9.4685472410467124</c:v>
                </c:pt>
                <c:pt idx="49358">
                  <c:v>9.5051714008225847</c:v>
                </c:pt>
                <c:pt idx="49359">
                  <c:v>9.5556252059817588</c:v>
                </c:pt>
                <c:pt idx="49360">
                  <c:v>9.6357748035411088</c:v>
                </c:pt>
                <c:pt idx="49361">
                  <c:v>9.7183364606876133</c:v>
                </c:pt>
                <c:pt idx="49362">
                  <c:v>9.7360343042724882</c:v>
                </c:pt>
                <c:pt idx="49363">
                  <c:v>9.7355791623297723</c:v>
                </c:pt>
                <c:pt idx="49364">
                  <c:v>9.7534131906928216</c:v>
                </c:pt>
                <c:pt idx="49365">
                  <c:v>9.8025413821836054</c:v>
                </c:pt>
                <c:pt idx="49366">
                  <c:v>9.9023996139368453</c:v>
                </c:pt>
                <c:pt idx="49367">
                  <c:v>9.9987809003065049</c:v>
                </c:pt>
                <c:pt idx="49368">
                  <c:v>10.049645233970457</c:v>
                </c:pt>
                <c:pt idx="49369">
                  <c:v>10.111882693785617</c:v>
                </c:pt>
                <c:pt idx="49370">
                  <c:v>10.141373555629128</c:v>
                </c:pt>
                <c:pt idx="49371">
                  <c:v>10.158163582195412</c:v>
                </c:pt>
                <c:pt idx="49372">
                  <c:v>10.226927320396106</c:v>
                </c:pt>
                <c:pt idx="49373">
                  <c:v>10.253678956831093</c:v>
                </c:pt>
                <c:pt idx="49374">
                  <c:v>10.206847871919381</c:v>
                </c:pt>
                <c:pt idx="49375">
                  <c:v>10.108616736712854</c:v>
                </c:pt>
                <c:pt idx="49376">
                  <c:v>9.9972916616099496</c:v>
                </c:pt>
                <c:pt idx="49377">
                  <c:v>9.9325086708131938</c:v>
                </c:pt>
                <c:pt idx="49378">
                  <c:v>9.8674969329060094</c:v>
                </c:pt>
                <c:pt idx="49379">
                  <c:v>9.8267704460974361</c:v>
                </c:pt>
                <c:pt idx="49380">
                  <c:v>9.7822773149190105</c:v>
                </c:pt>
                <c:pt idx="49381">
                  <c:v>9.7470589650275219</c:v>
                </c:pt>
                <c:pt idx="49382">
                  <c:v>9.7111665534782396</c:v>
                </c:pt>
                <c:pt idx="49383">
                  <c:v>9.6757441183064081</c:v>
                </c:pt>
                <c:pt idx="49384">
                  <c:v>9.6768939956394018</c:v>
                </c:pt>
                <c:pt idx="49385">
                  <c:v>9.6879570114945057</c:v>
                </c:pt>
                <c:pt idx="49386">
                  <c:v>9.741738063136232</c:v>
                </c:pt>
                <c:pt idx="49387">
                  <c:v>9.8189533963385784</c:v>
                </c:pt>
                <c:pt idx="49388">
                  <c:v>9.8419897851675859</c:v>
                </c:pt>
                <c:pt idx="49389">
                  <c:v>9.8370393617701914</c:v>
                </c:pt>
                <c:pt idx="49390">
                  <c:v>9.8284788043525122</c:v>
                </c:pt>
                <c:pt idx="49391">
                  <c:v>9.8051103412441218</c:v>
                </c:pt>
                <c:pt idx="49392">
                  <c:v>9.7749584772322802</c:v>
                </c:pt>
                <c:pt idx="49393">
                  <c:v>9.7873420690791946</c:v>
                </c:pt>
                <c:pt idx="49394">
                  <c:v>9.7942628839687398</c:v>
                </c:pt>
                <c:pt idx="49395">
                  <c:v>9.787771497110878</c:v>
                </c:pt>
                <c:pt idx="49396">
                  <c:v>9.7958436100804587</c:v>
                </c:pt>
                <c:pt idx="49397">
                  <c:v>9.8541957373990385</c:v>
                </c:pt>
                <c:pt idx="49398">
                  <c:v>9.9438275310253008</c:v>
                </c:pt>
                <c:pt idx="49399">
                  <c:v>10.03539858153305</c:v>
                </c:pt>
                <c:pt idx="49400">
                  <c:v>10.069145495045349</c:v>
                </c:pt>
                <c:pt idx="49401">
                  <c:v>10.068343377111328</c:v>
                </c:pt>
                <c:pt idx="49402">
                  <c:v>10.069081624727895</c:v>
                </c:pt>
                <c:pt idx="49403">
                  <c:v>10.064918414261191</c:v>
                </c:pt>
                <c:pt idx="49404">
                  <c:v>10.070875911147041</c:v>
                </c:pt>
                <c:pt idx="49405">
                  <c:v>10.050214287082841</c:v>
                </c:pt>
                <c:pt idx="49406">
                  <c:v>9.9839415050154727</c:v>
                </c:pt>
                <c:pt idx="49407">
                  <c:v>9.895305557410623</c:v>
                </c:pt>
                <c:pt idx="49408">
                  <c:v>9.8410750380735053</c:v>
                </c:pt>
                <c:pt idx="49409">
                  <c:v>9.8414326744610285</c:v>
                </c:pt>
                <c:pt idx="49410">
                  <c:v>9.8542540062570687</c:v>
                </c:pt>
                <c:pt idx="49411">
                  <c:v>9.8474936714913799</c:v>
                </c:pt>
                <c:pt idx="49412">
                  <c:v>9.818694271139579</c:v>
                </c:pt>
                <c:pt idx="49413">
                  <c:v>9.7544244726029099</c:v>
                </c:pt>
                <c:pt idx="49414">
                  <c:v>9.7140714429847304</c:v>
                </c:pt>
                <c:pt idx="49415">
                  <c:v>9.733940163444613</c:v>
                </c:pt>
                <c:pt idx="49416">
                  <c:v>9.7178778498073459</c:v>
                </c:pt>
                <c:pt idx="49417">
                  <c:v>9.7187662230248986</c:v>
                </c:pt>
                <c:pt idx="49418">
                  <c:v>9.7396751952033682</c:v>
                </c:pt>
                <c:pt idx="49419">
                  <c:v>9.768368749512609</c:v>
                </c:pt>
                <c:pt idx="49420">
                  <c:v>9.7826530389849324</c:v>
                </c:pt>
                <c:pt idx="49421">
                  <c:v>9.8126392711160886</c:v>
                </c:pt>
                <c:pt idx="49422">
                  <c:v>9.8669657232269721</c:v>
                </c:pt>
                <c:pt idx="49423">
                  <c:v>9.9123310724678841</c:v>
                </c:pt>
                <c:pt idx="49424">
                  <c:v>9.9132854512232242</c:v>
                </c:pt>
                <c:pt idx="49425">
                  <c:v>9.8839237134851228</c:v>
                </c:pt>
                <c:pt idx="49426">
                  <c:v>9.8809655947367432</c:v>
                </c:pt>
                <c:pt idx="49427">
                  <c:v>9.8882770697024185</c:v>
                </c:pt>
                <c:pt idx="49428">
                  <c:v>9.866284532814257</c:v>
                </c:pt>
                <c:pt idx="49429">
                  <c:v>9.8218088853309435</c:v>
                </c:pt>
                <c:pt idx="49430">
                  <c:v>9.7869105742858871</c:v>
                </c:pt>
                <c:pt idx="49431">
                  <c:v>9.7381699221503446</c:v>
                </c:pt>
                <c:pt idx="49432">
                  <c:v>9.7230481427584934</c:v>
                </c:pt>
                <c:pt idx="49433">
                  <c:v>9.7588979857021094</c:v>
                </c:pt>
                <c:pt idx="49434">
                  <c:v>9.7994247198239961</c:v>
                </c:pt>
                <c:pt idx="49435">
                  <c:v>9.8600517323508807</c:v>
                </c:pt>
                <c:pt idx="49436">
                  <c:v>9.9211168261074043</c:v>
                </c:pt>
                <c:pt idx="49437">
                  <c:v>9.972675434363639</c:v>
                </c:pt>
                <c:pt idx="49438">
                  <c:v>10.023525519929015</c:v>
                </c:pt>
                <c:pt idx="49439">
                  <c:v>10.031991268569582</c:v>
                </c:pt>
                <c:pt idx="49440">
                  <c:v>10.015089112239686</c:v>
                </c:pt>
                <c:pt idx="49441">
                  <c:v>9.9871710356799568</c:v>
                </c:pt>
                <c:pt idx="49442">
                  <c:v>9.9568109444700692</c:v>
                </c:pt>
                <c:pt idx="49443">
                  <c:v>9.9384786919165791</c:v>
                </c:pt>
                <c:pt idx="49444">
                  <c:v>9.9217496983384237</c:v>
                </c:pt>
                <c:pt idx="49445">
                  <c:v>9.8968932991266474</c:v>
                </c:pt>
                <c:pt idx="49446">
                  <c:v>9.8474447941003636</c:v>
                </c:pt>
                <c:pt idx="49447">
                  <c:v>9.7786840320926327</c:v>
                </c:pt>
                <c:pt idx="49448">
                  <c:v>9.714719270259824</c:v>
                </c:pt>
                <c:pt idx="49449">
                  <c:v>9.6404197789409221</c:v>
                </c:pt>
                <c:pt idx="49450">
                  <c:v>9.5945673576675006</c:v>
                </c:pt>
                <c:pt idx="49451">
                  <c:v>9.6251621323501571</c:v>
                </c:pt>
                <c:pt idx="49452">
                  <c:v>9.6959838433135417</c:v>
                </c:pt>
                <c:pt idx="49453">
                  <c:v>9.7727907902114026</c:v>
                </c:pt>
                <c:pt idx="49454">
                  <c:v>9.8295414921756592</c:v>
                </c:pt>
                <c:pt idx="49455">
                  <c:v>9.8830809358448466</c:v>
                </c:pt>
                <c:pt idx="49456">
                  <c:v>9.9130991963499451</c:v>
                </c:pt>
                <c:pt idx="49457">
                  <c:v>9.9270302952106384</c:v>
                </c:pt>
                <c:pt idx="49458">
                  <c:v>9.9111474935218649</c:v>
                </c:pt>
                <c:pt idx="49459">
                  <c:v>9.8818961572682653</c:v>
                </c:pt>
                <c:pt idx="49460">
                  <c:v>9.9000537701027671</c:v>
                </c:pt>
                <c:pt idx="49461">
                  <c:v>9.8897992373403607</c:v>
                </c:pt>
                <c:pt idx="49462">
                  <c:v>9.8486637951644038</c:v>
                </c:pt>
                <c:pt idx="49463">
                  <c:v>9.8385763766058609</c:v>
                </c:pt>
                <c:pt idx="49464">
                  <c:v>9.8426865093798313</c:v>
                </c:pt>
                <c:pt idx="49465">
                  <c:v>9.8889481758026658</c:v>
                </c:pt>
                <c:pt idx="49466">
                  <c:v>9.9274152974171663</c:v>
                </c:pt>
                <c:pt idx="49467">
                  <c:v>9.9390517967622802</c:v>
                </c:pt>
                <c:pt idx="49468">
                  <c:v>9.9284525536808204</c:v>
                </c:pt>
                <c:pt idx="49469">
                  <c:v>9.8995051464855006</c:v>
                </c:pt>
                <c:pt idx="49470">
                  <c:v>9.8691301505632474</c:v>
                </c:pt>
                <c:pt idx="49471">
                  <c:v>9.8467184102971803</c:v>
                </c:pt>
                <c:pt idx="49472">
                  <c:v>9.824704979325853</c:v>
                </c:pt>
                <c:pt idx="49473">
                  <c:v>9.8047448177534609</c:v>
                </c:pt>
                <c:pt idx="49474">
                  <c:v>9.7611367062211389</c:v>
                </c:pt>
                <c:pt idx="49475">
                  <c:v>9.7158347076002958</c:v>
                </c:pt>
                <c:pt idx="49476">
                  <c:v>9.7005481178503103</c:v>
                </c:pt>
                <c:pt idx="49477">
                  <c:v>9.7108230990619955</c:v>
                </c:pt>
                <c:pt idx="49478">
                  <c:v>9.7488933743359745</c:v>
                </c:pt>
                <c:pt idx="49479">
                  <c:v>9.8259747061637164</c:v>
                </c:pt>
                <c:pt idx="49480">
                  <c:v>9.9200685199674812</c:v>
                </c:pt>
                <c:pt idx="49481">
                  <c:v>9.9933072677185422</c:v>
                </c:pt>
                <c:pt idx="49482">
                  <c:v>10.03479113759863</c:v>
                </c:pt>
                <c:pt idx="49483">
                  <c:v>10.015750629566318</c:v>
                </c:pt>
                <c:pt idx="49484">
                  <c:v>10.032207172268448</c:v>
                </c:pt>
                <c:pt idx="49485">
                  <c:v>10.071348281273693</c:v>
                </c:pt>
                <c:pt idx="49486">
                  <c:v>10.067100494619783</c:v>
                </c:pt>
                <c:pt idx="49487">
                  <c:v>10.037531420509376</c:v>
                </c:pt>
                <c:pt idx="49488">
                  <c:v>9.9625161540606086</c:v>
                </c:pt>
                <c:pt idx="49489">
                  <c:v>9.9005087368035536</c:v>
                </c:pt>
                <c:pt idx="49490">
                  <c:v>9.8748631343099014</c:v>
                </c:pt>
                <c:pt idx="49491">
                  <c:v>9.8621026031385419</c:v>
                </c:pt>
                <c:pt idx="49492">
                  <c:v>9.8608661682367984</c:v>
                </c:pt>
                <c:pt idx="49493">
                  <c:v>9.8542913967374695</c:v>
                </c:pt>
                <c:pt idx="49494">
                  <c:v>9.8628050821570703</c:v>
                </c:pt>
                <c:pt idx="49495">
                  <c:v>9.8650507957102676</c:v>
                </c:pt>
                <c:pt idx="49496">
                  <c:v>9.882729252723303</c:v>
                </c:pt>
                <c:pt idx="49497">
                  <c:v>9.9047580332282497</c:v>
                </c:pt>
                <c:pt idx="49498">
                  <c:v>9.9138899084099616</c:v>
                </c:pt>
                <c:pt idx="49499">
                  <c:v>9.9273566262517594</c:v>
                </c:pt>
                <c:pt idx="49500">
                  <c:v>9.9407221528122385</c:v>
                </c:pt>
                <c:pt idx="49501">
                  <c:v>9.9582927242538002</c:v>
                </c:pt>
                <c:pt idx="49502">
                  <c:v>9.9583117124555809</c:v>
                </c:pt>
                <c:pt idx="49503">
                  <c:v>9.9465709995197091</c:v>
                </c:pt>
                <c:pt idx="49504">
                  <c:v>9.9327100143167844</c:v>
                </c:pt>
                <c:pt idx="49505">
                  <c:v>9.9109363352778068</c:v>
                </c:pt>
                <c:pt idx="49506">
                  <c:v>9.8710492749075467</c:v>
                </c:pt>
                <c:pt idx="49507">
                  <c:v>9.8501894353683674</c:v>
                </c:pt>
                <c:pt idx="49508">
                  <c:v>9.8461303777615363</c:v>
                </c:pt>
                <c:pt idx="49509">
                  <c:v>9.8519816941375087</c:v>
                </c:pt>
                <c:pt idx="49510">
                  <c:v>9.838899489149739</c:v>
                </c:pt>
                <c:pt idx="49511">
                  <c:v>9.7989192525471687</c:v>
                </c:pt>
                <c:pt idx="49512">
                  <c:v>9.7671090929220128</c:v>
                </c:pt>
                <c:pt idx="49513">
                  <c:v>9.744031590852698</c:v>
                </c:pt>
                <c:pt idx="49514">
                  <c:v>9.7622568781255765</c:v>
                </c:pt>
                <c:pt idx="49515">
                  <c:v>9.7780156814908192</c:v>
                </c:pt>
                <c:pt idx="49516">
                  <c:v>9.8087035283764425</c:v>
                </c:pt>
                <c:pt idx="49517">
                  <c:v>9.8913258972600371</c:v>
                </c:pt>
                <c:pt idx="49518">
                  <c:v>9.9739135928106251</c:v>
                </c:pt>
                <c:pt idx="49519">
                  <c:v>10.039973888303436</c:v>
                </c:pt>
                <c:pt idx="49520">
                  <c:v>10.058294129849536</c:v>
                </c:pt>
                <c:pt idx="49521">
                  <c:v>10.061595512084137</c:v>
                </c:pt>
                <c:pt idx="49522">
                  <c:v>10.056647507356471</c:v>
                </c:pt>
                <c:pt idx="49523">
                  <c:v>10.028529450886914</c:v>
                </c:pt>
                <c:pt idx="49524">
                  <c:v>9.994367240887879</c:v>
                </c:pt>
                <c:pt idx="49525">
                  <c:v>9.9333532832168299</c:v>
                </c:pt>
                <c:pt idx="49526">
                  <c:v>9.8664475931744828</c:v>
                </c:pt>
                <c:pt idx="49527">
                  <c:v>9.8146257757310558</c:v>
                </c:pt>
                <c:pt idx="49528">
                  <c:v>9.7329357614813787</c:v>
                </c:pt>
                <c:pt idx="49529">
                  <c:v>9.6745519315037196</c:v>
                </c:pt>
                <c:pt idx="49530">
                  <c:v>9.6374287614386329</c:v>
                </c:pt>
                <c:pt idx="49531">
                  <c:v>9.6451466792702423</c:v>
                </c:pt>
                <c:pt idx="49532">
                  <c:v>9.669373756584033</c:v>
                </c:pt>
                <c:pt idx="49533">
                  <c:v>9.6869642842537989</c:v>
                </c:pt>
                <c:pt idx="49534">
                  <c:v>9.7632680702046368</c:v>
                </c:pt>
                <c:pt idx="49535">
                  <c:v>9.8914404522683448</c:v>
                </c:pt>
                <c:pt idx="49536">
                  <c:v>9.9889173920934198</c:v>
                </c:pt>
                <c:pt idx="49537">
                  <c:v>10.07708130604416</c:v>
                </c:pt>
                <c:pt idx="49538">
                  <c:v>10.127981145345876</c:v>
                </c:pt>
                <c:pt idx="49539">
                  <c:v>10.137544260574089</c:v>
                </c:pt>
                <c:pt idx="49540">
                  <c:v>10.127622145293721</c:v>
                </c:pt>
                <c:pt idx="49541">
                  <c:v>10.095381802095474</c:v>
                </c:pt>
                <c:pt idx="49542">
                  <c:v>10.045463883020016</c:v>
                </c:pt>
                <c:pt idx="49543">
                  <c:v>10.021210924657655</c:v>
                </c:pt>
                <c:pt idx="49544">
                  <c:v>10.00498714679191</c:v>
                </c:pt>
                <c:pt idx="49545">
                  <c:v>9.9754234668395494</c:v>
                </c:pt>
                <c:pt idx="49546">
                  <c:v>9.9466469988155595</c:v>
                </c:pt>
                <c:pt idx="49547">
                  <c:v>9.9954878559231179</c:v>
                </c:pt>
                <c:pt idx="49548">
                  <c:v>10.029552944630233</c:v>
                </c:pt>
                <c:pt idx="49549">
                  <c:v>9.9733331181804363</c:v>
                </c:pt>
                <c:pt idx="49550">
                  <c:v>9.9445575974075648</c:v>
                </c:pt>
                <c:pt idx="49551">
                  <c:v>10.028553765594367</c:v>
                </c:pt>
                <c:pt idx="49552">
                  <c:v>10.023362523509563</c:v>
                </c:pt>
                <c:pt idx="49553">
                  <c:v>9.9463943147378071</c:v>
                </c:pt>
                <c:pt idx="49554">
                  <c:v>9.8830845950710025</c:v>
                </c:pt>
                <c:pt idx="49555">
                  <c:v>9.9131795863381065</c:v>
                </c:pt>
                <c:pt idx="49556">
                  <c:v>9.9619124341096423</c:v>
                </c:pt>
                <c:pt idx="49557">
                  <c:v>9.7734823221474425</c:v>
                </c:pt>
                <c:pt idx="49558">
                  <c:v>9.6705638140936276</c:v>
                </c:pt>
                <c:pt idx="49559">
                  <c:v>9.6062896147966477</c:v>
                </c:pt>
                <c:pt idx="49560">
                  <c:v>9.5120611505034081</c:v>
                </c:pt>
                <c:pt idx="49561">
                  <c:v>9.4865479084433204</c:v>
                </c:pt>
                <c:pt idx="49562">
                  <c:v>9.515421824861253</c:v>
                </c:pt>
                <c:pt idx="49563">
                  <c:v>9.5797010306409138</c:v>
                </c:pt>
                <c:pt idx="49564">
                  <c:v>9.6998473540982086</c:v>
                </c:pt>
                <c:pt idx="49565">
                  <c:v>9.8306228976669257</c:v>
                </c:pt>
                <c:pt idx="49566">
                  <c:v>9.9164259294116839</c:v>
                </c:pt>
                <c:pt idx="49567">
                  <c:v>9.9525037397814486</c:v>
                </c:pt>
                <c:pt idx="49568">
                  <c:v>9.9618319830360296</c:v>
                </c:pt>
                <c:pt idx="49569">
                  <c:v>9.9964691884551957</c:v>
                </c:pt>
                <c:pt idx="49570">
                  <c:v>10.01965864509047</c:v>
                </c:pt>
                <c:pt idx="49571">
                  <c:v>10.001194055914617</c:v>
                </c:pt>
                <c:pt idx="49572">
                  <c:v>9.9776371665559154</c:v>
                </c:pt>
                <c:pt idx="49573">
                  <c:v>9.9385245908946374</c:v>
                </c:pt>
                <c:pt idx="49574">
                  <c:v>9.8983585584034763</c:v>
                </c:pt>
                <c:pt idx="49575">
                  <c:v>9.8576726272951696</c:v>
                </c:pt>
                <c:pt idx="49576">
                  <c:v>9.8228966474711736</c:v>
                </c:pt>
                <c:pt idx="49577">
                  <c:v>9.8244244177429909</c:v>
                </c:pt>
                <c:pt idx="49578">
                  <c:v>9.8430162581775722</c:v>
                </c:pt>
                <c:pt idx="49579">
                  <c:v>9.8555686259702213</c:v>
                </c:pt>
                <c:pt idx="49580">
                  <c:v>9.8431913681058045</c:v>
                </c:pt>
                <c:pt idx="49581">
                  <c:v>9.7706121225128211</c:v>
                </c:pt>
                <c:pt idx="49582">
                  <c:v>9.6772676268336468</c:v>
                </c:pt>
                <c:pt idx="49583">
                  <c:v>9.5578953616548503</c:v>
                </c:pt>
                <c:pt idx="49584">
                  <c:v>9.4826734893486329</c:v>
                </c:pt>
                <c:pt idx="49585">
                  <c:v>9.4102449775248367</c:v>
                </c:pt>
                <c:pt idx="49586">
                  <c:v>9.3889947952735255</c:v>
                </c:pt>
                <c:pt idx="49587">
                  <c:v>9.4812238614509248</c:v>
                </c:pt>
                <c:pt idx="49588">
                  <c:v>9.6502009806229267</c:v>
                </c:pt>
                <c:pt idx="49589">
                  <c:v>9.8333694177797835</c:v>
                </c:pt>
                <c:pt idx="49590">
                  <c:v>10.007625487842203</c:v>
                </c:pt>
                <c:pt idx="49591">
                  <c:v>10.164165763959225</c:v>
                </c:pt>
                <c:pt idx="49592">
                  <c:v>10.295617777633032</c:v>
                </c:pt>
                <c:pt idx="49593">
                  <c:v>10.339186940898012</c:v>
                </c:pt>
                <c:pt idx="49594">
                  <c:v>10.313321947602844</c:v>
                </c:pt>
                <c:pt idx="49595">
                  <c:v>10.266309003826418</c:v>
                </c:pt>
                <c:pt idx="49596">
                  <c:v>10.227108901649995</c:v>
                </c:pt>
                <c:pt idx="49597">
                  <c:v>10.142235958941939</c:v>
                </c:pt>
                <c:pt idx="49598">
                  <c:v>10.091966483893309</c:v>
                </c:pt>
                <c:pt idx="49599">
                  <c:v>10.096112625240332</c:v>
                </c:pt>
                <c:pt idx="49600">
                  <c:v>10.127890439396232</c:v>
                </c:pt>
                <c:pt idx="49601">
                  <c:v>10.167384146496957</c:v>
                </c:pt>
                <c:pt idx="49602">
                  <c:v>10.215282484114079</c:v>
                </c:pt>
                <c:pt idx="49603">
                  <c:v>10.242266246943332</c:v>
                </c:pt>
                <c:pt idx="49604">
                  <c:v>10.290441741733973</c:v>
                </c:pt>
                <c:pt idx="49605">
                  <c:v>10.375722658175048</c:v>
                </c:pt>
                <c:pt idx="49606">
                  <c:v>10.161545990044035</c:v>
                </c:pt>
                <c:pt idx="49607">
                  <c:v>9.7644053848137737</c:v>
                </c:pt>
                <c:pt idx="49608">
                  <c:v>9.414933140038336</c:v>
                </c:pt>
                <c:pt idx="49609">
                  <c:v>9.1159757798063481</c:v>
                </c:pt>
                <c:pt idx="49610">
                  <c:v>9.04443748120371</c:v>
                </c:pt>
                <c:pt idx="49611">
                  <c:v>9.1571265319550523</c:v>
                </c:pt>
                <c:pt idx="49612">
                  <c:v>9.4156202586497297</c:v>
                </c:pt>
                <c:pt idx="49613">
                  <c:v>10.157037899505529</c:v>
                </c:pt>
                <c:pt idx="49614">
                  <c:v>10.200448100422799</c:v>
                </c:pt>
                <c:pt idx="49615">
                  <c:v>10.089659095870733</c:v>
                </c:pt>
                <c:pt idx="49616">
                  <c:v>10.012711582824464</c:v>
                </c:pt>
                <c:pt idx="49617">
                  <c:v>9.9837713426137356</c:v>
                </c:pt>
                <c:pt idx="49618">
                  <c:v>9.8500157794637868</c:v>
                </c:pt>
                <c:pt idx="49619">
                  <c:v>9.6997724102588823</c:v>
                </c:pt>
                <c:pt idx="49620">
                  <c:v>9.5551645988085134</c:v>
                </c:pt>
                <c:pt idx="49621">
                  <c:v>9.484231409330107</c:v>
                </c:pt>
                <c:pt idx="49622">
                  <c:v>9.4554249251082041</c:v>
                </c:pt>
                <c:pt idx="49623">
                  <c:v>9.4815789270026638</c:v>
                </c:pt>
                <c:pt idx="49624">
                  <c:v>9.568724208345051</c:v>
                </c:pt>
                <c:pt idx="49625">
                  <c:v>9.7503206165406606</c:v>
                </c:pt>
                <c:pt idx="49626">
                  <c:v>9.9922223272064699</c:v>
                </c:pt>
                <c:pt idx="49627">
                  <c:v>10.152841463489091</c:v>
                </c:pt>
                <c:pt idx="49628">
                  <c:v>10.250326229744653</c:v>
                </c:pt>
                <c:pt idx="49629">
                  <c:v>10.292700941733624</c:v>
                </c:pt>
                <c:pt idx="49630">
                  <c:v>10.230911140146056</c:v>
                </c:pt>
                <c:pt idx="49631">
                  <c:v>10.12733803137413</c:v>
                </c:pt>
                <c:pt idx="49632">
                  <c:v>10.012667882449719</c:v>
                </c:pt>
                <c:pt idx="49633">
                  <c:v>9.9172464100566735</c:v>
                </c:pt>
                <c:pt idx="49634">
                  <c:v>9.8252627876666647</c:v>
                </c:pt>
                <c:pt idx="49635">
                  <c:v>9.7396716454376993</c:v>
                </c:pt>
                <c:pt idx="49636">
                  <c:v>9.6544045473251678</c:v>
                </c:pt>
                <c:pt idx="49637">
                  <c:v>9.6183822155396292</c:v>
                </c:pt>
                <c:pt idx="49638">
                  <c:v>9.6237927738751186</c:v>
                </c:pt>
                <c:pt idx="49639">
                  <c:v>9.6883119244633242</c:v>
                </c:pt>
                <c:pt idx="49640">
                  <c:v>9.7781958785079901</c:v>
                </c:pt>
                <c:pt idx="49641">
                  <c:v>9.8299604524786144</c:v>
                </c:pt>
                <c:pt idx="49642">
                  <c:v>9.8604307464920904</c:v>
                </c:pt>
                <c:pt idx="49643">
                  <c:v>9.9058731439551089</c:v>
                </c:pt>
                <c:pt idx="49644">
                  <c:v>9.9214871670182756</c:v>
                </c:pt>
                <c:pt idx="49645">
                  <c:v>9.885845409085297</c:v>
                </c:pt>
                <c:pt idx="49646">
                  <c:v>9.8042070084680031</c:v>
                </c:pt>
                <c:pt idx="49647">
                  <c:v>9.7710366858740443</c:v>
                </c:pt>
                <c:pt idx="49648">
                  <c:v>9.7445367297656471</c:v>
                </c:pt>
                <c:pt idx="49649">
                  <c:v>9.7295641558524686</c:v>
                </c:pt>
                <c:pt idx="49650">
                  <c:v>9.7333293297035937</c:v>
                </c:pt>
                <c:pt idx="49651">
                  <c:v>9.7617148791042396</c:v>
                </c:pt>
                <c:pt idx="49652">
                  <c:v>9.7768006785235357</c:v>
                </c:pt>
                <c:pt idx="49653">
                  <c:v>9.7732794223993924</c:v>
                </c:pt>
                <c:pt idx="49654">
                  <c:v>9.768350803928703</c:v>
                </c:pt>
                <c:pt idx="49655">
                  <c:v>9.7368860390119352</c:v>
                </c:pt>
                <c:pt idx="49656">
                  <c:v>9.7287665984377636</c:v>
                </c:pt>
                <c:pt idx="49657">
                  <c:v>9.7695160572841466</c:v>
                </c:pt>
                <c:pt idx="49658">
                  <c:v>9.8167898421969255</c:v>
                </c:pt>
                <c:pt idx="49659">
                  <c:v>9.8781169750573081</c:v>
                </c:pt>
                <c:pt idx="49660">
                  <c:v>9.9249296130810016</c:v>
                </c:pt>
                <c:pt idx="49661">
                  <c:v>9.9331557999340401</c:v>
                </c:pt>
                <c:pt idx="49662">
                  <c:v>9.9286061154355565</c:v>
                </c:pt>
                <c:pt idx="49663">
                  <c:v>9.9067088529346652</c:v>
                </c:pt>
                <c:pt idx="49664">
                  <c:v>9.9136356582301079</c:v>
                </c:pt>
                <c:pt idx="49665">
                  <c:v>9.9241522120500534</c:v>
                </c:pt>
                <c:pt idx="49666">
                  <c:v>9.9414934528903416</c:v>
                </c:pt>
                <c:pt idx="49667">
                  <c:v>9.9551932717247187</c:v>
                </c:pt>
                <c:pt idx="49668">
                  <c:v>9.9378128888419095</c:v>
                </c:pt>
                <c:pt idx="49669">
                  <c:v>9.9398484084998646</c:v>
                </c:pt>
                <c:pt idx="49670">
                  <c:v>9.9334730412485772</c:v>
                </c:pt>
                <c:pt idx="49671">
                  <c:v>9.9122388926978324</c:v>
                </c:pt>
                <c:pt idx="49672">
                  <c:v>9.8673225767688049</c:v>
                </c:pt>
                <c:pt idx="49673">
                  <c:v>9.8380607849518462</c:v>
                </c:pt>
                <c:pt idx="49674">
                  <c:v>9.828614252787867</c:v>
                </c:pt>
                <c:pt idx="49675">
                  <c:v>9.8322628021473211</c:v>
                </c:pt>
                <c:pt idx="49676">
                  <c:v>9.8604486222069969</c:v>
                </c:pt>
                <c:pt idx="49677">
                  <c:v>9.8749253076485441</c:v>
                </c:pt>
                <c:pt idx="49678">
                  <c:v>9.8810717888860982</c:v>
                </c:pt>
                <c:pt idx="49679">
                  <c:v>9.8671857033678307</c:v>
                </c:pt>
                <c:pt idx="49680">
                  <c:v>9.8612889078539485</c:v>
                </c:pt>
                <c:pt idx="49681">
                  <c:v>9.8682370149546621</c:v>
                </c:pt>
                <c:pt idx="49682">
                  <c:v>9.9073769181697138</c:v>
                </c:pt>
                <c:pt idx="49683">
                  <c:v>9.9551669400929619</c:v>
                </c:pt>
                <c:pt idx="49684">
                  <c:v>10.044697991154807</c:v>
                </c:pt>
                <c:pt idx="49685">
                  <c:v>10.134016392374377</c:v>
                </c:pt>
                <c:pt idx="49686">
                  <c:v>10.17481061203398</c:v>
                </c:pt>
                <c:pt idx="49687">
                  <c:v>10.115448802147146</c:v>
                </c:pt>
                <c:pt idx="49688">
                  <c:v>10.022157764428304</c:v>
                </c:pt>
                <c:pt idx="49689">
                  <c:v>9.8911157928590683</c:v>
                </c:pt>
                <c:pt idx="49690">
                  <c:v>9.7389741040315094</c:v>
                </c:pt>
                <c:pt idx="49691">
                  <c:v>9.6543682568189784</c:v>
                </c:pt>
                <c:pt idx="49692">
                  <c:v>9.5965798984614032</c:v>
                </c:pt>
                <c:pt idx="49693">
                  <c:v>9.6187680652801308</c:v>
                </c:pt>
                <c:pt idx="49694">
                  <c:v>9.6543743828024606</c:v>
                </c:pt>
                <c:pt idx="49695">
                  <c:v>9.6713299038474556</c:v>
                </c:pt>
                <c:pt idx="49696">
                  <c:v>9.7033609495168687</c:v>
                </c:pt>
                <c:pt idx="49697">
                  <c:v>9.7300709416472611</c:v>
                </c:pt>
                <c:pt idx="49698">
                  <c:v>9.7595399515248715</c:v>
                </c:pt>
                <c:pt idx="49699">
                  <c:v>9.8068424499161342</c:v>
                </c:pt>
                <c:pt idx="49700">
                  <c:v>9.8537643788754252</c:v>
                </c:pt>
                <c:pt idx="49701">
                  <c:v>9.8755806866488403</c:v>
                </c:pt>
                <c:pt idx="49702">
                  <c:v>9.8858154294496288</c:v>
                </c:pt>
                <c:pt idx="49703">
                  <c:v>9.8930875372987099</c:v>
                </c:pt>
                <c:pt idx="49704">
                  <c:v>9.8792819588510277</c:v>
                </c:pt>
                <c:pt idx="49705">
                  <c:v>9.8726082605884571</c:v>
                </c:pt>
                <c:pt idx="49706">
                  <c:v>9.8705780633459472</c:v>
                </c:pt>
                <c:pt idx="49707">
                  <c:v>9.8984363347360986</c:v>
                </c:pt>
                <c:pt idx="49708">
                  <c:v>9.910622212660785</c:v>
                </c:pt>
                <c:pt idx="49709">
                  <c:v>9.9098308713165171</c:v>
                </c:pt>
                <c:pt idx="49710">
                  <c:v>9.899823618916054</c:v>
                </c:pt>
                <c:pt idx="49711">
                  <c:v>9.9162929706355758</c:v>
                </c:pt>
                <c:pt idx="49712">
                  <c:v>9.8862780014580451</c:v>
                </c:pt>
                <c:pt idx="49713">
                  <c:v>9.8599617010572587</c:v>
                </c:pt>
                <c:pt idx="49714">
                  <c:v>9.8269129511665749</c:v>
                </c:pt>
                <c:pt idx="49715">
                  <c:v>9.8163234444698997</c:v>
                </c:pt>
                <c:pt idx="49716">
                  <c:v>9.8222833832355043</c:v>
                </c:pt>
                <c:pt idx="49717">
                  <c:v>9.7934410423145124</c:v>
                </c:pt>
                <c:pt idx="49718">
                  <c:v>9.7526450870486947</c:v>
                </c:pt>
                <c:pt idx="49719">
                  <c:v>9.6972403436022478</c:v>
                </c:pt>
                <c:pt idx="49720">
                  <c:v>9.5849807724171345</c:v>
                </c:pt>
                <c:pt idx="49721">
                  <c:v>9.4138305026623783</c:v>
                </c:pt>
                <c:pt idx="49722">
                  <c:v>9.3047038790618348</c:v>
                </c:pt>
                <c:pt idx="49723">
                  <c:v>9.1047116232976162</c:v>
                </c:pt>
                <c:pt idx="49724">
                  <c:v>9.0443468115294703</c:v>
                </c:pt>
                <c:pt idx="49725">
                  <c:v>9.2557115190880168</c:v>
                </c:pt>
                <c:pt idx="49726">
                  <c:v>9.8474964906771039</c:v>
                </c:pt>
                <c:pt idx="49727">
                  <c:v>10.274356880824785</c:v>
                </c:pt>
                <c:pt idx="49728">
                  <c:v>10.633623054518743</c:v>
                </c:pt>
                <c:pt idx="49729">
                  <c:v>10.953250957987329</c:v>
                </c:pt>
                <c:pt idx="49730">
                  <c:v>11.209742425472429</c:v>
                </c:pt>
                <c:pt idx="49731">
                  <c:v>11.177417541276496</c:v>
                </c:pt>
                <c:pt idx="49732">
                  <c:v>11.541518806595446</c:v>
                </c:pt>
                <c:pt idx="49733">
                  <c:v>11.472399962116228</c:v>
                </c:pt>
                <c:pt idx="49734">
                  <c:v>11.008260958097747</c:v>
                </c:pt>
                <c:pt idx="49735">
                  <c:v>10.453047014723468</c:v>
                </c:pt>
                <c:pt idx="49736">
                  <c:v>9.8823950530025542</c:v>
                </c:pt>
                <c:pt idx="49737">
                  <c:v>9.3446999474638304</c:v>
                </c:pt>
                <c:pt idx="49738">
                  <c:v>8.9920118192701466</c:v>
                </c:pt>
                <c:pt idx="49739">
                  <c:v>8.7944276267243371</c:v>
                </c:pt>
                <c:pt idx="49740">
                  <c:v>8.5785679332260916</c:v>
                </c:pt>
                <c:pt idx="49741">
                  <c:v>8.1722194600744764</c:v>
                </c:pt>
                <c:pt idx="49742">
                  <c:v>8.1302825703759503</c:v>
                </c:pt>
                <c:pt idx="49743">
                  <c:v>9.2283782098936822</c:v>
                </c:pt>
                <c:pt idx="49744">
                  <c:v>9.6561658532482486</c:v>
                </c:pt>
                <c:pt idx="49745">
                  <c:v>9.3337744078770157</c:v>
                </c:pt>
                <c:pt idx="49746">
                  <c:v>9.3183408356507869</c:v>
                </c:pt>
                <c:pt idx="49747">
                  <c:v>9.3717749490712716</c:v>
                </c:pt>
                <c:pt idx="49748">
                  <c:v>9.5908076150590471</c:v>
                </c:pt>
                <c:pt idx="49749">
                  <c:v>9.8646615151296047</c:v>
                </c:pt>
                <c:pt idx="49750">
                  <c:v>10.100111121913057</c:v>
                </c:pt>
                <c:pt idx="49751">
                  <c:v>10.424426571280048</c:v>
                </c:pt>
                <c:pt idx="49752">
                  <c:v>10.941001327388909</c:v>
                </c:pt>
                <c:pt idx="49753">
                  <c:v>11.146622318245884</c:v>
                </c:pt>
                <c:pt idx="49754">
                  <c:v>11.151463346485079</c:v>
                </c:pt>
                <c:pt idx="49755">
                  <c:v>10.964607028357953</c:v>
                </c:pt>
                <c:pt idx="49756">
                  <c:v>10.669285791859028</c:v>
                </c:pt>
                <c:pt idx="49757">
                  <c:v>10.284862600613623</c:v>
                </c:pt>
                <c:pt idx="49758">
                  <c:v>10.027538526966438</c:v>
                </c:pt>
                <c:pt idx="49759">
                  <c:v>9.7966463146219489</c:v>
                </c:pt>
                <c:pt idx="49760">
                  <c:v>9.6637867580756041</c:v>
                </c:pt>
                <c:pt idx="49761">
                  <c:v>9.6739078221347441</c:v>
                </c:pt>
                <c:pt idx="49762">
                  <c:v>9.8511466659857216</c:v>
                </c:pt>
                <c:pt idx="49763">
                  <c:v>10.021022558192026</c:v>
                </c:pt>
                <c:pt idx="49764">
                  <c:v>10.857338017922073</c:v>
                </c:pt>
                <c:pt idx="49765">
                  <c:v>11.127080296102433</c:v>
                </c:pt>
                <c:pt idx="49766">
                  <c:v>10.163434709633099</c:v>
                </c:pt>
                <c:pt idx="49767">
                  <c:v>9.5366393933218188</c:v>
                </c:pt>
                <c:pt idx="49768">
                  <c:v>9.5135422290773182</c:v>
                </c:pt>
                <c:pt idx="49769">
                  <c:v>9.7971543360334721</c:v>
                </c:pt>
                <c:pt idx="49770">
                  <c:v>10.148034830561009</c:v>
                </c:pt>
                <c:pt idx="49771">
                  <c:v>10.246244843039804</c:v>
                </c:pt>
                <c:pt idx="49772">
                  <c:v>10.308458303669006</c:v>
                </c:pt>
                <c:pt idx="49773">
                  <c:v>10.326138033711921</c:v>
                </c:pt>
                <c:pt idx="49774">
                  <c:v>10.291929729868071</c:v>
                </c:pt>
                <c:pt idx="49775">
                  <c:v>10.28005129096092</c:v>
                </c:pt>
                <c:pt idx="49776">
                  <c:v>10.276585210790078</c:v>
                </c:pt>
                <c:pt idx="49777">
                  <c:v>10.222166475071599</c:v>
                </c:pt>
                <c:pt idx="49778">
                  <c:v>10.199292004741306</c:v>
                </c:pt>
                <c:pt idx="49779">
                  <c:v>10.14533203556406</c:v>
                </c:pt>
                <c:pt idx="49780">
                  <c:v>9.8942350283465892</c:v>
                </c:pt>
                <c:pt idx="49781">
                  <c:v>9.6704936863064379</c:v>
                </c:pt>
                <c:pt idx="49782">
                  <c:v>9.5664154250620754</c:v>
                </c:pt>
                <c:pt idx="49783">
                  <c:v>9.5113781461023841</c:v>
                </c:pt>
                <c:pt idx="49784">
                  <c:v>9.5222224646781903</c:v>
                </c:pt>
                <c:pt idx="49785">
                  <c:v>9.6271403305211525</c:v>
                </c:pt>
                <c:pt idx="49786">
                  <c:v>9.6951726843237527</c:v>
                </c:pt>
                <c:pt idx="49787">
                  <c:v>9.7281939242059838</c:v>
                </c:pt>
                <c:pt idx="49788">
                  <c:v>9.8962950955040832</c:v>
                </c:pt>
                <c:pt idx="49789">
                  <c:v>10.043561278959618</c:v>
                </c:pt>
                <c:pt idx="49790">
                  <c:v>10.096294207839648</c:v>
                </c:pt>
                <c:pt idx="49791">
                  <c:v>10.095652320168362</c:v>
                </c:pt>
                <c:pt idx="49792">
                  <c:v>10.070862706344338</c:v>
                </c:pt>
                <c:pt idx="49793">
                  <c:v>10.047108460142045</c:v>
                </c:pt>
                <c:pt idx="49794">
                  <c:v>10.026341075710533</c:v>
                </c:pt>
                <c:pt idx="49795">
                  <c:v>10.039547965377542</c:v>
                </c:pt>
                <c:pt idx="49796">
                  <c:v>10.074476298339588</c:v>
                </c:pt>
                <c:pt idx="49797">
                  <c:v>10.029052548728531</c:v>
                </c:pt>
                <c:pt idx="49798">
                  <c:v>9.9547879776810007</c:v>
                </c:pt>
                <c:pt idx="49799">
                  <c:v>9.9466937904576671</c:v>
                </c:pt>
                <c:pt idx="49800">
                  <c:v>9.9674056969122269</c:v>
                </c:pt>
                <c:pt idx="49801">
                  <c:v>9.9581654096644527</c:v>
                </c:pt>
                <c:pt idx="49802">
                  <c:v>10.012134363551283</c:v>
                </c:pt>
                <c:pt idx="49803">
                  <c:v>10.091001291786574</c:v>
                </c:pt>
                <c:pt idx="49804">
                  <c:v>10.144696729397735</c:v>
                </c:pt>
                <c:pt idx="49805">
                  <c:v>10.175288410018878</c:v>
                </c:pt>
                <c:pt idx="49806">
                  <c:v>10.598864214339898</c:v>
                </c:pt>
                <c:pt idx="49807">
                  <c:v>11.276353738264124</c:v>
                </c:pt>
                <c:pt idx="49808">
                  <c:v>11.7104661609352</c:v>
                </c:pt>
                <c:pt idx="49809">
                  <c:v>11.888862151791653</c:v>
                </c:pt>
                <c:pt idx="49810">
                  <c:v>11.699770531296242</c:v>
                </c:pt>
                <c:pt idx="49811">
                  <c:v>10.798170873830129</c:v>
                </c:pt>
                <c:pt idx="49812">
                  <c:v>10.609351914589777</c:v>
                </c:pt>
                <c:pt idx="49813">
                  <c:v>9.7353008586740089</c:v>
                </c:pt>
                <c:pt idx="49814">
                  <c:v>8.9449435236993455</c:v>
                </c:pt>
                <c:pt idx="49815">
                  <c:v>9.1598501835084356</c:v>
                </c:pt>
                <c:pt idx="49816">
                  <c:v>9.2026626350328975</c:v>
                </c:pt>
                <c:pt idx="49817">
                  <c:v>9.3755728684708881</c:v>
                </c:pt>
                <c:pt idx="49818">
                  <c:v>9.6790872764891844</c:v>
                </c:pt>
                <c:pt idx="49819">
                  <c:v>9.8121376884310294</c:v>
                </c:pt>
                <c:pt idx="49820">
                  <c:v>10.551356125215754</c:v>
                </c:pt>
                <c:pt idx="49821">
                  <c:v>10.814511022989629</c:v>
                </c:pt>
                <c:pt idx="49822">
                  <c:v>10.454763257205538</c:v>
                </c:pt>
                <c:pt idx="49823">
                  <c:v>9.4378246364173055</c:v>
                </c:pt>
                <c:pt idx="49824">
                  <c:v>7.7845710574906004</c:v>
                </c:pt>
                <c:pt idx="49825">
                  <c:v>6.5079538206486403</c:v>
                </c:pt>
                <c:pt idx="49826">
                  <c:v>6.096243152014134</c:v>
                </c:pt>
                <c:pt idx="49827">
                  <c:v>6.5916200276913175</c:v>
                </c:pt>
                <c:pt idx="49828">
                  <c:v>7.9632272159802922</c:v>
                </c:pt>
                <c:pt idx="49829">
                  <c:v>9.4660656447647131</c:v>
                </c:pt>
                <c:pt idx="49830">
                  <c:v>9.964015979530183</c:v>
                </c:pt>
                <c:pt idx="49831">
                  <c:v>10.527557587701496</c:v>
                </c:pt>
                <c:pt idx="49832">
                  <c:v>11.477502524469356</c:v>
                </c:pt>
                <c:pt idx="49833">
                  <c:v>12.224494147263041</c:v>
                </c:pt>
                <c:pt idx="49834">
                  <c:v>15.179254884759239</c:v>
                </c:pt>
                <c:pt idx="49835">
                  <c:v>13.584756639617995</c:v>
                </c:pt>
                <c:pt idx="49836">
                  <c:v>12.054750652426785</c:v>
                </c:pt>
                <c:pt idx="49837">
                  <c:v>11.847454470564994</c:v>
                </c:pt>
                <c:pt idx="49838">
                  <c:v>11.004427623485302</c:v>
                </c:pt>
                <c:pt idx="49839">
                  <c:v>10.283054780781679</c:v>
                </c:pt>
                <c:pt idx="49840">
                  <c:v>9.8428565987871242</c:v>
                </c:pt>
                <c:pt idx="49841">
                  <c:v>9.5919273062381514</c:v>
                </c:pt>
                <c:pt idx="49842">
                  <c:v>9.3053215509903495</c:v>
                </c:pt>
                <c:pt idx="49843">
                  <c:v>9.2193144912356058</c:v>
                </c:pt>
                <c:pt idx="49844">
                  <c:v>8.948440443698221</c:v>
                </c:pt>
                <c:pt idx="49845">
                  <c:v>8.7699012990805194</c:v>
                </c:pt>
                <c:pt idx="49846">
                  <c:v>8.7153860417367781</c:v>
                </c:pt>
                <c:pt idx="49847">
                  <c:v>8.4990954667038601</c:v>
                </c:pt>
                <c:pt idx="49848">
                  <c:v>8.4623838782963734</c:v>
                </c:pt>
                <c:pt idx="49849">
                  <c:v>8.62645833556771</c:v>
                </c:pt>
                <c:pt idx="49850">
                  <c:v>8.8859887356248741</c:v>
                </c:pt>
                <c:pt idx="49851">
                  <c:v>9.2397001218599399</c:v>
                </c:pt>
                <c:pt idx="49852">
                  <c:v>9.7870257790952948</c:v>
                </c:pt>
                <c:pt idx="49853">
                  <c:v>10.199887076298699</c:v>
                </c:pt>
                <c:pt idx="49854">
                  <c:v>10.164509788382746</c:v>
                </c:pt>
                <c:pt idx="49855">
                  <c:v>9.7886024605642348</c:v>
                </c:pt>
                <c:pt idx="49856">
                  <c:v>9.3975576244431664</c:v>
                </c:pt>
                <c:pt idx="49857">
                  <c:v>9.1322327375828465</c:v>
                </c:pt>
                <c:pt idx="49858">
                  <c:v>9.2095930743657348</c:v>
                </c:pt>
                <c:pt idx="49859">
                  <c:v>9.6429168469189062</c:v>
                </c:pt>
                <c:pt idx="49860">
                  <c:v>9.9828062961400423</c:v>
                </c:pt>
                <c:pt idx="49861">
                  <c:v>10.105136369883285</c:v>
                </c:pt>
                <c:pt idx="49862">
                  <c:v>10.265522937768491</c:v>
                </c:pt>
                <c:pt idx="49863">
                  <c:v>10.453746387161717</c:v>
                </c:pt>
                <c:pt idx="49864">
                  <c:v>9.5758221947393629</c:v>
                </c:pt>
                <c:pt idx="49865">
                  <c:v>8.8573194153827046</c:v>
                </c:pt>
                <c:pt idx="49866">
                  <c:v>10.584200022890707</c:v>
                </c:pt>
                <c:pt idx="49867">
                  <c:v>10.201831917263689</c:v>
                </c:pt>
                <c:pt idx="49868">
                  <c:v>10.30388036301756</c:v>
                </c:pt>
                <c:pt idx="49869">
                  <c:v>10.660178506382424</c:v>
                </c:pt>
                <c:pt idx="49870">
                  <c:v>10.786976566808134</c:v>
                </c:pt>
                <c:pt idx="49871">
                  <c:v>10.736646238833202</c:v>
                </c:pt>
                <c:pt idx="49872">
                  <c:v>10.501452386687431</c:v>
                </c:pt>
                <c:pt idx="49873">
                  <c:v>10.060050296925525</c:v>
                </c:pt>
                <c:pt idx="49874">
                  <c:v>9.6310532679463314</c:v>
                </c:pt>
                <c:pt idx="49875">
                  <c:v>9.304705126460652</c:v>
                </c:pt>
                <c:pt idx="49876">
                  <c:v>9.2490206190822786</c:v>
                </c:pt>
                <c:pt idx="49877">
                  <c:v>9.3000262987634059</c:v>
                </c:pt>
                <c:pt idx="49878">
                  <c:v>9.3313246318475684</c:v>
                </c:pt>
                <c:pt idx="49879">
                  <c:v>9.3788100156619105</c:v>
                </c:pt>
                <c:pt idx="49880">
                  <c:v>9.4976260215817216</c:v>
                </c:pt>
                <c:pt idx="49881">
                  <c:v>9.6847231418794912</c:v>
                </c:pt>
                <c:pt idx="49882">
                  <c:v>9.9128581445337467</c:v>
                </c:pt>
                <c:pt idx="49883">
                  <c:v>10.112903382710551</c:v>
                </c:pt>
                <c:pt idx="49884">
                  <c:v>10.211421712158756</c:v>
                </c:pt>
                <c:pt idx="49885">
                  <c:v>10.21274651022728</c:v>
                </c:pt>
                <c:pt idx="49886">
                  <c:v>10.140102573201228</c:v>
                </c:pt>
                <c:pt idx="49887">
                  <c:v>9.9395336035554021</c:v>
                </c:pt>
                <c:pt idx="49888">
                  <c:v>9.7345497170505322</c:v>
                </c:pt>
                <c:pt idx="49889">
                  <c:v>9.6152601675033065</c:v>
                </c:pt>
                <c:pt idx="49890">
                  <c:v>9.5326932133195843</c:v>
                </c:pt>
                <c:pt idx="49891">
                  <c:v>9.5125446685353889</c:v>
                </c:pt>
                <c:pt idx="49892">
                  <c:v>9.486554656520406</c:v>
                </c:pt>
                <c:pt idx="49893">
                  <c:v>9.5450468586309629</c:v>
                </c:pt>
                <c:pt idx="49894">
                  <c:v>9.5982039686215543</c:v>
                </c:pt>
                <c:pt idx="49895">
                  <c:v>9.6158493776275495</c:v>
                </c:pt>
                <c:pt idx="49896">
                  <c:v>9.5710983211192762</c:v>
                </c:pt>
                <c:pt idx="49897">
                  <c:v>9.4813841466721378</c:v>
                </c:pt>
                <c:pt idx="49898">
                  <c:v>9.417956956288954</c:v>
                </c:pt>
                <c:pt idx="49899">
                  <c:v>9.411638395148195</c:v>
                </c:pt>
                <c:pt idx="49900">
                  <c:v>9.3606095142906245</c:v>
                </c:pt>
                <c:pt idx="49901">
                  <c:v>9.3399789979406229</c:v>
                </c:pt>
                <c:pt idx="49902">
                  <c:v>9.3694573852655587</c:v>
                </c:pt>
                <c:pt idx="49903">
                  <c:v>9.488092814140531</c:v>
                </c:pt>
                <c:pt idx="49904">
                  <c:v>9.6490887412708997</c:v>
                </c:pt>
                <c:pt idx="49905">
                  <c:v>9.7340524099788865</c:v>
                </c:pt>
                <c:pt idx="49906">
                  <c:v>9.7976952516187925</c:v>
                </c:pt>
                <c:pt idx="49907">
                  <c:v>9.8702287031634981</c:v>
                </c:pt>
                <c:pt idx="49908">
                  <c:v>9.9770895616703044</c:v>
                </c:pt>
                <c:pt idx="49909">
                  <c:v>10.080115873640507</c:v>
                </c:pt>
                <c:pt idx="49910">
                  <c:v>10.248197603765821</c:v>
                </c:pt>
                <c:pt idx="49911">
                  <c:v>10.404517008700227</c:v>
                </c:pt>
                <c:pt idx="49912">
                  <c:v>10.538504927886644</c:v>
                </c:pt>
                <c:pt idx="49913">
                  <c:v>10.696085906528758</c:v>
                </c:pt>
                <c:pt idx="49914">
                  <c:v>10.752639004930439</c:v>
                </c:pt>
                <c:pt idx="49915">
                  <c:v>10.750264477680625</c:v>
                </c:pt>
                <c:pt idx="49916">
                  <c:v>10.807482513132481</c:v>
                </c:pt>
                <c:pt idx="49917">
                  <c:v>10.892778803837171</c:v>
                </c:pt>
                <c:pt idx="49918">
                  <c:v>10.649983841871437</c:v>
                </c:pt>
                <c:pt idx="49919">
                  <c:v>10.136064474955136</c:v>
                </c:pt>
                <c:pt idx="49920">
                  <c:v>9.8014357769339604</c:v>
                </c:pt>
                <c:pt idx="49921">
                  <c:v>9.6543094128304041</c:v>
                </c:pt>
                <c:pt idx="49922">
                  <c:v>9.522239328132903</c:v>
                </c:pt>
                <c:pt idx="49923">
                  <c:v>9.4378424127707401</c:v>
                </c:pt>
                <c:pt idx="49924">
                  <c:v>9.405710671446375</c:v>
                </c:pt>
                <c:pt idx="49925">
                  <c:v>9.4376663785066253</c:v>
                </c:pt>
                <c:pt idx="49926">
                  <c:v>9.5407716661932813</c:v>
                </c:pt>
                <c:pt idx="49927">
                  <c:v>9.6833695876047869</c:v>
                </c:pt>
                <c:pt idx="49928">
                  <c:v>9.8017567191145467</c:v>
                </c:pt>
                <c:pt idx="49929">
                  <c:v>9.8976969159170185</c:v>
                </c:pt>
                <c:pt idx="49930">
                  <c:v>9.9702761226846857</c:v>
                </c:pt>
                <c:pt idx="49931">
                  <c:v>9.9759124597659294</c:v>
                </c:pt>
                <c:pt idx="49932">
                  <c:v>9.9196547094113985</c:v>
                </c:pt>
                <c:pt idx="49933">
                  <c:v>9.8668268192208011</c:v>
                </c:pt>
                <c:pt idx="49934">
                  <c:v>9.8521701858608228</c:v>
                </c:pt>
                <c:pt idx="49935">
                  <c:v>9.8152464377342756</c:v>
                </c:pt>
                <c:pt idx="49936">
                  <c:v>9.7512394446341215</c:v>
                </c:pt>
                <c:pt idx="49937">
                  <c:v>9.7205639891585793</c:v>
                </c:pt>
                <c:pt idx="49938">
                  <c:v>9.6997105198817337</c:v>
                </c:pt>
                <c:pt idx="49939">
                  <c:v>9.7947123776823251</c:v>
                </c:pt>
                <c:pt idx="49940">
                  <c:v>9.8698869358203254</c:v>
                </c:pt>
                <c:pt idx="49941">
                  <c:v>9.8706993888675516</c:v>
                </c:pt>
                <c:pt idx="49942">
                  <c:v>9.7933071379747876</c:v>
                </c:pt>
                <c:pt idx="49943">
                  <c:v>9.6725182334682369</c:v>
                </c:pt>
                <c:pt idx="49944">
                  <c:v>9.9335771740613819</c:v>
                </c:pt>
                <c:pt idx="49945">
                  <c:v>9.9813178246591558</c:v>
                </c:pt>
                <c:pt idx="49946">
                  <c:v>9.9788390206744122</c:v>
                </c:pt>
                <c:pt idx="49947">
                  <c:v>10.083356242103475</c:v>
                </c:pt>
                <c:pt idx="49948">
                  <c:v>10.05350552958736</c:v>
                </c:pt>
                <c:pt idx="49949">
                  <c:v>9.9775305247474666</c:v>
                </c:pt>
                <c:pt idx="49950">
                  <c:v>9.9203838917804994</c:v>
                </c:pt>
                <c:pt idx="49951">
                  <c:v>9.909951723057091</c:v>
                </c:pt>
                <c:pt idx="49952">
                  <c:v>9.9431812902484769</c:v>
                </c:pt>
                <c:pt idx="49953">
                  <c:v>9.9763769431131912</c:v>
                </c:pt>
                <c:pt idx="49954">
                  <c:v>10.054081106898014</c:v>
                </c:pt>
                <c:pt idx="49955">
                  <c:v>10.17937972017619</c:v>
                </c:pt>
                <c:pt idx="49956">
                  <c:v>10.246597083704113</c:v>
                </c:pt>
                <c:pt idx="49957">
                  <c:v>10.239505252244291</c:v>
                </c:pt>
                <c:pt idx="49958">
                  <c:v>10.269573905088778</c:v>
                </c:pt>
                <c:pt idx="49959">
                  <c:v>10.141082854898706</c:v>
                </c:pt>
                <c:pt idx="49960">
                  <c:v>9.8808473534764065</c:v>
                </c:pt>
                <c:pt idx="49961">
                  <c:v>9.6038737064375646</c:v>
                </c:pt>
                <c:pt idx="49962">
                  <c:v>9.4013174253312979</c:v>
                </c:pt>
                <c:pt idx="49963">
                  <c:v>9.3352548413007064</c:v>
                </c:pt>
                <c:pt idx="49964">
                  <c:v>9.3226563192498908</c:v>
                </c:pt>
                <c:pt idx="49965">
                  <c:v>9.2828589355424675</c:v>
                </c:pt>
                <c:pt idx="49966">
                  <c:v>9.2955916039114737</c:v>
                </c:pt>
                <c:pt idx="49967">
                  <c:v>9.4268668761321965</c:v>
                </c:pt>
                <c:pt idx="49968">
                  <c:v>9.5437461060106337</c:v>
                </c:pt>
                <c:pt idx="49969">
                  <c:v>9.5832304531091044</c:v>
                </c:pt>
                <c:pt idx="49970">
                  <c:v>9.6327880961728791</c:v>
                </c:pt>
                <c:pt idx="49971">
                  <c:v>9.6203167770581324</c:v>
                </c:pt>
                <c:pt idx="49972">
                  <c:v>9.6356589681739511</c:v>
                </c:pt>
                <c:pt idx="49973">
                  <c:v>9.647086145502815</c:v>
                </c:pt>
                <c:pt idx="49974">
                  <c:v>9.7551495517539948</c:v>
                </c:pt>
                <c:pt idx="49975">
                  <c:v>9.8773811006676002</c:v>
                </c:pt>
                <c:pt idx="49976">
                  <c:v>9.865218725655172</c:v>
                </c:pt>
                <c:pt idx="49977">
                  <c:v>9.9775945039059142</c:v>
                </c:pt>
                <c:pt idx="49978">
                  <c:v>10.12011155708206</c:v>
                </c:pt>
                <c:pt idx="49979">
                  <c:v>10.280861406982515</c:v>
                </c:pt>
                <c:pt idx="49980">
                  <c:v>10.43008294945969</c:v>
                </c:pt>
                <c:pt idx="49981">
                  <c:v>10.694453952306636</c:v>
                </c:pt>
                <c:pt idx="49982">
                  <c:v>10.815410306172312</c:v>
                </c:pt>
                <c:pt idx="49983">
                  <c:v>10.921512458731256</c:v>
                </c:pt>
                <c:pt idx="49984">
                  <c:v>10.914147569617766</c:v>
                </c:pt>
                <c:pt idx="49985">
                  <c:v>10.787466619204283</c:v>
                </c:pt>
                <c:pt idx="49986">
                  <c:v>10.522927722399563</c:v>
                </c:pt>
                <c:pt idx="49987">
                  <c:v>10.219788420656272</c:v>
                </c:pt>
                <c:pt idx="49988">
                  <c:v>9.8301618210179367</c:v>
                </c:pt>
                <c:pt idx="49989">
                  <c:v>9.4852214295450104</c:v>
                </c:pt>
                <c:pt idx="49990">
                  <c:v>9.3077355385812659</c:v>
                </c:pt>
                <c:pt idx="49991">
                  <c:v>9.2306208489919239</c:v>
                </c:pt>
                <c:pt idx="49992">
                  <c:v>9.2211105471710848</c:v>
                </c:pt>
                <c:pt idx="49993">
                  <c:v>9.2389454222706142</c:v>
                </c:pt>
                <c:pt idx="49994">
                  <c:v>9.2902392260448288</c:v>
                </c:pt>
                <c:pt idx="49995">
                  <c:v>9.3689662866103589</c:v>
                </c:pt>
                <c:pt idx="49996">
                  <c:v>9.471281063466872</c:v>
                </c:pt>
                <c:pt idx="49997">
                  <c:v>9.6044749718767051</c:v>
                </c:pt>
                <c:pt idx="49998">
                  <c:v>9.7649118688103762</c:v>
                </c:pt>
                <c:pt idx="49999">
                  <c:v>9.8739971618773215</c:v>
                </c:pt>
                <c:pt idx="50000">
                  <c:v>9.9569091746575555</c:v>
                </c:pt>
                <c:pt idx="50001">
                  <c:v>9.970327992541673</c:v>
                </c:pt>
                <c:pt idx="50002">
                  <c:v>9.9242937613152531</c:v>
                </c:pt>
                <c:pt idx="50003">
                  <c:v>9.8484804202490785</c:v>
                </c:pt>
                <c:pt idx="50004">
                  <c:v>9.7692996531138014</c:v>
                </c:pt>
                <c:pt idx="50005">
                  <c:v>9.7453106997941301</c:v>
                </c:pt>
                <c:pt idx="50006">
                  <c:v>9.7889870897352846</c:v>
                </c:pt>
                <c:pt idx="50007">
                  <c:v>9.8886208401026963</c:v>
                </c:pt>
                <c:pt idx="50008">
                  <c:v>10.020702707536747</c:v>
                </c:pt>
                <c:pt idx="50009">
                  <c:v>10.200882483339011</c:v>
                </c:pt>
                <c:pt idx="50010">
                  <c:v>10.399181278369293</c:v>
                </c:pt>
                <c:pt idx="50011">
                  <c:v>10.494446064101515</c:v>
                </c:pt>
                <c:pt idx="50012">
                  <c:v>10.470101325007041</c:v>
                </c:pt>
                <c:pt idx="50013">
                  <c:v>10.325222132565013</c:v>
                </c:pt>
                <c:pt idx="50014">
                  <c:v>9.9838164992219962</c:v>
                </c:pt>
                <c:pt idx="50015">
                  <c:v>9.7278164537504122</c:v>
                </c:pt>
                <c:pt idx="50016">
                  <c:v>9.5009420546356047</c:v>
                </c:pt>
                <c:pt idx="50017">
                  <c:v>9.2529389020008477</c:v>
                </c:pt>
                <c:pt idx="50018">
                  <c:v>9.2260711772054762</c:v>
                </c:pt>
                <c:pt idx="50019">
                  <c:v>9.3656513685068887</c:v>
                </c:pt>
                <c:pt idx="50020">
                  <c:v>9.4517294569882804</c:v>
                </c:pt>
                <c:pt idx="50021">
                  <c:v>9.5609591557921423</c:v>
                </c:pt>
                <c:pt idx="50022">
                  <c:v>9.6969163604452646</c:v>
                </c:pt>
                <c:pt idx="50023">
                  <c:v>9.8430616325595555</c:v>
                </c:pt>
                <c:pt idx="50024">
                  <c:v>9.970962796333632</c:v>
                </c:pt>
                <c:pt idx="50025">
                  <c:v>10.055694852788751</c:v>
                </c:pt>
                <c:pt idx="50026">
                  <c:v>10.007150452370061</c:v>
                </c:pt>
                <c:pt idx="50027">
                  <c:v>9.9275827175052278</c:v>
                </c:pt>
                <c:pt idx="50028">
                  <c:v>9.7929334506203318</c:v>
                </c:pt>
                <c:pt idx="50029">
                  <c:v>9.663767548235068</c:v>
                </c:pt>
                <c:pt idx="50030">
                  <c:v>9.5512763298610999</c:v>
                </c:pt>
                <c:pt idx="50031">
                  <c:v>9.4942956614585601</c:v>
                </c:pt>
                <c:pt idx="50032">
                  <c:v>9.5147041412958888</c:v>
                </c:pt>
                <c:pt idx="50033">
                  <c:v>9.5463607505636485</c:v>
                </c:pt>
                <c:pt idx="50034">
                  <c:v>9.6097622121935888</c:v>
                </c:pt>
                <c:pt idx="50035">
                  <c:v>9.7294349847556099</c:v>
                </c:pt>
                <c:pt idx="50036">
                  <c:v>9.7991164090834051</c:v>
                </c:pt>
                <c:pt idx="50037">
                  <c:v>9.9429338792476312</c:v>
                </c:pt>
                <c:pt idx="50038">
                  <c:v>10.098020131449175</c:v>
                </c:pt>
                <c:pt idx="50039">
                  <c:v>10.220380207322853</c:v>
                </c:pt>
                <c:pt idx="50040">
                  <c:v>10.383996725137695</c:v>
                </c:pt>
                <c:pt idx="50041">
                  <c:v>10.558678411609574</c:v>
                </c:pt>
                <c:pt idx="50042">
                  <c:v>10.699149608299221</c:v>
                </c:pt>
                <c:pt idx="50043">
                  <c:v>10.762858690637019</c:v>
                </c:pt>
                <c:pt idx="50044">
                  <c:v>10.725934687512783</c:v>
                </c:pt>
                <c:pt idx="50045">
                  <c:v>10.517759990600878</c:v>
                </c:pt>
                <c:pt idx="50046">
                  <c:v>10.111144766814428</c:v>
                </c:pt>
                <c:pt idx="50047">
                  <c:v>9.6285702659183414</c:v>
                </c:pt>
                <c:pt idx="50048">
                  <c:v>9.2346828104505132</c:v>
                </c:pt>
                <c:pt idx="50049">
                  <c:v>9.0623640913188943</c:v>
                </c:pt>
                <c:pt idx="50050">
                  <c:v>9.1203611985059467</c:v>
                </c:pt>
                <c:pt idx="50051">
                  <c:v>9.359044444675293</c:v>
                </c:pt>
                <c:pt idx="50052">
                  <c:v>9.6495162214368158</c:v>
                </c:pt>
                <c:pt idx="50053">
                  <c:v>10.027474287726337</c:v>
                </c:pt>
                <c:pt idx="50054">
                  <c:v>10.37146751904527</c:v>
                </c:pt>
                <c:pt idx="50055">
                  <c:v>10.557851235635432</c:v>
                </c:pt>
                <c:pt idx="50056">
                  <c:v>10.734711773722035</c:v>
                </c:pt>
                <c:pt idx="50057">
                  <c:v>10.649344730721376</c:v>
                </c:pt>
                <c:pt idx="50058">
                  <c:v>10.310086926960661</c:v>
                </c:pt>
                <c:pt idx="50059">
                  <c:v>9.9429421136477369</c:v>
                </c:pt>
                <c:pt idx="50060">
                  <c:v>9.6741245651458208</c:v>
                </c:pt>
                <c:pt idx="50061">
                  <c:v>9.4729360944060392</c:v>
                </c:pt>
                <c:pt idx="50062">
                  <c:v>9.3694901924968566</c:v>
                </c:pt>
                <c:pt idx="50063">
                  <c:v>9.3720743567592582</c:v>
                </c:pt>
                <c:pt idx="50064">
                  <c:v>9.4653052978968901</c:v>
                </c:pt>
                <c:pt idx="50065">
                  <c:v>9.6341580657686539</c:v>
                </c:pt>
                <c:pt idx="50066">
                  <c:v>9.7976634745757742</c:v>
                </c:pt>
                <c:pt idx="50067">
                  <c:v>9.9572009857698998</c:v>
                </c:pt>
                <c:pt idx="50068">
                  <c:v>9.9314803561992289</c:v>
                </c:pt>
                <c:pt idx="50069">
                  <c:v>10.169805268622778</c:v>
                </c:pt>
                <c:pt idx="50070">
                  <c:v>10.065944219308303</c:v>
                </c:pt>
                <c:pt idx="50071">
                  <c:v>9.9673604547156369</c:v>
                </c:pt>
                <c:pt idx="50072">
                  <c:v>9.8999515525157022</c:v>
                </c:pt>
                <c:pt idx="50073">
                  <c:v>9.8557954194145942</c:v>
                </c:pt>
                <c:pt idx="50074">
                  <c:v>9.8644409994198696</c:v>
                </c:pt>
                <c:pt idx="50075">
                  <c:v>9.8383999455906697</c:v>
                </c:pt>
                <c:pt idx="50076">
                  <c:v>9.852334659020423</c:v>
                </c:pt>
                <c:pt idx="50077">
                  <c:v>9.8795565842301674</c:v>
                </c:pt>
                <c:pt idx="50078">
                  <c:v>9.8924748825841782</c:v>
                </c:pt>
                <c:pt idx="50079">
                  <c:v>9.8846797560175421</c:v>
                </c:pt>
                <c:pt idx="50080">
                  <c:v>9.8822997031151694</c:v>
                </c:pt>
                <c:pt idx="50081">
                  <c:v>9.8684063256678041</c:v>
                </c:pt>
                <c:pt idx="50082">
                  <c:v>9.884093506984005</c:v>
                </c:pt>
                <c:pt idx="50083">
                  <c:v>9.9621979100680065</c:v>
                </c:pt>
                <c:pt idx="50084">
                  <c:v>10.041332738018868</c:v>
                </c:pt>
                <c:pt idx="50085">
                  <c:v>10.087294442039573</c:v>
                </c:pt>
                <c:pt idx="50086">
                  <c:v>10.028197250109168</c:v>
                </c:pt>
                <c:pt idx="50087">
                  <c:v>9.9310245781038056</c:v>
                </c:pt>
                <c:pt idx="50088">
                  <c:v>9.9102841286821963</c:v>
                </c:pt>
                <c:pt idx="50089">
                  <c:v>9.8779120938907479</c:v>
                </c:pt>
                <c:pt idx="50090">
                  <c:v>9.9514398839516822</c:v>
                </c:pt>
                <c:pt idx="50091">
                  <c:v>9.8667761674941197</c:v>
                </c:pt>
                <c:pt idx="50092">
                  <c:v>9.7330373342703762</c:v>
                </c:pt>
                <c:pt idx="50093">
                  <c:v>9.7040701102183622</c:v>
                </c:pt>
                <c:pt idx="50094">
                  <c:v>9.697706898965059</c:v>
                </c:pt>
                <c:pt idx="50095">
                  <c:v>9.6873280114020037</c:v>
                </c:pt>
                <c:pt idx="50096">
                  <c:v>9.7284211270370129</c:v>
                </c:pt>
                <c:pt idx="50097">
                  <c:v>9.765222444598912</c:v>
                </c:pt>
                <c:pt idx="50098">
                  <c:v>9.7708128360184805</c:v>
                </c:pt>
                <c:pt idx="50099">
                  <c:v>9.7807299809401709</c:v>
                </c:pt>
                <c:pt idx="50100">
                  <c:v>9.8215548784642426</c:v>
                </c:pt>
                <c:pt idx="50101">
                  <c:v>9.8049907110367513</c:v>
                </c:pt>
                <c:pt idx="50102">
                  <c:v>9.8191442015938879</c:v>
                </c:pt>
                <c:pt idx="50103">
                  <c:v>9.7564919075732792</c:v>
                </c:pt>
                <c:pt idx="50104">
                  <c:v>9.7479382461822919</c:v>
                </c:pt>
                <c:pt idx="50105">
                  <c:v>9.811115012078707</c:v>
                </c:pt>
                <c:pt idx="50106">
                  <c:v>9.9274693751568766</c:v>
                </c:pt>
                <c:pt idx="50107">
                  <c:v>9.9417742604553911</c:v>
                </c:pt>
                <c:pt idx="50108">
                  <c:v>9.853680306991917</c:v>
                </c:pt>
                <c:pt idx="50109">
                  <c:v>9.7647433668943293</c:v>
                </c:pt>
                <c:pt idx="50110">
                  <c:v>9.738266374930074</c:v>
                </c:pt>
                <c:pt idx="50111">
                  <c:v>9.7437161554840959</c:v>
                </c:pt>
                <c:pt idx="50112">
                  <c:v>9.7425948016744659</c:v>
                </c:pt>
                <c:pt idx="50113">
                  <c:v>9.793119430641843</c:v>
                </c:pt>
                <c:pt idx="50114">
                  <c:v>9.8089913925290322</c:v>
                </c:pt>
                <c:pt idx="50115">
                  <c:v>9.8534936451539661</c:v>
                </c:pt>
                <c:pt idx="50116">
                  <c:v>9.8292281888815864</c:v>
                </c:pt>
                <c:pt idx="50117">
                  <c:v>9.7954953027156737</c:v>
                </c:pt>
                <c:pt idx="50118">
                  <c:v>9.7950120416613036</c:v>
                </c:pt>
                <c:pt idx="50119">
                  <c:v>9.7309100698996129</c:v>
                </c:pt>
                <c:pt idx="50120">
                  <c:v>9.7777807328107151</c:v>
                </c:pt>
                <c:pt idx="50121">
                  <c:v>9.8146249960892238</c:v>
                </c:pt>
                <c:pt idx="50122">
                  <c:v>9.7594607043820609</c:v>
                </c:pt>
                <c:pt idx="50123">
                  <c:v>9.7553145501293184</c:v>
                </c:pt>
                <c:pt idx="50124">
                  <c:v>9.7340559859635789</c:v>
                </c:pt>
                <c:pt idx="50125">
                  <c:v>9.7203862851781651</c:v>
                </c:pt>
                <c:pt idx="50126">
                  <c:v>9.7660616292489273</c:v>
                </c:pt>
                <c:pt idx="50127">
                  <c:v>9.7440814066382924</c:v>
                </c:pt>
                <c:pt idx="50128">
                  <c:v>9.7064108230116926</c:v>
                </c:pt>
                <c:pt idx="50129">
                  <c:v>9.7277544458120939</c:v>
                </c:pt>
                <c:pt idx="50130">
                  <c:v>9.7987154434688417</c:v>
                </c:pt>
                <c:pt idx="50131">
                  <c:v>9.8993998042115479</c:v>
                </c:pt>
                <c:pt idx="50132">
                  <c:v>9.9322329659606243</c:v>
                </c:pt>
                <c:pt idx="50133">
                  <c:v>9.9421800117593886</c:v>
                </c:pt>
                <c:pt idx="50134">
                  <c:v>9.9804896303415216</c:v>
                </c:pt>
                <c:pt idx="50135">
                  <c:v>9.9566840148836881</c:v>
                </c:pt>
                <c:pt idx="50136">
                  <c:v>9.9267718220460495</c:v>
                </c:pt>
                <c:pt idx="50137">
                  <c:v>9.8569981688540942</c:v>
                </c:pt>
                <c:pt idx="50138">
                  <c:v>9.8593838670625651</c:v>
                </c:pt>
                <c:pt idx="50139">
                  <c:v>9.8422958957662967</c:v>
                </c:pt>
                <c:pt idx="50140">
                  <c:v>9.8281889974542107</c:v>
                </c:pt>
                <c:pt idx="50141">
                  <c:v>9.8226526486667041</c:v>
                </c:pt>
                <c:pt idx="50142">
                  <c:v>9.8174949815229517</c:v>
                </c:pt>
                <c:pt idx="50143">
                  <c:v>9.7938066982711618</c:v>
                </c:pt>
                <c:pt idx="50144">
                  <c:v>9.8085771104976249</c:v>
                </c:pt>
                <c:pt idx="50145">
                  <c:v>9.8741612033898267</c:v>
                </c:pt>
                <c:pt idx="50146">
                  <c:v>9.9842972870026294</c:v>
                </c:pt>
                <c:pt idx="50147">
                  <c:v>10.051807920713838</c:v>
                </c:pt>
                <c:pt idx="50148">
                  <c:v>10.044482043638268</c:v>
                </c:pt>
                <c:pt idx="50149">
                  <c:v>10.027971040955102</c:v>
                </c:pt>
                <c:pt idx="50150">
                  <c:v>9.9942078022279652</c:v>
                </c:pt>
                <c:pt idx="50151">
                  <c:v>9.9481518903260504</c:v>
                </c:pt>
                <c:pt idx="50152">
                  <c:v>9.8978078826310103</c:v>
                </c:pt>
                <c:pt idx="50153">
                  <c:v>9.8403003687228718</c:v>
                </c:pt>
                <c:pt idx="50154">
                  <c:v>9.7957946899885453</c:v>
                </c:pt>
                <c:pt idx="50155">
                  <c:v>9.7873758965492428</c:v>
                </c:pt>
                <c:pt idx="50156">
                  <c:v>9.7866303418545098</c:v>
                </c:pt>
                <c:pt idx="50157">
                  <c:v>9.7611212896145911</c:v>
                </c:pt>
                <c:pt idx="50158">
                  <c:v>9.7391782430290643</c:v>
                </c:pt>
                <c:pt idx="50159">
                  <c:v>9.8154973468875806</c:v>
                </c:pt>
                <c:pt idx="50160">
                  <c:v>9.9108849063093469</c:v>
                </c:pt>
                <c:pt idx="50161">
                  <c:v>9.9846595474137647</c:v>
                </c:pt>
                <c:pt idx="50162">
                  <c:v>10.05654474805316</c:v>
                </c:pt>
                <c:pt idx="50163">
                  <c:v>10.137982889174292</c:v>
                </c:pt>
                <c:pt idx="50164">
                  <c:v>10.156231093129227</c:v>
                </c:pt>
                <c:pt idx="50165">
                  <c:v>10.077183649145214</c:v>
                </c:pt>
                <c:pt idx="50166">
                  <c:v>9.9375594570356895</c:v>
                </c:pt>
                <c:pt idx="50167">
                  <c:v>9.8058043045401586</c:v>
                </c:pt>
                <c:pt idx="50168">
                  <c:v>9.6822913009024276</c:v>
                </c:pt>
                <c:pt idx="50169">
                  <c:v>9.5650509151452763</c:v>
                </c:pt>
                <c:pt idx="50170">
                  <c:v>9.5071277700234447</c:v>
                </c:pt>
                <c:pt idx="50171">
                  <c:v>9.5150030747612693</c:v>
                </c:pt>
                <c:pt idx="50172">
                  <c:v>9.5691308936182633</c:v>
                </c:pt>
                <c:pt idx="50173">
                  <c:v>9.6562185274678036</c:v>
                </c:pt>
                <c:pt idx="50174">
                  <c:v>9.7893170817703545</c:v>
                </c:pt>
                <c:pt idx="50175">
                  <c:v>9.9345098702720538</c:v>
                </c:pt>
                <c:pt idx="50176">
                  <c:v>10.065321587813351</c:v>
                </c:pt>
                <c:pt idx="50177">
                  <c:v>10.178212581988232</c:v>
                </c:pt>
                <c:pt idx="50178">
                  <c:v>10.233792538458557</c:v>
                </c:pt>
                <c:pt idx="50179">
                  <c:v>10.303114252646417</c:v>
                </c:pt>
                <c:pt idx="50180">
                  <c:v>10.346366145789641</c:v>
                </c:pt>
                <c:pt idx="50181">
                  <c:v>10.281748798509613</c:v>
                </c:pt>
                <c:pt idx="50182">
                  <c:v>10.109836575242966</c:v>
                </c:pt>
                <c:pt idx="50183">
                  <c:v>9.8857453020871109</c:v>
                </c:pt>
                <c:pt idx="50184">
                  <c:v>9.6404181089695804</c:v>
                </c:pt>
                <c:pt idx="50185">
                  <c:v>9.4330228274678465</c:v>
                </c:pt>
                <c:pt idx="50186">
                  <c:v>9.398871894285115</c:v>
                </c:pt>
                <c:pt idx="50187">
                  <c:v>9.4830197747155935</c:v>
                </c:pt>
                <c:pt idx="50188">
                  <c:v>9.6403793009388981</c:v>
                </c:pt>
                <c:pt idx="50189">
                  <c:v>9.8132859297681918</c:v>
                </c:pt>
                <c:pt idx="50190">
                  <c:v>9.9810409065926091</c:v>
                </c:pt>
                <c:pt idx="50191">
                  <c:v>10.153942591858906</c:v>
                </c:pt>
                <c:pt idx="50192">
                  <c:v>10.202012717446452</c:v>
                </c:pt>
                <c:pt idx="50193">
                  <c:v>10.169629097826917</c:v>
                </c:pt>
                <c:pt idx="50194">
                  <c:v>10.07437783108189</c:v>
                </c:pt>
                <c:pt idx="50195">
                  <c:v>9.9335422147463159</c:v>
                </c:pt>
                <c:pt idx="50196">
                  <c:v>9.8368949032469466</c:v>
                </c:pt>
                <c:pt idx="50197">
                  <c:v>9.7171298232855623</c:v>
                </c:pt>
                <c:pt idx="50198">
                  <c:v>9.6333121146620151</c:v>
                </c:pt>
                <c:pt idx="50199">
                  <c:v>9.6419686056865803</c:v>
                </c:pt>
                <c:pt idx="50200">
                  <c:v>9.6856574533818733</c:v>
                </c:pt>
                <c:pt idx="50201">
                  <c:v>9.7814860164650383</c:v>
                </c:pt>
                <c:pt idx="50202">
                  <c:v>9.8763266095382853</c:v>
                </c:pt>
                <c:pt idx="50203">
                  <c:v>9.9264413714394042</c:v>
                </c:pt>
                <c:pt idx="50204">
                  <c:v>9.9662161301144376</c:v>
                </c:pt>
                <c:pt idx="50205">
                  <c:v>9.9678013660197955</c:v>
                </c:pt>
                <c:pt idx="50206">
                  <c:v>9.9727114473026859</c:v>
                </c:pt>
                <c:pt idx="50207">
                  <c:v>9.9546591383163818</c:v>
                </c:pt>
                <c:pt idx="50208">
                  <c:v>9.9166835153743058</c:v>
                </c:pt>
                <c:pt idx="50209">
                  <c:v>9.8688354378599517</c:v>
                </c:pt>
                <c:pt idx="50210">
                  <c:v>9.8387827601089501</c:v>
                </c:pt>
                <c:pt idx="50211">
                  <c:v>9.8239322179723203</c:v>
                </c:pt>
                <c:pt idx="50212">
                  <c:v>9.8282256606568428</c:v>
                </c:pt>
                <c:pt idx="50213">
                  <c:v>9.8294089549766994</c:v>
                </c:pt>
                <c:pt idx="50214">
                  <c:v>9.8432997521570389</c:v>
                </c:pt>
                <c:pt idx="50215">
                  <c:v>9.8373363560898124</c:v>
                </c:pt>
                <c:pt idx="50216">
                  <c:v>9.820788062536252</c:v>
                </c:pt>
                <c:pt idx="50217">
                  <c:v>9.8272091012281884</c:v>
                </c:pt>
                <c:pt idx="50218">
                  <c:v>9.8611403748703736</c:v>
                </c:pt>
                <c:pt idx="50219">
                  <c:v>9.8537720829275433</c:v>
                </c:pt>
                <c:pt idx="50220">
                  <c:v>9.8594494321660662</c:v>
                </c:pt>
                <c:pt idx="50221">
                  <c:v>9.8492158661411722</c:v>
                </c:pt>
                <c:pt idx="50222">
                  <c:v>9.8288786880029306</c:v>
                </c:pt>
                <c:pt idx="50223">
                  <c:v>9.7710770273542682</c:v>
                </c:pt>
                <c:pt idx="50224">
                  <c:v>9.7380703195797373</c:v>
                </c:pt>
                <c:pt idx="50225">
                  <c:v>9.7543220842285105</c:v>
                </c:pt>
                <c:pt idx="50226">
                  <c:v>9.8161346182184257</c:v>
                </c:pt>
                <c:pt idx="50227">
                  <c:v>9.9110805861417557</c:v>
                </c:pt>
                <c:pt idx="50228">
                  <c:v>9.9899208708276355</c:v>
                </c:pt>
                <c:pt idx="50229">
                  <c:v>9.9696517282607395</c:v>
                </c:pt>
                <c:pt idx="50230">
                  <c:v>9.9410246529263837</c:v>
                </c:pt>
                <c:pt idx="50231">
                  <c:v>9.8850065535365133</c:v>
                </c:pt>
                <c:pt idx="50232">
                  <c:v>9.8532642699977604</c:v>
                </c:pt>
                <c:pt idx="50233">
                  <c:v>9.8345916227799695</c:v>
                </c:pt>
                <c:pt idx="50234">
                  <c:v>9.8129494323755093</c:v>
                </c:pt>
                <c:pt idx="50235">
                  <c:v>9.8017672015138704</c:v>
                </c:pt>
                <c:pt idx="50236">
                  <c:v>9.8233794582495619</c:v>
                </c:pt>
                <c:pt idx="50237">
                  <c:v>9.8532612944164981</c:v>
                </c:pt>
                <c:pt idx="50238">
                  <c:v>9.8549237743758855</c:v>
                </c:pt>
                <c:pt idx="50239">
                  <c:v>9.8579319632659939</c:v>
                </c:pt>
                <c:pt idx="50240">
                  <c:v>9.8676669477519745</c:v>
                </c:pt>
                <c:pt idx="50241">
                  <c:v>9.886189075924511</c:v>
                </c:pt>
                <c:pt idx="50242">
                  <c:v>9.912502831958717</c:v>
                </c:pt>
                <c:pt idx="50243">
                  <c:v>9.9027168144230373</c:v>
                </c:pt>
                <c:pt idx="50244">
                  <c:v>9.8833975015066873</c:v>
                </c:pt>
                <c:pt idx="50245">
                  <c:v>9.8702342683883124</c:v>
                </c:pt>
                <c:pt idx="50246">
                  <c:v>9.8704964365236734</c:v>
                </c:pt>
                <c:pt idx="50247">
                  <c:v>9.8690735349755006</c:v>
                </c:pt>
                <c:pt idx="50248">
                  <c:v>9.8596915988349707</c:v>
                </c:pt>
                <c:pt idx="50249">
                  <c:v>9.8805235467755654</c:v>
                </c:pt>
                <c:pt idx="50250">
                  <c:v>9.8857642177115377</c:v>
                </c:pt>
                <c:pt idx="50251">
                  <c:v>9.8770190094380581</c:v>
                </c:pt>
                <c:pt idx="50252">
                  <c:v>9.8475576263071467</c:v>
                </c:pt>
                <c:pt idx="50253">
                  <c:v>9.8429825342852961</c:v>
                </c:pt>
                <c:pt idx="50254">
                  <c:v>9.8298671686162304</c:v>
                </c:pt>
                <c:pt idx="50255">
                  <c:v>9.8041031345179697</c:v>
                </c:pt>
                <c:pt idx="50256">
                  <c:v>9.7909792811142324</c:v>
                </c:pt>
                <c:pt idx="50257">
                  <c:v>9.8081744733150025</c:v>
                </c:pt>
                <c:pt idx="50258">
                  <c:v>9.8146794350306763</c:v>
                </c:pt>
                <c:pt idx="50259">
                  <c:v>9.8203060301767433</c:v>
                </c:pt>
                <c:pt idx="50260">
                  <c:v>9.8594624792287568</c:v>
                </c:pt>
                <c:pt idx="50261">
                  <c:v>9.8913120993742787</c:v>
                </c:pt>
                <c:pt idx="50262">
                  <c:v>9.9502594752499931</c:v>
                </c:pt>
                <c:pt idx="50263">
                  <c:v>9.9645171015734935</c:v>
                </c:pt>
                <c:pt idx="50264">
                  <c:v>9.92451190407475</c:v>
                </c:pt>
                <c:pt idx="50265">
                  <c:v>9.8938881205061797</c:v>
                </c:pt>
                <c:pt idx="50266">
                  <c:v>9.8578919397184457</c:v>
                </c:pt>
                <c:pt idx="50267">
                  <c:v>9.8765032500998107</c:v>
                </c:pt>
                <c:pt idx="50268">
                  <c:v>9.8979639798528041</c:v>
                </c:pt>
                <c:pt idx="50269">
                  <c:v>9.8701399531243492</c:v>
                </c:pt>
                <c:pt idx="50270">
                  <c:v>9.8347129980958385</c:v>
                </c:pt>
                <c:pt idx="50271">
                  <c:v>9.8191300033433198</c:v>
                </c:pt>
                <c:pt idx="50272">
                  <c:v>9.8320745201625552</c:v>
                </c:pt>
                <c:pt idx="50273">
                  <c:v>9.8522752087001297</c:v>
                </c:pt>
                <c:pt idx="50274">
                  <c:v>9.8489326550669833</c:v>
                </c:pt>
                <c:pt idx="50275">
                  <c:v>9.8256238547011687</c:v>
                </c:pt>
                <c:pt idx="50276">
                  <c:v>9.82148214319154</c:v>
                </c:pt>
                <c:pt idx="50277">
                  <c:v>9.8137717671169948</c:v>
                </c:pt>
                <c:pt idx="50278">
                  <c:v>9.8021531508286923</c:v>
                </c:pt>
                <c:pt idx="50279">
                  <c:v>9.8086848045156643</c:v>
                </c:pt>
                <c:pt idx="50280">
                  <c:v>9.8246634793910452</c:v>
                </c:pt>
                <c:pt idx="50281">
                  <c:v>9.8472937211314306</c:v>
                </c:pt>
                <c:pt idx="50282">
                  <c:v>9.8840358424927217</c:v>
                </c:pt>
                <c:pt idx="50283">
                  <c:v>9.921691595521855</c:v>
                </c:pt>
                <c:pt idx="50284">
                  <c:v>9.9583650576560672</c:v>
                </c:pt>
                <c:pt idx="50285">
                  <c:v>9.9905399961965315</c:v>
                </c:pt>
                <c:pt idx="50286">
                  <c:v>9.9574508472103371</c:v>
                </c:pt>
                <c:pt idx="50287">
                  <c:v>9.9121296314849676</c:v>
                </c:pt>
                <c:pt idx="50288">
                  <c:v>9.8914637062973316</c:v>
                </c:pt>
                <c:pt idx="50289">
                  <c:v>9.8580834391652594</c:v>
                </c:pt>
                <c:pt idx="50290">
                  <c:v>9.8409743902671778</c:v>
                </c:pt>
                <c:pt idx="50291">
                  <c:v>9.8245243946613563</c:v>
                </c:pt>
                <c:pt idx="50292">
                  <c:v>9.8235587763841732</c:v>
                </c:pt>
                <c:pt idx="50293">
                  <c:v>9.8426754354197783</c:v>
                </c:pt>
                <c:pt idx="50294">
                  <c:v>9.8613235348188475</c:v>
                </c:pt>
                <c:pt idx="50295">
                  <c:v>9.8866516236518525</c:v>
                </c:pt>
                <c:pt idx="50296">
                  <c:v>9.9376863682163954</c:v>
                </c:pt>
                <c:pt idx="50297">
                  <c:v>9.9652904149663115</c:v>
                </c:pt>
                <c:pt idx="50298">
                  <c:v>9.9567464964521619</c:v>
                </c:pt>
                <c:pt idx="50299">
                  <c:v>9.9378142968973329</c:v>
                </c:pt>
                <c:pt idx="50300">
                  <c:v>9.8900364434820052</c:v>
                </c:pt>
                <c:pt idx="50301">
                  <c:v>9.8549644056735257</c:v>
                </c:pt>
                <c:pt idx="50302">
                  <c:v>9.8236347921800231</c:v>
                </c:pt>
                <c:pt idx="50303">
                  <c:v>9.8111971831836744</c:v>
                </c:pt>
                <c:pt idx="50304">
                  <c:v>9.8407756485540396</c:v>
                </c:pt>
                <c:pt idx="50305">
                  <c:v>9.9161306881272733</c:v>
                </c:pt>
                <c:pt idx="50306">
                  <c:v>9.9164326843500561</c:v>
                </c:pt>
                <c:pt idx="50307">
                  <c:v>9.8912393888875325</c:v>
                </c:pt>
                <c:pt idx="50308">
                  <c:v>9.8853184414689501</c:v>
                </c:pt>
                <c:pt idx="50309">
                  <c:v>9.874894602797248</c:v>
                </c:pt>
                <c:pt idx="50310">
                  <c:v>9.8939142268297395</c:v>
                </c:pt>
                <c:pt idx="50311">
                  <c:v>9.9171255319811777</c:v>
                </c:pt>
                <c:pt idx="50312">
                  <c:v>9.9157147879554426</c:v>
                </c:pt>
                <c:pt idx="50313">
                  <c:v>9.8985175217686834</c:v>
                </c:pt>
                <c:pt idx="50314">
                  <c:v>9.8647338718374868</c:v>
                </c:pt>
                <c:pt idx="50315">
                  <c:v>9.8433485704588044</c:v>
                </c:pt>
                <c:pt idx="50316">
                  <c:v>9.8166161957588436</c:v>
                </c:pt>
                <c:pt idx="50317">
                  <c:v>9.7929076368157446</c:v>
                </c:pt>
                <c:pt idx="50318">
                  <c:v>9.7881433292963589</c:v>
                </c:pt>
                <c:pt idx="50319">
                  <c:v>9.8225047541393806</c:v>
                </c:pt>
                <c:pt idx="50320">
                  <c:v>9.8243297083112928</c:v>
                </c:pt>
                <c:pt idx="50321">
                  <c:v>9.8504992513726215</c:v>
                </c:pt>
                <c:pt idx="50322">
                  <c:v>9.8715413623159396</c:v>
                </c:pt>
                <c:pt idx="50323">
                  <c:v>9.9086050222336119</c:v>
                </c:pt>
                <c:pt idx="50324">
                  <c:v>9.9221245795671109</c:v>
                </c:pt>
                <c:pt idx="50325">
                  <c:v>9.9067361264704168</c:v>
                </c:pt>
                <c:pt idx="50326">
                  <c:v>9.8902213134479968</c:v>
                </c:pt>
                <c:pt idx="50327">
                  <c:v>9.8612513632659873</c:v>
                </c:pt>
                <c:pt idx="50328">
                  <c:v>9.8322002291368999</c:v>
                </c:pt>
                <c:pt idx="50329">
                  <c:v>9.8234484501351194</c:v>
                </c:pt>
                <c:pt idx="50330">
                  <c:v>9.8530141247409517</c:v>
                </c:pt>
                <c:pt idx="50331">
                  <c:v>9.8620898049451036</c:v>
                </c:pt>
                <c:pt idx="50332">
                  <c:v>9.8641821855262339</c:v>
                </c:pt>
                <c:pt idx="50333">
                  <c:v>9.8598542535021565</c:v>
                </c:pt>
                <c:pt idx="50334">
                  <c:v>9.8807329466463472</c:v>
                </c:pt>
                <c:pt idx="50335">
                  <c:v>9.8717284659707492</c:v>
                </c:pt>
                <c:pt idx="50336">
                  <c:v>9.8681517323883661</c:v>
                </c:pt>
                <c:pt idx="50337">
                  <c:v>9.8575631067731937</c:v>
                </c:pt>
                <c:pt idx="50338">
                  <c:v>9.8471096960883067</c:v>
                </c:pt>
                <c:pt idx="50339">
                  <c:v>9.8497198328573035</c:v>
                </c:pt>
                <c:pt idx="50340">
                  <c:v>9.8616817910602759</c:v>
                </c:pt>
                <c:pt idx="50341">
                  <c:v>9.8567602983465488</c:v>
                </c:pt>
                <c:pt idx="50342">
                  <c:v>9.8534393808608733</c:v>
                </c:pt>
                <c:pt idx="50343">
                  <c:v>9.8619130766221534</c:v>
                </c:pt>
                <c:pt idx="50344">
                  <c:v>9.8721642655169717</c:v>
                </c:pt>
                <c:pt idx="50345">
                  <c:v>9.8980021299618226</c:v>
                </c:pt>
                <c:pt idx="50346">
                  <c:v>9.9238942419351037</c:v>
                </c:pt>
                <c:pt idx="50347">
                  <c:v>9.9349626208119517</c:v>
                </c:pt>
                <c:pt idx="50348">
                  <c:v>9.926716783448061</c:v>
                </c:pt>
                <c:pt idx="50349">
                  <c:v>9.8989007027621003</c:v>
                </c:pt>
                <c:pt idx="50350">
                  <c:v>9.8740261221908217</c:v>
                </c:pt>
                <c:pt idx="50351">
                  <c:v>9.852470171796984</c:v>
                </c:pt>
                <c:pt idx="50352">
                  <c:v>9.8332886271121769</c:v>
                </c:pt>
                <c:pt idx="50353">
                  <c:v>9.8185953804552799</c:v>
                </c:pt>
                <c:pt idx="50354">
                  <c:v>9.8260082455716393</c:v>
                </c:pt>
                <c:pt idx="50355">
                  <c:v>9.8376317186155386</c:v>
                </c:pt>
                <c:pt idx="50356">
                  <c:v>9.8468708539891434</c:v>
                </c:pt>
                <c:pt idx="50357">
                  <c:v>9.8556792508333917</c:v>
                </c:pt>
                <c:pt idx="50358">
                  <c:v>9.8725887546300584</c:v>
                </c:pt>
                <c:pt idx="50359">
                  <c:v>9.8869854200026044</c:v>
                </c:pt>
                <c:pt idx="50360">
                  <c:v>9.9077261116626882</c:v>
                </c:pt>
                <c:pt idx="50361">
                  <c:v>9.9059116424812306</c:v>
                </c:pt>
                <c:pt idx="50362">
                  <c:v>9.8811413394261312</c:v>
                </c:pt>
                <c:pt idx="50363">
                  <c:v>9.8723993624686184</c:v>
                </c:pt>
                <c:pt idx="50364">
                  <c:v>9.8940025507320808</c:v>
                </c:pt>
                <c:pt idx="50365">
                  <c:v>9.8791145458006717</c:v>
                </c:pt>
                <c:pt idx="50366">
                  <c:v>9.8576597472039378</c:v>
                </c:pt>
                <c:pt idx="50367">
                  <c:v>9.8604216626214996</c:v>
                </c:pt>
                <c:pt idx="50368">
                  <c:v>9.8575458804646434</c:v>
                </c:pt>
                <c:pt idx="50369">
                  <c:v>9.840688484044124</c:v>
                </c:pt>
                <c:pt idx="50370">
                  <c:v>9.8231511043572244</c:v>
                </c:pt>
                <c:pt idx="50371">
                  <c:v>9.8330884243598753</c:v>
                </c:pt>
                <c:pt idx="50372">
                  <c:v>9.869578670581566</c:v>
                </c:pt>
                <c:pt idx="50373">
                  <c:v>9.865926288137997</c:v>
                </c:pt>
                <c:pt idx="50374">
                  <c:v>9.8626787045790323</c:v>
                </c:pt>
                <c:pt idx="50375">
                  <c:v>9.8675757415729812</c:v>
                </c:pt>
                <c:pt idx="50376">
                  <c:v>9.8649967051492364</c:v>
                </c:pt>
                <c:pt idx="50377">
                  <c:v>9.8843361137753316</c:v>
                </c:pt>
                <c:pt idx="50378">
                  <c:v>9.8831015784876719</c:v>
                </c:pt>
                <c:pt idx="50379">
                  <c:v>9.8545910702644104</c:v>
                </c:pt>
                <c:pt idx="50380">
                  <c:v>9.8382773301100901</c:v>
                </c:pt>
                <c:pt idx="50381">
                  <c:v>9.8506563860070759</c:v>
                </c:pt>
                <c:pt idx="50382">
                  <c:v>9.8439737993649992</c:v>
                </c:pt>
                <c:pt idx="50383">
                  <c:v>9.8545446814458906</c:v>
                </c:pt>
                <c:pt idx="50384">
                  <c:v>9.861944439885395</c:v>
                </c:pt>
                <c:pt idx="50385">
                  <c:v>9.8729965288340313</c:v>
                </c:pt>
                <c:pt idx="50386">
                  <c:v>9.8785616087347616</c:v>
                </c:pt>
                <c:pt idx="50387">
                  <c:v>9.878550599941482</c:v>
                </c:pt>
                <c:pt idx="50388">
                  <c:v>9.8997194898014733</c:v>
                </c:pt>
                <c:pt idx="50389">
                  <c:v>9.9049129712663682</c:v>
                </c:pt>
                <c:pt idx="50390">
                  <c:v>9.8752513513380382</c:v>
                </c:pt>
                <c:pt idx="50391">
                  <c:v>9.8562713888125923</c:v>
                </c:pt>
                <c:pt idx="50392">
                  <c:v>9.8365371508503294</c:v>
                </c:pt>
                <c:pt idx="50393">
                  <c:v>9.8357977817717739</c:v>
                </c:pt>
                <c:pt idx="50394">
                  <c:v>9.8476992423956951</c:v>
                </c:pt>
                <c:pt idx="50395">
                  <c:v>9.8441436377774778</c:v>
                </c:pt>
                <c:pt idx="50396">
                  <c:v>9.8384822247363921</c:v>
                </c:pt>
                <c:pt idx="50397">
                  <c:v>9.8538552114951905</c:v>
                </c:pt>
                <c:pt idx="50398">
                  <c:v>9.8707004376180496</c:v>
                </c:pt>
                <c:pt idx="50399">
                  <c:v>9.8931713060088526</c:v>
                </c:pt>
                <c:pt idx="50400">
                  <c:v>9.9560764337898373</c:v>
                </c:pt>
                <c:pt idx="50401">
                  <c:v>9.9764212842154727</c:v>
                </c:pt>
                <c:pt idx="50402">
                  <c:v>9.9195623469665577</c:v>
                </c:pt>
                <c:pt idx="50403">
                  <c:v>9.8668821646410567</c:v>
                </c:pt>
                <c:pt idx="50404">
                  <c:v>9.8423802117312036</c:v>
                </c:pt>
                <c:pt idx="50405">
                  <c:v>9.8391197438043445</c:v>
                </c:pt>
                <c:pt idx="50406">
                  <c:v>9.856529532940371</c:v>
                </c:pt>
                <c:pt idx="50407">
                  <c:v>9.8569048953659202</c:v>
                </c:pt>
                <c:pt idx="50408">
                  <c:v>9.8559121936320206</c:v>
                </c:pt>
                <c:pt idx="50409">
                  <c:v>9.8563189414085262</c:v>
                </c:pt>
                <c:pt idx="50410">
                  <c:v>9.8361537591659012</c:v>
                </c:pt>
                <c:pt idx="50411">
                  <c:v>9.8474632349284281</c:v>
                </c:pt>
                <c:pt idx="50412">
                  <c:v>9.8369747816468536</c:v>
                </c:pt>
                <c:pt idx="50413">
                  <c:v>9.8140497382315992</c:v>
                </c:pt>
                <c:pt idx="50414">
                  <c:v>9.839772361261776</c:v>
                </c:pt>
                <c:pt idx="50415">
                  <c:v>9.8738216292894325</c:v>
                </c:pt>
                <c:pt idx="50416">
                  <c:v>9.881697740862446</c:v>
                </c:pt>
                <c:pt idx="50417">
                  <c:v>9.8744131297564621</c:v>
                </c:pt>
                <c:pt idx="50418">
                  <c:v>9.8620928164867028</c:v>
                </c:pt>
                <c:pt idx="50419">
                  <c:v>9.8417301395302133</c:v>
                </c:pt>
                <c:pt idx="50420">
                  <c:v>9.8241562065476682</c:v>
                </c:pt>
                <c:pt idx="50421">
                  <c:v>9.8377516898484512</c:v>
                </c:pt>
                <c:pt idx="50422">
                  <c:v>9.8508704638525888</c:v>
                </c:pt>
                <c:pt idx="50423">
                  <c:v>9.8731554432463859</c:v>
                </c:pt>
                <c:pt idx="50424">
                  <c:v>9.8788222925128828</c:v>
                </c:pt>
                <c:pt idx="50425">
                  <c:v>9.8785526095830374</c:v>
                </c:pt>
                <c:pt idx="50426">
                  <c:v>9.8619291990423168</c:v>
                </c:pt>
                <c:pt idx="50427">
                  <c:v>9.8309022270777611</c:v>
                </c:pt>
                <c:pt idx="50428">
                  <c:v>9.8564034602249784</c:v>
                </c:pt>
                <c:pt idx="50429">
                  <c:v>9.8729379541373117</c:v>
                </c:pt>
                <c:pt idx="50430">
                  <c:v>9.8805909468121804</c:v>
                </c:pt>
                <c:pt idx="50431">
                  <c:v>9.8796204142706276</c:v>
                </c:pt>
                <c:pt idx="50432">
                  <c:v>9.8935512753789485</c:v>
                </c:pt>
                <c:pt idx="50433">
                  <c:v>9.888954905326786</c:v>
                </c:pt>
                <c:pt idx="50434">
                  <c:v>9.8317485818250905</c:v>
                </c:pt>
                <c:pt idx="50435">
                  <c:v>9.7944338040024927</c:v>
                </c:pt>
                <c:pt idx="50436">
                  <c:v>9.793884135803566</c:v>
                </c:pt>
                <c:pt idx="50437">
                  <c:v>9.8131986158422393</c:v>
                </c:pt>
                <c:pt idx="50438">
                  <c:v>9.8198761983382088</c:v>
                </c:pt>
                <c:pt idx="50439">
                  <c:v>9.8440571984584171</c:v>
                </c:pt>
                <c:pt idx="50440">
                  <c:v>9.8647120493801275</c:v>
                </c:pt>
                <c:pt idx="50441">
                  <c:v>9.8547861273770376</c:v>
                </c:pt>
                <c:pt idx="50442">
                  <c:v>9.8597272733733146</c:v>
                </c:pt>
                <c:pt idx="50443">
                  <c:v>9.8600988269935925</c:v>
                </c:pt>
                <c:pt idx="50444">
                  <c:v>9.8559332148675693</c:v>
                </c:pt>
                <c:pt idx="50445">
                  <c:v>9.8547262427894626</c:v>
                </c:pt>
                <c:pt idx="50446">
                  <c:v>9.8751619714118313</c:v>
                </c:pt>
                <c:pt idx="50447">
                  <c:v>9.8763236091431228</c:v>
                </c:pt>
                <c:pt idx="50448">
                  <c:v>9.8804693515605226</c:v>
                </c:pt>
                <c:pt idx="50449">
                  <c:v>9.8954036543120303</c:v>
                </c:pt>
                <c:pt idx="50450">
                  <c:v>9.9064840981375166</c:v>
                </c:pt>
                <c:pt idx="50451">
                  <c:v>9.9062360635275155</c:v>
                </c:pt>
                <c:pt idx="50452">
                  <c:v>9.8938602453762581</c:v>
                </c:pt>
                <c:pt idx="50453">
                  <c:v>9.8753349661710104</c:v>
                </c:pt>
                <c:pt idx="50454">
                  <c:v>9.9645829103521493</c:v>
                </c:pt>
                <c:pt idx="50455">
                  <c:v>10.080344965930726</c:v>
                </c:pt>
                <c:pt idx="50456">
                  <c:v>10.035312213243932</c:v>
                </c:pt>
                <c:pt idx="50457">
                  <c:v>9.9482856035230984</c:v>
                </c:pt>
                <c:pt idx="50458">
                  <c:v>9.9076351543914782</c:v>
                </c:pt>
                <c:pt idx="50459">
                  <c:v>9.8976011033338622</c:v>
                </c:pt>
                <c:pt idx="50460">
                  <c:v>9.8290277381497635</c:v>
                </c:pt>
                <c:pt idx="50461">
                  <c:v>9.6638241423793971</c:v>
                </c:pt>
                <c:pt idx="50462">
                  <c:v>9.5240041042297072</c:v>
                </c:pt>
                <c:pt idx="50463">
                  <c:v>9.4154211616807011</c:v>
                </c:pt>
                <c:pt idx="50464">
                  <c:v>9.424581949773243</c:v>
                </c:pt>
                <c:pt idx="50465">
                  <c:v>9.4997887617900965</c:v>
                </c:pt>
                <c:pt idx="50466">
                  <c:v>9.5918828509448328</c:v>
                </c:pt>
                <c:pt idx="50467">
                  <c:v>9.7556818464221493</c:v>
                </c:pt>
                <c:pt idx="50468">
                  <c:v>9.9633141259157671</c:v>
                </c:pt>
                <c:pt idx="50469">
                  <c:v>10.151561392837827</c:v>
                </c:pt>
                <c:pt idx="50470">
                  <c:v>10.076658857232017</c:v>
                </c:pt>
                <c:pt idx="50471">
                  <c:v>10.255577366973325</c:v>
                </c:pt>
                <c:pt idx="50472">
                  <c:v>10.188167998058928</c:v>
                </c:pt>
                <c:pt idx="50473">
                  <c:v>10.093464738893143</c:v>
                </c:pt>
                <c:pt idx="50474">
                  <c:v>10.048935592245481</c:v>
                </c:pt>
                <c:pt idx="50475">
                  <c:v>10.120550489570171</c:v>
                </c:pt>
                <c:pt idx="50476">
                  <c:v>10.059979398492567</c:v>
                </c:pt>
                <c:pt idx="50477">
                  <c:v>9.9036640777317864</c:v>
                </c:pt>
                <c:pt idx="50478">
                  <c:v>9.8567404734613344</c:v>
                </c:pt>
                <c:pt idx="50479">
                  <c:v>9.7853179898423956</c:v>
                </c:pt>
                <c:pt idx="50480">
                  <c:v>9.6987813232574016</c:v>
                </c:pt>
                <c:pt idx="50481">
                  <c:v>9.7162513885183746</c:v>
                </c:pt>
                <c:pt idx="50482">
                  <c:v>9.6710036521150151</c:v>
                </c:pt>
                <c:pt idx="50483">
                  <c:v>9.6087628450613245</c:v>
                </c:pt>
                <c:pt idx="50484">
                  <c:v>9.7805864054984504</c:v>
                </c:pt>
                <c:pt idx="50485">
                  <c:v>9.8702496360201373</c:v>
                </c:pt>
                <c:pt idx="50486">
                  <c:v>9.8613733329505191</c:v>
                </c:pt>
                <c:pt idx="50487">
                  <c:v>9.9082854492019852</c:v>
                </c:pt>
                <c:pt idx="50488">
                  <c:v>9.8632966381080269</c:v>
                </c:pt>
                <c:pt idx="50489">
                  <c:v>9.8034758382130232</c:v>
                </c:pt>
                <c:pt idx="50490">
                  <c:v>9.7733902106636936</c:v>
                </c:pt>
                <c:pt idx="50491">
                  <c:v>9.7874829504724854</c:v>
                </c:pt>
                <c:pt idx="50492">
                  <c:v>9.7714636018296179</c:v>
                </c:pt>
                <c:pt idx="50493">
                  <c:v>9.8018718911617349</c:v>
                </c:pt>
                <c:pt idx="50494">
                  <c:v>9.8205668149298493</c:v>
                </c:pt>
                <c:pt idx="50495">
                  <c:v>9.8281589035003911</c:v>
                </c:pt>
                <c:pt idx="50496">
                  <c:v>9.8423494929976645</c:v>
                </c:pt>
                <c:pt idx="50497">
                  <c:v>9.8335592574566508</c:v>
                </c:pt>
                <c:pt idx="50498">
                  <c:v>9.8235735339000811</c:v>
                </c:pt>
                <c:pt idx="50499">
                  <c:v>9.8620565597822001</c:v>
                </c:pt>
                <c:pt idx="50500">
                  <c:v>9.9022428071058854</c:v>
                </c:pt>
                <c:pt idx="50501">
                  <c:v>9.8881920200245244</c:v>
                </c:pt>
                <c:pt idx="50502">
                  <c:v>9.9097205739795662</c:v>
                </c:pt>
                <c:pt idx="50503">
                  <c:v>9.9178653413258466</c:v>
                </c:pt>
                <c:pt idx="50504">
                  <c:v>9.9187401207799617</c:v>
                </c:pt>
                <c:pt idx="50505">
                  <c:v>9.9183271539313349</c:v>
                </c:pt>
                <c:pt idx="50506">
                  <c:v>9.8902427975607239</c:v>
                </c:pt>
                <c:pt idx="50507">
                  <c:v>9.847830666547436</c:v>
                </c:pt>
                <c:pt idx="50508">
                  <c:v>9.8309111034659882</c:v>
                </c:pt>
                <c:pt idx="50509">
                  <c:v>9.829287155129828</c:v>
                </c:pt>
                <c:pt idx="50510">
                  <c:v>9.8382307869342078</c:v>
                </c:pt>
                <c:pt idx="50511">
                  <c:v>9.883819372653404</c:v>
                </c:pt>
                <c:pt idx="50512">
                  <c:v>9.9262438307785477</c:v>
                </c:pt>
                <c:pt idx="50513">
                  <c:v>9.9677074760271118</c:v>
                </c:pt>
                <c:pt idx="50514">
                  <c:v>9.9865373676338045</c:v>
                </c:pt>
                <c:pt idx="50515">
                  <c:v>9.9852757396310423</c:v>
                </c:pt>
                <c:pt idx="50516">
                  <c:v>9.9823591734087849</c:v>
                </c:pt>
                <c:pt idx="50517">
                  <c:v>9.9569321295132802</c:v>
                </c:pt>
                <c:pt idx="50518">
                  <c:v>9.9592829818990616</c:v>
                </c:pt>
                <c:pt idx="50519">
                  <c:v>9.9490695452074007</c:v>
                </c:pt>
                <c:pt idx="50520">
                  <c:v>9.9374184146522513</c:v>
                </c:pt>
                <c:pt idx="50521">
                  <c:v>9.9347722559344351</c:v>
                </c:pt>
                <c:pt idx="50522">
                  <c:v>9.9157598759939436</c:v>
                </c:pt>
                <c:pt idx="50523">
                  <c:v>9.8983841187095489</c:v>
                </c:pt>
                <c:pt idx="50524">
                  <c:v>9.8623455657271322</c:v>
                </c:pt>
                <c:pt idx="50525">
                  <c:v>9.8573324840452017</c:v>
                </c:pt>
                <c:pt idx="50526">
                  <c:v>9.8649924032396523</c:v>
                </c:pt>
                <c:pt idx="50527">
                  <c:v>9.838684055396417</c:v>
                </c:pt>
                <c:pt idx="50528">
                  <c:v>9.8154554667442646</c:v>
                </c:pt>
                <c:pt idx="50529">
                  <c:v>9.8302692295617522</c:v>
                </c:pt>
                <c:pt idx="50530">
                  <c:v>9.873494517166451</c:v>
                </c:pt>
                <c:pt idx="50531">
                  <c:v>9.8623360144629952</c:v>
                </c:pt>
                <c:pt idx="50532">
                  <c:v>9.7887886338888492</c:v>
                </c:pt>
                <c:pt idx="50533">
                  <c:v>9.7847857067093607</c:v>
                </c:pt>
                <c:pt idx="50534">
                  <c:v>9.842759103893389</c:v>
                </c:pt>
                <c:pt idx="50535">
                  <c:v>9.834590227286057</c:v>
                </c:pt>
                <c:pt idx="50536">
                  <c:v>9.8073778711265511</c:v>
                </c:pt>
                <c:pt idx="50537">
                  <c:v>9.8325307614471402</c:v>
                </c:pt>
                <c:pt idx="50538">
                  <c:v>9.8890376135232181</c:v>
                </c:pt>
                <c:pt idx="50539">
                  <c:v>9.9186983286712156</c:v>
                </c:pt>
                <c:pt idx="50540">
                  <c:v>9.9495527011716725</c:v>
                </c:pt>
                <c:pt idx="50541">
                  <c:v>10.004881962206708</c:v>
                </c:pt>
                <c:pt idx="50542">
                  <c:v>10.043544252311936</c:v>
                </c:pt>
                <c:pt idx="50543">
                  <c:v>10.039358751138554</c:v>
                </c:pt>
                <c:pt idx="50544">
                  <c:v>9.9491108088596754</c:v>
                </c:pt>
                <c:pt idx="50545">
                  <c:v>9.8430895149651523</c:v>
                </c:pt>
                <c:pt idx="50546">
                  <c:v>9.7637745168130046</c:v>
                </c:pt>
                <c:pt idx="50547">
                  <c:v>9.7487044165042498</c:v>
                </c:pt>
                <c:pt idx="50548">
                  <c:v>9.747757947254593</c:v>
                </c:pt>
                <c:pt idx="50549">
                  <c:v>9.7715642169202557</c:v>
                </c:pt>
                <c:pt idx="50550">
                  <c:v>9.8004435873514986</c:v>
                </c:pt>
                <c:pt idx="50551">
                  <c:v>9.8095531346384988</c:v>
                </c:pt>
                <c:pt idx="50552">
                  <c:v>9.809180717200249</c:v>
                </c:pt>
                <c:pt idx="50553">
                  <c:v>9.8802357823846627</c:v>
                </c:pt>
                <c:pt idx="50554">
                  <c:v>9.8448557613568255</c:v>
                </c:pt>
                <c:pt idx="50555">
                  <c:v>9.8831151917258957</c:v>
                </c:pt>
                <c:pt idx="50556">
                  <c:v>9.9482196835571184</c:v>
                </c:pt>
                <c:pt idx="50557">
                  <c:v>10.012010825396873</c:v>
                </c:pt>
                <c:pt idx="50558">
                  <c:v>9.9681767991362573</c:v>
                </c:pt>
                <c:pt idx="50559">
                  <c:v>9.8506760968944072</c:v>
                </c:pt>
                <c:pt idx="50560">
                  <c:v>9.9891358227565057</c:v>
                </c:pt>
                <c:pt idx="50561">
                  <c:v>9.6131289707370318</c:v>
                </c:pt>
                <c:pt idx="50562">
                  <c:v>9.5996644929602297</c:v>
                </c:pt>
                <c:pt idx="50563">
                  <c:v>9.6950375775844488</c:v>
                </c:pt>
                <c:pt idx="50564">
                  <c:v>9.6860884192898684</c:v>
                </c:pt>
                <c:pt idx="50565">
                  <c:v>9.7077036818092193</c:v>
                </c:pt>
                <c:pt idx="50566">
                  <c:v>9.6350202470398365</c:v>
                </c:pt>
                <c:pt idx="50567">
                  <c:v>9.6320298267603448</c:v>
                </c:pt>
                <c:pt idx="50568">
                  <c:v>9.7711723859527684</c:v>
                </c:pt>
                <c:pt idx="50569">
                  <c:v>10.011366550817481</c:v>
                </c:pt>
                <c:pt idx="50570">
                  <c:v>10.233812618185944</c:v>
                </c:pt>
                <c:pt idx="50571">
                  <c:v>10.272770714143194</c:v>
                </c:pt>
                <c:pt idx="50572">
                  <c:v>10.088126318477928</c:v>
                </c:pt>
                <c:pt idx="50573">
                  <c:v>9.9219528387204683</c:v>
                </c:pt>
                <c:pt idx="50574">
                  <c:v>9.8100052008228555</c:v>
                </c:pt>
                <c:pt idx="50575">
                  <c:v>9.7538043234381533</c:v>
                </c:pt>
                <c:pt idx="50576">
                  <c:v>9.672334995086187</c:v>
                </c:pt>
                <c:pt idx="50577">
                  <c:v>9.5635787179163625</c:v>
                </c:pt>
                <c:pt idx="50578">
                  <c:v>9.6149630215821826</c:v>
                </c:pt>
                <c:pt idx="50579">
                  <c:v>9.7039745540269777</c:v>
                </c:pt>
                <c:pt idx="50580">
                  <c:v>9.7449308342627106</c:v>
                </c:pt>
                <c:pt idx="50581">
                  <c:v>9.8199838300483151</c:v>
                </c:pt>
                <c:pt idx="50582">
                  <c:v>9.8797288466023598</c:v>
                </c:pt>
                <c:pt idx="50583">
                  <c:v>9.950529296553249</c:v>
                </c:pt>
                <c:pt idx="50584">
                  <c:v>10.011038454998493</c:v>
                </c:pt>
                <c:pt idx="50585">
                  <c:v>10.08240530111026</c:v>
                </c:pt>
                <c:pt idx="50586">
                  <c:v>10.124880751134251</c:v>
                </c:pt>
                <c:pt idx="50587">
                  <c:v>10.079619755164897</c:v>
                </c:pt>
                <c:pt idx="50588">
                  <c:v>10.011252143808957</c:v>
                </c:pt>
                <c:pt idx="50589">
                  <c:v>9.932104209634236</c:v>
                </c:pt>
                <c:pt idx="50590">
                  <c:v>9.876624780746754</c:v>
                </c:pt>
                <c:pt idx="50591">
                  <c:v>9.8447876250521613</c:v>
                </c:pt>
                <c:pt idx="50592">
                  <c:v>9.8398560874387826</c:v>
                </c:pt>
                <c:pt idx="50593">
                  <c:v>9.8360241608753114</c:v>
                </c:pt>
                <c:pt idx="50594">
                  <c:v>9.814526430827053</c:v>
                </c:pt>
                <c:pt idx="50595">
                  <c:v>9.8115277550618316</c:v>
                </c:pt>
                <c:pt idx="50596">
                  <c:v>9.8060133451677718</c:v>
                </c:pt>
                <c:pt idx="50597">
                  <c:v>9.7994437872084745</c:v>
                </c:pt>
                <c:pt idx="50598">
                  <c:v>9.7785879424626181</c:v>
                </c:pt>
                <c:pt idx="50599">
                  <c:v>9.8067793697013261</c:v>
                </c:pt>
                <c:pt idx="50600">
                  <c:v>9.8647455786034595</c:v>
                </c:pt>
                <c:pt idx="50601">
                  <c:v>9.9025551749200158</c:v>
                </c:pt>
                <c:pt idx="50602">
                  <c:v>9.9296828056354016</c:v>
                </c:pt>
                <c:pt idx="50603">
                  <c:v>9.9402305575314909</c:v>
                </c:pt>
                <c:pt idx="50604">
                  <c:v>9.9308796896104603</c:v>
                </c:pt>
                <c:pt idx="50605">
                  <c:v>9.9206139296183444</c:v>
                </c:pt>
                <c:pt idx="50606">
                  <c:v>9.9087231810046816</c:v>
                </c:pt>
                <c:pt idx="50607">
                  <c:v>9.8842648481309272</c:v>
                </c:pt>
                <c:pt idx="50608">
                  <c:v>9.8356640770566184</c:v>
                </c:pt>
                <c:pt idx="50609">
                  <c:v>9.799536255151132</c:v>
                </c:pt>
                <c:pt idx="50610">
                  <c:v>9.8095433606588056</c:v>
                </c:pt>
                <c:pt idx="50611">
                  <c:v>9.7866586094066861</c:v>
                </c:pt>
                <c:pt idx="50612">
                  <c:v>9.7682765668713873</c:v>
                </c:pt>
                <c:pt idx="50613">
                  <c:v>9.7484231915128454</c:v>
                </c:pt>
                <c:pt idx="50614">
                  <c:v>9.7368046088648779</c:v>
                </c:pt>
                <c:pt idx="50615">
                  <c:v>9.7173397995746065</c:v>
                </c:pt>
                <c:pt idx="50616">
                  <c:v>9.7346929023227506</c:v>
                </c:pt>
                <c:pt idx="50617">
                  <c:v>9.7486970753165849</c:v>
                </c:pt>
                <c:pt idx="50618">
                  <c:v>9.7783453334270725</c:v>
                </c:pt>
                <c:pt idx="50619">
                  <c:v>9.8342075457637765</c:v>
                </c:pt>
                <c:pt idx="50620">
                  <c:v>9.850724123464623</c:v>
                </c:pt>
                <c:pt idx="50621">
                  <c:v>9.8495153232826382</c:v>
                </c:pt>
                <c:pt idx="50622">
                  <c:v>9.8341390497354535</c:v>
                </c:pt>
                <c:pt idx="50623">
                  <c:v>9.8074808490778658</c:v>
                </c:pt>
                <c:pt idx="50624">
                  <c:v>9.788481291776975</c:v>
                </c:pt>
                <c:pt idx="50625">
                  <c:v>9.812006929142326</c:v>
                </c:pt>
                <c:pt idx="50626">
                  <c:v>9.8697534829108218</c:v>
                </c:pt>
                <c:pt idx="50627">
                  <c:v>9.9317992031986488</c:v>
                </c:pt>
                <c:pt idx="50628">
                  <c:v>9.9820021090763262</c:v>
                </c:pt>
                <c:pt idx="50629">
                  <c:v>10.012213071024687</c:v>
                </c:pt>
                <c:pt idx="50630">
                  <c:v>9.9857504592938167</c:v>
                </c:pt>
                <c:pt idx="50631">
                  <c:v>10.046652645263924</c:v>
                </c:pt>
                <c:pt idx="50632">
                  <c:v>10.070038969427671</c:v>
                </c:pt>
                <c:pt idx="50633">
                  <c:v>10.038352070581382</c:v>
                </c:pt>
                <c:pt idx="50634">
                  <c:v>9.9744191967768003</c:v>
                </c:pt>
                <c:pt idx="50635">
                  <c:v>9.6914993590003231</c:v>
                </c:pt>
                <c:pt idx="50636">
                  <c:v>9.5719363011774714</c:v>
                </c:pt>
                <c:pt idx="50637">
                  <c:v>9.4932636766772376</c:v>
                </c:pt>
                <c:pt idx="50638">
                  <c:v>9.4516316590005651</c:v>
                </c:pt>
                <c:pt idx="50639">
                  <c:v>9.6029118647617189</c:v>
                </c:pt>
                <c:pt idx="50640">
                  <c:v>9.68001912164587</c:v>
                </c:pt>
                <c:pt idx="50641">
                  <c:v>9.5389311656147484</c:v>
                </c:pt>
                <c:pt idx="50642">
                  <c:v>9.1107524398013684</c:v>
                </c:pt>
                <c:pt idx="50643">
                  <c:v>8.6693058550286182</c:v>
                </c:pt>
                <c:pt idx="50644">
                  <c:v>8.5488440349873702</c:v>
                </c:pt>
                <c:pt idx="50645">
                  <c:v>8.859188468188119</c:v>
                </c:pt>
                <c:pt idx="50646">
                  <c:v>9.0952007809877013</c:v>
                </c:pt>
                <c:pt idx="50647">
                  <c:v>9.3630817500350094</c:v>
                </c:pt>
                <c:pt idx="50648">
                  <c:v>9.7289877123512625</c:v>
                </c:pt>
                <c:pt idx="50649">
                  <c:v>10.141243994594918</c:v>
                </c:pt>
                <c:pt idx="50650">
                  <c:v>10.47575353510943</c:v>
                </c:pt>
                <c:pt idx="50651">
                  <c:v>10.64870997998495</c:v>
                </c:pt>
                <c:pt idx="50652">
                  <c:v>10.793393635526641</c:v>
                </c:pt>
                <c:pt idx="50653">
                  <c:v>10.768422500077596</c:v>
                </c:pt>
                <c:pt idx="50654">
                  <c:v>10.527468301502589</c:v>
                </c:pt>
                <c:pt idx="50655">
                  <c:v>10.35909122307333</c:v>
                </c:pt>
                <c:pt idx="50656">
                  <c:v>10.157279765569202</c:v>
                </c:pt>
                <c:pt idx="50657">
                  <c:v>9.8699407180767995</c:v>
                </c:pt>
                <c:pt idx="50658">
                  <c:v>9.6918128618181996</c:v>
                </c:pt>
                <c:pt idx="50659">
                  <c:v>9.7179824436571955</c:v>
                </c:pt>
                <c:pt idx="50660">
                  <c:v>9.7809829347033084</c:v>
                </c:pt>
                <c:pt idx="50661">
                  <c:v>9.8751524597717335</c:v>
                </c:pt>
                <c:pt idx="50662">
                  <c:v>9.9572859725773064</c:v>
                </c:pt>
                <c:pt idx="50663">
                  <c:v>9.9938904900692158</c:v>
                </c:pt>
                <c:pt idx="50664">
                  <c:v>10.063130401186196</c:v>
                </c:pt>
                <c:pt idx="50665">
                  <c:v>10.160565663692646</c:v>
                </c:pt>
                <c:pt idx="50666">
                  <c:v>10.161160984394629</c:v>
                </c:pt>
                <c:pt idx="50667">
                  <c:v>10.103298802846279</c:v>
                </c:pt>
                <c:pt idx="50668">
                  <c:v>10.053206986818486</c:v>
                </c:pt>
                <c:pt idx="50669">
                  <c:v>9.9986340815084596</c:v>
                </c:pt>
                <c:pt idx="50670">
                  <c:v>9.9448829826752032</c:v>
                </c:pt>
                <c:pt idx="50671">
                  <c:v>9.9419509879025423</c:v>
                </c:pt>
                <c:pt idx="50672">
                  <c:v>9.8800002845200545</c:v>
                </c:pt>
                <c:pt idx="50673">
                  <c:v>9.8567495073034372</c:v>
                </c:pt>
                <c:pt idx="50674">
                  <c:v>9.7933464302087749</c:v>
                </c:pt>
                <c:pt idx="50675">
                  <c:v>9.7761389181063763</c:v>
                </c:pt>
                <c:pt idx="50676">
                  <c:v>9.7970013691779272</c:v>
                </c:pt>
                <c:pt idx="50677">
                  <c:v>9.8494942690130003</c:v>
                </c:pt>
                <c:pt idx="50678">
                  <c:v>9.9103140162101493</c:v>
                </c:pt>
                <c:pt idx="50679">
                  <c:v>9.9934083869190964</c:v>
                </c:pt>
                <c:pt idx="50680">
                  <c:v>10.003620120089307</c:v>
                </c:pt>
                <c:pt idx="50681">
                  <c:v>10.008385905160443</c:v>
                </c:pt>
                <c:pt idx="50682">
                  <c:v>9.9984215315058638</c:v>
                </c:pt>
                <c:pt idx="50683">
                  <c:v>9.9844084784062126</c:v>
                </c:pt>
                <c:pt idx="50684">
                  <c:v>9.9998880751205412</c:v>
                </c:pt>
                <c:pt idx="50685">
                  <c:v>9.9898449506556641</c:v>
                </c:pt>
                <c:pt idx="50686">
                  <c:v>9.9567992998174368</c:v>
                </c:pt>
                <c:pt idx="50687">
                  <c:v>9.8890054377888816</c:v>
                </c:pt>
                <c:pt idx="50688">
                  <c:v>9.8071958558925871</c:v>
                </c:pt>
                <c:pt idx="50689">
                  <c:v>9.7926370980096955</c:v>
                </c:pt>
                <c:pt idx="50690">
                  <c:v>9.7806935692447556</c:v>
                </c:pt>
                <c:pt idx="50691">
                  <c:v>9.7585886723970141</c:v>
                </c:pt>
                <c:pt idx="50692">
                  <c:v>9.7333934188572648</c:v>
                </c:pt>
                <c:pt idx="50693">
                  <c:v>9.7431993903028342</c:v>
                </c:pt>
                <c:pt idx="50694">
                  <c:v>9.7553434883822323</c:v>
                </c:pt>
                <c:pt idx="50695">
                  <c:v>9.738256593827197</c:v>
                </c:pt>
                <c:pt idx="50696">
                  <c:v>9.7572391589037188</c:v>
                </c:pt>
                <c:pt idx="50697">
                  <c:v>9.7715008310014664</c:v>
                </c:pt>
                <c:pt idx="50698">
                  <c:v>9.7871456758243127</c:v>
                </c:pt>
                <c:pt idx="50699">
                  <c:v>9.8035749819761531</c:v>
                </c:pt>
                <c:pt idx="50700">
                  <c:v>9.8226029028749249</c:v>
                </c:pt>
                <c:pt idx="50701">
                  <c:v>9.8086324796274447</c:v>
                </c:pt>
                <c:pt idx="50702">
                  <c:v>9.8207776027207778</c:v>
                </c:pt>
                <c:pt idx="50703">
                  <c:v>9.8703567763186335</c:v>
                </c:pt>
                <c:pt idx="50704">
                  <c:v>9.9541190403638264</c:v>
                </c:pt>
                <c:pt idx="50705">
                  <c:v>9.9552689452371137</c:v>
                </c:pt>
                <c:pt idx="50706">
                  <c:v>9.8609101198405398</c:v>
                </c:pt>
                <c:pt idx="50707">
                  <c:v>9.7942983335578191</c:v>
                </c:pt>
                <c:pt idx="50708">
                  <c:v>9.845041349996162</c:v>
                </c:pt>
                <c:pt idx="50709">
                  <c:v>9.9352208177381289</c:v>
                </c:pt>
                <c:pt idx="50710">
                  <c:v>9.9544133969142514</c:v>
                </c:pt>
                <c:pt idx="50711">
                  <c:v>9.9410300624388519</c:v>
                </c:pt>
                <c:pt idx="50712">
                  <c:v>9.9041031144267979</c:v>
                </c:pt>
                <c:pt idx="50713">
                  <c:v>9.842399728611964</c:v>
                </c:pt>
                <c:pt idx="50714">
                  <c:v>9.7787587996432723</c:v>
                </c:pt>
                <c:pt idx="50715">
                  <c:v>9.7552103887050805</c:v>
                </c:pt>
                <c:pt idx="50716">
                  <c:v>9.7699309074165281</c:v>
                </c:pt>
                <c:pt idx="50717">
                  <c:v>9.7577172617052899</c:v>
                </c:pt>
                <c:pt idx="50718">
                  <c:v>9.7363000457204123</c:v>
                </c:pt>
                <c:pt idx="50719">
                  <c:v>9.7666754298012339</c:v>
                </c:pt>
                <c:pt idx="50720">
                  <c:v>9.8285139709476237</c:v>
                </c:pt>
                <c:pt idx="50721">
                  <c:v>9.8757728368553899</c:v>
                </c:pt>
                <c:pt idx="50722">
                  <c:v>9.8802318590348346</c:v>
                </c:pt>
                <c:pt idx="50723">
                  <c:v>9.8765605638207123</c:v>
                </c:pt>
                <c:pt idx="50724">
                  <c:v>9.9003049368848508</c:v>
                </c:pt>
                <c:pt idx="50725">
                  <c:v>9.891062560688324</c:v>
                </c:pt>
                <c:pt idx="50726">
                  <c:v>9.8742065855561076</c:v>
                </c:pt>
                <c:pt idx="50727">
                  <c:v>9.8683367035378566</c:v>
                </c:pt>
                <c:pt idx="50728">
                  <c:v>9.8574017770149425</c:v>
                </c:pt>
                <c:pt idx="50729">
                  <c:v>9.8518704330096796</c:v>
                </c:pt>
                <c:pt idx="50730">
                  <c:v>9.8373274148897689</c:v>
                </c:pt>
                <c:pt idx="50731">
                  <c:v>9.8375174731466259</c:v>
                </c:pt>
                <c:pt idx="50732">
                  <c:v>9.8506341695572157</c:v>
                </c:pt>
                <c:pt idx="50733">
                  <c:v>9.82997777271712</c:v>
                </c:pt>
                <c:pt idx="50734">
                  <c:v>9.8226339525362416</c:v>
                </c:pt>
                <c:pt idx="50735">
                  <c:v>9.8238734419641105</c:v>
                </c:pt>
                <c:pt idx="50736">
                  <c:v>9.8247315203540193</c:v>
                </c:pt>
                <c:pt idx="50737">
                  <c:v>9.8333089971645506</c:v>
                </c:pt>
                <c:pt idx="50738">
                  <c:v>9.8422405099844248</c:v>
                </c:pt>
                <c:pt idx="50739">
                  <c:v>9.8275765456903734</c:v>
                </c:pt>
                <c:pt idx="50740">
                  <c:v>9.7874510979204388</c:v>
                </c:pt>
                <c:pt idx="50741">
                  <c:v>9.7326092381058515</c:v>
                </c:pt>
                <c:pt idx="50742">
                  <c:v>9.7225719890751847</c:v>
                </c:pt>
                <c:pt idx="50743">
                  <c:v>9.7706319822652965</c:v>
                </c:pt>
                <c:pt idx="50744">
                  <c:v>9.8316832695653549</c:v>
                </c:pt>
                <c:pt idx="50745">
                  <c:v>9.8467515980195213</c:v>
                </c:pt>
                <c:pt idx="50746">
                  <c:v>9.826296766860855</c:v>
                </c:pt>
                <c:pt idx="50747">
                  <c:v>9.8017380174164668</c:v>
                </c:pt>
                <c:pt idx="50748">
                  <c:v>9.8012203975850571</c:v>
                </c:pt>
                <c:pt idx="50749">
                  <c:v>9.7927398648761148</c:v>
                </c:pt>
                <c:pt idx="50750">
                  <c:v>9.8314162808514407</c:v>
                </c:pt>
                <c:pt idx="50751">
                  <c:v>9.8243876263184848</c:v>
                </c:pt>
                <c:pt idx="50752">
                  <c:v>9.8081874743602135</c:v>
                </c:pt>
                <c:pt idx="50753">
                  <c:v>9.8062939947911083</c:v>
                </c:pt>
                <c:pt idx="50754">
                  <c:v>9.8230064518560045</c:v>
                </c:pt>
                <c:pt idx="50755">
                  <c:v>9.883246403382099</c:v>
                </c:pt>
                <c:pt idx="50756">
                  <c:v>9.9416278585410858</c:v>
                </c:pt>
                <c:pt idx="50757">
                  <c:v>10.002795135386984</c:v>
                </c:pt>
                <c:pt idx="50758">
                  <c:v>10.030646366845001</c:v>
                </c:pt>
                <c:pt idx="50759">
                  <c:v>10.03228095717334</c:v>
                </c:pt>
                <c:pt idx="50760">
                  <c:v>10.028256860715873</c:v>
                </c:pt>
                <c:pt idx="50761">
                  <c:v>9.9399448429014896</c:v>
                </c:pt>
                <c:pt idx="50762">
                  <c:v>9.7699576843940577</c:v>
                </c:pt>
                <c:pt idx="50763">
                  <c:v>9.6770286448477005</c:v>
                </c:pt>
                <c:pt idx="50764">
                  <c:v>9.6815972500108014</c:v>
                </c:pt>
                <c:pt idx="50765">
                  <c:v>9.7135143645596944</c:v>
                </c:pt>
                <c:pt idx="50766">
                  <c:v>9.7201034697910877</c:v>
                </c:pt>
                <c:pt idx="50767">
                  <c:v>9.7339622940403743</c:v>
                </c:pt>
                <c:pt idx="50768">
                  <c:v>9.7557595532720924</c:v>
                </c:pt>
                <c:pt idx="50769">
                  <c:v>9.743700013382826</c:v>
                </c:pt>
                <c:pt idx="50770">
                  <c:v>9.7027378264539426</c:v>
                </c:pt>
                <c:pt idx="50771">
                  <c:v>9.6542671711477919</c:v>
                </c:pt>
                <c:pt idx="50772">
                  <c:v>9.73192043691461</c:v>
                </c:pt>
                <c:pt idx="50773">
                  <c:v>9.9297492988373843</c:v>
                </c:pt>
                <c:pt idx="50774">
                  <c:v>10.168874061614746</c:v>
                </c:pt>
                <c:pt idx="50775">
                  <c:v>10.339306584992547</c:v>
                </c:pt>
                <c:pt idx="50776">
                  <c:v>10.414012695076153</c:v>
                </c:pt>
                <c:pt idx="50777">
                  <c:v>10.370954795789176</c:v>
                </c:pt>
                <c:pt idx="50778">
                  <c:v>10.202001200026007</c:v>
                </c:pt>
                <c:pt idx="50779">
                  <c:v>9.9434968810709741</c:v>
                </c:pt>
                <c:pt idx="50780">
                  <c:v>9.639218346320849</c:v>
                </c:pt>
                <c:pt idx="50781">
                  <c:v>9.3948774157867732</c:v>
                </c:pt>
                <c:pt idx="50782">
                  <c:v>9.3201297100988061</c:v>
                </c:pt>
                <c:pt idx="50783">
                  <c:v>9.4449326621284886</c:v>
                </c:pt>
                <c:pt idx="50784">
                  <c:v>9.6058966579014928</c:v>
                </c:pt>
                <c:pt idx="50785">
                  <c:v>9.8184244599793864</c:v>
                </c:pt>
                <c:pt idx="50786">
                  <c:v>9.979095426705781</c:v>
                </c:pt>
                <c:pt idx="50787">
                  <c:v>10.05385571079127</c:v>
                </c:pt>
                <c:pt idx="50788">
                  <c:v>10.086722809225412</c:v>
                </c:pt>
                <c:pt idx="50789">
                  <c:v>10.038550098141606</c:v>
                </c:pt>
                <c:pt idx="50790">
                  <c:v>9.9197644072621483</c:v>
                </c:pt>
                <c:pt idx="50791">
                  <c:v>9.8453110917235893</c:v>
                </c:pt>
                <c:pt idx="50792">
                  <c:v>9.807108035367003</c:v>
                </c:pt>
                <c:pt idx="50793">
                  <c:v>9.7781147488420448</c:v>
                </c:pt>
                <c:pt idx="50794">
                  <c:v>9.7818524846704396</c:v>
                </c:pt>
                <c:pt idx="50795">
                  <c:v>9.7879522642401309</c:v>
                </c:pt>
                <c:pt idx="50796">
                  <c:v>9.8278228446696332</c:v>
                </c:pt>
                <c:pt idx="50797">
                  <c:v>9.9077106189748179</c:v>
                </c:pt>
                <c:pt idx="50798">
                  <c:v>9.9769622814498717</c:v>
                </c:pt>
                <c:pt idx="50799">
                  <c:v>10.045439708501878</c:v>
                </c:pt>
                <c:pt idx="50800">
                  <c:v>10.11805656700683</c:v>
                </c:pt>
                <c:pt idx="50801">
                  <c:v>10.123630351328247</c:v>
                </c:pt>
                <c:pt idx="50802">
                  <c:v>10.057939188729508</c:v>
                </c:pt>
                <c:pt idx="50803">
                  <c:v>9.9542217427939228</c:v>
                </c:pt>
                <c:pt idx="50804">
                  <c:v>9.8149730218184956</c:v>
                </c:pt>
                <c:pt idx="50805">
                  <c:v>9.7498675456828767</c:v>
                </c:pt>
                <c:pt idx="50806">
                  <c:v>9.7210780449485021</c:v>
                </c:pt>
                <c:pt idx="50807">
                  <c:v>9.738082657210871</c:v>
                </c:pt>
                <c:pt idx="50808">
                  <c:v>9.7568659158711775</c:v>
                </c:pt>
                <c:pt idx="50809">
                  <c:v>9.7403207226210906</c:v>
                </c:pt>
                <c:pt idx="50810">
                  <c:v>9.7017508981864911</c:v>
                </c:pt>
                <c:pt idx="50811">
                  <c:v>9.7141167311403898</c:v>
                </c:pt>
                <c:pt idx="50812">
                  <c:v>9.7423125953426073</c:v>
                </c:pt>
                <c:pt idx="50813">
                  <c:v>9.7713169275330323</c:v>
                </c:pt>
                <c:pt idx="50814">
                  <c:v>9.8183292419501278</c:v>
                </c:pt>
                <c:pt idx="50815">
                  <c:v>9.8755680454598398</c:v>
                </c:pt>
                <c:pt idx="50816">
                  <c:v>9.892197012083388</c:v>
                </c:pt>
                <c:pt idx="50817">
                  <c:v>9.8705261165029867</c:v>
                </c:pt>
                <c:pt idx="50818">
                  <c:v>9.8269344995827552</c:v>
                </c:pt>
                <c:pt idx="50819">
                  <c:v>9.7788415175974173</c:v>
                </c:pt>
                <c:pt idx="50820">
                  <c:v>9.774889672615954</c:v>
                </c:pt>
                <c:pt idx="50821">
                  <c:v>9.8074905862739215</c:v>
                </c:pt>
                <c:pt idx="50822">
                  <c:v>9.8544191824764837</c:v>
                </c:pt>
                <c:pt idx="50823">
                  <c:v>9.868995434151282</c:v>
                </c:pt>
                <c:pt idx="50824">
                  <c:v>9.8732373601332792</c:v>
                </c:pt>
                <c:pt idx="50825">
                  <c:v>9.8806506145440949</c:v>
                </c:pt>
                <c:pt idx="50826">
                  <c:v>9.8982875702860884</c:v>
                </c:pt>
                <c:pt idx="50827">
                  <c:v>9.8923798642859087</c:v>
                </c:pt>
                <c:pt idx="50828">
                  <c:v>9.8726620325594023</c:v>
                </c:pt>
                <c:pt idx="50829">
                  <c:v>9.8807577282344212</c:v>
                </c:pt>
                <c:pt idx="50830">
                  <c:v>9.8794668180020153</c:v>
                </c:pt>
                <c:pt idx="50831">
                  <c:v>9.8661024154118344</c:v>
                </c:pt>
                <c:pt idx="50832">
                  <c:v>9.8553663737691402</c:v>
                </c:pt>
                <c:pt idx="50833">
                  <c:v>9.8479122070697791</c:v>
                </c:pt>
                <c:pt idx="50834">
                  <c:v>9.8285212798750674</c:v>
                </c:pt>
                <c:pt idx="50835">
                  <c:v>9.8043217677857193</c:v>
                </c:pt>
                <c:pt idx="50836">
                  <c:v>9.8069572640735174</c:v>
                </c:pt>
                <c:pt idx="50837">
                  <c:v>9.8399170826760827</c:v>
                </c:pt>
                <c:pt idx="50838">
                  <c:v>9.8442975040785239</c:v>
                </c:pt>
                <c:pt idx="50839">
                  <c:v>9.8447337065211293</c:v>
                </c:pt>
                <c:pt idx="50840">
                  <c:v>9.8647179527485829</c:v>
                </c:pt>
                <c:pt idx="50841">
                  <c:v>9.9054374261170572</c:v>
                </c:pt>
                <c:pt idx="50842">
                  <c:v>9.9331712348892971</c:v>
                </c:pt>
                <c:pt idx="50843">
                  <c:v>9.9266884203989392</c:v>
                </c:pt>
                <c:pt idx="50844">
                  <c:v>9.8900132359401205</c:v>
                </c:pt>
                <c:pt idx="50845">
                  <c:v>9.8549865259631755</c:v>
                </c:pt>
                <c:pt idx="50846">
                  <c:v>9.8377221330592626</c:v>
                </c:pt>
                <c:pt idx="50847">
                  <c:v>9.8359164518265132</c:v>
                </c:pt>
                <c:pt idx="50848">
                  <c:v>9.8345749998714389</c:v>
                </c:pt>
                <c:pt idx="50849">
                  <c:v>9.8336426036039839</c:v>
                </c:pt>
                <c:pt idx="50850">
                  <c:v>9.8424793984262209</c:v>
                </c:pt>
                <c:pt idx="50851">
                  <c:v>9.8399056367047404</c:v>
                </c:pt>
                <c:pt idx="50852">
                  <c:v>9.832979997255535</c:v>
                </c:pt>
                <c:pt idx="50853">
                  <c:v>9.8324723855026264</c:v>
                </c:pt>
                <c:pt idx="50854">
                  <c:v>9.8351057958377677</c:v>
                </c:pt>
                <c:pt idx="50855">
                  <c:v>9.8289617695049447</c:v>
                </c:pt>
                <c:pt idx="50856">
                  <c:v>9.8207005631957145</c:v>
                </c:pt>
                <c:pt idx="50857">
                  <c:v>9.8281742480085867</c:v>
                </c:pt>
                <c:pt idx="50858">
                  <c:v>9.8695197679753157</c:v>
                </c:pt>
                <c:pt idx="50859">
                  <c:v>9.9067792028298989</c:v>
                </c:pt>
                <c:pt idx="50860">
                  <c:v>9.9004854757294041</c:v>
                </c:pt>
                <c:pt idx="50861">
                  <c:v>9.8897109166805617</c:v>
                </c:pt>
                <c:pt idx="50862">
                  <c:v>9.8930240387577051</c:v>
                </c:pt>
                <c:pt idx="50863">
                  <c:v>9.9187998843190304</c:v>
                </c:pt>
                <c:pt idx="50864">
                  <c:v>9.9088983225819049</c:v>
                </c:pt>
                <c:pt idx="50865">
                  <c:v>9.8915144909765758</c:v>
                </c:pt>
                <c:pt idx="50866">
                  <c:v>9.8792612163708853</c:v>
                </c:pt>
                <c:pt idx="50867">
                  <c:v>9.8539884977049663</c:v>
                </c:pt>
                <c:pt idx="50868">
                  <c:v>9.8223044376613338</c:v>
                </c:pt>
                <c:pt idx="50869">
                  <c:v>9.8161993331651889</c:v>
                </c:pt>
                <c:pt idx="50870">
                  <c:v>9.8174901920630138</c:v>
                </c:pt>
                <c:pt idx="50871">
                  <c:v>9.8096926886009292</c:v>
                </c:pt>
                <c:pt idx="50872">
                  <c:v>9.8062019961500173</c:v>
                </c:pt>
                <c:pt idx="50873">
                  <c:v>9.8328910101414451</c:v>
                </c:pt>
                <c:pt idx="50874">
                  <c:v>9.8490642845737</c:v>
                </c:pt>
                <c:pt idx="50875">
                  <c:v>9.8740325180925197</c:v>
                </c:pt>
                <c:pt idx="50876">
                  <c:v>9.8663436205198636</c:v>
                </c:pt>
                <c:pt idx="50877">
                  <c:v>9.8753920643157453</c:v>
                </c:pt>
                <c:pt idx="50878">
                  <c:v>9.8733007544477918</c:v>
                </c:pt>
                <c:pt idx="50879">
                  <c:v>9.8616551427161809</c:v>
                </c:pt>
                <c:pt idx="50880">
                  <c:v>9.8636816609871811</c:v>
                </c:pt>
                <c:pt idx="50881">
                  <c:v>9.8440530148635208</c:v>
                </c:pt>
                <c:pt idx="50882">
                  <c:v>9.8339098474480338</c:v>
                </c:pt>
                <c:pt idx="50883">
                  <c:v>9.8281131969918487</c:v>
                </c:pt>
                <c:pt idx="50884">
                  <c:v>9.8257474114046381</c:v>
                </c:pt>
                <c:pt idx="50885">
                  <c:v>9.8366128340066616</c:v>
                </c:pt>
                <c:pt idx="50886">
                  <c:v>9.8481545254769607</c:v>
                </c:pt>
                <c:pt idx="50887">
                  <c:v>9.8602680570224415</c:v>
                </c:pt>
                <c:pt idx="50888">
                  <c:v>9.8687346826506683</c:v>
                </c:pt>
                <c:pt idx="50889">
                  <c:v>9.8752414767474352</c:v>
                </c:pt>
                <c:pt idx="50890">
                  <c:v>9.8749003605314023</c:v>
                </c:pt>
                <c:pt idx="50891">
                  <c:v>9.8728615837580911</c:v>
                </c:pt>
                <c:pt idx="50892">
                  <c:v>9.8685184561581369</c:v>
                </c:pt>
                <c:pt idx="50893">
                  <c:v>9.871984512692535</c:v>
                </c:pt>
                <c:pt idx="50894">
                  <c:v>9.8615140428681674</c:v>
                </c:pt>
                <c:pt idx="50895">
                  <c:v>9.8629856826801383</c:v>
                </c:pt>
                <c:pt idx="50896">
                  <c:v>9.8574258478202221</c:v>
                </c:pt>
                <c:pt idx="50897">
                  <c:v>9.8441210720351933</c:v>
                </c:pt>
                <c:pt idx="50898">
                  <c:v>9.8267981752130318</c:v>
                </c:pt>
                <c:pt idx="50899">
                  <c:v>9.8197937758441576</c:v>
                </c:pt>
                <c:pt idx="50900">
                  <c:v>9.8281967500521592</c:v>
                </c:pt>
                <c:pt idx="50901">
                  <c:v>9.838240704366024</c:v>
                </c:pt>
                <c:pt idx="50902">
                  <c:v>9.8517691983925531</c:v>
                </c:pt>
                <c:pt idx="50903">
                  <c:v>9.8489025505577246</c:v>
                </c:pt>
                <c:pt idx="50904">
                  <c:v>9.8641523740181309</c:v>
                </c:pt>
                <c:pt idx="50905">
                  <c:v>9.8748458326688784</c:v>
                </c:pt>
                <c:pt idx="50906">
                  <c:v>9.8730293592894984</c:v>
                </c:pt>
                <c:pt idx="50907">
                  <c:v>9.8484782725127182</c:v>
                </c:pt>
                <c:pt idx="50908">
                  <c:v>9.8356685683471365</c:v>
                </c:pt>
                <c:pt idx="50909">
                  <c:v>9.8277079824445579</c:v>
                </c:pt>
                <c:pt idx="50910">
                  <c:v>9.8328714504602672</c:v>
                </c:pt>
                <c:pt idx="50911">
                  <c:v>9.8772102911746025</c:v>
                </c:pt>
                <c:pt idx="50912">
                  <c:v>9.8868292049717361</c:v>
                </c:pt>
                <c:pt idx="50913">
                  <c:v>9.888941918700624</c:v>
                </c:pt>
                <c:pt idx="50914">
                  <c:v>9.8592007528959194</c:v>
                </c:pt>
                <c:pt idx="50915">
                  <c:v>9.8251500437880832</c:v>
                </c:pt>
                <c:pt idx="50916">
                  <c:v>9.7999764311125706</c:v>
                </c:pt>
                <c:pt idx="50917">
                  <c:v>9.8160594049034007</c:v>
                </c:pt>
                <c:pt idx="50918">
                  <c:v>9.8347435253804694</c:v>
                </c:pt>
                <c:pt idx="50919">
                  <c:v>9.8556216565360106</c:v>
                </c:pt>
                <c:pt idx="50920">
                  <c:v>9.8812500634613993</c:v>
                </c:pt>
                <c:pt idx="50921">
                  <c:v>9.8865049086067458</c:v>
                </c:pt>
                <c:pt idx="50922">
                  <c:v>9.8688926462628359</c:v>
                </c:pt>
                <c:pt idx="50923">
                  <c:v>9.8480245345039936</c:v>
                </c:pt>
                <c:pt idx="50924">
                  <c:v>9.8470699038853908</c:v>
                </c:pt>
                <c:pt idx="50925">
                  <c:v>9.8240594874266289</c:v>
                </c:pt>
                <c:pt idx="50926">
                  <c:v>9.7864368283311993</c:v>
                </c:pt>
                <c:pt idx="50927">
                  <c:v>9.7663442563228067</c:v>
                </c:pt>
                <c:pt idx="50928">
                  <c:v>9.7687300638188432</c:v>
                </c:pt>
                <c:pt idx="50929">
                  <c:v>9.7966396920842307</c:v>
                </c:pt>
                <c:pt idx="50930">
                  <c:v>9.8066601894053722</c:v>
                </c:pt>
                <c:pt idx="50931">
                  <c:v>9.8046310643573023</c:v>
                </c:pt>
                <c:pt idx="50932">
                  <c:v>9.7903161663848639</c:v>
                </c:pt>
                <c:pt idx="50933">
                  <c:v>9.8563899612692918</c:v>
                </c:pt>
                <c:pt idx="50934">
                  <c:v>9.9546656219654128</c:v>
                </c:pt>
                <c:pt idx="50935">
                  <c:v>9.8783088627108846</c:v>
                </c:pt>
                <c:pt idx="50936">
                  <c:v>9.7917081911451227</c:v>
                </c:pt>
                <c:pt idx="50937">
                  <c:v>9.7679765690018137</c:v>
                </c:pt>
                <c:pt idx="50938">
                  <c:v>9.7150381668585997</c:v>
                </c:pt>
                <c:pt idx="50939">
                  <c:v>9.6714463383202656</c:v>
                </c:pt>
                <c:pt idx="50940">
                  <c:v>9.6998674534463341</c:v>
                </c:pt>
                <c:pt idx="50941">
                  <c:v>9.8268768439822534</c:v>
                </c:pt>
                <c:pt idx="50942">
                  <c:v>9.8871064422066333</c:v>
                </c:pt>
                <c:pt idx="50943">
                  <c:v>10.039027439919096</c:v>
                </c:pt>
                <c:pt idx="50944">
                  <c:v>10.266849933028492</c:v>
                </c:pt>
                <c:pt idx="50945">
                  <c:v>10.373114399744374</c:v>
                </c:pt>
                <c:pt idx="50946">
                  <c:v>10.342817028152014</c:v>
                </c:pt>
                <c:pt idx="50947">
                  <c:v>10.168085838895049</c:v>
                </c:pt>
                <c:pt idx="50948">
                  <c:v>10.105005194519698</c:v>
                </c:pt>
                <c:pt idx="50949">
                  <c:v>9.9939106841128904</c:v>
                </c:pt>
                <c:pt idx="50950">
                  <c:v>9.8588884580460849</c:v>
                </c:pt>
                <c:pt idx="50951">
                  <c:v>9.8026036759281396</c:v>
                </c:pt>
                <c:pt idx="50952">
                  <c:v>9.6916635128333279</c:v>
                </c:pt>
                <c:pt idx="50953">
                  <c:v>9.58173608466271</c:v>
                </c:pt>
                <c:pt idx="50954">
                  <c:v>9.5714657396522007</c:v>
                </c:pt>
                <c:pt idx="50955">
                  <c:v>9.6085475052996898</c:v>
                </c:pt>
                <c:pt idx="50956">
                  <c:v>9.7286769978117622</c:v>
                </c:pt>
                <c:pt idx="50957">
                  <c:v>9.8255921132516608</c:v>
                </c:pt>
                <c:pt idx="50958">
                  <c:v>9.8395017082417429</c:v>
                </c:pt>
                <c:pt idx="50959">
                  <c:v>9.8290288551767055</c:v>
                </c:pt>
                <c:pt idx="50960">
                  <c:v>9.8215700165591855</c:v>
                </c:pt>
                <c:pt idx="50961">
                  <c:v>9.8760605667983565</c:v>
                </c:pt>
                <c:pt idx="50962">
                  <c:v>9.9354644268044314</c:v>
                </c:pt>
                <c:pt idx="50963">
                  <c:v>9.9225102102047309</c:v>
                </c:pt>
                <c:pt idx="50964">
                  <c:v>9.8773739549301727</c:v>
                </c:pt>
                <c:pt idx="50965">
                  <c:v>9.8590521077719284</c:v>
                </c:pt>
                <c:pt idx="50966">
                  <c:v>9.8999854965306717</c:v>
                </c:pt>
                <c:pt idx="50967">
                  <c:v>9.9885462256589257</c:v>
                </c:pt>
                <c:pt idx="50968">
                  <c:v>10.207619149449656</c:v>
                </c:pt>
                <c:pt idx="50969">
                  <c:v>10.5419764212325</c:v>
                </c:pt>
                <c:pt idx="50970">
                  <c:v>10.745541756469633</c:v>
                </c:pt>
                <c:pt idx="50971">
                  <c:v>10.552858217614267</c:v>
                </c:pt>
                <c:pt idx="50972">
                  <c:v>10.176002832738972</c:v>
                </c:pt>
                <c:pt idx="50973">
                  <c:v>9.8248031551148678</c:v>
                </c:pt>
                <c:pt idx="50974">
                  <c:v>9.6278000953497198</c:v>
                </c:pt>
                <c:pt idx="50975">
                  <c:v>9.56227510726894</c:v>
                </c:pt>
                <c:pt idx="50976">
                  <c:v>9.5228122066463925</c:v>
                </c:pt>
                <c:pt idx="50977">
                  <c:v>9.4969688662682881</c:v>
                </c:pt>
                <c:pt idx="50978">
                  <c:v>9.4517580848768503</c:v>
                </c:pt>
                <c:pt idx="50979">
                  <c:v>9.3869825599810763</c:v>
                </c:pt>
                <c:pt idx="50980">
                  <c:v>9.339293617310588</c:v>
                </c:pt>
                <c:pt idx="50981">
                  <c:v>9.4055391053161497</c:v>
                </c:pt>
                <c:pt idx="50982">
                  <c:v>9.4745662516150677</c:v>
                </c:pt>
                <c:pt idx="50983">
                  <c:v>9.5895285809854496</c:v>
                </c:pt>
                <c:pt idx="50984">
                  <c:v>9.7328320074699022</c:v>
                </c:pt>
                <c:pt idx="50985">
                  <c:v>9.9101189418841606</c:v>
                </c:pt>
                <c:pt idx="50986">
                  <c:v>10.049581217422531</c:v>
                </c:pt>
                <c:pt idx="50987">
                  <c:v>10.115559381463294</c:v>
                </c:pt>
                <c:pt idx="50988">
                  <c:v>10.082292722497431</c:v>
                </c:pt>
                <c:pt idx="50989">
                  <c:v>9.9899973713375978</c:v>
                </c:pt>
                <c:pt idx="50990">
                  <c:v>9.8696205231159109</c:v>
                </c:pt>
                <c:pt idx="50991">
                  <c:v>9.7626077943582139</c:v>
                </c:pt>
                <c:pt idx="50992">
                  <c:v>9.6867087191990571</c:v>
                </c:pt>
                <c:pt idx="50993">
                  <c:v>9.6435206189724365</c:v>
                </c:pt>
                <c:pt idx="50994">
                  <c:v>9.6503923803120735</c:v>
                </c:pt>
                <c:pt idx="50995">
                  <c:v>9.686378862136392</c:v>
                </c:pt>
                <c:pt idx="50996">
                  <c:v>9.7506747853974485</c:v>
                </c:pt>
                <c:pt idx="50997">
                  <c:v>9.8266039112861332</c:v>
                </c:pt>
                <c:pt idx="50998">
                  <c:v>9.9091748643590485</c:v>
                </c:pt>
                <c:pt idx="50999">
                  <c:v>9.9706942583488498</c:v>
                </c:pt>
                <c:pt idx="51000">
                  <c:v>10.015639565754842</c:v>
                </c:pt>
                <c:pt idx="51001">
                  <c:v>10.031245577091058</c:v>
                </c:pt>
                <c:pt idx="51002">
                  <c:v>10.012423319744828</c:v>
                </c:pt>
                <c:pt idx="51003">
                  <c:v>9.9699382894938076</c:v>
                </c:pt>
                <c:pt idx="51004">
                  <c:v>9.9088875329172712</c:v>
                </c:pt>
                <c:pt idx="51005">
                  <c:v>9.8584046770626745</c:v>
                </c:pt>
                <c:pt idx="51006">
                  <c:v>9.8141419909327752</c:v>
                </c:pt>
                <c:pt idx="51007">
                  <c:v>9.7858556042215046</c:v>
                </c:pt>
                <c:pt idx="51008">
                  <c:v>9.751279923164164</c:v>
                </c:pt>
                <c:pt idx="51009">
                  <c:v>9.7249083787845034</c:v>
                </c:pt>
                <c:pt idx="51010">
                  <c:v>9.7528140001664916</c:v>
                </c:pt>
                <c:pt idx="51011">
                  <c:v>9.8116194753967907</c:v>
                </c:pt>
                <c:pt idx="51012">
                  <c:v>9.8472042706155918</c:v>
                </c:pt>
                <c:pt idx="51013">
                  <c:v>9.8141533299654142</c:v>
                </c:pt>
                <c:pt idx="51014">
                  <c:v>9.876428502190052</c:v>
                </c:pt>
                <c:pt idx="51015">
                  <c:v>9.8932595278311304</c:v>
                </c:pt>
                <c:pt idx="51016">
                  <c:v>9.8422423904447971</c:v>
                </c:pt>
                <c:pt idx="51017">
                  <c:v>9.8122328672088255</c:v>
                </c:pt>
                <c:pt idx="51018">
                  <c:v>9.8342883174901434</c:v>
                </c:pt>
                <c:pt idx="51019">
                  <c:v>9.820029309712961</c:v>
                </c:pt>
                <c:pt idx="51020">
                  <c:v>9.8197915522389696</c:v>
                </c:pt>
                <c:pt idx="51021">
                  <c:v>9.8110873596799451</c:v>
                </c:pt>
                <c:pt idx="51022">
                  <c:v>9.8638155038484232</c:v>
                </c:pt>
                <c:pt idx="51023">
                  <c:v>9.8977187505429285</c:v>
                </c:pt>
                <c:pt idx="51024">
                  <c:v>9.936263938618195</c:v>
                </c:pt>
                <c:pt idx="51025">
                  <c:v>9.9840809184224302</c:v>
                </c:pt>
                <c:pt idx="51026">
                  <c:v>10.020542124886804</c:v>
                </c:pt>
                <c:pt idx="51027">
                  <c:v>10.024058507428698</c:v>
                </c:pt>
                <c:pt idx="51028">
                  <c:v>10.009971153515782</c:v>
                </c:pt>
                <c:pt idx="51029">
                  <c:v>9.9819428092389533</c:v>
                </c:pt>
                <c:pt idx="51030">
                  <c:v>9.9184833868151507</c:v>
                </c:pt>
                <c:pt idx="51031">
                  <c:v>9.8631509932342905</c:v>
                </c:pt>
                <c:pt idx="51032">
                  <c:v>9.8573962988783297</c:v>
                </c:pt>
                <c:pt idx="51033">
                  <c:v>9.8431835806522248</c:v>
                </c:pt>
                <c:pt idx="51034">
                  <c:v>9.8332716636195023</c:v>
                </c:pt>
                <c:pt idx="51035">
                  <c:v>9.8313596828297829</c:v>
                </c:pt>
                <c:pt idx="51036">
                  <c:v>9.8569862517103086</c:v>
                </c:pt>
                <c:pt idx="51037">
                  <c:v>9.8700677291249299</c:v>
                </c:pt>
                <c:pt idx="51038">
                  <c:v>9.8737229503363331</c:v>
                </c:pt>
                <c:pt idx="51039">
                  <c:v>9.8820859920924242</c:v>
                </c:pt>
                <c:pt idx="51040">
                  <c:v>9.919632211540037</c:v>
                </c:pt>
                <c:pt idx="51041">
                  <c:v>9.9245216472363165</c:v>
                </c:pt>
                <c:pt idx="51042">
                  <c:v>9.9000472631359528</c:v>
                </c:pt>
                <c:pt idx="51043">
                  <c:v>9.8731703036471821</c:v>
                </c:pt>
                <c:pt idx="51044">
                  <c:v>9.8402568726949404</c:v>
                </c:pt>
                <c:pt idx="51045">
                  <c:v>9.8060170480050459</c:v>
                </c:pt>
                <c:pt idx="51046">
                  <c:v>9.8021419750715779</c:v>
                </c:pt>
                <c:pt idx="51047">
                  <c:v>9.8116423202792458</c:v>
                </c:pt>
                <c:pt idx="51048">
                  <c:v>9.8193938028926961</c:v>
                </c:pt>
                <c:pt idx="51049">
                  <c:v>9.8289153007597889</c:v>
                </c:pt>
                <c:pt idx="51050">
                  <c:v>9.8528184219405919</c:v>
                </c:pt>
                <c:pt idx="51051">
                  <c:v>9.8671701481618808</c:v>
                </c:pt>
                <c:pt idx="51052">
                  <c:v>9.8775414224345113</c:v>
                </c:pt>
                <c:pt idx="51053">
                  <c:v>9.901220102543153</c:v>
                </c:pt>
                <c:pt idx="51054">
                  <c:v>9.8901485281080141</c:v>
                </c:pt>
                <c:pt idx="51055">
                  <c:v>9.8771625283683218</c:v>
                </c:pt>
                <c:pt idx="51056">
                  <c:v>9.845885819134681</c:v>
                </c:pt>
                <c:pt idx="51057">
                  <c:v>9.8423535042980621</c:v>
                </c:pt>
                <c:pt idx="51058">
                  <c:v>9.8459853596630911</c:v>
                </c:pt>
                <c:pt idx="51059">
                  <c:v>9.8519751372256739</c:v>
                </c:pt>
                <c:pt idx="51060">
                  <c:v>9.8629551462573826</c:v>
                </c:pt>
                <c:pt idx="51061">
                  <c:v>9.8504292354002061</c:v>
                </c:pt>
                <c:pt idx="51062">
                  <c:v>9.8536472744950867</c:v>
                </c:pt>
                <c:pt idx="51063">
                  <c:v>9.8579581932223572</c:v>
                </c:pt>
                <c:pt idx="51064">
                  <c:v>9.833720039603449</c:v>
                </c:pt>
                <c:pt idx="51065">
                  <c:v>9.8233037073519718</c:v>
                </c:pt>
                <c:pt idx="51066">
                  <c:v>9.8018105391609751</c:v>
                </c:pt>
                <c:pt idx="51067">
                  <c:v>9.785454552051176</c:v>
                </c:pt>
                <c:pt idx="51068">
                  <c:v>9.7737121551700952</c:v>
                </c:pt>
                <c:pt idx="51069">
                  <c:v>9.7977681268865062</c:v>
                </c:pt>
                <c:pt idx="51070">
                  <c:v>9.8034724486844684</c:v>
                </c:pt>
                <c:pt idx="51071">
                  <c:v>9.8446037454880102</c:v>
                </c:pt>
                <c:pt idx="51072">
                  <c:v>9.8433554472503904</c:v>
                </c:pt>
                <c:pt idx="51073">
                  <c:v>9.8199624728784496</c:v>
                </c:pt>
                <c:pt idx="51074">
                  <c:v>9.8549069777229708</c:v>
                </c:pt>
                <c:pt idx="51075">
                  <c:v>9.8994713649218014</c:v>
                </c:pt>
                <c:pt idx="51076">
                  <c:v>9.9361880560953733</c:v>
                </c:pt>
                <c:pt idx="51077">
                  <c:v>9.9364938568692693</c:v>
                </c:pt>
                <c:pt idx="51078">
                  <c:v>9.889817942436796</c:v>
                </c:pt>
                <c:pt idx="51079">
                  <c:v>9.8534801399379379</c:v>
                </c:pt>
                <c:pt idx="51080">
                  <c:v>9.8179842678331948</c:v>
                </c:pt>
                <c:pt idx="51081">
                  <c:v>9.8031751461300036</c:v>
                </c:pt>
                <c:pt idx="51082">
                  <c:v>9.8173922364247979</c:v>
                </c:pt>
                <c:pt idx="51083">
                  <c:v>9.8197635146906279</c:v>
                </c:pt>
                <c:pt idx="51084">
                  <c:v>9.8169282056943707</c:v>
                </c:pt>
                <c:pt idx="51085">
                  <c:v>9.8253234675684826</c:v>
                </c:pt>
                <c:pt idx="51086">
                  <c:v>9.8549866237297898</c:v>
                </c:pt>
                <c:pt idx="51087">
                  <c:v>9.8845974114529565</c:v>
                </c:pt>
                <c:pt idx="51088">
                  <c:v>9.8912373806909439</c:v>
                </c:pt>
                <c:pt idx="51089">
                  <c:v>9.8834951044867658</c:v>
                </c:pt>
                <c:pt idx="51090">
                  <c:v>9.8889942412296126</c:v>
                </c:pt>
                <c:pt idx="51091">
                  <c:v>9.9072283806970312</c:v>
                </c:pt>
                <c:pt idx="51092">
                  <c:v>9.9263965531327809</c:v>
                </c:pt>
                <c:pt idx="51093">
                  <c:v>9.8935980293785502</c:v>
                </c:pt>
                <c:pt idx="51094">
                  <c:v>9.8719096545314571</c:v>
                </c:pt>
                <c:pt idx="51095">
                  <c:v>9.8429295266810364</c:v>
                </c:pt>
                <c:pt idx="51096">
                  <c:v>9.8305581614271542</c:v>
                </c:pt>
                <c:pt idx="51097">
                  <c:v>9.828992116321972</c:v>
                </c:pt>
                <c:pt idx="51098">
                  <c:v>9.8266470561706853</c:v>
                </c:pt>
                <c:pt idx="51099">
                  <c:v>9.8432998978429023</c:v>
                </c:pt>
                <c:pt idx="51100">
                  <c:v>9.8484657444204817</c:v>
                </c:pt>
                <c:pt idx="51101">
                  <c:v>9.8572591308004522</c:v>
                </c:pt>
                <c:pt idx="51102">
                  <c:v>9.858974194604869</c:v>
                </c:pt>
                <c:pt idx="51103">
                  <c:v>9.8637988302383839</c:v>
                </c:pt>
                <c:pt idx="51104">
                  <c:v>9.8768336995254042</c:v>
                </c:pt>
                <c:pt idx="51105">
                  <c:v>9.856627114406459</c:v>
                </c:pt>
                <c:pt idx="51106">
                  <c:v>9.8504094364430017</c:v>
                </c:pt>
                <c:pt idx="51107">
                  <c:v>9.8376542684949406</c:v>
                </c:pt>
                <c:pt idx="51108">
                  <c:v>9.852624325377727</c:v>
                </c:pt>
                <c:pt idx="51109">
                  <c:v>9.8877547265062553</c:v>
                </c:pt>
                <c:pt idx="51110">
                  <c:v>9.914027603817301</c:v>
                </c:pt>
                <c:pt idx="51111">
                  <c:v>9.8709564065879469</c:v>
                </c:pt>
                <c:pt idx="51112">
                  <c:v>9.8440806110790735</c:v>
                </c:pt>
                <c:pt idx="51113">
                  <c:v>9.8670465855910106</c:v>
                </c:pt>
                <c:pt idx="51114">
                  <c:v>9.8410903499198046</c:v>
                </c:pt>
                <c:pt idx="51115">
                  <c:v>9.8321575051527628</c:v>
                </c:pt>
                <c:pt idx="51116">
                  <c:v>9.845688943712501</c:v>
                </c:pt>
                <c:pt idx="51117">
                  <c:v>9.8505183757086332</c:v>
                </c:pt>
                <c:pt idx="51118">
                  <c:v>9.8469124958456167</c:v>
                </c:pt>
                <c:pt idx="51119">
                  <c:v>9.8555780007755764</c:v>
                </c:pt>
                <c:pt idx="51120">
                  <c:v>9.8453065206243817</c:v>
                </c:pt>
                <c:pt idx="51121">
                  <c:v>9.8294672043634232</c:v>
                </c:pt>
                <c:pt idx="51122">
                  <c:v>9.8245558088612199</c:v>
                </c:pt>
                <c:pt idx="51123">
                  <c:v>9.8393252391645998</c:v>
                </c:pt>
                <c:pt idx="51124">
                  <c:v>9.8600889519992059</c:v>
                </c:pt>
                <c:pt idx="51125">
                  <c:v>9.8617907852985098</c:v>
                </c:pt>
                <c:pt idx="51126">
                  <c:v>9.8372658216334141</c:v>
                </c:pt>
                <c:pt idx="51127">
                  <c:v>9.8456962467175124</c:v>
                </c:pt>
                <c:pt idx="51128">
                  <c:v>9.8661117359219279</c:v>
                </c:pt>
                <c:pt idx="51129">
                  <c:v>9.8647912289524147</c:v>
                </c:pt>
                <c:pt idx="51130">
                  <c:v>9.8599207097082662</c:v>
                </c:pt>
                <c:pt idx="51131">
                  <c:v>9.8492600244310982</c:v>
                </c:pt>
                <c:pt idx="51132">
                  <c:v>9.8528104965507968</c:v>
                </c:pt>
                <c:pt idx="51133">
                  <c:v>9.8536142373396025</c:v>
                </c:pt>
                <c:pt idx="51134">
                  <c:v>9.8418394719736035</c:v>
                </c:pt>
                <c:pt idx="51135">
                  <c:v>9.8451749364646854</c:v>
                </c:pt>
                <c:pt idx="51136">
                  <c:v>9.8435483972285134</c:v>
                </c:pt>
                <c:pt idx="51137">
                  <c:v>9.8416240729792026</c:v>
                </c:pt>
                <c:pt idx="51138">
                  <c:v>9.8595280210835465</c:v>
                </c:pt>
                <c:pt idx="51139">
                  <c:v>9.9067046211590295</c:v>
                </c:pt>
                <c:pt idx="51140">
                  <c:v>9.8485411004330956</c:v>
                </c:pt>
                <c:pt idx="51141">
                  <c:v>9.8328201110968543</c:v>
                </c:pt>
                <c:pt idx="51142">
                  <c:v>9.933109787045316</c:v>
                </c:pt>
                <c:pt idx="51143">
                  <c:v>9.9059838528267115</c:v>
                </c:pt>
                <c:pt idx="51144">
                  <c:v>9.8656923405891028</c:v>
                </c:pt>
                <c:pt idx="51145">
                  <c:v>9.8538320301615361</c:v>
                </c:pt>
                <c:pt idx="51146">
                  <c:v>9.8440696320100081</c:v>
                </c:pt>
                <c:pt idx="51147">
                  <c:v>9.8778157593489269</c:v>
                </c:pt>
                <c:pt idx="51148">
                  <c:v>9.8461458205629278</c:v>
                </c:pt>
                <c:pt idx="51149">
                  <c:v>9.8354892260941167</c:v>
                </c:pt>
                <c:pt idx="51150">
                  <c:v>9.8871349165376277</c:v>
                </c:pt>
                <c:pt idx="51151">
                  <c:v>9.8657521256812117</c:v>
                </c:pt>
                <c:pt idx="51152">
                  <c:v>9.8637114671030481</c:v>
                </c:pt>
                <c:pt idx="51153">
                  <c:v>9.8719453484696729</c:v>
                </c:pt>
                <c:pt idx="51154">
                  <c:v>9.876804284645738</c:v>
                </c:pt>
                <c:pt idx="51155">
                  <c:v>9.9024416852678367</c:v>
                </c:pt>
                <c:pt idx="51156">
                  <c:v>9.9104139338191057</c:v>
                </c:pt>
                <c:pt idx="51157">
                  <c:v>9.8750484823356484</c:v>
                </c:pt>
                <c:pt idx="51158">
                  <c:v>9.8708889884346878</c:v>
                </c:pt>
                <c:pt idx="51159">
                  <c:v>9.8682970491524191</c:v>
                </c:pt>
                <c:pt idx="51160">
                  <c:v>9.8672078076139265</c:v>
                </c:pt>
                <c:pt idx="51161">
                  <c:v>9.8595719468362386</c:v>
                </c:pt>
                <c:pt idx="51162">
                  <c:v>9.8711754318241187</c:v>
                </c:pt>
                <c:pt idx="51163">
                  <c:v>9.8915654656747645</c:v>
                </c:pt>
                <c:pt idx="51164">
                  <c:v>9.9004479654914022</c:v>
                </c:pt>
                <c:pt idx="51165">
                  <c:v>9.8888380182797739</c:v>
                </c:pt>
                <c:pt idx="51166">
                  <c:v>9.8647202423187768</c:v>
                </c:pt>
                <c:pt idx="51167">
                  <c:v>9.8719471608539742</c:v>
                </c:pt>
                <c:pt idx="51168">
                  <c:v>9.8603517489193937</c:v>
                </c:pt>
                <c:pt idx="51169">
                  <c:v>9.8374714343006424</c:v>
                </c:pt>
                <c:pt idx="51170">
                  <c:v>9.8578858492878858</c:v>
                </c:pt>
                <c:pt idx="51171">
                  <c:v>9.8400791499620386</c:v>
                </c:pt>
                <c:pt idx="51172">
                  <c:v>9.8019550667030675</c:v>
                </c:pt>
                <c:pt idx="51173">
                  <c:v>9.7863013181630656</c:v>
                </c:pt>
                <c:pt idx="51174">
                  <c:v>9.7898920008294148</c:v>
                </c:pt>
                <c:pt idx="51175">
                  <c:v>9.8032603436899013</c:v>
                </c:pt>
                <c:pt idx="51176">
                  <c:v>9.8045248318543976</c:v>
                </c:pt>
                <c:pt idx="51177">
                  <c:v>9.7985295662317853</c:v>
                </c:pt>
                <c:pt idx="51178">
                  <c:v>9.8179781994318898</c:v>
                </c:pt>
                <c:pt idx="51179">
                  <c:v>9.8313744001472507</c:v>
                </c:pt>
                <c:pt idx="51180">
                  <c:v>9.8301187713386522</c:v>
                </c:pt>
                <c:pt idx="51181">
                  <c:v>9.8626487453982303</c:v>
                </c:pt>
                <c:pt idx="51182">
                  <c:v>9.8670206897683865</c:v>
                </c:pt>
                <c:pt idx="51183">
                  <c:v>9.8527586982292803</c:v>
                </c:pt>
                <c:pt idx="51184">
                  <c:v>9.8468842203616092</c:v>
                </c:pt>
                <c:pt idx="51185">
                  <c:v>9.8366494453110072</c:v>
                </c:pt>
                <c:pt idx="51186">
                  <c:v>9.8421942724014624</c:v>
                </c:pt>
                <c:pt idx="51187">
                  <c:v>9.8551604091730685</c:v>
                </c:pt>
                <c:pt idx="51188">
                  <c:v>9.8653580418229687</c:v>
                </c:pt>
                <c:pt idx="51189">
                  <c:v>9.8668275175267688</c:v>
                </c:pt>
                <c:pt idx="51190">
                  <c:v>9.8670824992273545</c:v>
                </c:pt>
                <c:pt idx="51191">
                  <c:v>9.8502304831368583</c:v>
                </c:pt>
                <c:pt idx="51192">
                  <c:v>9.8035026001339975</c:v>
                </c:pt>
                <c:pt idx="51193">
                  <c:v>9.8177759488132388</c:v>
                </c:pt>
                <c:pt idx="51194">
                  <c:v>9.8532108947328023</c:v>
                </c:pt>
                <c:pt idx="51195">
                  <c:v>9.8892329700176926</c:v>
                </c:pt>
                <c:pt idx="51196">
                  <c:v>9.9121043778892588</c:v>
                </c:pt>
                <c:pt idx="51197">
                  <c:v>9.9341588214022298</c:v>
                </c:pt>
                <c:pt idx="51198">
                  <c:v>9.9370235042694244</c:v>
                </c:pt>
                <c:pt idx="51199">
                  <c:v>9.9388621763985086</c:v>
                </c:pt>
                <c:pt idx="51200">
                  <c:v>9.9170483789583983</c:v>
                </c:pt>
                <c:pt idx="51201">
                  <c:v>9.9367019780391033</c:v>
                </c:pt>
                <c:pt idx="51202">
                  <c:v>9.9779362311585746</c:v>
                </c:pt>
                <c:pt idx="51203">
                  <c:v>9.9960239635229957</c:v>
                </c:pt>
                <c:pt idx="51204">
                  <c:v>9.9411681989773477</c:v>
                </c:pt>
                <c:pt idx="51205">
                  <c:v>9.9015941192736836</c:v>
                </c:pt>
                <c:pt idx="51206">
                  <c:v>9.8919070197298549</c:v>
                </c:pt>
                <c:pt idx="51207">
                  <c:v>9.8582196866150831</c:v>
                </c:pt>
                <c:pt idx="51208">
                  <c:v>9.8018622569673859</c:v>
                </c:pt>
                <c:pt idx="51209">
                  <c:v>9.7445251223225995</c:v>
                </c:pt>
                <c:pt idx="51210">
                  <c:v>9.7336088280656856</c:v>
                </c:pt>
                <c:pt idx="51211">
                  <c:v>9.7803651980809558</c:v>
                </c:pt>
                <c:pt idx="51212">
                  <c:v>9.8062765287567828</c:v>
                </c:pt>
                <c:pt idx="51213">
                  <c:v>9.7838891931441978</c:v>
                </c:pt>
                <c:pt idx="51214">
                  <c:v>9.7905897101715951</c:v>
                </c:pt>
                <c:pt idx="51215">
                  <c:v>9.7931731894762848</c:v>
                </c:pt>
                <c:pt idx="51216">
                  <c:v>9.7787505117698004</c:v>
                </c:pt>
                <c:pt idx="51217">
                  <c:v>9.7645080552629882</c:v>
                </c:pt>
                <c:pt idx="51218">
                  <c:v>9.7685196347056955</c:v>
                </c:pt>
                <c:pt idx="51219">
                  <c:v>9.7766133693357311</c:v>
                </c:pt>
                <c:pt idx="51220">
                  <c:v>9.7714959043442331</c:v>
                </c:pt>
                <c:pt idx="51221">
                  <c:v>9.781553743861986</c:v>
                </c:pt>
                <c:pt idx="51222">
                  <c:v>9.8055336256899572</c:v>
                </c:pt>
                <c:pt idx="51223">
                  <c:v>9.813536060228973</c:v>
                </c:pt>
                <c:pt idx="51224">
                  <c:v>9.8131732891784029</c:v>
                </c:pt>
                <c:pt idx="51225">
                  <c:v>9.85016181077218</c:v>
                </c:pt>
                <c:pt idx="51226">
                  <c:v>9.9210695174679948</c:v>
                </c:pt>
                <c:pt idx="51227">
                  <c:v>9.9260242892652073</c:v>
                </c:pt>
                <c:pt idx="51228">
                  <c:v>9.9082072379680408</c:v>
                </c:pt>
                <c:pt idx="51229">
                  <c:v>9.910642551503285</c:v>
                </c:pt>
                <c:pt idx="51230">
                  <c:v>9.8891509771781685</c:v>
                </c:pt>
                <c:pt idx="51231">
                  <c:v>9.8718338073214351</c:v>
                </c:pt>
                <c:pt idx="51232">
                  <c:v>9.8860260386025711</c:v>
                </c:pt>
                <c:pt idx="51233">
                  <c:v>9.902414210964368</c:v>
                </c:pt>
                <c:pt idx="51234">
                  <c:v>9.859297210234887</c:v>
                </c:pt>
                <c:pt idx="51235">
                  <c:v>9.8380314978434438</c:v>
                </c:pt>
                <c:pt idx="51236">
                  <c:v>9.8425024972246575</c:v>
                </c:pt>
                <c:pt idx="51237">
                  <c:v>9.8502947625295167</c:v>
                </c:pt>
                <c:pt idx="51238">
                  <c:v>9.869993427377759</c:v>
                </c:pt>
                <c:pt idx="51239">
                  <c:v>9.8846425371572266</c:v>
                </c:pt>
                <c:pt idx="51240">
                  <c:v>9.8348855914046034</c:v>
                </c:pt>
                <c:pt idx="51241">
                  <c:v>9.8019878276441297</c:v>
                </c:pt>
                <c:pt idx="51242">
                  <c:v>9.7565702854616205</c:v>
                </c:pt>
                <c:pt idx="51243">
                  <c:v>9.7316801285038004</c:v>
                </c:pt>
                <c:pt idx="51244">
                  <c:v>9.8000810232849922</c:v>
                </c:pt>
                <c:pt idx="51245">
                  <c:v>9.8281960170836697</c:v>
                </c:pt>
                <c:pt idx="51246">
                  <c:v>9.8090717391481803</c:v>
                </c:pt>
                <c:pt idx="51247">
                  <c:v>9.8058649494713102</c:v>
                </c:pt>
                <c:pt idx="51248">
                  <c:v>9.8366189068571135</c:v>
                </c:pt>
                <c:pt idx="51249">
                  <c:v>9.8811486797222461</c:v>
                </c:pt>
                <c:pt idx="51250">
                  <c:v>9.9221861473818027</c:v>
                </c:pt>
                <c:pt idx="51251">
                  <c:v>9.9529769349462534</c:v>
                </c:pt>
                <c:pt idx="51252">
                  <c:v>9.9669946587703286</c:v>
                </c:pt>
                <c:pt idx="51253">
                  <c:v>9.9739307113675224</c:v>
                </c:pt>
                <c:pt idx="51254">
                  <c:v>9.9482215732651369</c:v>
                </c:pt>
                <c:pt idx="51255">
                  <c:v>9.9504112412741623</c:v>
                </c:pt>
                <c:pt idx="51256">
                  <c:v>9.9507270700377433</c:v>
                </c:pt>
                <c:pt idx="51257">
                  <c:v>9.8384181665151278</c:v>
                </c:pt>
                <c:pt idx="51258">
                  <c:v>9.6792211000082009</c:v>
                </c:pt>
                <c:pt idx="51259">
                  <c:v>9.5737171147206812</c:v>
                </c:pt>
                <c:pt idx="51260">
                  <c:v>9.6473836641967221</c:v>
                </c:pt>
                <c:pt idx="51261">
                  <c:v>9.7848306813104635</c:v>
                </c:pt>
                <c:pt idx="51262">
                  <c:v>9.8866002168044496</c:v>
                </c:pt>
                <c:pt idx="51263">
                  <c:v>9.9050786023030177</c:v>
                </c:pt>
                <c:pt idx="51264">
                  <c:v>9.9373302116948459</c:v>
                </c:pt>
                <c:pt idx="51265">
                  <c:v>9.9747021201039967</c:v>
                </c:pt>
                <c:pt idx="51266">
                  <c:v>9.9645284561260752</c:v>
                </c:pt>
                <c:pt idx="51267">
                  <c:v>9.9542263314072077</c:v>
                </c:pt>
                <c:pt idx="51268">
                  <c:v>9.9492613909113121</c:v>
                </c:pt>
                <c:pt idx="51269">
                  <c:v>9.9786097693502285</c:v>
                </c:pt>
                <c:pt idx="51270">
                  <c:v>9.9587936449262671</c:v>
                </c:pt>
                <c:pt idx="51271">
                  <c:v>9.9005469732918954</c:v>
                </c:pt>
                <c:pt idx="51272">
                  <c:v>9.8475259999261961</c:v>
                </c:pt>
                <c:pt idx="51273">
                  <c:v>9.8583159330843522</c:v>
                </c:pt>
                <c:pt idx="51274">
                  <c:v>9.8790614780408479</c:v>
                </c:pt>
                <c:pt idx="51275">
                  <c:v>9.8926626412675844</c:v>
                </c:pt>
                <c:pt idx="51276">
                  <c:v>9.8819052520091422</c:v>
                </c:pt>
                <c:pt idx="51277">
                  <c:v>9.9403939286714191</c:v>
                </c:pt>
                <c:pt idx="51278">
                  <c:v>10.023878430564594</c:v>
                </c:pt>
                <c:pt idx="51279">
                  <c:v>9.9911419459444755</c:v>
                </c:pt>
                <c:pt idx="51280">
                  <c:v>9.9240955265279851</c:v>
                </c:pt>
                <c:pt idx="51281">
                  <c:v>9.8865206067707128</c:v>
                </c:pt>
                <c:pt idx="51282">
                  <c:v>9.9281804532723861</c:v>
                </c:pt>
                <c:pt idx="51283">
                  <c:v>10.013248609901604</c:v>
                </c:pt>
                <c:pt idx="51284">
                  <c:v>10.092381691419622</c:v>
                </c:pt>
                <c:pt idx="51285">
                  <c:v>10.146349835497158</c:v>
                </c:pt>
                <c:pt idx="51286">
                  <c:v>10.137972633958581</c:v>
                </c:pt>
                <c:pt idx="51287">
                  <c:v>10.046482226922933</c:v>
                </c:pt>
                <c:pt idx="51288">
                  <c:v>9.8997500056200423</c:v>
                </c:pt>
                <c:pt idx="51289">
                  <c:v>9.7449655527812524</c:v>
                </c:pt>
                <c:pt idx="51290">
                  <c:v>9.6443652204405304</c:v>
                </c:pt>
                <c:pt idx="51291">
                  <c:v>9.6137276587551543</c:v>
                </c:pt>
                <c:pt idx="51292">
                  <c:v>9.622948297072206</c:v>
                </c:pt>
                <c:pt idx="51293">
                  <c:v>9.6243369350699872</c:v>
                </c:pt>
                <c:pt idx="51294">
                  <c:v>9.3592287497099615</c:v>
                </c:pt>
                <c:pt idx="51295">
                  <c:v>9.2655295844495829</c:v>
                </c:pt>
                <c:pt idx="51296">
                  <c:v>9.461057973019189</c:v>
                </c:pt>
                <c:pt idx="51297">
                  <c:v>9.6207143619425555</c:v>
                </c:pt>
                <c:pt idx="51298">
                  <c:v>9.680666405057174</c:v>
                </c:pt>
                <c:pt idx="51299">
                  <c:v>9.7590834583129151</c:v>
                </c:pt>
                <c:pt idx="51300">
                  <c:v>9.8044117649451259</c:v>
                </c:pt>
                <c:pt idx="51301">
                  <c:v>9.8398011376611763</c:v>
                </c:pt>
                <c:pt idx="51302">
                  <c:v>9.90870360254738</c:v>
                </c:pt>
                <c:pt idx="51303">
                  <c:v>9.9883796165417635</c:v>
                </c:pt>
                <c:pt idx="51304">
                  <c:v>10.01119947657525</c:v>
                </c:pt>
                <c:pt idx="51305">
                  <c:v>9.9929197613249183</c:v>
                </c:pt>
                <c:pt idx="51306">
                  <c:v>9.9597656052811718</c:v>
                </c:pt>
                <c:pt idx="51307">
                  <c:v>9.8986179387408306</c:v>
                </c:pt>
                <c:pt idx="51308">
                  <c:v>9.8433181358749611</c:v>
                </c:pt>
                <c:pt idx="51309">
                  <c:v>9.8206389147130526</c:v>
                </c:pt>
                <c:pt idx="51310">
                  <c:v>9.8182662823194313</c:v>
                </c:pt>
                <c:pt idx="51311">
                  <c:v>9.8350133900648302</c:v>
                </c:pt>
                <c:pt idx="51312">
                  <c:v>9.8482110121892141</c:v>
                </c:pt>
                <c:pt idx="51313">
                  <c:v>9.8653289425008293</c:v>
                </c:pt>
                <c:pt idx="51314">
                  <c:v>9.8908042293232636</c:v>
                </c:pt>
                <c:pt idx="51315">
                  <c:v>9.90162123265182</c:v>
                </c:pt>
                <c:pt idx="51316">
                  <c:v>9.9454731237015928</c:v>
                </c:pt>
                <c:pt idx="51317">
                  <c:v>9.9629661104529283</c:v>
                </c:pt>
                <c:pt idx="51318">
                  <c:v>9.9537147166960374</c:v>
                </c:pt>
                <c:pt idx="51319">
                  <c:v>9.9166376102045231</c:v>
                </c:pt>
                <c:pt idx="51320">
                  <c:v>9.9063779592650842</c:v>
                </c:pt>
                <c:pt idx="51321">
                  <c:v>9.8732313472519628</c:v>
                </c:pt>
                <c:pt idx="51322">
                  <c:v>9.8248252908573335</c:v>
                </c:pt>
                <c:pt idx="51323">
                  <c:v>9.8144570782875249</c:v>
                </c:pt>
                <c:pt idx="51324">
                  <c:v>9.805707430682439</c:v>
                </c:pt>
                <c:pt idx="51325">
                  <c:v>9.84094268353026</c:v>
                </c:pt>
                <c:pt idx="51326">
                  <c:v>9.9124841821017107</c:v>
                </c:pt>
                <c:pt idx="51327">
                  <c:v>9.9450496930152052</c:v>
                </c:pt>
                <c:pt idx="51328">
                  <c:v>9.9316751688781615</c:v>
                </c:pt>
                <c:pt idx="51329">
                  <c:v>9.8945946133867331</c:v>
                </c:pt>
                <c:pt idx="51330">
                  <c:v>9.8403867727319785</c:v>
                </c:pt>
                <c:pt idx="51331">
                  <c:v>9.8084576333679312</c:v>
                </c:pt>
                <c:pt idx="51332">
                  <c:v>9.8143539269649178</c:v>
                </c:pt>
                <c:pt idx="51333">
                  <c:v>9.8311283371508242</c:v>
                </c:pt>
                <c:pt idx="51334">
                  <c:v>9.8788013540057307</c:v>
                </c:pt>
                <c:pt idx="51335">
                  <c:v>9.9194377349669516</c:v>
                </c:pt>
                <c:pt idx="51336">
                  <c:v>9.8896677059366347</c:v>
                </c:pt>
                <c:pt idx="51337">
                  <c:v>9.8440291936041895</c:v>
                </c:pt>
                <c:pt idx="51338">
                  <c:v>9.8046291024104431</c:v>
                </c:pt>
                <c:pt idx="51339">
                  <c:v>9.7908604108231412</c:v>
                </c:pt>
                <c:pt idx="51340">
                  <c:v>9.8033807046950567</c:v>
                </c:pt>
                <c:pt idx="51341">
                  <c:v>9.8268704094083699</c:v>
                </c:pt>
                <c:pt idx="51342">
                  <c:v>9.8250508611730005</c:v>
                </c:pt>
                <c:pt idx="51343">
                  <c:v>9.8517200579142266</c:v>
                </c:pt>
                <c:pt idx="51344">
                  <c:v>9.8161518201872831</c:v>
                </c:pt>
                <c:pt idx="51345">
                  <c:v>9.810065841482956</c:v>
                </c:pt>
                <c:pt idx="51346">
                  <c:v>9.8084279152019072</c:v>
                </c:pt>
                <c:pt idx="51347">
                  <c:v>9.8094828515359662</c:v>
                </c:pt>
                <c:pt idx="51348">
                  <c:v>9.8190956269250105</c:v>
                </c:pt>
                <c:pt idx="51349">
                  <c:v>9.8193376490010031</c:v>
                </c:pt>
                <c:pt idx="51350">
                  <c:v>9.8168892429407357</c:v>
                </c:pt>
                <c:pt idx="51351">
                  <c:v>9.8316152721547674</c:v>
                </c:pt>
                <c:pt idx="51352">
                  <c:v>9.8193990843107315</c:v>
                </c:pt>
                <c:pt idx="51353">
                  <c:v>9.8257726703114976</c:v>
                </c:pt>
                <c:pt idx="51354">
                  <c:v>9.8136446998785143</c:v>
                </c:pt>
                <c:pt idx="51355">
                  <c:v>9.8084631742459489</c:v>
                </c:pt>
                <c:pt idx="51356">
                  <c:v>9.822612112965432</c:v>
                </c:pt>
                <c:pt idx="51357">
                  <c:v>9.8491202177941801</c:v>
                </c:pt>
                <c:pt idx="51358">
                  <c:v>9.8788084057161232</c:v>
                </c:pt>
                <c:pt idx="51359">
                  <c:v>9.8783155359713195</c:v>
                </c:pt>
                <c:pt idx="51360">
                  <c:v>9.9169046746990315</c:v>
                </c:pt>
                <c:pt idx="51361">
                  <c:v>10.043308266740121</c:v>
                </c:pt>
                <c:pt idx="51362">
                  <c:v>10.201880113681247</c:v>
                </c:pt>
                <c:pt idx="51363">
                  <c:v>10.362588800422628</c:v>
                </c:pt>
                <c:pt idx="51364">
                  <c:v>10.433962626200747</c:v>
                </c:pt>
                <c:pt idx="51365">
                  <c:v>10.491889507130622</c:v>
                </c:pt>
                <c:pt idx="51366">
                  <c:v>10.570922059269609</c:v>
                </c:pt>
                <c:pt idx="51367">
                  <c:v>10.641980856179048</c:v>
                </c:pt>
                <c:pt idx="51368">
                  <c:v>10.629438379259065</c:v>
                </c:pt>
                <c:pt idx="51369">
                  <c:v>10.603124801999703</c:v>
                </c:pt>
                <c:pt idx="51370">
                  <c:v>10.74750531333202</c:v>
                </c:pt>
                <c:pt idx="51371">
                  <c:v>10.827417613908221</c:v>
                </c:pt>
                <c:pt idx="51372">
                  <c:v>10.808636867114188</c:v>
                </c:pt>
                <c:pt idx="51373">
                  <c:v>10.560890249744036</c:v>
                </c:pt>
                <c:pt idx="51374">
                  <c:v>9.9215436336995424</c:v>
                </c:pt>
                <c:pt idx="51375">
                  <c:v>9.5045035208373072</c:v>
                </c:pt>
                <c:pt idx="51376">
                  <c:v>9.2599987009872144</c:v>
                </c:pt>
                <c:pt idx="51377">
                  <c:v>9.0371128181337781</c:v>
                </c:pt>
                <c:pt idx="51378">
                  <c:v>8.8058127397444128</c:v>
                </c:pt>
                <c:pt idx="51379">
                  <c:v>8.6035348935823066</c:v>
                </c:pt>
                <c:pt idx="51380">
                  <c:v>8.4133574496619872</c:v>
                </c:pt>
                <c:pt idx="51381">
                  <c:v>8.3240819459233037</c:v>
                </c:pt>
                <c:pt idx="51382">
                  <c:v>8.4146895295644644</c:v>
                </c:pt>
                <c:pt idx="51383">
                  <c:v>8.5438788481410093</c:v>
                </c:pt>
                <c:pt idx="51384">
                  <c:v>8.680874914535611</c:v>
                </c:pt>
                <c:pt idx="51385">
                  <c:v>8.9247682037888083</c:v>
                </c:pt>
                <c:pt idx="51386">
                  <c:v>9.2170788640448702</c:v>
                </c:pt>
                <c:pt idx="51387">
                  <c:v>9.4653210116677045</c:v>
                </c:pt>
                <c:pt idx="51388">
                  <c:v>9.7504240247436016</c:v>
                </c:pt>
                <c:pt idx="51389">
                  <c:v>10.127774129638299</c:v>
                </c:pt>
                <c:pt idx="51390">
                  <c:v>10.419898989587841</c:v>
                </c:pt>
                <c:pt idx="51391">
                  <c:v>10.441913702318551</c:v>
                </c:pt>
                <c:pt idx="51392">
                  <c:v>10.331280919259585</c:v>
                </c:pt>
                <c:pt idx="51393">
                  <c:v>10.190312820113013</c:v>
                </c:pt>
                <c:pt idx="51394">
                  <c:v>10.07453704074234</c:v>
                </c:pt>
                <c:pt idx="51395">
                  <c:v>9.9687965601858792</c:v>
                </c:pt>
                <c:pt idx="51396">
                  <c:v>9.8341559297074319</c:v>
                </c:pt>
                <c:pt idx="51397">
                  <c:v>9.7275157217519368</c:v>
                </c:pt>
                <c:pt idx="51398">
                  <c:v>9.6974385402974921</c:v>
                </c:pt>
                <c:pt idx="51399">
                  <c:v>9.7760704472614908</c:v>
                </c:pt>
                <c:pt idx="51400">
                  <c:v>9.8241940502732081</c:v>
                </c:pt>
                <c:pt idx="51401">
                  <c:v>9.8174477623898504</c:v>
                </c:pt>
                <c:pt idx="51402">
                  <c:v>9.8891752833820057</c:v>
                </c:pt>
                <c:pt idx="51403">
                  <c:v>10.00898252034971</c:v>
                </c:pt>
                <c:pt idx="51404">
                  <c:v>10.025781962815538</c:v>
                </c:pt>
                <c:pt idx="51405">
                  <c:v>9.9844101738767392</c:v>
                </c:pt>
                <c:pt idx="51406">
                  <c:v>9.9890000005062305</c:v>
                </c:pt>
                <c:pt idx="51407">
                  <c:v>10.035556231551567</c:v>
                </c:pt>
                <c:pt idx="51408">
                  <c:v>10.051517118536012</c:v>
                </c:pt>
                <c:pt idx="51409">
                  <c:v>10.003756774162168</c:v>
                </c:pt>
                <c:pt idx="51410">
                  <c:v>9.9340187446082968</c:v>
                </c:pt>
                <c:pt idx="51411">
                  <c:v>9.8379461083089339</c:v>
                </c:pt>
                <c:pt idx="51412">
                  <c:v>9.7458651410964769</c:v>
                </c:pt>
                <c:pt idx="51413">
                  <c:v>9.6789463452451212</c:v>
                </c:pt>
                <c:pt idx="51414">
                  <c:v>9.6694501943074815</c:v>
                </c:pt>
                <c:pt idx="51415">
                  <c:v>9.7237827406827826</c:v>
                </c:pt>
                <c:pt idx="51416">
                  <c:v>9.7817673091018165</c:v>
                </c:pt>
                <c:pt idx="51417">
                  <c:v>9.8368166688003846</c:v>
                </c:pt>
                <c:pt idx="51418">
                  <c:v>9.8981343621610876</c:v>
                </c:pt>
                <c:pt idx="51419">
                  <c:v>9.9540122231299115</c:v>
                </c:pt>
                <c:pt idx="51420">
                  <c:v>9.9951921119416216</c:v>
                </c:pt>
                <c:pt idx="51421">
                  <c:v>9.9823407988423014</c:v>
                </c:pt>
                <c:pt idx="51422">
                  <c:v>9.7241271809726086</c:v>
                </c:pt>
                <c:pt idx="51423">
                  <c:v>9.8632000472286254</c:v>
                </c:pt>
                <c:pt idx="51424">
                  <c:v>9.812361577453963</c:v>
                </c:pt>
                <c:pt idx="51425">
                  <c:v>9.8946616877253284</c:v>
                </c:pt>
                <c:pt idx="51426">
                  <c:v>9.8756033937821304</c:v>
                </c:pt>
                <c:pt idx="51427">
                  <c:v>9.9103894468291873</c:v>
                </c:pt>
                <c:pt idx="51428">
                  <c:v>9.8567648414017182</c:v>
                </c:pt>
                <c:pt idx="51429">
                  <c:v>9.7797889079170481</c:v>
                </c:pt>
                <c:pt idx="51430">
                  <c:v>9.778462687690995</c:v>
                </c:pt>
                <c:pt idx="51431">
                  <c:v>9.8640649197447186</c:v>
                </c:pt>
                <c:pt idx="51432">
                  <c:v>9.959527405143012</c:v>
                </c:pt>
                <c:pt idx="51433">
                  <c:v>10.006576835385331</c:v>
                </c:pt>
                <c:pt idx="51434">
                  <c:v>9.9827220596776236</c:v>
                </c:pt>
                <c:pt idx="51435">
                  <c:v>9.9396516054341042</c:v>
                </c:pt>
                <c:pt idx="51436">
                  <c:v>9.8964353994604384</c:v>
                </c:pt>
                <c:pt idx="51437">
                  <c:v>9.8711917570275869</c:v>
                </c:pt>
                <c:pt idx="51438">
                  <c:v>9.8774854051607033</c:v>
                </c:pt>
                <c:pt idx="51439">
                  <c:v>9.922604854166897</c:v>
                </c:pt>
                <c:pt idx="51440">
                  <c:v>9.948569338746756</c:v>
                </c:pt>
                <c:pt idx="51441">
                  <c:v>9.9584150027789899</c:v>
                </c:pt>
                <c:pt idx="51442">
                  <c:v>9.9381215074992362</c:v>
                </c:pt>
                <c:pt idx="51443">
                  <c:v>9.8913248348393736</c:v>
                </c:pt>
                <c:pt idx="51444">
                  <c:v>9.8664302733695717</c:v>
                </c:pt>
                <c:pt idx="51445">
                  <c:v>9.830292076690613</c:v>
                </c:pt>
                <c:pt idx="51446">
                  <c:v>9.7954038934696293</c:v>
                </c:pt>
                <c:pt idx="51447">
                  <c:v>9.7783459830567114</c:v>
                </c:pt>
                <c:pt idx="51448">
                  <c:v>9.742631305161618</c:v>
                </c:pt>
                <c:pt idx="51449">
                  <c:v>9.7135874515599845</c:v>
                </c:pt>
                <c:pt idx="51450">
                  <c:v>9.7062903283731696</c:v>
                </c:pt>
                <c:pt idx="51451">
                  <c:v>9.6629988415627697</c:v>
                </c:pt>
                <c:pt idx="51452">
                  <c:v>9.6354254805728328</c:v>
                </c:pt>
                <c:pt idx="51453">
                  <c:v>9.6454854114423529</c:v>
                </c:pt>
                <c:pt idx="51454">
                  <c:v>9.6967393923327609</c:v>
                </c:pt>
                <c:pt idx="51455">
                  <c:v>9.8097476026030765</c:v>
                </c:pt>
                <c:pt idx="51456">
                  <c:v>9.8926702550051466</c:v>
                </c:pt>
                <c:pt idx="51457">
                  <c:v>9.948170292002942</c:v>
                </c:pt>
                <c:pt idx="51458">
                  <c:v>9.9957835777047759</c:v>
                </c:pt>
                <c:pt idx="51459">
                  <c:v>10.025463068596467</c:v>
                </c:pt>
                <c:pt idx="51460">
                  <c:v>10.040424814451228</c:v>
                </c:pt>
                <c:pt idx="51461">
                  <c:v>9.9867578718748486</c:v>
                </c:pt>
                <c:pt idx="51462">
                  <c:v>9.8861820351448433</c:v>
                </c:pt>
                <c:pt idx="51463">
                  <c:v>9.7802974933820401</c:v>
                </c:pt>
                <c:pt idx="51464">
                  <c:v>9.7177220314049428</c:v>
                </c:pt>
                <c:pt idx="51465">
                  <c:v>9.6158629532788797</c:v>
                </c:pt>
                <c:pt idx="51466">
                  <c:v>9.5549344885688736</c:v>
                </c:pt>
                <c:pt idx="51467">
                  <c:v>9.5809285133182307</c:v>
                </c:pt>
                <c:pt idx="51468">
                  <c:v>9.6766646116101231</c:v>
                </c:pt>
                <c:pt idx="51469">
                  <c:v>9.8044510035348598</c:v>
                </c:pt>
                <c:pt idx="51470">
                  <c:v>9.8677685086074174</c:v>
                </c:pt>
                <c:pt idx="51471">
                  <c:v>9.8878343923202916</c:v>
                </c:pt>
                <c:pt idx="51472">
                  <c:v>9.9225067021372926</c:v>
                </c:pt>
                <c:pt idx="51473">
                  <c:v>9.9671533884826307</c:v>
                </c:pt>
                <c:pt idx="51474">
                  <c:v>9.9991169724672826</c:v>
                </c:pt>
                <c:pt idx="51475">
                  <c:v>9.9938111775510183</c:v>
                </c:pt>
                <c:pt idx="51476">
                  <c:v>9.9827182383314881</c:v>
                </c:pt>
                <c:pt idx="51477">
                  <c:v>9.918059344933102</c:v>
                </c:pt>
                <c:pt idx="51478">
                  <c:v>9.8549949657193547</c:v>
                </c:pt>
                <c:pt idx="51479">
                  <c:v>9.7794723472982614</c:v>
                </c:pt>
                <c:pt idx="51480">
                  <c:v>9.6953559532979128</c:v>
                </c:pt>
                <c:pt idx="51481">
                  <c:v>9.687807437696403</c:v>
                </c:pt>
                <c:pt idx="51482">
                  <c:v>9.7228441882276826</c:v>
                </c:pt>
                <c:pt idx="51483">
                  <c:v>9.797928972662822</c:v>
                </c:pt>
                <c:pt idx="51484">
                  <c:v>9.9398305628651791</c:v>
                </c:pt>
                <c:pt idx="51485">
                  <c:v>10.037493300682211</c:v>
                </c:pt>
                <c:pt idx="51486">
                  <c:v>10.067821099990068</c:v>
                </c:pt>
                <c:pt idx="51487">
                  <c:v>9.9896551011593537</c:v>
                </c:pt>
                <c:pt idx="51488">
                  <c:v>9.930543946938176</c:v>
                </c:pt>
                <c:pt idx="51489">
                  <c:v>9.898920390018219</c:v>
                </c:pt>
                <c:pt idx="51490">
                  <c:v>9.7708159605427376</c:v>
                </c:pt>
                <c:pt idx="51491">
                  <c:v>9.6187751166088713</c:v>
                </c:pt>
                <c:pt idx="51492">
                  <c:v>9.2873086984648818</c:v>
                </c:pt>
                <c:pt idx="51493">
                  <c:v>9.386922217659043</c:v>
                </c:pt>
                <c:pt idx="51494">
                  <c:v>10.202742271435261</c:v>
                </c:pt>
                <c:pt idx="51495">
                  <c:v>10.255773789131609</c:v>
                </c:pt>
                <c:pt idx="51496">
                  <c:v>10.05454345664449</c:v>
                </c:pt>
                <c:pt idx="51497">
                  <c:v>9.8888976498454948</c:v>
                </c:pt>
                <c:pt idx="51498">
                  <c:v>10.007374658040805</c:v>
                </c:pt>
                <c:pt idx="51499">
                  <c:v>10.281956828489085</c:v>
                </c:pt>
                <c:pt idx="51500">
                  <c:v>10.342808986459779</c:v>
                </c:pt>
                <c:pt idx="51501">
                  <c:v>10.225011230620678</c:v>
                </c:pt>
                <c:pt idx="51502">
                  <c:v>10.076005588323865</c:v>
                </c:pt>
                <c:pt idx="51503">
                  <c:v>9.9396087030973117</c:v>
                </c:pt>
                <c:pt idx="51504">
                  <c:v>9.8479719829255927</c:v>
                </c:pt>
                <c:pt idx="51505">
                  <c:v>9.7459912159970976</c:v>
                </c:pt>
                <c:pt idx="51506">
                  <c:v>9.6339205879076939</c:v>
                </c:pt>
                <c:pt idx="51507">
                  <c:v>9.5963622212510629</c:v>
                </c:pt>
                <c:pt idx="51508">
                  <c:v>9.6363579321406121</c:v>
                </c:pt>
                <c:pt idx="51509">
                  <c:v>9.7004792578136918</c:v>
                </c:pt>
                <c:pt idx="51510">
                  <c:v>9.748823121638134</c:v>
                </c:pt>
                <c:pt idx="51511">
                  <c:v>9.7799212183112356</c:v>
                </c:pt>
                <c:pt idx="51512">
                  <c:v>9.8404672022829214</c:v>
                </c:pt>
                <c:pt idx="51513">
                  <c:v>9.8913579635084385</c:v>
                </c:pt>
                <c:pt idx="51514">
                  <c:v>9.9345345391408273</c:v>
                </c:pt>
                <c:pt idx="51515">
                  <c:v>9.9139291815391477</c:v>
                </c:pt>
                <c:pt idx="51516">
                  <c:v>9.867397870522451</c:v>
                </c:pt>
                <c:pt idx="51517">
                  <c:v>9.7942356346765536</c:v>
                </c:pt>
                <c:pt idx="51518">
                  <c:v>9.7693577735159423</c:v>
                </c:pt>
                <c:pt idx="51519">
                  <c:v>9.7376353287090005</c:v>
                </c:pt>
                <c:pt idx="51520">
                  <c:v>9.7443221921838283</c:v>
                </c:pt>
                <c:pt idx="51521">
                  <c:v>9.8129140581562204</c:v>
                </c:pt>
                <c:pt idx="51522">
                  <c:v>9.8347325404445325</c:v>
                </c:pt>
                <c:pt idx="51523">
                  <c:v>9.8672984983148542</c:v>
                </c:pt>
                <c:pt idx="51524">
                  <c:v>9.9206075197053298</c:v>
                </c:pt>
                <c:pt idx="51525">
                  <c:v>9.9656514394206024</c:v>
                </c:pt>
                <c:pt idx="51526">
                  <c:v>9.9875653373389692</c:v>
                </c:pt>
                <c:pt idx="51527">
                  <c:v>9.9707773964009512</c:v>
                </c:pt>
                <c:pt idx="51528">
                  <c:v>9.9163932787833513</c:v>
                </c:pt>
                <c:pt idx="51529">
                  <c:v>9.8939802640274923</c:v>
                </c:pt>
                <c:pt idx="51530">
                  <c:v>9.9061795231622014</c:v>
                </c:pt>
                <c:pt idx="51531">
                  <c:v>9.9247318154350275</c:v>
                </c:pt>
                <c:pt idx="51532">
                  <c:v>9.8849840776772222</c:v>
                </c:pt>
                <c:pt idx="51533">
                  <c:v>9.8399885465432373</c:v>
                </c:pt>
                <c:pt idx="51534">
                  <c:v>9.8211463064877655</c:v>
                </c:pt>
                <c:pt idx="51535">
                  <c:v>9.8120102278040466</c:v>
                </c:pt>
                <c:pt idx="51536">
                  <c:v>9.7699232072014901</c:v>
                </c:pt>
                <c:pt idx="51537">
                  <c:v>9.7482392181455779</c:v>
                </c:pt>
                <c:pt idx="51538">
                  <c:v>9.7630834115046703</c:v>
                </c:pt>
                <c:pt idx="51539">
                  <c:v>9.8339141504230572</c:v>
                </c:pt>
                <c:pt idx="51540">
                  <c:v>9.867545005904411</c:v>
                </c:pt>
                <c:pt idx="51541">
                  <c:v>9.8592217728014671</c:v>
                </c:pt>
                <c:pt idx="51542">
                  <c:v>9.8652975706916699</c:v>
                </c:pt>
                <c:pt idx="51543">
                  <c:v>9.8981551114972302</c:v>
                </c:pt>
                <c:pt idx="51544">
                  <c:v>9.9255659297871279</c:v>
                </c:pt>
                <c:pt idx="51545">
                  <c:v>9.9740586379522131</c:v>
                </c:pt>
                <c:pt idx="51546">
                  <c:v>9.967824591391329</c:v>
                </c:pt>
                <c:pt idx="51547">
                  <c:v>9.9484327779699715</c:v>
                </c:pt>
                <c:pt idx="51548">
                  <c:v>9.9223282271463678</c:v>
                </c:pt>
                <c:pt idx="51549">
                  <c:v>9.895119199603295</c:v>
                </c:pt>
                <c:pt idx="51550">
                  <c:v>9.8662108577756502</c:v>
                </c:pt>
                <c:pt idx="51551">
                  <c:v>9.8426542913948403</c:v>
                </c:pt>
                <c:pt idx="51552">
                  <c:v>9.8293458543142727</c:v>
                </c:pt>
                <c:pt idx="51553">
                  <c:v>9.8195637253031993</c:v>
                </c:pt>
                <c:pt idx="51554">
                  <c:v>9.8462594709622557</c:v>
                </c:pt>
                <c:pt idx="51555">
                  <c:v>9.8959501640985579</c:v>
                </c:pt>
                <c:pt idx="51556">
                  <c:v>9.9201595563572749</c:v>
                </c:pt>
                <c:pt idx="51557">
                  <c:v>9.9473103049485445</c:v>
                </c:pt>
                <c:pt idx="51558">
                  <c:v>9.9360742921118916</c:v>
                </c:pt>
                <c:pt idx="51559">
                  <c:v>9.9034867123059538</c:v>
                </c:pt>
                <c:pt idx="51560">
                  <c:v>9.8860175698084323</c:v>
                </c:pt>
                <c:pt idx="51561">
                  <c:v>9.876222315494477</c:v>
                </c:pt>
                <c:pt idx="51562">
                  <c:v>9.8761873891082725</c:v>
                </c:pt>
                <c:pt idx="51563">
                  <c:v>9.8287327975614982</c:v>
                </c:pt>
                <c:pt idx="51564">
                  <c:v>9.7879003550402697</c:v>
                </c:pt>
                <c:pt idx="51565">
                  <c:v>9.8073684491046347</c:v>
                </c:pt>
                <c:pt idx="51566">
                  <c:v>9.7909054078675517</c:v>
                </c:pt>
                <c:pt idx="51567">
                  <c:v>9.7205565241423173</c:v>
                </c:pt>
                <c:pt idx="51568">
                  <c:v>9.74985022791566</c:v>
                </c:pt>
                <c:pt idx="51569">
                  <c:v>9.8115379278559445</c:v>
                </c:pt>
                <c:pt idx="51570">
                  <c:v>9.8450791145787839</c:v>
                </c:pt>
                <c:pt idx="51571">
                  <c:v>9.8587508004913502</c:v>
                </c:pt>
                <c:pt idx="51572">
                  <c:v>9.8840791231967611</c:v>
                </c:pt>
                <c:pt idx="51573">
                  <c:v>9.8366766853086478</c:v>
                </c:pt>
                <c:pt idx="51574">
                  <c:v>9.8351281681108276</c:v>
                </c:pt>
                <c:pt idx="51575">
                  <c:v>9.8156376518270925</c:v>
                </c:pt>
                <c:pt idx="51576">
                  <c:v>9.7803206347988993</c:v>
                </c:pt>
                <c:pt idx="51577">
                  <c:v>9.7577066022430134</c:v>
                </c:pt>
                <c:pt idx="51578">
                  <c:v>9.75261703566831</c:v>
                </c:pt>
                <c:pt idx="51579">
                  <c:v>9.7657036808034583</c:v>
                </c:pt>
                <c:pt idx="51580">
                  <c:v>9.7903544704818835</c:v>
                </c:pt>
                <c:pt idx="51581">
                  <c:v>9.8494062933001931</c:v>
                </c:pt>
                <c:pt idx="51582">
                  <c:v>9.9182244491859137</c:v>
                </c:pt>
                <c:pt idx="51583">
                  <c:v>9.9416689603792054</c:v>
                </c:pt>
                <c:pt idx="51584">
                  <c:v>9.9242805364538569</c:v>
                </c:pt>
                <c:pt idx="51585">
                  <c:v>9.8631374569423134</c:v>
                </c:pt>
                <c:pt idx="51586">
                  <c:v>9.817700562066852</c:v>
                </c:pt>
                <c:pt idx="51587">
                  <c:v>9.7865021220150918</c:v>
                </c:pt>
                <c:pt idx="51588">
                  <c:v>9.7703448294787716</c:v>
                </c:pt>
                <c:pt idx="51589">
                  <c:v>9.7427463171602628</c:v>
                </c:pt>
                <c:pt idx="51590">
                  <c:v>9.7343532001391395</c:v>
                </c:pt>
                <c:pt idx="51591">
                  <c:v>9.7381624062046193</c:v>
                </c:pt>
                <c:pt idx="51592">
                  <c:v>9.7147835629113857</c:v>
                </c:pt>
                <c:pt idx="51593">
                  <c:v>9.7896158614754381</c:v>
                </c:pt>
                <c:pt idx="51594">
                  <c:v>9.8731896030713937</c:v>
                </c:pt>
                <c:pt idx="51595">
                  <c:v>9.8866145040027025</c:v>
                </c:pt>
                <c:pt idx="51596">
                  <c:v>9.8473922974507069</c:v>
                </c:pt>
                <c:pt idx="51597">
                  <c:v>9.7962769643613843</c:v>
                </c:pt>
                <c:pt idx="51598">
                  <c:v>9.8001670685469779</c:v>
                </c:pt>
                <c:pt idx="51599">
                  <c:v>9.8258716985561669</c:v>
                </c:pt>
                <c:pt idx="51600">
                  <c:v>9.8191523766460769</c:v>
                </c:pt>
                <c:pt idx="51601">
                  <c:v>9.8012623328386184</c:v>
                </c:pt>
                <c:pt idx="51602">
                  <c:v>9.7976866252881241</c:v>
                </c:pt>
                <c:pt idx="51603">
                  <c:v>9.8110355820208532</c:v>
                </c:pt>
                <c:pt idx="51604">
                  <c:v>9.8547324897843804</c:v>
                </c:pt>
                <c:pt idx="51605">
                  <c:v>9.8719115372843795</c:v>
                </c:pt>
                <c:pt idx="51606">
                  <c:v>9.8489926363068641</c:v>
                </c:pt>
                <c:pt idx="51607">
                  <c:v>9.8207688244070148</c:v>
                </c:pt>
                <c:pt idx="51608">
                  <c:v>9.7931788099298256</c:v>
                </c:pt>
                <c:pt idx="51609">
                  <c:v>9.7693735773523205</c:v>
                </c:pt>
                <c:pt idx="51610">
                  <c:v>9.7653517239761847</c:v>
                </c:pt>
                <c:pt idx="51611">
                  <c:v>9.7976811206240466</c:v>
                </c:pt>
                <c:pt idx="51612">
                  <c:v>9.8336922810170151</c:v>
                </c:pt>
                <c:pt idx="51613">
                  <c:v>9.8628942139810363</c:v>
                </c:pt>
                <c:pt idx="51614">
                  <c:v>9.8857200694876077</c:v>
                </c:pt>
                <c:pt idx="51615">
                  <c:v>9.8969295957456911</c:v>
                </c:pt>
                <c:pt idx="51616">
                  <c:v>9.898743038061351</c:v>
                </c:pt>
                <c:pt idx="51617">
                  <c:v>9.8897701272370995</c:v>
                </c:pt>
                <c:pt idx="51618">
                  <c:v>9.8889273142487877</c:v>
                </c:pt>
                <c:pt idx="51619">
                  <c:v>9.8909709461343649</c:v>
                </c:pt>
                <c:pt idx="51620">
                  <c:v>9.8975104491925894</c:v>
                </c:pt>
                <c:pt idx="51621">
                  <c:v>9.879412051118905</c:v>
                </c:pt>
                <c:pt idx="51622">
                  <c:v>9.8631575427165465</c:v>
                </c:pt>
                <c:pt idx="51623">
                  <c:v>9.8593766423750981</c:v>
                </c:pt>
                <c:pt idx="51624">
                  <c:v>9.8621508023991584</c:v>
                </c:pt>
                <c:pt idx="51625">
                  <c:v>9.8229374158069636</c:v>
                </c:pt>
                <c:pt idx="51626">
                  <c:v>9.8129149121441674</c:v>
                </c:pt>
                <c:pt idx="51627">
                  <c:v>9.8329025258043625</c:v>
                </c:pt>
                <c:pt idx="51628">
                  <c:v>9.8405777976768398</c:v>
                </c:pt>
                <c:pt idx="51629">
                  <c:v>9.8583439109910724</c:v>
                </c:pt>
                <c:pt idx="51630">
                  <c:v>9.8769183989620455</c:v>
                </c:pt>
                <c:pt idx="51631">
                  <c:v>9.8536234252659742</c:v>
                </c:pt>
                <c:pt idx="51632">
                  <c:v>9.8347619364837833</c:v>
                </c:pt>
                <c:pt idx="51633">
                  <c:v>9.8381867135139665</c:v>
                </c:pt>
                <c:pt idx="51634">
                  <c:v>9.8518474824028033</c:v>
                </c:pt>
                <c:pt idx="51635">
                  <c:v>9.8448641369664998</c:v>
                </c:pt>
                <c:pt idx="51636">
                  <c:v>9.8233392163707514</c:v>
                </c:pt>
                <c:pt idx="51637">
                  <c:v>9.8388383680418094</c:v>
                </c:pt>
                <c:pt idx="51638">
                  <c:v>9.8712602592572907</c:v>
                </c:pt>
                <c:pt idx="51639">
                  <c:v>9.8800227014125692</c:v>
                </c:pt>
                <c:pt idx="51640">
                  <c:v>9.9074789313675264</c:v>
                </c:pt>
                <c:pt idx="51641">
                  <c:v>9.9125679270424616</c:v>
                </c:pt>
                <c:pt idx="51642">
                  <c:v>9.8838524494011892</c:v>
                </c:pt>
                <c:pt idx="51643">
                  <c:v>9.8684193631591093</c:v>
                </c:pt>
                <c:pt idx="51644">
                  <c:v>9.8778913337896359</c:v>
                </c:pt>
                <c:pt idx="51645">
                  <c:v>9.8943576399425393</c:v>
                </c:pt>
                <c:pt idx="51646">
                  <c:v>9.8655285602631313</c:v>
                </c:pt>
                <c:pt idx="51647">
                  <c:v>9.8586638494542242</c:v>
                </c:pt>
                <c:pt idx="51648">
                  <c:v>9.8554731745524258</c:v>
                </c:pt>
                <c:pt idx="51649">
                  <c:v>9.8339487826387693</c:v>
                </c:pt>
                <c:pt idx="51650">
                  <c:v>9.8253413227771631</c:v>
                </c:pt>
                <c:pt idx="51651">
                  <c:v>9.8405375521270226</c:v>
                </c:pt>
                <c:pt idx="51652">
                  <c:v>9.8570319186726749</c:v>
                </c:pt>
                <c:pt idx="51653">
                  <c:v>9.8428547537289859</c:v>
                </c:pt>
                <c:pt idx="51654">
                  <c:v>9.8747666906054956</c:v>
                </c:pt>
                <c:pt idx="51655">
                  <c:v>9.8946957800970843</c:v>
                </c:pt>
                <c:pt idx="51656">
                  <c:v>9.852167021182817</c:v>
                </c:pt>
                <c:pt idx="51657">
                  <c:v>9.825618787569546</c:v>
                </c:pt>
                <c:pt idx="51658">
                  <c:v>9.820024518066468</c:v>
                </c:pt>
                <c:pt idx="51659">
                  <c:v>9.8209833620945641</c:v>
                </c:pt>
                <c:pt idx="51660">
                  <c:v>9.829094304755122</c:v>
                </c:pt>
                <c:pt idx="51661">
                  <c:v>9.8578617875612604</c:v>
                </c:pt>
                <c:pt idx="51662">
                  <c:v>9.8603281851870772</c:v>
                </c:pt>
                <c:pt idx="51663">
                  <c:v>9.8561755770517472</c:v>
                </c:pt>
                <c:pt idx="51664">
                  <c:v>9.8536935868134954</c:v>
                </c:pt>
                <c:pt idx="51665">
                  <c:v>9.8234802110563333</c:v>
                </c:pt>
                <c:pt idx="51666">
                  <c:v>9.8284618804336379</c:v>
                </c:pt>
                <c:pt idx="51667">
                  <c:v>9.812358809828666</c:v>
                </c:pt>
                <c:pt idx="51668">
                  <c:v>9.788267007731255</c:v>
                </c:pt>
                <c:pt idx="51669">
                  <c:v>9.7903560210434062</c:v>
                </c:pt>
                <c:pt idx="51670">
                  <c:v>9.7975393361521164</c:v>
                </c:pt>
                <c:pt idx="51671">
                  <c:v>9.8168495382281318</c:v>
                </c:pt>
                <c:pt idx="51672">
                  <c:v>9.8437546867316126</c:v>
                </c:pt>
                <c:pt idx="51673">
                  <c:v>9.8626558472794557</c:v>
                </c:pt>
                <c:pt idx="51674">
                  <c:v>9.8812194825734956</c:v>
                </c:pt>
                <c:pt idx="51675">
                  <c:v>9.9075329256902052</c:v>
                </c:pt>
                <c:pt idx="51676">
                  <c:v>9.9021095334332649</c:v>
                </c:pt>
                <c:pt idx="51677">
                  <c:v>9.926233053196249</c:v>
                </c:pt>
                <c:pt idx="51678">
                  <c:v>9.9090165095129823</c:v>
                </c:pt>
                <c:pt idx="51679">
                  <c:v>9.8789587189046753</c:v>
                </c:pt>
                <c:pt idx="51680">
                  <c:v>9.8790971631496749</c:v>
                </c:pt>
                <c:pt idx="51681">
                  <c:v>9.8777347945987568</c:v>
                </c:pt>
                <c:pt idx="51682">
                  <c:v>9.8660515748720918</c:v>
                </c:pt>
                <c:pt idx="51683">
                  <c:v>9.8658599768575979</c:v>
                </c:pt>
                <c:pt idx="51684">
                  <c:v>9.8843246625685417</c:v>
                </c:pt>
                <c:pt idx="51685">
                  <c:v>9.8953148458851921</c:v>
                </c:pt>
                <c:pt idx="51686">
                  <c:v>9.9014809014767291</c:v>
                </c:pt>
                <c:pt idx="51687">
                  <c:v>9.9023455780472496</c:v>
                </c:pt>
                <c:pt idx="51688">
                  <c:v>9.9109101810988456</c:v>
                </c:pt>
                <c:pt idx="51689">
                  <c:v>9.934288030391393</c:v>
                </c:pt>
                <c:pt idx="51690">
                  <c:v>9.9602429962953742</c:v>
                </c:pt>
                <c:pt idx="51691">
                  <c:v>9.9530919994243963</c:v>
                </c:pt>
                <c:pt idx="51692">
                  <c:v>9.9203932030765589</c:v>
                </c:pt>
                <c:pt idx="51693">
                  <c:v>9.8885188023035546</c:v>
                </c:pt>
                <c:pt idx="51694">
                  <c:v>9.8189971350647181</c:v>
                </c:pt>
                <c:pt idx="51695">
                  <c:v>9.8064907700020179</c:v>
                </c:pt>
                <c:pt idx="51696">
                  <c:v>9.8721604524437403</c:v>
                </c:pt>
                <c:pt idx="51697">
                  <c:v>9.9089161730460198</c:v>
                </c:pt>
                <c:pt idx="51698">
                  <c:v>9.8808386716158587</c:v>
                </c:pt>
                <c:pt idx="51699">
                  <c:v>9.8500900044302213</c:v>
                </c:pt>
                <c:pt idx="51700">
                  <c:v>9.8574413774874721</c:v>
                </c:pt>
                <c:pt idx="51701">
                  <c:v>9.8611174651521516</c:v>
                </c:pt>
                <c:pt idx="51702">
                  <c:v>9.852609585221721</c:v>
                </c:pt>
                <c:pt idx="51703">
                  <c:v>9.877405743213874</c:v>
                </c:pt>
                <c:pt idx="51704">
                  <c:v>9.8586867091908541</c:v>
                </c:pt>
                <c:pt idx="51705">
                  <c:v>9.8197799710013403</c:v>
                </c:pt>
                <c:pt idx="51706">
                  <c:v>9.7976513343230973</c:v>
                </c:pt>
                <c:pt idx="51707">
                  <c:v>9.8198279809665348</c:v>
                </c:pt>
                <c:pt idx="51708">
                  <c:v>9.8516419366492407</c:v>
                </c:pt>
                <c:pt idx="51709">
                  <c:v>9.8439074892977434</c:v>
                </c:pt>
                <c:pt idx="51710">
                  <c:v>9.7953547024023582</c:v>
                </c:pt>
                <c:pt idx="51711">
                  <c:v>9.726317204547394</c:v>
                </c:pt>
                <c:pt idx="51712">
                  <c:v>9.7119577766015919</c:v>
                </c:pt>
                <c:pt idx="51713">
                  <c:v>9.7230278989035508</c:v>
                </c:pt>
                <c:pt idx="51714">
                  <c:v>9.7725950182144725</c:v>
                </c:pt>
                <c:pt idx="51715">
                  <c:v>9.7731934384600603</c:v>
                </c:pt>
                <c:pt idx="51716">
                  <c:v>9.7490191331234524</c:v>
                </c:pt>
                <c:pt idx="51717">
                  <c:v>9.738852557057033</c:v>
                </c:pt>
                <c:pt idx="51718">
                  <c:v>9.7782446357281767</c:v>
                </c:pt>
                <c:pt idx="51719">
                  <c:v>9.8236945823288835</c:v>
                </c:pt>
                <c:pt idx="51720">
                  <c:v>9.8615919711865754</c:v>
                </c:pt>
                <c:pt idx="51721">
                  <c:v>9.8679928974766273</c:v>
                </c:pt>
                <c:pt idx="51722">
                  <c:v>9.8972939967341418</c:v>
                </c:pt>
                <c:pt idx="51723">
                  <c:v>9.9479532412685945</c:v>
                </c:pt>
                <c:pt idx="51724">
                  <c:v>9.982757738971598</c:v>
                </c:pt>
                <c:pt idx="51725">
                  <c:v>9.871171523032519</c:v>
                </c:pt>
                <c:pt idx="51726">
                  <c:v>9.8673138682481305</c:v>
                </c:pt>
                <c:pt idx="51727">
                  <c:v>9.850550163082163</c:v>
                </c:pt>
                <c:pt idx="51728">
                  <c:v>9.8433014855910468</c:v>
                </c:pt>
                <c:pt idx="51729">
                  <c:v>9.8500239414053627</c:v>
                </c:pt>
                <c:pt idx="51730">
                  <c:v>9.8319096602225553</c:v>
                </c:pt>
                <c:pt idx="51731">
                  <c:v>9.7867927672659825</c:v>
                </c:pt>
                <c:pt idx="51732">
                  <c:v>9.7743921370559974</c:v>
                </c:pt>
                <c:pt idx="51733">
                  <c:v>9.7927490275457973</c:v>
                </c:pt>
                <c:pt idx="51734">
                  <c:v>9.8210278287058674</c:v>
                </c:pt>
                <c:pt idx="51735">
                  <c:v>9.8401262252007928</c:v>
                </c:pt>
                <c:pt idx="51736">
                  <c:v>9.8466571852607157</c:v>
                </c:pt>
                <c:pt idx="51737">
                  <c:v>9.8417547950727027</c:v>
                </c:pt>
                <c:pt idx="51738">
                  <c:v>9.840503808355157</c:v>
                </c:pt>
                <c:pt idx="51739">
                  <c:v>9.8257263905811119</c:v>
                </c:pt>
                <c:pt idx="51740">
                  <c:v>9.8250667692739295</c:v>
                </c:pt>
                <c:pt idx="51741">
                  <c:v>9.8313674272297042</c:v>
                </c:pt>
                <c:pt idx="51742">
                  <c:v>9.8707186284274222</c:v>
                </c:pt>
                <c:pt idx="51743">
                  <c:v>9.8833254798101606</c:v>
                </c:pt>
                <c:pt idx="51744">
                  <c:v>9.8727681696383129</c:v>
                </c:pt>
                <c:pt idx="51745">
                  <c:v>9.8769820146567451</c:v>
                </c:pt>
                <c:pt idx="51746">
                  <c:v>9.868633202123835</c:v>
                </c:pt>
                <c:pt idx="51747">
                  <c:v>9.8525391112111169</c:v>
                </c:pt>
                <c:pt idx="51748">
                  <c:v>9.8573458521435811</c:v>
                </c:pt>
                <c:pt idx="51749">
                  <c:v>9.8548674330027151</c:v>
                </c:pt>
                <c:pt idx="51750">
                  <c:v>9.8595634916809551</c:v>
                </c:pt>
                <c:pt idx="51751">
                  <c:v>9.8387959450304763</c:v>
                </c:pt>
                <c:pt idx="51752">
                  <c:v>9.8006711111536688</c:v>
                </c:pt>
                <c:pt idx="51753">
                  <c:v>9.8070258128641772</c:v>
                </c:pt>
                <c:pt idx="51754">
                  <c:v>9.80214560736548</c:v>
                </c:pt>
                <c:pt idx="51755">
                  <c:v>9.7949774273313785</c:v>
                </c:pt>
                <c:pt idx="51756">
                  <c:v>9.8090934501086764</c:v>
                </c:pt>
                <c:pt idx="51757">
                  <c:v>9.8328008737209096</c:v>
                </c:pt>
                <c:pt idx="51758">
                  <c:v>9.8290468552504962</c:v>
                </c:pt>
                <c:pt idx="51759">
                  <c:v>9.8526109679295697</c:v>
                </c:pt>
                <c:pt idx="51760">
                  <c:v>9.9040995930523987</c:v>
                </c:pt>
                <c:pt idx="51761">
                  <c:v>9.9310662461418087</c:v>
                </c:pt>
                <c:pt idx="51762">
                  <c:v>9.932102696993816</c:v>
                </c:pt>
                <c:pt idx="51763">
                  <c:v>9.938044899638113</c:v>
                </c:pt>
                <c:pt idx="51764">
                  <c:v>9.914828565153373</c:v>
                </c:pt>
                <c:pt idx="51765">
                  <c:v>9.879414793155803</c:v>
                </c:pt>
                <c:pt idx="51766">
                  <c:v>9.8360361888421934</c:v>
                </c:pt>
                <c:pt idx="51767">
                  <c:v>9.8787483809608325</c:v>
                </c:pt>
                <c:pt idx="51768">
                  <c:v>9.8374700676863771</c:v>
                </c:pt>
                <c:pt idx="51769">
                  <c:v>9.8361077014078901</c:v>
                </c:pt>
                <c:pt idx="51770">
                  <c:v>9.8360172880702059</c:v>
                </c:pt>
                <c:pt idx="51771">
                  <c:v>9.8311132570780302</c:v>
                </c:pt>
                <c:pt idx="51772">
                  <c:v>9.8563938793328543</c:v>
                </c:pt>
                <c:pt idx="51773">
                  <c:v>9.8666804531994803</c:v>
                </c:pt>
                <c:pt idx="51774">
                  <c:v>9.8403904535268296</c:v>
                </c:pt>
                <c:pt idx="51775">
                  <c:v>9.8092434747418178</c:v>
                </c:pt>
                <c:pt idx="51776">
                  <c:v>9.8142672435371008</c:v>
                </c:pt>
                <c:pt idx="51777">
                  <c:v>9.8229196292227439</c:v>
                </c:pt>
                <c:pt idx="51778">
                  <c:v>9.8135908362798538</c:v>
                </c:pt>
                <c:pt idx="51779">
                  <c:v>9.8219047665641792</c:v>
                </c:pt>
                <c:pt idx="51780">
                  <c:v>9.8566569304886933</c:v>
                </c:pt>
                <c:pt idx="51781">
                  <c:v>9.8689168786224286</c:v>
                </c:pt>
                <c:pt idx="51782">
                  <c:v>9.8909865477282111</c:v>
                </c:pt>
                <c:pt idx="51783">
                  <c:v>9.9096688730227935</c:v>
                </c:pt>
                <c:pt idx="51784">
                  <c:v>9.927606670058708</c:v>
                </c:pt>
                <c:pt idx="51785">
                  <c:v>9.958932933392699</c:v>
                </c:pt>
                <c:pt idx="51786">
                  <c:v>9.9631322460884721</c:v>
                </c:pt>
                <c:pt idx="51787">
                  <c:v>9.9381899440772479</c:v>
                </c:pt>
                <c:pt idx="51788">
                  <c:v>9.8886585436205046</c:v>
                </c:pt>
                <c:pt idx="51789">
                  <c:v>9.9058572921095607</c:v>
                </c:pt>
                <c:pt idx="51790">
                  <c:v>9.9438337783774777</c:v>
                </c:pt>
                <c:pt idx="51791">
                  <c:v>9.9523319456830439</c:v>
                </c:pt>
                <c:pt idx="51792">
                  <c:v>9.8348292092823222</c:v>
                </c:pt>
                <c:pt idx="51793">
                  <c:v>9.7760393505580439</c:v>
                </c:pt>
                <c:pt idx="51794">
                  <c:v>9.8518057988603065</c:v>
                </c:pt>
                <c:pt idx="51795">
                  <c:v>9.9448623139356478</c:v>
                </c:pt>
                <c:pt idx="51796">
                  <c:v>10.056602303463206</c:v>
                </c:pt>
                <c:pt idx="51797">
                  <c:v>10.135475905167262</c:v>
                </c:pt>
                <c:pt idx="51798">
                  <c:v>10.222769237824556</c:v>
                </c:pt>
                <c:pt idx="51799">
                  <c:v>10.246758655682433</c:v>
                </c:pt>
                <c:pt idx="51800">
                  <c:v>10.142583268851659</c:v>
                </c:pt>
                <c:pt idx="51801">
                  <c:v>10.040999760271736</c:v>
                </c:pt>
                <c:pt idx="51802">
                  <c:v>10.090743918871047</c:v>
                </c:pt>
                <c:pt idx="51803">
                  <c:v>10.278577132776459</c:v>
                </c:pt>
                <c:pt idx="51804">
                  <c:v>10.476072781015503</c:v>
                </c:pt>
                <c:pt idx="51805">
                  <c:v>10.528545257510482</c:v>
                </c:pt>
                <c:pt idx="51806">
                  <c:v>10.341985915869731</c:v>
                </c:pt>
                <c:pt idx="51807">
                  <c:v>10.074935960724615</c:v>
                </c:pt>
                <c:pt idx="51808">
                  <c:v>9.8373155058045612</c:v>
                </c:pt>
                <c:pt idx="51809">
                  <c:v>9.5823825138676284</c:v>
                </c:pt>
                <c:pt idx="51810">
                  <c:v>9.3591032034766553</c:v>
                </c:pt>
                <c:pt idx="51811">
                  <c:v>9.1527315000334877</c:v>
                </c:pt>
                <c:pt idx="51812">
                  <c:v>9.0221969465350949</c:v>
                </c:pt>
                <c:pt idx="51813">
                  <c:v>8.965101609167748</c:v>
                </c:pt>
                <c:pt idx="51814">
                  <c:v>9.03955126095466</c:v>
                </c:pt>
                <c:pt idx="51815">
                  <c:v>9.1473895178293816</c:v>
                </c:pt>
                <c:pt idx="51816">
                  <c:v>9.3502611805717812</c:v>
                </c:pt>
                <c:pt idx="51817">
                  <c:v>9.5641481831486104</c:v>
                </c:pt>
                <c:pt idx="51818">
                  <c:v>9.6800058419818882</c:v>
                </c:pt>
                <c:pt idx="51819">
                  <c:v>9.6971816373040713</c:v>
                </c:pt>
                <c:pt idx="51820">
                  <c:v>9.5854254620272901</c:v>
                </c:pt>
                <c:pt idx="51821">
                  <c:v>9.4732563134314134</c:v>
                </c:pt>
                <c:pt idx="51822">
                  <c:v>9.4946411229370131</c:v>
                </c:pt>
                <c:pt idx="51823">
                  <c:v>9.6295151273861865</c:v>
                </c:pt>
                <c:pt idx="51824">
                  <c:v>9.8423100048223944</c:v>
                </c:pt>
                <c:pt idx="51825">
                  <c:v>10.015700937919178</c:v>
                </c:pt>
                <c:pt idx="51826">
                  <c:v>10.057387327528639</c:v>
                </c:pt>
                <c:pt idx="51827">
                  <c:v>10.01699541526734</c:v>
                </c:pt>
                <c:pt idx="51828">
                  <c:v>9.9942210264786944</c:v>
                </c:pt>
                <c:pt idx="51829">
                  <c:v>10.000486264906691</c:v>
                </c:pt>
                <c:pt idx="51830">
                  <c:v>9.994952412284702</c:v>
                </c:pt>
                <c:pt idx="51831">
                  <c:v>10.001705863065554</c:v>
                </c:pt>
                <c:pt idx="51832">
                  <c:v>9.9565090038686481</c:v>
                </c:pt>
                <c:pt idx="51833">
                  <c:v>9.8952064224412215</c:v>
                </c:pt>
                <c:pt idx="51834">
                  <c:v>9.8732842477730678</c:v>
                </c:pt>
                <c:pt idx="51835">
                  <c:v>9.8396291042299033</c:v>
                </c:pt>
                <c:pt idx="51836">
                  <c:v>9.8444005464950166</c:v>
                </c:pt>
                <c:pt idx="51837">
                  <c:v>9.8907384858140688</c:v>
                </c:pt>
                <c:pt idx="51838">
                  <c:v>9.9228322482224129</c:v>
                </c:pt>
                <c:pt idx="51839">
                  <c:v>9.8993607314742107</c:v>
                </c:pt>
                <c:pt idx="51840">
                  <c:v>9.8804936541758259</c:v>
                </c:pt>
                <c:pt idx="51841">
                  <c:v>9.871756981253677</c:v>
                </c:pt>
                <c:pt idx="51842">
                  <c:v>9.8545092882812337</c:v>
                </c:pt>
                <c:pt idx="51843">
                  <c:v>9.8578385895100027</c:v>
                </c:pt>
                <c:pt idx="51844">
                  <c:v>9.8391727730720948</c:v>
                </c:pt>
                <c:pt idx="51845">
                  <c:v>9.8226062846614823</c:v>
                </c:pt>
                <c:pt idx="51846">
                  <c:v>9.8306566605398107</c:v>
                </c:pt>
                <c:pt idx="51847">
                  <c:v>9.83516498542558</c:v>
                </c:pt>
                <c:pt idx="51848">
                  <c:v>9.84374819604127</c:v>
                </c:pt>
                <c:pt idx="51849">
                  <c:v>9.8627234546153399</c:v>
                </c:pt>
                <c:pt idx="51850">
                  <c:v>9.8577538147836634</c:v>
                </c:pt>
                <c:pt idx="51851">
                  <c:v>9.8688960803003614</c:v>
                </c:pt>
                <c:pt idx="51852">
                  <c:v>9.8642257566414209</c:v>
                </c:pt>
                <c:pt idx="51853">
                  <c:v>9.8556761134272097</c:v>
                </c:pt>
                <c:pt idx="51854">
                  <c:v>9.8593113460959572</c:v>
                </c:pt>
                <c:pt idx="51855">
                  <c:v>9.8478396767087908</c:v>
                </c:pt>
                <c:pt idx="51856">
                  <c:v>9.8402607857969357</c:v>
                </c:pt>
                <c:pt idx="51857">
                  <c:v>9.8501561830246231</c:v>
                </c:pt>
                <c:pt idx="51858">
                  <c:v>9.8317194046784415</c:v>
                </c:pt>
                <c:pt idx="51859">
                  <c:v>9.8629673583388477</c:v>
                </c:pt>
                <c:pt idx="51860">
                  <c:v>9.9001616380147688</c:v>
                </c:pt>
                <c:pt idx="51861">
                  <c:v>9.9137235668510186</c:v>
                </c:pt>
                <c:pt idx="51862">
                  <c:v>9.8930057077701505</c:v>
                </c:pt>
                <c:pt idx="51863">
                  <c:v>9.8633940844740238</c:v>
                </c:pt>
                <c:pt idx="51864">
                  <c:v>9.8319341147735297</c:v>
                </c:pt>
                <c:pt idx="51865">
                  <c:v>9.8183476644349916</c:v>
                </c:pt>
                <c:pt idx="51866">
                  <c:v>9.8403979904423942</c:v>
                </c:pt>
                <c:pt idx="51867">
                  <c:v>9.8778820187235308</c:v>
                </c:pt>
                <c:pt idx="51868">
                  <c:v>9.9089901659748101</c:v>
                </c:pt>
                <c:pt idx="51869">
                  <c:v>9.9249260855501458</c:v>
                </c:pt>
                <c:pt idx="51870">
                  <c:v>9.9147167312827715</c:v>
                </c:pt>
                <c:pt idx="51871">
                  <c:v>9.9062666678419511</c:v>
                </c:pt>
                <c:pt idx="51872">
                  <c:v>9.8836600765417781</c:v>
                </c:pt>
                <c:pt idx="51873">
                  <c:v>9.8482170835757241</c:v>
                </c:pt>
                <c:pt idx="51874">
                  <c:v>9.852282122472074</c:v>
                </c:pt>
                <c:pt idx="51875">
                  <c:v>9.8350510872141026</c:v>
                </c:pt>
                <c:pt idx="51876">
                  <c:v>9.8155807505260331</c:v>
                </c:pt>
                <c:pt idx="51877">
                  <c:v>9.7681632524257349</c:v>
                </c:pt>
                <c:pt idx="51878">
                  <c:v>9.7588167954817369</c:v>
                </c:pt>
                <c:pt idx="51879">
                  <c:v>9.7950970345747024</c:v>
                </c:pt>
                <c:pt idx="51880">
                  <c:v>9.812290856618807</c:v>
                </c:pt>
                <c:pt idx="51881">
                  <c:v>9.8656705509127676</c:v>
                </c:pt>
                <c:pt idx="51882">
                  <c:v>9.9032669287559685</c:v>
                </c:pt>
                <c:pt idx="51883">
                  <c:v>9.9155997360369543</c:v>
                </c:pt>
                <c:pt idx="51884">
                  <c:v>9.8895228753866355</c:v>
                </c:pt>
                <c:pt idx="51885">
                  <c:v>9.8722332512473194</c:v>
                </c:pt>
                <c:pt idx="51886">
                  <c:v>9.874592159902166</c:v>
                </c:pt>
                <c:pt idx="51887">
                  <c:v>9.8979429811007709</c:v>
                </c:pt>
                <c:pt idx="51888">
                  <c:v>9.8933749550539272</c:v>
                </c:pt>
                <c:pt idx="51889">
                  <c:v>9.8737518195466087</c:v>
                </c:pt>
                <c:pt idx="51890">
                  <c:v>9.8628622335293628</c:v>
                </c:pt>
                <c:pt idx="51891">
                  <c:v>9.854840303538964</c:v>
                </c:pt>
                <c:pt idx="51892">
                  <c:v>9.8379107226176092</c:v>
                </c:pt>
                <c:pt idx="51893">
                  <c:v>9.8335438484361593</c:v>
                </c:pt>
                <c:pt idx="51894">
                  <c:v>9.8297898094001592</c:v>
                </c:pt>
                <c:pt idx="51895">
                  <c:v>9.8437864663553452</c:v>
                </c:pt>
                <c:pt idx="51896">
                  <c:v>9.8910462241072938</c:v>
                </c:pt>
                <c:pt idx="51897">
                  <c:v>9.8890097983598348</c:v>
                </c:pt>
                <c:pt idx="51898">
                  <c:v>9.8826155523995034</c:v>
                </c:pt>
                <c:pt idx="51899">
                  <c:v>9.8680674356730762</c:v>
                </c:pt>
                <c:pt idx="51900">
                  <c:v>9.8663914118543978</c:v>
                </c:pt>
                <c:pt idx="51901">
                  <c:v>9.8770706068030734</c:v>
                </c:pt>
                <c:pt idx="51902">
                  <c:v>9.8951471821429813</c:v>
                </c:pt>
                <c:pt idx="51903">
                  <c:v>9.864132669615806</c:v>
                </c:pt>
                <c:pt idx="51904">
                  <c:v>9.8341003989676761</c:v>
                </c:pt>
                <c:pt idx="51905">
                  <c:v>9.8053422219497381</c:v>
                </c:pt>
                <c:pt idx="51906">
                  <c:v>9.8030255109090643</c:v>
                </c:pt>
                <c:pt idx="51907">
                  <c:v>9.8197661535892315</c:v>
                </c:pt>
                <c:pt idx="51908">
                  <c:v>9.8331311818977358</c:v>
                </c:pt>
                <c:pt idx="51909">
                  <c:v>9.8317640335419672</c:v>
                </c:pt>
                <c:pt idx="51910">
                  <c:v>9.8536680129082654</c:v>
                </c:pt>
                <c:pt idx="51911">
                  <c:v>9.8456050372809294</c:v>
                </c:pt>
                <c:pt idx="51912">
                  <c:v>9.8302871851962479</c:v>
                </c:pt>
                <c:pt idx="51913">
                  <c:v>9.7986811040493276</c:v>
                </c:pt>
                <c:pt idx="51914">
                  <c:v>9.8098371285672812</c:v>
                </c:pt>
                <c:pt idx="51915">
                  <c:v>9.8563599159102626</c:v>
                </c:pt>
                <c:pt idx="51916">
                  <c:v>9.8777050977166621</c:v>
                </c:pt>
                <c:pt idx="51917">
                  <c:v>9.8806280924923069</c:v>
                </c:pt>
                <c:pt idx="51918">
                  <c:v>9.8935210212743971</c:v>
                </c:pt>
                <c:pt idx="51919">
                  <c:v>9.8932674661145352</c:v>
                </c:pt>
                <c:pt idx="51920">
                  <c:v>9.8858721316142812</c:v>
                </c:pt>
                <c:pt idx="51921">
                  <c:v>9.8598328963388138</c:v>
                </c:pt>
                <c:pt idx="51922">
                  <c:v>9.817098713996721</c:v>
                </c:pt>
                <c:pt idx="51923">
                  <c:v>9.780603767353611</c:v>
                </c:pt>
                <c:pt idx="51924">
                  <c:v>9.7574352780370965</c:v>
                </c:pt>
                <c:pt idx="51925">
                  <c:v>9.7612336608760959</c:v>
                </c:pt>
                <c:pt idx="51926">
                  <c:v>9.811544176086139</c:v>
                </c:pt>
                <c:pt idx="51927">
                  <c:v>9.841055985322047</c:v>
                </c:pt>
                <c:pt idx="51928">
                  <c:v>9.8663888649118583</c:v>
                </c:pt>
                <c:pt idx="51929">
                  <c:v>9.8896456224366656</c:v>
                </c:pt>
                <c:pt idx="51930">
                  <c:v>9.8971209624424432</c:v>
                </c:pt>
                <c:pt idx="51931">
                  <c:v>9.8817880593624778</c:v>
                </c:pt>
                <c:pt idx="51932">
                  <c:v>9.859072506410989</c:v>
                </c:pt>
                <c:pt idx="51933">
                  <c:v>9.8491204543938036</c:v>
                </c:pt>
                <c:pt idx="51934">
                  <c:v>9.832238438430501</c:v>
                </c:pt>
                <c:pt idx="51935">
                  <c:v>9.8080902379581545</c:v>
                </c:pt>
                <c:pt idx="51936">
                  <c:v>9.794814676691102</c:v>
                </c:pt>
                <c:pt idx="51937">
                  <c:v>9.7976758492249303</c:v>
                </c:pt>
                <c:pt idx="51938">
                  <c:v>9.8129194309722045</c:v>
                </c:pt>
                <c:pt idx="51939">
                  <c:v>9.8428969088389771</c:v>
                </c:pt>
                <c:pt idx="51940">
                  <c:v>9.8729670525931166</c:v>
                </c:pt>
                <c:pt idx="51941">
                  <c:v>9.8566528738609698</c:v>
                </c:pt>
                <c:pt idx="51942">
                  <c:v>9.8395009248779264</c:v>
                </c:pt>
                <c:pt idx="51943">
                  <c:v>9.841452908126314</c:v>
                </c:pt>
                <c:pt idx="51944">
                  <c:v>9.8250671124991058</c:v>
                </c:pt>
                <c:pt idx="51945">
                  <c:v>9.8459936068716036</c:v>
                </c:pt>
                <c:pt idx="51946">
                  <c:v>9.8516481014466688</c:v>
                </c:pt>
                <c:pt idx="51947">
                  <c:v>9.8403124882367674</c:v>
                </c:pt>
                <c:pt idx="51948">
                  <c:v>9.8409034424454003</c:v>
                </c:pt>
                <c:pt idx="51949">
                  <c:v>9.8380687871340058</c:v>
                </c:pt>
                <c:pt idx="51950">
                  <c:v>9.8714949680324207</c:v>
                </c:pt>
                <c:pt idx="51951">
                  <c:v>9.886460633372165</c:v>
                </c:pt>
                <c:pt idx="51952">
                  <c:v>9.9061544783259041</c:v>
                </c:pt>
                <c:pt idx="51953">
                  <c:v>9.9072450784672945</c:v>
                </c:pt>
                <c:pt idx="51954">
                  <c:v>9.8991635309111761</c:v>
                </c:pt>
                <c:pt idx="51955">
                  <c:v>9.859983244285786</c:v>
                </c:pt>
                <c:pt idx="51956">
                  <c:v>9.8274960699206222</c:v>
                </c:pt>
                <c:pt idx="51957">
                  <c:v>9.8004391485071789</c:v>
                </c:pt>
                <c:pt idx="51958">
                  <c:v>9.79387686394257</c:v>
                </c:pt>
                <c:pt idx="51959">
                  <c:v>9.8034836057829722</c:v>
                </c:pt>
                <c:pt idx="51960">
                  <c:v>9.8025714576368905</c:v>
                </c:pt>
                <c:pt idx="51961">
                  <c:v>9.8274854895645056</c:v>
                </c:pt>
                <c:pt idx="51962">
                  <c:v>9.8400508537037954</c:v>
                </c:pt>
                <c:pt idx="51963">
                  <c:v>9.8407039592932524</c:v>
                </c:pt>
                <c:pt idx="51964">
                  <c:v>9.8258262379521444</c:v>
                </c:pt>
                <c:pt idx="51965">
                  <c:v>9.8198540719755769</c:v>
                </c:pt>
                <c:pt idx="51966">
                  <c:v>9.8156394004186076</c:v>
                </c:pt>
                <c:pt idx="51967">
                  <c:v>9.8493219840213406</c:v>
                </c:pt>
                <c:pt idx="51968">
                  <c:v>9.8663536936461469</c:v>
                </c:pt>
                <c:pt idx="51969">
                  <c:v>9.8852135860868611</c:v>
                </c:pt>
                <c:pt idx="51970">
                  <c:v>9.8710107697998168</c:v>
                </c:pt>
                <c:pt idx="51971">
                  <c:v>9.8604063489805558</c:v>
                </c:pt>
                <c:pt idx="51972">
                  <c:v>9.8440952388173546</c:v>
                </c:pt>
                <c:pt idx="51973">
                  <c:v>9.808426499994507</c:v>
                </c:pt>
                <c:pt idx="51974">
                  <c:v>9.7977520761244623</c:v>
                </c:pt>
                <c:pt idx="51975">
                  <c:v>9.8036743590047468</c:v>
                </c:pt>
                <c:pt idx="51976">
                  <c:v>9.8106090199972957</c:v>
                </c:pt>
                <c:pt idx="51977">
                  <c:v>9.8402711861928456</c:v>
                </c:pt>
                <c:pt idx="51978">
                  <c:v>9.8404696876247009</c:v>
                </c:pt>
                <c:pt idx="51979">
                  <c:v>9.885927785185455</c:v>
                </c:pt>
                <c:pt idx="51980">
                  <c:v>9.8971617284035887</c:v>
                </c:pt>
                <c:pt idx="51981">
                  <c:v>9.8297612521558051</c:v>
                </c:pt>
                <c:pt idx="51982">
                  <c:v>9.8067648028287451</c:v>
                </c:pt>
                <c:pt idx="51983">
                  <c:v>9.7694964532862301</c:v>
                </c:pt>
                <c:pt idx="51984">
                  <c:v>9.7632555394893892</c:v>
                </c:pt>
                <c:pt idx="51985">
                  <c:v>9.802839332536708</c:v>
                </c:pt>
                <c:pt idx="51986">
                  <c:v>9.8141904713984864</c:v>
                </c:pt>
                <c:pt idx="51987">
                  <c:v>9.8205105285663965</c:v>
                </c:pt>
                <c:pt idx="51988">
                  <c:v>9.8480808899981351</c:v>
                </c:pt>
                <c:pt idx="51989">
                  <c:v>9.8763538172388223</c:v>
                </c:pt>
                <c:pt idx="51990">
                  <c:v>9.8886000979516702</c:v>
                </c:pt>
                <c:pt idx="51991">
                  <c:v>9.8719709090723757</c:v>
                </c:pt>
                <c:pt idx="51992">
                  <c:v>9.8581074412548944</c:v>
                </c:pt>
                <c:pt idx="51993">
                  <c:v>9.8599191019112791</c:v>
                </c:pt>
                <c:pt idx="51994">
                  <c:v>9.841192723515146</c:v>
                </c:pt>
                <c:pt idx="51995">
                  <c:v>9.8469245776398147</c:v>
                </c:pt>
                <c:pt idx="51996">
                  <c:v>9.8710678146445421</c:v>
                </c:pt>
                <c:pt idx="51997">
                  <c:v>9.8679745529150402</c:v>
                </c:pt>
                <c:pt idx="51998">
                  <c:v>9.8578193054916845</c:v>
                </c:pt>
                <c:pt idx="51999">
                  <c:v>9.8334085590478484</c:v>
                </c:pt>
                <c:pt idx="52000">
                  <c:v>9.8495877309724182</c:v>
                </c:pt>
                <c:pt idx="52001">
                  <c:v>9.8742059921559591</c:v>
                </c:pt>
                <c:pt idx="52002">
                  <c:v>9.8648588693524832</c:v>
                </c:pt>
                <c:pt idx="52003">
                  <c:v>9.857233970761822</c:v>
                </c:pt>
                <c:pt idx="52004">
                  <c:v>9.8364777929804976</c:v>
                </c:pt>
                <c:pt idx="52005">
                  <c:v>9.8336738052503652</c:v>
                </c:pt>
                <c:pt idx="52006">
                  <c:v>9.8378077522990619</c:v>
                </c:pt>
                <c:pt idx="52007">
                  <c:v>9.8536158723158671</c:v>
                </c:pt>
                <c:pt idx="52008">
                  <c:v>9.8899226413858692</c:v>
                </c:pt>
                <c:pt idx="52009">
                  <c:v>9.9214788515761612</c:v>
                </c:pt>
                <c:pt idx="52010">
                  <c:v>9.9296019095232815</c:v>
                </c:pt>
                <c:pt idx="52011">
                  <c:v>9.9214607289921979</c:v>
                </c:pt>
                <c:pt idx="52012">
                  <c:v>9.8842134798758146</c:v>
                </c:pt>
                <c:pt idx="52013">
                  <c:v>9.8451738940987337</c:v>
                </c:pt>
                <c:pt idx="52014">
                  <c:v>9.8505897456058058</c:v>
                </c:pt>
                <c:pt idx="52015">
                  <c:v>9.8503915356856648</c:v>
                </c:pt>
                <c:pt idx="52016">
                  <c:v>9.8496517836600468</c:v>
                </c:pt>
                <c:pt idx="52017">
                  <c:v>9.848475808530706</c:v>
                </c:pt>
                <c:pt idx="52018">
                  <c:v>9.860606777640081</c:v>
                </c:pt>
                <c:pt idx="52019">
                  <c:v>9.8589201627505823</c:v>
                </c:pt>
                <c:pt idx="52020">
                  <c:v>9.8793495646772147</c:v>
                </c:pt>
                <c:pt idx="52021">
                  <c:v>9.9035721758960431</c:v>
                </c:pt>
                <c:pt idx="52022">
                  <c:v>9.9028036422557708</c:v>
                </c:pt>
                <c:pt idx="52023">
                  <c:v>9.889541220759817</c:v>
                </c:pt>
                <c:pt idx="52024">
                  <c:v>9.8636366165763878</c:v>
                </c:pt>
                <c:pt idx="52025">
                  <c:v>9.8099572215856519</c:v>
                </c:pt>
                <c:pt idx="52026">
                  <c:v>9.8036191938561839</c:v>
                </c:pt>
                <c:pt idx="52027">
                  <c:v>9.8347532150794059</c:v>
                </c:pt>
                <c:pt idx="52028">
                  <c:v>9.848024376374152</c:v>
                </c:pt>
                <c:pt idx="52029">
                  <c:v>9.8444834287198724</c:v>
                </c:pt>
                <c:pt idx="52030">
                  <c:v>9.8555059997227001</c:v>
                </c:pt>
                <c:pt idx="52031">
                  <c:v>9.8617552193324798</c:v>
                </c:pt>
                <c:pt idx="52032">
                  <c:v>9.8519370203983865</c:v>
                </c:pt>
                <c:pt idx="52033">
                  <c:v>9.8270510968885905</c:v>
                </c:pt>
                <c:pt idx="52034">
                  <c:v>9.8580295228945811</c:v>
                </c:pt>
                <c:pt idx="52035">
                  <c:v>9.9096753646274145</c:v>
                </c:pt>
                <c:pt idx="52036">
                  <c:v>9.9448527799623285</c:v>
                </c:pt>
                <c:pt idx="52037">
                  <c:v>9.9467434393897403</c:v>
                </c:pt>
                <c:pt idx="52038">
                  <c:v>9.8809392807249594</c:v>
                </c:pt>
                <c:pt idx="52039">
                  <c:v>9.813946809801001</c:v>
                </c:pt>
                <c:pt idx="52040">
                  <c:v>9.8216902455810757</c:v>
                </c:pt>
                <c:pt idx="52041">
                  <c:v>9.8262516935925728</c:v>
                </c:pt>
                <c:pt idx="52042">
                  <c:v>9.8323116239735988</c:v>
                </c:pt>
                <c:pt idx="52043">
                  <c:v>9.8320321545668516</c:v>
                </c:pt>
                <c:pt idx="52044">
                  <c:v>9.8371645198579891</c:v>
                </c:pt>
                <c:pt idx="52045">
                  <c:v>9.8261765497364362</c:v>
                </c:pt>
                <c:pt idx="52046">
                  <c:v>9.8253890957626435</c:v>
                </c:pt>
                <c:pt idx="52047">
                  <c:v>9.8273340026046743</c:v>
                </c:pt>
                <c:pt idx="52048">
                  <c:v>9.8353559944631268</c:v>
                </c:pt>
                <c:pt idx="52049">
                  <c:v>9.8553068792139786</c:v>
                </c:pt>
                <c:pt idx="52050">
                  <c:v>9.8311280773265981</c:v>
                </c:pt>
                <c:pt idx="52051">
                  <c:v>9.8127595855843115</c:v>
                </c:pt>
                <c:pt idx="52052">
                  <c:v>9.8367613364484097</c:v>
                </c:pt>
                <c:pt idx="52053">
                  <c:v>9.8509127109001966</c:v>
                </c:pt>
                <c:pt idx="52054">
                  <c:v>9.8647306055700739</c:v>
                </c:pt>
                <c:pt idx="52055">
                  <c:v>9.8643870440750732</c:v>
                </c:pt>
                <c:pt idx="52056">
                  <c:v>9.8312101814407971</c:v>
                </c:pt>
                <c:pt idx="52057">
                  <c:v>9.7905216493522857</c:v>
                </c:pt>
                <c:pt idx="52058">
                  <c:v>9.7295143808857052</c:v>
                </c:pt>
                <c:pt idx="52059">
                  <c:v>9.7445277126139302</c:v>
                </c:pt>
                <c:pt idx="52060">
                  <c:v>9.792648643848322</c:v>
                </c:pt>
                <c:pt idx="52061">
                  <c:v>9.8041042509565255</c:v>
                </c:pt>
                <c:pt idx="52062">
                  <c:v>9.8477448591368439</c:v>
                </c:pt>
                <c:pt idx="52063">
                  <c:v>9.898405761671393</c:v>
                </c:pt>
                <c:pt idx="52064">
                  <c:v>9.9094117050576429</c:v>
                </c:pt>
                <c:pt idx="52065">
                  <c:v>9.8931095429043019</c:v>
                </c:pt>
                <c:pt idx="52066">
                  <c:v>9.8694180514618477</c:v>
                </c:pt>
                <c:pt idx="52067">
                  <c:v>9.841211038310675</c:v>
                </c:pt>
                <c:pt idx="52068">
                  <c:v>9.8369130939308143</c:v>
                </c:pt>
                <c:pt idx="52069">
                  <c:v>9.8403742502773266</c:v>
                </c:pt>
                <c:pt idx="52070">
                  <c:v>9.8659807301666067</c:v>
                </c:pt>
                <c:pt idx="52071">
                  <c:v>9.8652736360635007</c:v>
                </c:pt>
                <c:pt idx="52072">
                  <c:v>9.8659546861950336</c:v>
                </c:pt>
                <c:pt idx="52073">
                  <c:v>9.8808465178320706</c:v>
                </c:pt>
                <c:pt idx="52074">
                  <c:v>9.880383323019581</c:v>
                </c:pt>
                <c:pt idx="52075">
                  <c:v>9.9480911104940866</c:v>
                </c:pt>
                <c:pt idx="52076">
                  <c:v>9.9400529643209374</c:v>
                </c:pt>
                <c:pt idx="52077">
                  <c:v>9.8536643211555592</c:v>
                </c:pt>
                <c:pt idx="52078">
                  <c:v>9.8012910062664371</c:v>
                </c:pt>
                <c:pt idx="52079">
                  <c:v>9.7670120520613217</c:v>
                </c:pt>
                <c:pt idx="52080">
                  <c:v>9.7401027243043146</c:v>
                </c:pt>
                <c:pt idx="52081">
                  <c:v>9.7419981772704602</c:v>
                </c:pt>
                <c:pt idx="52082">
                  <c:v>9.739483136758647</c:v>
                </c:pt>
                <c:pt idx="52083">
                  <c:v>9.7928987179725677</c:v>
                </c:pt>
                <c:pt idx="52084">
                  <c:v>9.823563767027272</c:v>
                </c:pt>
                <c:pt idx="52085">
                  <c:v>9.8195442177989989</c:v>
                </c:pt>
                <c:pt idx="52086">
                  <c:v>9.8677837722213599</c:v>
                </c:pt>
                <c:pt idx="52087">
                  <c:v>9.9054693347115368</c:v>
                </c:pt>
                <c:pt idx="52088">
                  <c:v>9.9453796075652896</c:v>
                </c:pt>
                <c:pt idx="52089">
                  <c:v>9.9546999860225842</c:v>
                </c:pt>
                <c:pt idx="52090">
                  <c:v>9.9497428035281121</c:v>
                </c:pt>
                <c:pt idx="52091">
                  <c:v>9.8797571097322141</c:v>
                </c:pt>
                <c:pt idx="52092">
                  <c:v>9.8197005266059616</c:v>
                </c:pt>
                <c:pt idx="52093">
                  <c:v>9.7821642897814858</c:v>
                </c:pt>
                <c:pt idx="52094">
                  <c:v>9.7854670749477783</c:v>
                </c:pt>
                <c:pt idx="52095">
                  <c:v>9.843408606212396</c:v>
                </c:pt>
                <c:pt idx="52096">
                  <c:v>9.8752563566988965</c:v>
                </c:pt>
                <c:pt idx="52097">
                  <c:v>9.904441350572208</c:v>
                </c:pt>
                <c:pt idx="52098">
                  <c:v>9.8966262538437615</c:v>
                </c:pt>
                <c:pt idx="52099">
                  <c:v>9.8880470817505746</c:v>
                </c:pt>
                <c:pt idx="52100">
                  <c:v>9.8810396155581532</c:v>
                </c:pt>
                <c:pt idx="52101">
                  <c:v>9.855312539260586</c:v>
                </c:pt>
                <c:pt idx="52102">
                  <c:v>9.8340164380901367</c:v>
                </c:pt>
                <c:pt idx="52103">
                  <c:v>9.8137850335879886</c:v>
                </c:pt>
                <c:pt idx="52104">
                  <c:v>9.8111827952967072</c:v>
                </c:pt>
                <c:pt idx="52105">
                  <c:v>9.8095778710551631</c:v>
                </c:pt>
                <c:pt idx="52106">
                  <c:v>9.8408551869329575</c:v>
                </c:pt>
                <c:pt idx="52107">
                  <c:v>9.8572949800791534</c:v>
                </c:pt>
                <c:pt idx="52108">
                  <c:v>9.8736455523420563</c:v>
                </c:pt>
                <c:pt idx="52109">
                  <c:v>9.8573265069241014</c:v>
                </c:pt>
                <c:pt idx="52110">
                  <c:v>9.8638275081487166</c:v>
                </c:pt>
                <c:pt idx="52111">
                  <c:v>9.8780668677798662</c:v>
                </c:pt>
                <c:pt idx="52112">
                  <c:v>9.8875647240477171</c:v>
                </c:pt>
                <c:pt idx="52113">
                  <c:v>9.867887330064006</c:v>
                </c:pt>
                <c:pt idx="52114">
                  <c:v>9.8600206266750607</c:v>
                </c:pt>
                <c:pt idx="52115">
                  <c:v>9.8442908635226587</c:v>
                </c:pt>
                <c:pt idx="52116">
                  <c:v>9.8361826532172287</c:v>
                </c:pt>
                <c:pt idx="52117">
                  <c:v>9.8213848136930917</c:v>
                </c:pt>
                <c:pt idx="52118">
                  <c:v>9.8131340694820413</c:v>
                </c:pt>
                <c:pt idx="52119">
                  <c:v>9.8293818920204821</c:v>
                </c:pt>
                <c:pt idx="52120">
                  <c:v>9.8602231231374216</c:v>
                </c:pt>
                <c:pt idx="52121">
                  <c:v>9.8726680741570831</c:v>
                </c:pt>
                <c:pt idx="52122">
                  <c:v>9.886242862420147</c:v>
                </c:pt>
                <c:pt idx="52123">
                  <c:v>9.9031154968721218</c:v>
                </c:pt>
                <c:pt idx="52124">
                  <c:v>9.9136126991802573</c:v>
                </c:pt>
                <c:pt idx="52125">
                  <c:v>9.9447141617395758</c:v>
                </c:pt>
                <c:pt idx="52126">
                  <c:v>9.9414707925776469</c:v>
                </c:pt>
                <c:pt idx="52127">
                  <c:v>9.9094417681946947</c:v>
                </c:pt>
                <c:pt idx="52128">
                  <c:v>9.9093399255714818</c:v>
                </c:pt>
                <c:pt idx="52129">
                  <c:v>9.8877790474728755</c:v>
                </c:pt>
                <c:pt idx="52130">
                  <c:v>9.8749781673285089</c:v>
                </c:pt>
                <c:pt idx="52131">
                  <c:v>9.8951172555979028</c:v>
                </c:pt>
                <c:pt idx="52132">
                  <c:v>9.8784009315314982</c:v>
                </c:pt>
                <c:pt idx="52133">
                  <c:v>9.8425926415512084</c:v>
                </c:pt>
                <c:pt idx="52134">
                  <c:v>9.8293882816385771</c:v>
                </c:pt>
                <c:pt idx="52135">
                  <c:v>9.8304499901897113</c:v>
                </c:pt>
                <c:pt idx="52136">
                  <c:v>9.8540820625649097</c:v>
                </c:pt>
                <c:pt idx="52137">
                  <c:v>9.8563559523666733</c:v>
                </c:pt>
                <c:pt idx="52138">
                  <c:v>9.8738339663585286</c:v>
                </c:pt>
                <c:pt idx="52139">
                  <c:v>9.8757167335426406</c:v>
                </c:pt>
                <c:pt idx="52140">
                  <c:v>9.8798061504477879</c:v>
                </c:pt>
                <c:pt idx="52141">
                  <c:v>9.8877087017600012</c:v>
                </c:pt>
                <c:pt idx="52142">
                  <c:v>9.8891930867462623</c:v>
                </c:pt>
                <c:pt idx="52143">
                  <c:v>9.8847625543882209</c:v>
                </c:pt>
                <c:pt idx="52144">
                  <c:v>9.893742117456144</c:v>
                </c:pt>
                <c:pt idx="52145">
                  <c:v>9.9026463847572472</c:v>
                </c:pt>
                <c:pt idx="52146">
                  <c:v>9.8938909400603823</c:v>
                </c:pt>
                <c:pt idx="52147">
                  <c:v>9.8387717774054071</c:v>
                </c:pt>
                <c:pt idx="52148">
                  <c:v>9.7913868040290559</c:v>
                </c:pt>
                <c:pt idx="52149">
                  <c:v>9.7520763987323615</c:v>
                </c:pt>
                <c:pt idx="52150">
                  <c:v>9.7538684067019492</c:v>
                </c:pt>
                <c:pt idx="52151">
                  <c:v>9.7742250112690563</c:v>
                </c:pt>
                <c:pt idx="52152">
                  <c:v>9.8102342284401143</c:v>
                </c:pt>
                <c:pt idx="52153">
                  <c:v>9.8469964889822563</c:v>
                </c:pt>
                <c:pt idx="52154">
                  <c:v>9.8693638202373037</c:v>
                </c:pt>
                <c:pt idx="52155">
                  <c:v>9.8702974311431539</c:v>
                </c:pt>
                <c:pt idx="52156">
                  <c:v>9.9601291966155099</c:v>
                </c:pt>
                <c:pt idx="52157">
                  <c:v>9.8130738907528183</c:v>
                </c:pt>
                <c:pt idx="52158">
                  <c:v>9.7615691325739782</c:v>
                </c:pt>
                <c:pt idx="52159">
                  <c:v>9.7941674996756056</c:v>
                </c:pt>
                <c:pt idx="52160">
                  <c:v>9.7634121171948358</c:v>
                </c:pt>
                <c:pt idx="52161">
                  <c:v>9.8383972376721367</c:v>
                </c:pt>
                <c:pt idx="52162">
                  <c:v>9.8415369694872243</c:v>
                </c:pt>
                <c:pt idx="52163">
                  <c:v>9.8337241843017296</c:v>
                </c:pt>
                <c:pt idx="52164">
                  <c:v>9.8464810788117951</c:v>
                </c:pt>
                <c:pt idx="52165">
                  <c:v>9.8310098657073617</c:v>
                </c:pt>
                <c:pt idx="52166">
                  <c:v>9.8198586777405357</c:v>
                </c:pt>
                <c:pt idx="52167">
                  <c:v>9.8208417668796315</c:v>
                </c:pt>
                <c:pt idx="52168">
                  <c:v>9.8449767188075867</c:v>
                </c:pt>
                <c:pt idx="52169">
                  <c:v>9.8618279211332478</c:v>
                </c:pt>
                <c:pt idx="52170">
                  <c:v>9.8448740499920557</c:v>
                </c:pt>
                <c:pt idx="52171">
                  <c:v>9.8250483103554824</c:v>
                </c:pt>
                <c:pt idx="52172">
                  <c:v>9.8198897965457217</c:v>
                </c:pt>
                <c:pt idx="52173">
                  <c:v>9.8181280152730839</c:v>
                </c:pt>
                <c:pt idx="52174">
                  <c:v>9.8287275792916589</c:v>
                </c:pt>
                <c:pt idx="52175">
                  <c:v>9.8446221256328545</c:v>
                </c:pt>
                <c:pt idx="52176">
                  <c:v>9.8299514908929453</c:v>
                </c:pt>
                <c:pt idx="52177">
                  <c:v>9.840801779654953</c:v>
                </c:pt>
                <c:pt idx="52178">
                  <c:v>9.8755213308905976</c:v>
                </c:pt>
                <c:pt idx="52179">
                  <c:v>9.9146546300635023</c:v>
                </c:pt>
                <c:pt idx="52180">
                  <c:v>9.9120584187343805</c:v>
                </c:pt>
                <c:pt idx="52181">
                  <c:v>9.9017811947538057</c:v>
                </c:pt>
                <c:pt idx="52182">
                  <c:v>9.8758091906789573</c:v>
                </c:pt>
                <c:pt idx="52183">
                  <c:v>9.8129610833257708</c:v>
                </c:pt>
                <c:pt idx="52184">
                  <c:v>9.7769670051391113</c:v>
                </c:pt>
                <c:pt idx="52185">
                  <c:v>9.7614686095713594</c:v>
                </c:pt>
                <c:pt idx="52186">
                  <c:v>9.7419849671423489</c:v>
                </c:pt>
                <c:pt idx="52187">
                  <c:v>9.7484846393150679</c:v>
                </c:pt>
                <c:pt idx="52188">
                  <c:v>9.8111857585180111</c:v>
                </c:pt>
                <c:pt idx="52189">
                  <c:v>9.8495569960444183</c:v>
                </c:pt>
                <c:pt idx="52190">
                  <c:v>9.8694622896355106</c:v>
                </c:pt>
                <c:pt idx="52191">
                  <c:v>9.9663592987175793</c:v>
                </c:pt>
                <c:pt idx="52192">
                  <c:v>10.013047840847296</c:v>
                </c:pt>
                <c:pt idx="52193">
                  <c:v>9.992821950150347</c:v>
                </c:pt>
                <c:pt idx="52194">
                  <c:v>10.039682050371066</c:v>
                </c:pt>
                <c:pt idx="52195">
                  <c:v>10.084114106194509</c:v>
                </c:pt>
                <c:pt idx="52196">
                  <c:v>10.014819916116986</c:v>
                </c:pt>
                <c:pt idx="52197">
                  <c:v>9.880077849314393</c:v>
                </c:pt>
                <c:pt idx="52198">
                  <c:v>9.802789642772936</c:v>
                </c:pt>
                <c:pt idx="52199">
                  <c:v>9.7600537784548358</c:v>
                </c:pt>
                <c:pt idx="52200">
                  <c:v>9.7135375970307329</c:v>
                </c:pt>
                <c:pt idx="52201">
                  <c:v>9.6750829968353802</c:v>
                </c:pt>
                <c:pt idx="52202">
                  <c:v>9.6119714687124898</c:v>
                </c:pt>
                <c:pt idx="52203">
                  <c:v>9.6112620681819383</c:v>
                </c:pt>
                <c:pt idx="52204">
                  <c:v>9.7068704234803302</c:v>
                </c:pt>
                <c:pt idx="52205">
                  <c:v>9.8189949831613728</c:v>
                </c:pt>
                <c:pt idx="52206">
                  <c:v>9.9765733080723109</c:v>
                </c:pt>
                <c:pt idx="52207">
                  <c:v>10.039083367114543</c:v>
                </c:pt>
                <c:pt idx="52208">
                  <c:v>10.024359883054025</c:v>
                </c:pt>
                <c:pt idx="52209">
                  <c:v>9.9576411228116761</c:v>
                </c:pt>
                <c:pt idx="52210">
                  <c:v>9.8416985171897036</c:v>
                </c:pt>
                <c:pt idx="52211">
                  <c:v>9.778244497093258</c:v>
                </c:pt>
                <c:pt idx="52212">
                  <c:v>9.6921246969010397</c:v>
                </c:pt>
                <c:pt idx="52213">
                  <c:v>9.6885499886693811</c:v>
                </c:pt>
                <c:pt idx="52214">
                  <c:v>9.7056194789774999</c:v>
                </c:pt>
                <c:pt idx="52215">
                  <c:v>9.7531964579488122</c:v>
                </c:pt>
                <c:pt idx="52216">
                  <c:v>9.785915458046901</c:v>
                </c:pt>
                <c:pt idx="52217">
                  <c:v>9.8125641965609294</c:v>
                </c:pt>
                <c:pt idx="52218">
                  <c:v>9.8637238985960618</c:v>
                </c:pt>
                <c:pt idx="52219">
                  <c:v>9.9143553278737873</c:v>
                </c:pt>
                <c:pt idx="52220">
                  <c:v>9.9319992097333891</c:v>
                </c:pt>
                <c:pt idx="52221">
                  <c:v>9.9298292606838299</c:v>
                </c:pt>
                <c:pt idx="52222">
                  <c:v>9.9355772370558455</c:v>
                </c:pt>
                <c:pt idx="52223">
                  <c:v>9.9528698296729168</c:v>
                </c:pt>
                <c:pt idx="52224">
                  <c:v>9.90841922437221</c:v>
                </c:pt>
                <c:pt idx="52225">
                  <c:v>9.8640165844573051</c:v>
                </c:pt>
                <c:pt idx="52226">
                  <c:v>9.7962875738493391</c:v>
                </c:pt>
                <c:pt idx="52227">
                  <c:v>9.7697396146181568</c:v>
                </c:pt>
                <c:pt idx="52228">
                  <c:v>9.7079432081121482</c:v>
                </c:pt>
                <c:pt idx="52229">
                  <c:v>9.708001418878478</c:v>
                </c:pt>
                <c:pt idx="52230">
                  <c:v>9.7442794795559085</c:v>
                </c:pt>
                <c:pt idx="52231">
                  <c:v>9.8217306664573165</c:v>
                </c:pt>
                <c:pt idx="52232">
                  <c:v>9.8854582676924458</c:v>
                </c:pt>
                <c:pt idx="52233">
                  <c:v>9.9168935243255056</c:v>
                </c:pt>
                <c:pt idx="52234">
                  <c:v>9.9267711663293188</c:v>
                </c:pt>
                <c:pt idx="52235">
                  <c:v>9.9200562483034957</c:v>
                </c:pt>
                <c:pt idx="52236">
                  <c:v>9.9100010315095837</c:v>
                </c:pt>
                <c:pt idx="52237">
                  <c:v>9.9287736294095481</c:v>
                </c:pt>
                <c:pt idx="52238">
                  <c:v>9.942417392506588</c:v>
                </c:pt>
                <c:pt idx="52239">
                  <c:v>10.080254110298112</c:v>
                </c:pt>
                <c:pt idx="52240">
                  <c:v>10.2429804869126</c:v>
                </c:pt>
                <c:pt idx="52241">
                  <c:v>10.038419395278666</c:v>
                </c:pt>
                <c:pt idx="52242">
                  <c:v>9.8739287206170818</c:v>
                </c:pt>
                <c:pt idx="52243">
                  <c:v>9.7741029535839807</c:v>
                </c:pt>
                <c:pt idx="52244">
                  <c:v>9.8152904018589329</c:v>
                </c:pt>
                <c:pt idx="52245">
                  <c:v>9.8737887470047703</c:v>
                </c:pt>
                <c:pt idx="52246">
                  <c:v>9.8918144582248146</c:v>
                </c:pt>
                <c:pt idx="52247">
                  <c:v>9.893012768607397</c:v>
                </c:pt>
                <c:pt idx="52248">
                  <c:v>9.8920547135976786</c:v>
                </c:pt>
                <c:pt idx="52249">
                  <c:v>9.8987253152538557</c:v>
                </c:pt>
                <c:pt idx="52250">
                  <c:v>9.9135413705111937</c:v>
                </c:pt>
                <c:pt idx="52251">
                  <c:v>9.9322553405395375</c:v>
                </c:pt>
                <c:pt idx="52252">
                  <c:v>9.8953375032051607</c:v>
                </c:pt>
                <c:pt idx="52253">
                  <c:v>9.8545624643826724</c:v>
                </c:pt>
                <c:pt idx="52254">
                  <c:v>9.8314590695919186</c:v>
                </c:pt>
                <c:pt idx="52255">
                  <c:v>9.8229767377871848</c:v>
                </c:pt>
                <c:pt idx="52256">
                  <c:v>9.8354224783706616</c:v>
                </c:pt>
                <c:pt idx="52257">
                  <c:v>9.8428107670307945</c:v>
                </c:pt>
                <c:pt idx="52258">
                  <c:v>9.8908818317236271</c:v>
                </c:pt>
                <c:pt idx="52259">
                  <c:v>9.9181374649215162</c:v>
                </c:pt>
                <c:pt idx="52260">
                  <c:v>9.9225524841828125</c:v>
                </c:pt>
                <c:pt idx="52261">
                  <c:v>9.9068189372721793</c:v>
                </c:pt>
                <c:pt idx="52262">
                  <c:v>9.8698604299513271</c:v>
                </c:pt>
                <c:pt idx="52263">
                  <c:v>9.8507384843053387</c:v>
                </c:pt>
                <c:pt idx="52264">
                  <c:v>9.8296377071539691</c:v>
                </c:pt>
                <c:pt idx="52265">
                  <c:v>9.8329398185942587</c:v>
                </c:pt>
                <c:pt idx="52266">
                  <c:v>9.84660179784135</c:v>
                </c:pt>
                <c:pt idx="52267">
                  <c:v>9.8220623723445204</c:v>
                </c:pt>
                <c:pt idx="52268">
                  <c:v>9.8075930090191896</c:v>
                </c:pt>
                <c:pt idx="52269">
                  <c:v>9.7912649408307679</c:v>
                </c:pt>
                <c:pt idx="52270">
                  <c:v>9.7906256250566255</c:v>
                </c:pt>
                <c:pt idx="52271">
                  <c:v>9.8135204850566993</c:v>
                </c:pt>
                <c:pt idx="52272">
                  <c:v>9.8374319960143204</c:v>
                </c:pt>
                <c:pt idx="52273">
                  <c:v>9.8678163293719763</c:v>
                </c:pt>
                <c:pt idx="52274">
                  <c:v>9.8517495829422028</c:v>
                </c:pt>
                <c:pt idx="52275">
                  <c:v>9.8681997204553866</c:v>
                </c:pt>
                <c:pt idx="52276">
                  <c:v>9.8678114769146479</c:v>
                </c:pt>
                <c:pt idx="52277">
                  <c:v>9.8718370269782856</c:v>
                </c:pt>
                <c:pt idx="52278">
                  <c:v>9.8861119432468652</c:v>
                </c:pt>
                <c:pt idx="52279">
                  <c:v>9.8756828774129932</c:v>
                </c:pt>
                <c:pt idx="52280">
                  <c:v>9.8505055408550515</c:v>
                </c:pt>
                <c:pt idx="52281">
                  <c:v>9.8429837146064045</c:v>
                </c:pt>
                <c:pt idx="52282">
                  <c:v>9.8254397225362577</c:v>
                </c:pt>
                <c:pt idx="52283">
                  <c:v>9.8447779611615687</c:v>
                </c:pt>
                <c:pt idx="52284">
                  <c:v>9.8444568624190456</c:v>
                </c:pt>
                <c:pt idx="52285">
                  <c:v>9.8399862887907528</c:v>
                </c:pt>
                <c:pt idx="52286">
                  <c:v>9.8505381710348736</c:v>
                </c:pt>
                <c:pt idx="52287">
                  <c:v>9.8539567532572985</c:v>
                </c:pt>
                <c:pt idx="52288">
                  <c:v>9.8391342354476574</c:v>
                </c:pt>
                <c:pt idx="52289">
                  <c:v>9.8325902570856574</c:v>
                </c:pt>
                <c:pt idx="52290">
                  <c:v>9.8414424315690212</c:v>
                </c:pt>
                <c:pt idx="52291">
                  <c:v>9.8642734696482126</c:v>
                </c:pt>
                <c:pt idx="52292">
                  <c:v>9.8967679953011718</c:v>
                </c:pt>
                <c:pt idx="52293">
                  <c:v>9.8781534903771622</c:v>
                </c:pt>
                <c:pt idx="52294">
                  <c:v>9.8170886930397199</c:v>
                </c:pt>
                <c:pt idx="52295">
                  <c:v>9.7058416442655187</c:v>
                </c:pt>
                <c:pt idx="52296">
                  <c:v>9.7562928515930754</c:v>
                </c:pt>
                <c:pt idx="52297">
                  <c:v>9.8129482712756424</c:v>
                </c:pt>
                <c:pt idx="52298">
                  <c:v>9.7391225319519918</c:v>
                </c:pt>
                <c:pt idx="52299">
                  <c:v>9.6839773277183951</c:v>
                </c:pt>
                <c:pt idx="52300">
                  <c:v>9.7493741283739013</c:v>
                </c:pt>
                <c:pt idx="52301">
                  <c:v>9.7591552133327326</c:v>
                </c:pt>
                <c:pt idx="52302">
                  <c:v>9.7703365768947972</c:v>
                </c:pt>
                <c:pt idx="52303">
                  <c:v>9.7802506353389891</c:v>
                </c:pt>
                <c:pt idx="52304">
                  <c:v>9.8000470956276047</c:v>
                </c:pt>
                <c:pt idx="52305">
                  <c:v>9.8196606826602508</c:v>
                </c:pt>
                <c:pt idx="52306">
                  <c:v>9.8365475904908326</c:v>
                </c:pt>
                <c:pt idx="52307">
                  <c:v>9.8872348961548262</c:v>
                </c:pt>
                <c:pt idx="52308">
                  <c:v>9.9439918784576093</c:v>
                </c:pt>
                <c:pt idx="52309">
                  <c:v>9.9742114402763669</c:v>
                </c:pt>
                <c:pt idx="52310">
                  <c:v>9.9897463669517119</c:v>
                </c:pt>
                <c:pt idx="52311">
                  <c:v>9.9547231181635176</c:v>
                </c:pt>
                <c:pt idx="52312">
                  <c:v>9.9461534435726051</c:v>
                </c:pt>
                <c:pt idx="52313">
                  <c:v>9.9434752483714934</c:v>
                </c:pt>
                <c:pt idx="52314">
                  <c:v>9.8892580339176952</c:v>
                </c:pt>
                <c:pt idx="52315">
                  <c:v>9.8180427401907906</c:v>
                </c:pt>
                <c:pt idx="52316">
                  <c:v>9.7712223614760738</c:v>
                </c:pt>
                <c:pt idx="52317">
                  <c:v>9.7617336264919494</c:v>
                </c:pt>
                <c:pt idx="52318">
                  <c:v>9.7751873575205259</c:v>
                </c:pt>
                <c:pt idx="52319">
                  <c:v>9.8028354730689315</c:v>
                </c:pt>
                <c:pt idx="52320">
                  <c:v>9.8273024285621648</c:v>
                </c:pt>
                <c:pt idx="52321">
                  <c:v>9.8891740609926657</c:v>
                </c:pt>
                <c:pt idx="52322">
                  <c:v>9.936872793139127</c:v>
                </c:pt>
                <c:pt idx="52323">
                  <c:v>9.9402623116101836</c:v>
                </c:pt>
                <c:pt idx="52324">
                  <c:v>9.9379750078083795</c:v>
                </c:pt>
                <c:pt idx="52325">
                  <c:v>9.9233497046481318</c:v>
                </c:pt>
                <c:pt idx="52326">
                  <c:v>9.8965911470204091</c:v>
                </c:pt>
                <c:pt idx="52327">
                  <c:v>9.8674864658342116</c:v>
                </c:pt>
                <c:pt idx="52328">
                  <c:v>9.8536966179757393</c:v>
                </c:pt>
                <c:pt idx="52329">
                  <c:v>9.8003315582165254</c:v>
                </c:pt>
                <c:pt idx="52330">
                  <c:v>9.8050839619141943</c:v>
                </c:pt>
                <c:pt idx="52331">
                  <c:v>9.7813307371644793</c:v>
                </c:pt>
                <c:pt idx="52332">
                  <c:v>9.7577454155349557</c:v>
                </c:pt>
                <c:pt idx="52333">
                  <c:v>9.8066706711330394</c:v>
                </c:pt>
                <c:pt idx="52334">
                  <c:v>9.823610770868914</c:v>
                </c:pt>
                <c:pt idx="52335">
                  <c:v>9.7651675750617475</c:v>
                </c:pt>
                <c:pt idx="52336">
                  <c:v>9.7843868995879824</c:v>
                </c:pt>
                <c:pt idx="52337">
                  <c:v>9.9953763181318962</c:v>
                </c:pt>
                <c:pt idx="52338">
                  <c:v>10.018749299709546</c:v>
                </c:pt>
                <c:pt idx="52339">
                  <c:v>9.9024897832173693</c:v>
                </c:pt>
                <c:pt idx="52340">
                  <c:v>9.7820849911390262</c:v>
                </c:pt>
                <c:pt idx="52341">
                  <c:v>9.7113807771691878</c:v>
                </c:pt>
                <c:pt idx="52342">
                  <c:v>9.7149503147318352</c:v>
                </c:pt>
                <c:pt idx="52343">
                  <c:v>9.7735112134854418</c:v>
                </c:pt>
                <c:pt idx="52344">
                  <c:v>9.8364315465324896</c:v>
                </c:pt>
                <c:pt idx="52345">
                  <c:v>9.8756057931389378</c:v>
                </c:pt>
                <c:pt idx="52346">
                  <c:v>9.9039903461165135</c:v>
                </c:pt>
                <c:pt idx="52347">
                  <c:v>9.914894162485913</c:v>
                </c:pt>
                <c:pt idx="52348">
                  <c:v>9.8923020788415599</c:v>
                </c:pt>
                <c:pt idx="52349">
                  <c:v>9.8927701186589765</c:v>
                </c:pt>
                <c:pt idx="52350">
                  <c:v>9.8962871358756743</c:v>
                </c:pt>
                <c:pt idx="52351">
                  <c:v>9.907474426267596</c:v>
                </c:pt>
                <c:pt idx="52352">
                  <c:v>9.8679735878888852</c:v>
                </c:pt>
                <c:pt idx="52353">
                  <c:v>9.8092886067461595</c:v>
                </c:pt>
                <c:pt idx="52354">
                  <c:v>9.7865304036748988</c:v>
                </c:pt>
                <c:pt idx="52355">
                  <c:v>9.7957870455587894</c:v>
                </c:pt>
                <c:pt idx="52356">
                  <c:v>9.8305671509509054</c:v>
                </c:pt>
                <c:pt idx="52357">
                  <c:v>9.8282542064042691</c:v>
                </c:pt>
                <c:pt idx="52358">
                  <c:v>9.7984739353479071</c:v>
                </c:pt>
                <c:pt idx="52359">
                  <c:v>9.8247166653693458</c:v>
                </c:pt>
                <c:pt idx="52360">
                  <c:v>9.8706899546481015</c:v>
                </c:pt>
                <c:pt idx="52361">
                  <c:v>9.8580055933494997</c:v>
                </c:pt>
                <c:pt idx="52362">
                  <c:v>9.8717579742822235</c:v>
                </c:pt>
                <c:pt idx="52363">
                  <c:v>9.9032700646604805</c:v>
                </c:pt>
                <c:pt idx="52364">
                  <c:v>9.8941141986438144</c:v>
                </c:pt>
                <c:pt idx="52365">
                  <c:v>9.8978565033967847</c:v>
                </c:pt>
                <c:pt idx="52366">
                  <c:v>9.8769641325672879</c:v>
                </c:pt>
                <c:pt idx="52367">
                  <c:v>9.8601539852057147</c:v>
                </c:pt>
                <c:pt idx="52368">
                  <c:v>9.8398770871857231</c:v>
                </c:pt>
                <c:pt idx="52369">
                  <c:v>9.818624440280173</c:v>
                </c:pt>
                <c:pt idx="52370">
                  <c:v>9.8091059942226622</c:v>
                </c:pt>
                <c:pt idx="52371">
                  <c:v>9.816192545774042</c:v>
                </c:pt>
                <c:pt idx="52372">
                  <c:v>9.8636438506376667</c:v>
                </c:pt>
                <c:pt idx="52373">
                  <c:v>9.9189226350207722</c:v>
                </c:pt>
                <c:pt idx="52374">
                  <c:v>9.8982420336743839</c:v>
                </c:pt>
                <c:pt idx="52375">
                  <c:v>9.8658965704739892</c:v>
                </c:pt>
                <c:pt idx="52376">
                  <c:v>9.7885684633636849</c:v>
                </c:pt>
                <c:pt idx="52377">
                  <c:v>9.6869750574129849</c:v>
                </c:pt>
                <c:pt idx="52378">
                  <c:v>9.7203597243299722</c:v>
                </c:pt>
                <c:pt idx="52379">
                  <c:v>9.7557374767163019</c:v>
                </c:pt>
                <c:pt idx="52380">
                  <c:v>9.7750763191416219</c:v>
                </c:pt>
                <c:pt idx="52381">
                  <c:v>9.8017037400213223</c:v>
                </c:pt>
                <c:pt idx="52382">
                  <c:v>9.7805250276512652</c:v>
                </c:pt>
                <c:pt idx="52383">
                  <c:v>9.7276162132495951</c:v>
                </c:pt>
                <c:pt idx="52384">
                  <c:v>9.7040328324709382</c:v>
                </c:pt>
                <c:pt idx="52385">
                  <c:v>9.7052279996528128</c:v>
                </c:pt>
                <c:pt idx="52386">
                  <c:v>9.7230420174095968</c:v>
                </c:pt>
                <c:pt idx="52387">
                  <c:v>9.7707224124268972</c:v>
                </c:pt>
                <c:pt idx="52388">
                  <c:v>9.7330290097662697</c:v>
                </c:pt>
                <c:pt idx="52389">
                  <c:v>9.7494145077793348</c:v>
                </c:pt>
                <c:pt idx="52390">
                  <c:v>9.7498862756333669</c:v>
                </c:pt>
                <c:pt idx="52391">
                  <c:v>9.7386519475663622</c:v>
                </c:pt>
                <c:pt idx="52392">
                  <c:v>9.7432146305915399</c:v>
                </c:pt>
                <c:pt idx="52393">
                  <c:v>9.8553495892383474</c:v>
                </c:pt>
                <c:pt idx="52394">
                  <c:v>9.9606330752907599</c:v>
                </c:pt>
                <c:pt idx="52395">
                  <c:v>10.044139030086669</c:v>
                </c:pt>
                <c:pt idx="52396">
                  <c:v>10.059542698877108</c:v>
                </c:pt>
                <c:pt idx="52397">
                  <c:v>10.074898072495476</c:v>
                </c:pt>
                <c:pt idx="52398">
                  <c:v>10.034750187194398</c:v>
                </c:pt>
                <c:pt idx="52399">
                  <c:v>9.9773532541074896</c:v>
                </c:pt>
                <c:pt idx="52400">
                  <c:v>9.9668688739011504</c:v>
                </c:pt>
                <c:pt idx="52401">
                  <c:v>9.9395652268572547</c:v>
                </c:pt>
                <c:pt idx="52402">
                  <c:v>9.8811795692249493</c:v>
                </c:pt>
                <c:pt idx="52403">
                  <c:v>9.873962115291258</c:v>
                </c:pt>
                <c:pt idx="52404">
                  <c:v>9.8885099187123959</c:v>
                </c:pt>
                <c:pt idx="52405">
                  <c:v>9.8740750211764876</c:v>
                </c:pt>
                <c:pt idx="52406">
                  <c:v>9.8729056691964026</c:v>
                </c:pt>
                <c:pt idx="52407">
                  <c:v>9.8837286238437105</c:v>
                </c:pt>
                <c:pt idx="52408">
                  <c:v>9.8967969874675568</c:v>
                </c:pt>
                <c:pt idx="52409">
                  <c:v>9.9127363291318478</c:v>
                </c:pt>
                <c:pt idx="52410">
                  <c:v>9.9430609607015885</c:v>
                </c:pt>
                <c:pt idx="52411">
                  <c:v>9.9883466212315426</c:v>
                </c:pt>
                <c:pt idx="52412">
                  <c:v>9.9786662148041216</c:v>
                </c:pt>
                <c:pt idx="52413">
                  <c:v>9.9733527685942747</c:v>
                </c:pt>
                <c:pt idx="52414">
                  <c:v>9.9412903962547698</c:v>
                </c:pt>
                <c:pt idx="52415">
                  <c:v>9.9019289076621924</c:v>
                </c:pt>
                <c:pt idx="52416">
                  <c:v>9.8924584305539316</c:v>
                </c:pt>
                <c:pt idx="52417">
                  <c:v>9.7981536288583317</c:v>
                </c:pt>
                <c:pt idx="52418">
                  <c:v>9.7782897641541915</c:v>
                </c:pt>
                <c:pt idx="52419">
                  <c:v>9.7949587698788729</c:v>
                </c:pt>
                <c:pt idx="52420">
                  <c:v>9.7824257328717099</c:v>
                </c:pt>
                <c:pt idx="52421">
                  <c:v>9.8168882101249473</c:v>
                </c:pt>
                <c:pt idx="52422">
                  <c:v>9.9094528398990356</c:v>
                </c:pt>
                <c:pt idx="52423">
                  <c:v>10.020512767376637</c:v>
                </c:pt>
                <c:pt idx="52424">
                  <c:v>10.131809013596323</c:v>
                </c:pt>
                <c:pt idx="52425">
                  <c:v>10.166743030246153</c:v>
                </c:pt>
                <c:pt idx="52426">
                  <c:v>10.15391351963777</c:v>
                </c:pt>
                <c:pt idx="52427">
                  <c:v>10.0634850278455</c:v>
                </c:pt>
                <c:pt idx="52428">
                  <c:v>9.9339238654150233</c:v>
                </c:pt>
                <c:pt idx="52429">
                  <c:v>9.7942527172531921</c:v>
                </c:pt>
                <c:pt idx="52430">
                  <c:v>9.6772955724732395</c:v>
                </c:pt>
                <c:pt idx="52431">
                  <c:v>9.6021662206831646</c:v>
                </c:pt>
                <c:pt idx="52432">
                  <c:v>9.5671021073068996</c:v>
                </c:pt>
                <c:pt idx="52433">
                  <c:v>9.5602964340517218</c:v>
                </c:pt>
                <c:pt idx="52434">
                  <c:v>9.6240184508499524</c:v>
                </c:pt>
                <c:pt idx="52435">
                  <c:v>9.809997083243946</c:v>
                </c:pt>
                <c:pt idx="52436">
                  <c:v>9.8922309374055057</c:v>
                </c:pt>
                <c:pt idx="52437">
                  <c:v>9.8742845248951081</c:v>
                </c:pt>
                <c:pt idx="52438">
                  <c:v>9.7704017350810002</c:v>
                </c:pt>
                <c:pt idx="52439">
                  <c:v>9.6865500295579263</c:v>
                </c:pt>
                <c:pt idx="52440">
                  <c:v>9.6687763612647917</c:v>
                </c:pt>
                <c:pt idx="52441">
                  <c:v>9.7392334441901784</c:v>
                </c:pt>
                <c:pt idx="52442">
                  <c:v>9.8218106487930399</c:v>
                </c:pt>
                <c:pt idx="52443">
                  <c:v>9.9326866831511573</c:v>
                </c:pt>
                <c:pt idx="52444">
                  <c:v>9.9751305456677919</c:v>
                </c:pt>
                <c:pt idx="52445">
                  <c:v>9.954092314215508</c:v>
                </c:pt>
                <c:pt idx="52446">
                  <c:v>9.9059756589559154</c:v>
                </c:pt>
                <c:pt idx="52447">
                  <c:v>9.8758287481321219</c:v>
                </c:pt>
                <c:pt idx="52448">
                  <c:v>9.8613160729732421</c:v>
                </c:pt>
                <c:pt idx="52449">
                  <c:v>9.8661631768487794</c:v>
                </c:pt>
                <c:pt idx="52450">
                  <c:v>9.857589725264674</c:v>
                </c:pt>
                <c:pt idx="52451">
                  <c:v>9.8348888413835347</c:v>
                </c:pt>
                <c:pt idx="52452">
                  <c:v>9.8416438030948523</c:v>
                </c:pt>
                <c:pt idx="52453">
                  <c:v>9.8624809863898051</c:v>
                </c:pt>
                <c:pt idx="52454">
                  <c:v>9.8903071703256096</c:v>
                </c:pt>
                <c:pt idx="52455">
                  <c:v>9.8893690817283399</c:v>
                </c:pt>
                <c:pt idx="52456">
                  <c:v>9.8861670843787888</c:v>
                </c:pt>
                <c:pt idx="52457">
                  <c:v>9.8857696699287185</c:v>
                </c:pt>
                <c:pt idx="52458">
                  <c:v>9.8533838894395451</c:v>
                </c:pt>
                <c:pt idx="52459">
                  <c:v>9.7891483418760075</c:v>
                </c:pt>
                <c:pt idx="52460">
                  <c:v>9.7296372236191822</c:v>
                </c:pt>
                <c:pt idx="52461">
                  <c:v>9.6963861546880867</c:v>
                </c:pt>
                <c:pt idx="52462">
                  <c:v>9.7433070411480518</c:v>
                </c:pt>
                <c:pt idx="52463">
                  <c:v>9.8024777634098079</c:v>
                </c:pt>
                <c:pt idx="52464">
                  <c:v>9.8207293076381426</c:v>
                </c:pt>
                <c:pt idx="52465">
                  <c:v>9.8187813171207061</c:v>
                </c:pt>
                <c:pt idx="52466">
                  <c:v>9.8540198793688702</c:v>
                </c:pt>
                <c:pt idx="52467">
                  <c:v>9.8954736769981881</c:v>
                </c:pt>
                <c:pt idx="52468">
                  <c:v>9.8880989512768327</c:v>
                </c:pt>
                <c:pt idx="52469">
                  <c:v>9.8800083139667372</c:v>
                </c:pt>
                <c:pt idx="52470">
                  <c:v>9.8643709711016179</c:v>
                </c:pt>
                <c:pt idx="52471">
                  <c:v>9.8587727361458075</c:v>
                </c:pt>
                <c:pt idx="52472">
                  <c:v>9.8179402632804109</c:v>
                </c:pt>
                <c:pt idx="52473">
                  <c:v>9.8133227034487245</c:v>
                </c:pt>
                <c:pt idx="52474">
                  <c:v>9.7874808156782436</c:v>
                </c:pt>
                <c:pt idx="52475">
                  <c:v>9.8209084574158574</c:v>
                </c:pt>
                <c:pt idx="52476">
                  <c:v>9.8671162690534846</c:v>
                </c:pt>
                <c:pt idx="52477">
                  <c:v>9.8587778430564406</c:v>
                </c:pt>
                <c:pt idx="52478">
                  <c:v>9.8458748966965004</c:v>
                </c:pt>
                <c:pt idx="52479">
                  <c:v>9.8477753619509372</c:v>
                </c:pt>
                <c:pt idx="52480">
                  <c:v>9.8444225266436174</c:v>
                </c:pt>
                <c:pt idx="52481">
                  <c:v>9.8573434040167367</c:v>
                </c:pt>
                <c:pt idx="52482">
                  <c:v>9.8786886824597513</c:v>
                </c:pt>
                <c:pt idx="52483">
                  <c:v>9.8828715823227959</c:v>
                </c:pt>
                <c:pt idx="52484">
                  <c:v>9.865632785660349</c:v>
                </c:pt>
                <c:pt idx="52485">
                  <c:v>9.878891784041457</c:v>
                </c:pt>
                <c:pt idx="52486">
                  <c:v>9.8567453563744998</c:v>
                </c:pt>
                <c:pt idx="52487">
                  <c:v>9.8020105749630755</c:v>
                </c:pt>
                <c:pt idx="52488">
                  <c:v>9.790243302018931</c:v>
                </c:pt>
                <c:pt idx="52489">
                  <c:v>9.7921663852763423</c:v>
                </c:pt>
                <c:pt idx="52490">
                  <c:v>9.8294363791674311</c:v>
                </c:pt>
                <c:pt idx="52491">
                  <c:v>9.848948699771622</c:v>
                </c:pt>
                <c:pt idx="52492">
                  <c:v>9.8840027040170568</c:v>
                </c:pt>
                <c:pt idx="52493">
                  <c:v>9.8844065752987991</c:v>
                </c:pt>
                <c:pt idx="52494">
                  <c:v>9.8846136963543696</c:v>
                </c:pt>
                <c:pt idx="52495">
                  <c:v>9.8766427076894292</c:v>
                </c:pt>
                <c:pt idx="52496">
                  <c:v>9.8785234946909437</c:v>
                </c:pt>
                <c:pt idx="52497">
                  <c:v>9.8470456564461877</c:v>
                </c:pt>
                <c:pt idx="52498">
                  <c:v>9.8223450339434919</c:v>
                </c:pt>
                <c:pt idx="52499">
                  <c:v>9.817692095956323</c:v>
                </c:pt>
                <c:pt idx="52500">
                  <c:v>9.8619944382281837</c:v>
                </c:pt>
                <c:pt idx="52501">
                  <c:v>9.917856085266882</c:v>
                </c:pt>
                <c:pt idx="52502">
                  <c:v>9.8850771530844703</c:v>
                </c:pt>
                <c:pt idx="52503">
                  <c:v>9.8654658144077665</c:v>
                </c:pt>
                <c:pt idx="52504">
                  <c:v>9.8484611747854878</c:v>
                </c:pt>
                <c:pt idx="52505">
                  <c:v>9.8673464269491884</c:v>
                </c:pt>
                <c:pt idx="52506">
                  <c:v>9.8608269621275291</c:v>
                </c:pt>
                <c:pt idx="52507">
                  <c:v>9.8211300167330613</c:v>
                </c:pt>
                <c:pt idx="52508">
                  <c:v>9.8051535121492979</c:v>
                </c:pt>
                <c:pt idx="52509">
                  <c:v>9.8097640266072634</c:v>
                </c:pt>
                <c:pt idx="52510">
                  <c:v>9.848271887424545</c:v>
                </c:pt>
                <c:pt idx="52511">
                  <c:v>9.9079175751318118</c:v>
                </c:pt>
                <c:pt idx="52512">
                  <c:v>9.9233438835771182</c:v>
                </c:pt>
                <c:pt idx="52513">
                  <c:v>9.8638947053827977</c:v>
                </c:pt>
                <c:pt idx="52514">
                  <c:v>9.8040248349483026</c:v>
                </c:pt>
                <c:pt idx="52515">
                  <c:v>9.8210287276183568</c:v>
                </c:pt>
                <c:pt idx="52516">
                  <c:v>9.8254052587305392</c:v>
                </c:pt>
                <c:pt idx="52517">
                  <c:v>9.8232728400052487</c:v>
                </c:pt>
                <c:pt idx="52518">
                  <c:v>9.8098529014522864</c:v>
                </c:pt>
                <c:pt idx="52519">
                  <c:v>9.8251478977934426</c:v>
                </c:pt>
                <c:pt idx="52520">
                  <c:v>9.8493006370067313</c:v>
                </c:pt>
                <c:pt idx="52521">
                  <c:v>9.8908100468908753</c:v>
                </c:pt>
                <c:pt idx="52522">
                  <c:v>9.8957689504044613</c:v>
                </c:pt>
                <c:pt idx="52523">
                  <c:v>9.9085393855265398</c:v>
                </c:pt>
                <c:pt idx="52524">
                  <c:v>9.9386954986667249</c:v>
                </c:pt>
                <c:pt idx="52525">
                  <c:v>9.9433110726757654</c:v>
                </c:pt>
                <c:pt idx="52526">
                  <c:v>9.9326244630577527</c:v>
                </c:pt>
                <c:pt idx="52527">
                  <c:v>9.9266418098387028</c:v>
                </c:pt>
                <c:pt idx="52528">
                  <c:v>9.9046982007982649</c:v>
                </c:pt>
                <c:pt idx="52529">
                  <c:v>9.8702973550942907</c:v>
                </c:pt>
                <c:pt idx="52530">
                  <c:v>9.8823328609056222</c:v>
                </c:pt>
                <c:pt idx="52531">
                  <c:v>9.8800574203376783</c:v>
                </c:pt>
                <c:pt idx="52532">
                  <c:v>9.8752810204299948</c:v>
                </c:pt>
                <c:pt idx="52533">
                  <c:v>9.8610307837946483</c:v>
                </c:pt>
                <c:pt idx="52534">
                  <c:v>9.8694830220607592</c:v>
                </c:pt>
                <c:pt idx="52535">
                  <c:v>9.8998594543874887</c:v>
                </c:pt>
                <c:pt idx="52536">
                  <c:v>9.8961254230514246</c:v>
                </c:pt>
                <c:pt idx="52537">
                  <c:v>9.893791827152226</c:v>
                </c:pt>
                <c:pt idx="52538">
                  <c:v>9.9325305202762326</c:v>
                </c:pt>
                <c:pt idx="52539">
                  <c:v>9.9698015809151581</c:v>
                </c:pt>
                <c:pt idx="52540">
                  <c:v>9.9293817212720956</c:v>
                </c:pt>
                <c:pt idx="52541">
                  <c:v>9.8491388989094588</c:v>
                </c:pt>
                <c:pt idx="52542">
                  <c:v>9.7550707375186452</c:v>
                </c:pt>
                <c:pt idx="52543">
                  <c:v>9.7329642022454035</c:v>
                </c:pt>
                <c:pt idx="52544">
                  <c:v>9.7217235176860441</c:v>
                </c:pt>
                <c:pt idx="52545">
                  <c:v>9.6964614886528597</c:v>
                </c:pt>
                <c:pt idx="52546">
                  <c:v>9.7263017200799595</c:v>
                </c:pt>
                <c:pt idx="52547">
                  <c:v>9.783958505864323</c:v>
                </c:pt>
                <c:pt idx="52548">
                  <c:v>9.8826887831896109</c:v>
                </c:pt>
                <c:pt idx="52549">
                  <c:v>9.9598627872135168</c:v>
                </c:pt>
                <c:pt idx="52550">
                  <c:v>10.056203842691255</c:v>
                </c:pt>
                <c:pt idx="52551">
                  <c:v>9.982414058975726</c:v>
                </c:pt>
                <c:pt idx="52552">
                  <c:v>9.7156112440788327</c:v>
                </c:pt>
                <c:pt idx="52553">
                  <c:v>9.6829779168185226</c:v>
                </c:pt>
                <c:pt idx="52554">
                  <c:v>9.8170174904277427</c:v>
                </c:pt>
                <c:pt idx="52555">
                  <c:v>9.830138767301607</c:v>
                </c:pt>
                <c:pt idx="52556">
                  <c:v>9.7362141068757833</c:v>
                </c:pt>
                <c:pt idx="52557">
                  <c:v>9.6459891638920023</c:v>
                </c:pt>
                <c:pt idx="52558">
                  <c:v>9.662638814375871</c:v>
                </c:pt>
                <c:pt idx="52559">
                  <c:v>9.9008795430379717</c:v>
                </c:pt>
                <c:pt idx="52560">
                  <c:v>10.020238945028117</c:v>
                </c:pt>
                <c:pt idx="52561">
                  <c:v>9.8887264671437656</c:v>
                </c:pt>
                <c:pt idx="52562">
                  <c:v>10.054868322261223</c:v>
                </c:pt>
                <c:pt idx="52563">
                  <c:v>9.9183645897747379</c:v>
                </c:pt>
                <c:pt idx="52564">
                  <c:v>9.8523783678142109</c:v>
                </c:pt>
                <c:pt idx="52565">
                  <c:v>9.9478856388027879</c:v>
                </c:pt>
                <c:pt idx="52566">
                  <c:v>9.8979632599739436</c:v>
                </c:pt>
                <c:pt idx="52567">
                  <c:v>9.9529559475768945</c:v>
                </c:pt>
                <c:pt idx="52568">
                  <c:v>9.8919933195340377</c:v>
                </c:pt>
                <c:pt idx="52569">
                  <c:v>9.6494229672336154</c:v>
                </c:pt>
                <c:pt idx="52570">
                  <c:v>9.8441365680639024</c:v>
                </c:pt>
                <c:pt idx="52571">
                  <c:v>9.6988370881693076</c:v>
                </c:pt>
                <c:pt idx="52572">
                  <c:v>9.6467759193574043</c:v>
                </c:pt>
                <c:pt idx="52573">
                  <c:v>9.7554483397344782</c:v>
                </c:pt>
                <c:pt idx="52574">
                  <c:v>9.777990767837256</c:v>
                </c:pt>
                <c:pt idx="52575">
                  <c:v>9.7439066472763152</c:v>
                </c:pt>
                <c:pt idx="52576">
                  <c:v>9.7619387769120021</c:v>
                </c:pt>
                <c:pt idx="52577">
                  <c:v>9.7853934623427978</c:v>
                </c:pt>
                <c:pt idx="52578">
                  <c:v>9.8580019952755293</c:v>
                </c:pt>
                <c:pt idx="52579">
                  <c:v>9.958686962206075</c:v>
                </c:pt>
                <c:pt idx="52580">
                  <c:v>10.032310098219718</c:v>
                </c:pt>
                <c:pt idx="52581">
                  <c:v>10.019211989500597</c:v>
                </c:pt>
                <c:pt idx="52582">
                  <c:v>9.9445336586443176</c:v>
                </c:pt>
                <c:pt idx="52583">
                  <c:v>9.8612817913551378</c:v>
                </c:pt>
                <c:pt idx="52584">
                  <c:v>9.8340517466549002</c:v>
                </c:pt>
                <c:pt idx="52585">
                  <c:v>9.8154480807449307</c:v>
                </c:pt>
                <c:pt idx="52586">
                  <c:v>9.8197482277755146</c:v>
                </c:pt>
                <c:pt idx="52587">
                  <c:v>9.8611815701930876</c:v>
                </c:pt>
                <c:pt idx="52588">
                  <c:v>9.8821045746108069</c:v>
                </c:pt>
                <c:pt idx="52589">
                  <c:v>9.8736881387878732</c:v>
                </c:pt>
                <c:pt idx="52590">
                  <c:v>9.8386880773008727</c:v>
                </c:pt>
                <c:pt idx="52591">
                  <c:v>9.8291404010758221</c:v>
                </c:pt>
                <c:pt idx="52592">
                  <c:v>9.8164208618141444</c:v>
                </c:pt>
                <c:pt idx="52593">
                  <c:v>9.7943867207631676</c:v>
                </c:pt>
                <c:pt idx="52594">
                  <c:v>9.7893539203120543</c:v>
                </c:pt>
                <c:pt idx="52595">
                  <c:v>9.7721056776842303</c:v>
                </c:pt>
                <c:pt idx="52596">
                  <c:v>9.759479146154451</c:v>
                </c:pt>
                <c:pt idx="52597">
                  <c:v>9.7390501565405856</c:v>
                </c:pt>
                <c:pt idx="52598">
                  <c:v>9.5358046757552479</c:v>
                </c:pt>
                <c:pt idx="52599">
                  <c:v>10.064785325554055</c:v>
                </c:pt>
                <c:pt idx="52600">
                  <c:v>10.302260715408122</c:v>
                </c:pt>
                <c:pt idx="52601">
                  <c:v>9.9261421052402667</c:v>
                </c:pt>
                <c:pt idx="52602">
                  <c:v>9.8941486699651016</c:v>
                </c:pt>
                <c:pt idx="52603">
                  <c:v>10.067493174766353</c:v>
                </c:pt>
                <c:pt idx="52604">
                  <c:v>10.029171045608123</c:v>
                </c:pt>
                <c:pt idx="52605">
                  <c:v>9.8733484201954909</c:v>
                </c:pt>
                <c:pt idx="52606">
                  <c:v>9.7531853650854394</c:v>
                </c:pt>
                <c:pt idx="52607">
                  <c:v>9.7380737514307718</c:v>
                </c:pt>
                <c:pt idx="52608">
                  <c:v>9.7412193724136085</c:v>
                </c:pt>
                <c:pt idx="52609">
                  <c:v>9.8476583228716734</c:v>
                </c:pt>
                <c:pt idx="52610">
                  <c:v>9.9661391997474045</c:v>
                </c:pt>
                <c:pt idx="52611">
                  <c:v>9.8630589774330808</c:v>
                </c:pt>
                <c:pt idx="52612">
                  <c:v>9.9307420338252879</c:v>
                </c:pt>
                <c:pt idx="52613">
                  <c:v>9.8794446686077713</c:v>
                </c:pt>
                <c:pt idx="52614">
                  <c:v>9.8038064430367058</c:v>
                </c:pt>
                <c:pt idx="52615">
                  <c:v>9.7788135035564565</c:v>
                </c:pt>
                <c:pt idx="52616">
                  <c:v>9.7555120573392475</c:v>
                </c:pt>
                <c:pt idx="52617">
                  <c:v>9.7818594218744792</c:v>
                </c:pt>
                <c:pt idx="52618">
                  <c:v>9.8089901852745722</c:v>
                </c:pt>
                <c:pt idx="52619">
                  <c:v>9.8075036796117097</c:v>
                </c:pt>
                <c:pt idx="52620">
                  <c:v>9.741260651642218</c:v>
                </c:pt>
                <c:pt idx="52621">
                  <c:v>9.6715679678880324</c:v>
                </c:pt>
                <c:pt idx="52622">
                  <c:v>9.666571704381953</c:v>
                </c:pt>
                <c:pt idx="52623">
                  <c:v>9.644545867774422</c:v>
                </c:pt>
                <c:pt idx="52624">
                  <c:v>9.6707624486121162</c:v>
                </c:pt>
                <c:pt idx="52625">
                  <c:v>9.6911671806709059</c:v>
                </c:pt>
                <c:pt idx="52626">
                  <c:v>9.7055448648274769</c:v>
                </c:pt>
                <c:pt idx="52627">
                  <c:v>9.728075798840603</c:v>
                </c:pt>
                <c:pt idx="52628">
                  <c:v>9.7876816239476856</c:v>
                </c:pt>
                <c:pt idx="52629">
                  <c:v>9.8946054526052887</c:v>
                </c:pt>
                <c:pt idx="52630">
                  <c:v>9.9707200186232985</c:v>
                </c:pt>
                <c:pt idx="52631">
                  <c:v>9.9791583697058588</c:v>
                </c:pt>
                <c:pt idx="52632">
                  <c:v>9.9507745304054698</c:v>
                </c:pt>
                <c:pt idx="52633">
                  <c:v>9.900356503420273</c:v>
                </c:pt>
                <c:pt idx="52634">
                  <c:v>9.8682088039779199</c:v>
                </c:pt>
                <c:pt idx="52635">
                  <c:v>9.8305407065931067</c:v>
                </c:pt>
                <c:pt idx="52636">
                  <c:v>9.8068081252451922</c:v>
                </c:pt>
                <c:pt idx="52637">
                  <c:v>9.8067887557321427</c:v>
                </c:pt>
                <c:pt idx="52638">
                  <c:v>9.8383144180493254</c:v>
                </c:pt>
                <c:pt idx="52639">
                  <c:v>9.8764096310750897</c:v>
                </c:pt>
                <c:pt idx="52640">
                  <c:v>9.9129268210744712</c:v>
                </c:pt>
                <c:pt idx="52641">
                  <c:v>9.9115486310400343</c:v>
                </c:pt>
                <c:pt idx="52642">
                  <c:v>9.9096778484394843</c:v>
                </c:pt>
                <c:pt idx="52643">
                  <c:v>9.9051549414478508</c:v>
                </c:pt>
                <c:pt idx="52644">
                  <c:v>9.8764577366929576</c:v>
                </c:pt>
                <c:pt idx="52645">
                  <c:v>9.8799286814337517</c:v>
                </c:pt>
                <c:pt idx="52646">
                  <c:v>9.8904567310587659</c:v>
                </c:pt>
                <c:pt idx="52647">
                  <c:v>9.8760837163758293</c:v>
                </c:pt>
                <c:pt idx="52648">
                  <c:v>9.8445347812307702</c:v>
                </c:pt>
                <c:pt idx="52649">
                  <c:v>9.8400957510484321</c:v>
                </c:pt>
                <c:pt idx="52650">
                  <c:v>9.8442418165911079</c:v>
                </c:pt>
                <c:pt idx="52651">
                  <c:v>9.8370460573325786</c:v>
                </c:pt>
                <c:pt idx="52652">
                  <c:v>9.8242153013114599</c:v>
                </c:pt>
                <c:pt idx="52653">
                  <c:v>9.8550975313704363</c:v>
                </c:pt>
                <c:pt idx="52654">
                  <c:v>9.8576388546668614</c:v>
                </c:pt>
                <c:pt idx="52655">
                  <c:v>9.8311341262151704</c:v>
                </c:pt>
                <c:pt idx="52656">
                  <c:v>9.7649018918193224</c:v>
                </c:pt>
                <c:pt idx="52657">
                  <c:v>9.7546328846284478</c:v>
                </c:pt>
                <c:pt idx="52658">
                  <c:v>9.755205734042276</c:v>
                </c:pt>
                <c:pt idx="52659">
                  <c:v>9.7488926239131484</c:v>
                </c:pt>
                <c:pt idx="52660">
                  <c:v>9.7820043014562703</c:v>
                </c:pt>
                <c:pt idx="52661">
                  <c:v>9.7977724445907484</c:v>
                </c:pt>
                <c:pt idx="52662">
                  <c:v>9.7385633478671547</c:v>
                </c:pt>
                <c:pt idx="52663">
                  <c:v>9.8324485977157394</c:v>
                </c:pt>
                <c:pt idx="52664">
                  <c:v>9.9034998891409511</c:v>
                </c:pt>
                <c:pt idx="52665">
                  <c:v>9.9230288745461639</c:v>
                </c:pt>
                <c:pt idx="52666">
                  <c:v>9.9842115045127411</c:v>
                </c:pt>
                <c:pt idx="52667">
                  <c:v>9.9709024353282416</c:v>
                </c:pt>
                <c:pt idx="52668">
                  <c:v>9.9290179506753748</c:v>
                </c:pt>
                <c:pt idx="52669">
                  <c:v>9.9373065396267251</c:v>
                </c:pt>
                <c:pt idx="52670">
                  <c:v>9.9028523572827503</c:v>
                </c:pt>
                <c:pt idx="52671">
                  <c:v>9.8753101267300103</c:v>
                </c:pt>
                <c:pt idx="52672">
                  <c:v>9.8594114555931327</c:v>
                </c:pt>
                <c:pt idx="52673">
                  <c:v>9.8059726047254383</c:v>
                </c:pt>
                <c:pt idx="52674">
                  <c:v>9.7827959679730778</c:v>
                </c:pt>
                <c:pt idx="52675">
                  <c:v>9.7966250769704732</c:v>
                </c:pt>
                <c:pt idx="52676">
                  <c:v>9.7988283508696785</c:v>
                </c:pt>
                <c:pt idx="52677">
                  <c:v>9.8413958783173356</c:v>
                </c:pt>
                <c:pt idx="52678">
                  <c:v>9.8916090679405677</c:v>
                </c:pt>
                <c:pt idx="52679">
                  <c:v>9.8907276887989521</c:v>
                </c:pt>
                <c:pt idx="52680">
                  <c:v>9.9007485413055942</c:v>
                </c:pt>
                <c:pt idx="52681">
                  <c:v>9.8924812756180813</c:v>
                </c:pt>
                <c:pt idx="52682">
                  <c:v>9.8933945683753706</c:v>
                </c:pt>
                <c:pt idx="52683">
                  <c:v>9.9250867094087329</c:v>
                </c:pt>
                <c:pt idx="52684">
                  <c:v>9.9074302062962012</c:v>
                </c:pt>
                <c:pt idx="52685">
                  <c:v>9.8744373678564035</c:v>
                </c:pt>
                <c:pt idx="52686">
                  <c:v>9.876244373424921</c:v>
                </c:pt>
                <c:pt idx="52687">
                  <c:v>9.8588968046887526</c:v>
                </c:pt>
                <c:pt idx="52688">
                  <c:v>9.8371858556253873</c:v>
                </c:pt>
                <c:pt idx="52689">
                  <c:v>9.7984596362560072</c:v>
                </c:pt>
                <c:pt idx="52690">
                  <c:v>9.8022327614424434</c:v>
                </c:pt>
                <c:pt idx="52691">
                  <c:v>9.8286353951003544</c:v>
                </c:pt>
                <c:pt idx="52692">
                  <c:v>9.8581050296839461</c:v>
                </c:pt>
                <c:pt idx="52693">
                  <c:v>9.91284012598922</c:v>
                </c:pt>
                <c:pt idx="52694">
                  <c:v>9.9012377801506979</c:v>
                </c:pt>
                <c:pt idx="52695">
                  <c:v>9.8900265779894507</c:v>
                </c:pt>
                <c:pt idx="52696">
                  <c:v>9.8830915235648948</c:v>
                </c:pt>
                <c:pt idx="52697">
                  <c:v>9.8822037809279948</c:v>
                </c:pt>
                <c:pt idx="52698">
                  <c:v>9.8683508752674634</c:v>
                </c:pt>
                <c:pt idx="52699">
                  <c:v>9.8887997444475833</c:v>
                </c:pt>
                <c:pt idx="52700">
                  <c:v>9.8549532272802889</c:v>
                </c:pt>
                <c:pt idx="52701">
                  <c:v>9.8291862190679051</c:v>
                </c:pt>
                <c:pt idx="52702">
                  <c:v>9.8245639463404917</c:v>
                </c:pt>
                <c:pt idx="52703">
                  <c:v>9.8421936258478002</c:v>
                </c:pt>
                <c:pt idx="52704">
                  <c:v>9.8387578955694259</c:v>
                </c:pt>
                <c:pt idx="52705">
                  <c:v>9.8459439289419599</c:v>
                </c:pt>
                <c:pt idx="52706">
                  <c:v>9.8435520506638827</c:v>
                </c:pt>
                <c:pt idx="52707">
                  <c:v>9.8224922488077446</c:v>
                </c:pt>
                <c:pt idx="52708">
                  <c:v>9.8317853890053826</c:v>
                </c:pt>
                <c:pt idx="52709">
                  <c:v>9.8513772731744638</c:v>
                </c:pt>
                <c:pt idx="52710">
                  <c:v>9.8546339561940872</c:v>
                </c:pt>
                <c:pt idx="52711">
                  <c:v>9.8595439769594346</c:v>
                </c:pt>
                <c:pt idx="52712">
                  <c:v>9.8438484717785748</c:v>
                </c:pt>
                <c:pt idx="52713">
                  <c:v>9.8535289146239453</c:v>
                </c:pt>
                <c:pt idx="52714">
                  <c:v>9.8534935416875733</c:v>
                </c:pt>
                <c:pt idx="52715">
                  <c:v>9.8369814806699036</c:v>
                </c:pt>
                <c:pt idx="52716">
                  <c:v>9.8477764927784968</c:v>
                </c:pt>
                <c:pt idx="52717">
                  <c:v>9.8434755718006066</c:v>
                </c:pt>
                <c:pt idx="52718">
                  <c:v>9.8656433921055946</c:v>
                </c:pt>
                <c:pt idx="52719">
                  <c:v>9.8725931462826715</c:v>
                </c:pt>
                <c:pt idx="52720">
                  <c:v>9.8387842814031536</c:v>
                </c:pt>
                <c:pt idx="52721">
                  <c:v>9.8022076258902473</c:v>
                </c:pt>
                <c:pt idx="52722">
                  <c:v>9.8041050668593392</c:v>
                </c:pt>
                <c:pt idx="52723">
                  <c:v>9.8402443682913674</c:v>
                </c:pt>
                <c:pt idx="52724">
                  <c:v>9.8696130822999546</c:v>
                </c:pt>
                <c:pt idx="52725">
                  <c:v>9.8614548489716469</c:v>
                </c:pt>
                <c:pt idx="52726">
                  <c:v>9.8371158587831022</c:v>
                </c:pt>
                <c:pt idx="52727">
                  <c:v>9.806694123886718</c:v>
                </c:pt>
                <c:pt idx="52728">
                  <c:v>9.8243859294599503</c:v>
                </c:pt>
                <c:pt idx="52729">
                  <c:v>9.8452953107826175</c:v>
                </c:pt>
                <c:pt idx="52730">
                  <c:v>9.8646062219859978</c:v>
                </c:pt>
                <c:pt idx="52731">
                  <c:v>9.8933158204279472</c:v>
                </c:pt>
                <c:pt idx="52732">
                  <c:v>9.8987930995299713</c:v>
                </c:pt>
                <c:pt idx="52733">
                  <c:v>9.893538444261802</c:v>
                </c:pt>
                <c:pt idx="52734">
                  <c:v>9.878613741277487</c:v>
                </c:pt>
                <c:pt idx="52735">
                  <c:v>9.8407892099130283</c:v>
                </c:pt>
                <c:pt idx="52736">
                  <c:v>9.8181485491457376</c:v>
                </c:pt>
                <c:pt idx="52737">
                  <c:v>9.821019825186994</c:v>
                </c:pt>
                <c:pt idx="52738">
                  <c:v>9.845565037586848</c:v>
                </c:pt>
                <c:pt idx="52739">
                  <c:v>9.8559337127473672</c:v>
                </c:pt>
                <c:pt idx="52740">
                  <c:v>9.8407707850399486</c:v>
                </c:pt>
                <c:pt idx="52741">
                  <c:v>9.8069635552057317</c:v>
                </c:pt>
                <c:pt idx="52742">
                  <c:v>9.8474131468785178</c:v>
                </c:pt>
                <c:pt idx="52743">
                  <c:v>9.8966206287455591</c:v>
                </c:pt>
                <c:pt idx="52744">
                  <c:v>9.911258799091609</c:v>
                </c:pt>
                <c:pt idx="52745">
                  <c:v>9.896532438017589</c:v>
                </c:pt>
                <c:pt idx="52746">
                  <c:v>9.8417763565267773</c:v>
                </c:pt>
                <c:pt idx="52747">
                  <c:v>9.782238563459515</c:v>
                </c:pt>
                <c:pt idx="52748">
                  <c:v>9.7404940763854988</c:v>
                </c:pt>
                <c:pt idx="52749">
                  <c:v>9.784820155577771</c:v>
                </c:pt>
                <c:pt idx="52750">
                  <c:v>9.8580757146166906</c:v>
                </c:pt>
                <c:pt idx="52751">
                  <c:v>9.8954952889640921</c:v>
                </c:pt>
                <c:pt idx="52752">
                  <c:v>9.8870969749181636</c:v>
                </c:pt>
                <c:pt idx="52753">
                  <c:v>9.8844081167736064</c:v>
                </c:pt>
                <c:pt idx="52754">
                  <c:v>9.8514774314543789</c:v>
                </c:pt>
                <c:pt idx="52755">
                  <c:v>9.8412161691339666</c:v>
                </c:pt>
                <c:pt idx="52756">
                  <c:v>9.829148508543927</c:v>
                </c:pt>
                <c:pt idx="52757">
                  <c:v>9.8360502442318261</c:v>
                </c:pt>
                <c:pt idx="52758">
                  <c:v>9.8493591850677351</c:v>
                </c:pt>
                <c:pt idx="52759">
                  <c:v>9.8452044014644464</c:v>
                </c:pt>
                <c:pt idx="52760">
                  <c:v>9.8375766550571342</c:v>
                </c:pt>
                <c:pt idx="52761">
                  <c:v>9.8454010498868669</c:v>
                </c:pt>
                <c:pt idx="52762">
                  <c:v>9.8686791898208011</c:v>
                </c:pt>
                <c:pt idx="52763">
                  <c:v>9.8759397972033796</c:v>
                </c:pt>
                <c:pt idx="52764">
                  <c:v>9.8707898704284212</c:v>
                </c:pt>
                <c:pt idx="52765">
                  <c:v>9.848604807284838</c:v>
                </c:pt>
                <c:pt idx="52766">
                  <c:v>9.8237411487572999</c:v>
                </c:pt>
                <c:pt idx="52767">
                  <c:v>9.7910397524053785</c:v>
                </c:pt>
                <c:pt idx="52768">
                  <c:v>9.8277958993221173</c:v>
                </c:pt>
                <c:pt idx="52769">
                  <c:v>9.8688884970357371</c:v>
                </c:pt>
                <c:pt idx="52770">
                  <c:v>9.8726769617899262</c:v>
                </c:pt>
                <c:pt idx="52771">
                  <c:v>9.8634531224801929</c:v>
                </c:pt>
                <c:pt idx="52772">
                  <c:v>9.8288732213251251</c:v>
                </c:pt>
                <c:pt idx="52773">
                  <c:v>9.8249371490301147</c:v>
                </c:pt>
                <c:pt idx="52774">
                  <c:v>9.8546709825753549</c:v>
                </c:pt>
                <c:pt idx="52775">
                  <c:v>9.8605925356995012</c:v>
                </c:pt>
                <c:pt idx="52776">
                  <c:v>9.8756251524669825</c:v>
                </c:pt>
                <c:pt idx="52777">
                  <c:v>9.8918399640878061</c:v>
                </c:pt>
                <c:pt idx="52778">
                  <c:v>9.8778236272475954</c:v>
                </c:pt>
                <c:pt idx="52779">
                  <c:v>9.8291105197606861</c:v>
                </c:pt>
                <c:pt idx="52780">
                  <c:v>9.8318338770503946</c:v>
                </c:pt>
                <c:pt idx="52781">
                  <c:v>9.8512752772186811</c:v>
                </c:pt>
                <c:pt idx="52782">
                  <c:v>9.8610795279505172</c:v>
                </c:pt>
                <c:pt idx="52783">
                  <c:v>9.8518509735549529</c:v>
                </c:pt>
                <c:pt idx="52784">
                  <c:v>9.8160254468729597</c:v>
                </c:pt>
                <c:pt idx="52785">
                  <c:v>9.8078377480080547</c:v>
                </c:pt>
                <c:pt idx="52786">
                  <c:v>9.8192239962016679</c:v>
                </c:pt>
                <c:pt idx="52787">
                  <c:v>9.8534702060085895</c:v>
                </c:pt>
                <c:pt idx="52788">
                  <c:v>9.8704774235380981</c:v>
                </c:pt>
                <c:pt idx="52789">
                  <c:v>9.8881798107708505</c:v>
                </c:pt>
                <c:pt idx="52790">
                  <c:v>9.8860413499554429</c:v>
                </c:pt>
                <c:pt idx="52791">
                  <c:v>9.8270810973307139</c:v>
                </c:pt>
                <c:pt idx="52792">
                  <c:v>9.8222756396574944</c:v>
                </c:pt>
                <c:pt idx="52793">
                  <c:v>9.8340192725319202</c:v>
                </c:pt>
                <c:pt idx="52794">
                  <c:v>9.8555370878182043</c:v>
                </c:pt>
                <c:pt idx="52795">
                  <c:v>9.8672330410013771</c:v>
                </c:pt>
                <c:pt idx="52796">
                  <c:v>9.8636186103399002</c:v>
                </c:pt>
                <c:pt idx="52797">
                  <c:v>9.8356092781353013</c:v>
                </c:pt>
                <c:pt idx="52798">
                  <c:v>9.8313984788390432</c:v>
                </c:pt>
                <c:pt idx="52799">
                  <c:v>9.8517775283229838</c:v>
                </c:pt>
                <c:pt idx="52800">
                  <c:v>9.8779051719715856</c:v>
                </c:pt>
                <c:pt idx="52801">
                  <c:v>9.8830566248550138</c:v>
                </c:pt>
                <c:pt idx="52802">
                  <c:v>9.8657578864798303</c:v>
                </c:pt>
                <c:pt idx="52803">
                  <c:v>9.8693213536226381</c:v>
                </c:pt>
                <c:pt idx="52804">
                  <c:v>9.8670755118042095</c:v>
                </c:pt>
                <c:pt idx="52805">
                  <c:v>9.8272781654102381</c:v>
                </c:pt>
                <c:pt idx="52806">
                  <c:v>9.8202640975270512</c:v>
                </c:pt>
                <c:pt idx="52807">
                  <c:v>9.8246965021462618</c:v>
                </c:pt>
                <c:pt idx="52808">
                  <c:v>9.8413812192454362</c:v>
                </c:pt>
                <c:pt idx="52809">
                  <c:v>9.8289092071918951</c:v>
                </c:pt>
                <c:pt idx="52810">
                  <c:v>9.8719639818525717</c:v>
                </c:pt>
                <c:pt idx="52811">
                  <c:v>9.9084520380899956</c:v>
                </c:pt>
                <c:pt idx="52812">
                  <c:v>9.9077387344368866</c:v>
                </c:pt>
                <c:pt idx="52813">
                  <c:v>9.8958200130039877</c:v>
                </c:pt>
                <c:pt idx="52814">
                  <c:v>9.8510634622473159</c:v>
                </c:pt>
                <c:pt idx="52815">
                  <c:v>9.8085448924099516</c:v>
                </c:pt>
                <c:pt idx="52816">
                  <c:v>9.8180433221511496</c:v>
                </c:pt>
                <c:pt idx="52817">
                  <c:v>9.825734804160863</c:v>
                </c:pt>
                <c:pt idx="52818">
                  <c:v>9.8461415343118315</c:v>
                </c:pt>
                <c:pt idx="52819">
                  <c:v>9.861041573561085</c:v>
                </c:pt>
                <c:pt idx="52820">
                  <c:v>9.861079137125687</c:v>
                </c:pt>
                <c:pt idx="52821">
                  <c:v>9.8568494245911165</c:v>
                </c:pt>
                <c:pt idx="52822">
                  <c:v>9.8147133977181991</c:v>
                </c:pt>
                <c:pt idx="52823">
                  <c:v>9.8248702418149279</c:v>
                </c:pt>
                <c:pt idx="52824">
                  <c:v>9.870720374071432</c:v>
                </c:pt>
                <c:pt idx="52825">
                  <c:v>9.859042738542751</c:v>
                </c:pt>
                <c:pt idx="52826">
                  <c:v>9.8513769900022989</c:v>
                </c:pt>
                <c:pt idx="52827">
                  <c:v>9.870562876694768</c:v>
                </c:pt>
                <c:pt idx="52828">
                  <c:v>9.8548545060453723</c:v>
                </c:pt>
                <c:pt idx="52829">
                  <c:v>9.8373627389032592</c:v>
                </c:pt>
                <c:pt idx="52830">
                  <c:v>9.8604001078526711</c:v>
                </c:pt>
                <c:pt idx="52831">
                  <c:v>9.8565551562530853</c:v>
                </c:pt>
                <c:pt idx="52832">
                  <c:v>9.8533660100040539</c:v>
                </c:pt>
                <c:pt idx="52833">
                  <c:v>9.8574289812598828</c:v>
                </c:pt>
                <c:pt idx="52834">
                  <c:v>9.8645390795704575</c:v>
                </c:pt>
                <c:pt idx="52835">
                  <c:v>9.868019199463065</c:v>
                </c:pt>
                <c:pt idx="52836">
                  <c:v>9.8660662540658208</c:v>
                </c:pt>
                <c:pt idx="52837">
                  <c:v>9.8334884019665125</c:v>
                </c:pt>
                <c:pt idx="52838">
                  <c:v>9.8424314625267044</c:v>
                </c:pt>
                <c:pt idx="52839">
                  <c:v>9.861097479745272</c:v>
                </c:pt>
                <c:pt idx="52840">
                  <c:v>9.8761940966991855</c:v>
                </c:pt>
                <c:pt idx="52841">
                  <c:v>9.8709796770937803</c:v>
                </c:pt>
                <c:pt idx="52842">
                  <c:v>9.8633152151346124</c:v>
                </c:pt>
                <c:pt idx="52843">
                  <c:v>9.8565335509730083</c:v>
                </c:pt>
                <c:pt idx="52844">
                  <c:v>9.8137173174324879</c:v>
                </c:pt>
                <c:pt idx="52845">
                  <c:v>9.822813950358281</c:v>
                </c:pt>
                <c:pt idx="52846">
                  <c:v>9.8402834332568929</c:v>
                </c:pt>
                <c:pt idx="52847">
                  <c:v>9.8587265692809076</c:v>
                </c:pt>
                <c:pt idx="52848">
                  <c:v>9.8805528995582321</c:v>
                </c:pt>
                <c:pt idx="52849">
                  <c:v>9.8627432515713167</c:v>
                </c:pt>
                <c:pt idx="52850">
                  <c:v>9.8330951499569874</c:v>
                </c:pt>
                <c:pt idx="52851">
                  <c:v>9.8133833612828418</c:v>
                </c:pt>
                <c:pt idx="52852">
                  <c:v>9.8346350732350629</c:v>
                </c:pt>
                <c:pt idx="52853">
                  <c:v>9.8621198623837572</c:v>
                </c:pt>
                <c:pt idx="52854">
                  <c:v>9.881509269307303</c:v>
                </c:pt>
                <c:pt idx="52855">
                  <c:v>9.8990942507271367</c:v>
                </c:pt>
                <c:pt idx="52856">
                  <c:v>9.8905481793330399</c:v>
                </c:pt>
                <c:pt idx="52857">
                  <c:v>9.8874086632054432</c:v>
                </c:pt>
                <c:pt idx="52858">
                  <c:v>9.870058012800591</c:v>
                </c:pt>
                <c:pt idx="52859">
                  <c:v>9.8535468199145502</c:v>
                </c:pt>
                <c:pt idx="52860">
                  <c:v>9.8368081690296876</c:v>
                </c:pt>
                <c:pt idx="52861">
                  <c:v>9.8429548894626908</c:v>
                </c:pt>
                <c:pt idx="52862">
                  <c:v>9.8365449959576043</c:v>
                </c:pt>
                <c:pt idx="52863">
                  <c:v>9.8077753881280252</c:v>
                </c:pt>
                <c:pt idx="52864">
                  <c:v>9.8104754230719866</c:v>
                </c:pt>
                <c:pt idx="52865">
                  <c:v>9.851756996311094</c:v>
                </c:pt>
                <c:pt idx="52866">
                  <c:v>9.8661551179658584</c:v>
                </c:pt>
                <c:pt idx="52867">
                  <c:v>9.8898311624054891</c:v>
                </c:pt>
                <c:pt idx="52868">
                  <c:v>9.8809118634184703</c:v>
                </c:pt>
                <c:pt idx="52869">
                  <c:v>9.8789179549442618</c:v>
                </c:pt>
                <c:pt idx="52870">
                  <c:v>9.8654852083967324</c:v>
                </c:pt>
                <c:pt idx="52871">
                  <c:v>9.8486780805184857</c:v>
                </c:pt>
                <c:pt idx="52872">
                  <c:v>9.855295016864341</c:v>
                </c:pt>
                <c:pt idx="52873">
                  <c:v>9.8512470927273519</c:v>
                </c:pt>
                <c:pt idx="52874">
                  <c:v>9.840490413961728</c:v>
                </c:pt>
                <c:pt idx="52875">
                  <c:v>9.8260472519779753</c:v>
                </c:pt>
                <c:pt idx="52876">
                  <c:v>9.818239849332544</c:v>
                </c:pt>
                <c:pt idx="52877">
                  <c:v>9.8367296856063451</c:v>
                </c:pt>
                <c:pt idx="52878">
                  <c:v>9.843552890612381</c:v>
                </c:pt>
                <c:pt idx="52879">
                  <c:v>9.8550480255187676</c:v>
                </c:pt>
                <c:pt idx="52880">
                  <c:v>9.861745793597235</c:v>
                </c:pt>
                <c:pt idx="52881">
                  <c:v>9.8684990193138642</c:v>
                </c:pt>
                <c:pt idx="52882">
                  <c:v>9.8662759698594638</c:v>
                </c:pt>
                <c:pt idx="52883">
                  <c:v>9.8567213771103361</c:v>
                </c:pt>
                <c:pt idx="52884">
                  <c:v>9.8493241816226043</c:v>
                </c:pt>
                <c:pt idx="52885">
                  <c:v>9.8527941886483248</c:v>
                </c:pt>
                <c:pt idx="52886">
                  <c:v>9.8471156100094124</c:v>
                </c:pt>
                <c:pt idx="52887">
                  <c:v>9.8477722345408445</c:v>
                </c:pt>
                <c:pt idx="52888">
                  <c:v>9.8457280690036324</c:v>
                </c:pt>
                <c:pt idx="52889">
                  <c:v>9.8552628753384734</c:v>
                </c:pt>
                <c:pt idx="52890">
                  <c:v>9.865775698034799</c:v>
                </c:pt>
                <c:pt idx="52891">
                  <c:v>9.8543532200985204</c:v>
                </c:pt>
                <c:pt idx="52892">
                  <c:v>9.8491055474689251</c:v>
                </c:pt>
                <c:pt idx="52893">
                  <c:v>9.8510827515296544</c:v>
                </c:pt>
                <c:pt idx="52894">
                  <c:v>9.8504812723019697</c:v>
                </c:pt>
                <c:pt idx="52895">
                  <c:v>9.8535668456496541</c:v>
                </c:pt>
                <c:pt idx="52896">
                  <c:v>9.8608404084272063</c:v>
                </c:pt>
                <c:pt idx="52897">
                  <c:v>9.8784097981287147</c:v>
                </c:pt>
                <c:pt idx="52898">
                  <c:v>9.8643497827212396</c:v>
                </c:pt>
                <c:pt idx="52899">
                  <c:v>9.8717296610131164</c:v>
                </c:pt>
                <c:pt idx="52900">
                  <c:v>9.8530059141091222</c:v>
                </c:pt>
                <c:pt idx="52901">
                  <c:v>9.8451801016367</c:v>
                </c:pt>
                <c:pt idx="52902">
                  <c:v>9.8558493820085467</c:v>
                </c:pt>
                <c:pt idx="52903">
                  <c:v>9.8426283257051779</c:v>
                </c:pt>
                <c:pt idx="52904">
                  <c:v>9.8348301821173152</c:v>
                </c:pt>
                <c:pt idx="52905">
                  <c:v>9.8227437381871301</c:v>
                </c:pt>
                <c:pt idx="52906">
                  <c:v>9.8400322373105471</c:v>
                </c:pt>
                <c:pt idx="52907">
                  <c:v>9.8514552282283816</c:v>
                </c:pt>
                <c:pt idx="52908">
                  <c:v>9.8576869086860999</c:v>
                </c:pt>
                <c:pt idx="52909">
                  <c:v>9.8630049656843983</c:v>
                </c:pt>
                <c:pt idx="52910">
                  <c:v>9.8563378873627592</c:v>
                </c:pt>
                <c:pt idx="52911">
                  <c:v>9.8303552624528407</c:v>
                </c:pt>
                <c:pt idx="52912">
                  <c:v>9.8381001763054012</c:v>
                </c:pt>
                <c:pt idx="52913">
                  <c:v>9.844128005190889</c:v>
                </c:pt>
                <c:pt idx="52914">
                  <c:v>9.8549386418055906</c:v>
                </c:pt>
                <c:pt idx="52915">
                  <c:v>9.8715397745702695</c:v>
                </c:pt>
                <c:pt idx="52916">
                  <c:v>9.871957879676053</c:v>
                </c:pt>
                <c:pt idx="52917">
                  <c:v>9.8746842077831687</c:v>
                </c:pt>
                <c:pt idx="52918">
                  <c:v>9.8727946529487731</c:v>
                </c:pt>
                <c:pt idx="52919">
                  <c:v>9.852652794750302</c:v>
                </c:pt>
                <c:pt idx="52920">
                  <c:v>9.8256849850370429</c:v>
                </c:pt>
                <c:pt idx="52921">
                  <c:v>9.7931350096602827</c:v>
                </c:pt>
                <c:pt idx="52922">
                  <c:v>9.7931634071567153</c:v>
                </c:pt>
                <c:pt idx="52923">
                  <c:v>9.8034180503620743</c:v>
                </c:pt>
                <c:pt idx="52924">
                  <c:v>9.8345366447267235</c:v>
                </c:pt>
                <c:pt idx="52925">
                  <c:v>9.8715510681009473</c:v>
                </c:pt>
                <c:pt idx="52926">
                  <c:v>9.8818511686750199</c:v>
                </c:pt>
                <c:pt idx="52927">
                  <c:v>9.8874753749817685</c:v>
                </c:pt>
                <c:pt idx="52928">
                  <c:v>9.8876999262147649</c:v>
                </c:pt>
                <c:pt idx="52929">
                  <c:v>9.8641342335668671</c:v>
                </c:pt>
                <c:pt idx="52930">
                  <c:v>9.8503057972149772</c:v>
                </c:pt>
                <c:pt idx="52931">
                  <c:v>9.8215249466940158</c:v>
                </c:pt>
                <c:pt idx="52932">
                  <c:v>9.8109342240898378</c:v>
                </c:pt>
                <c:pt idx="52933">
                  <c:v>9.8271019077679096</c:v>
                </c:pt>
                <c:pt idx="52934">
                  <c:v>9.8326648710989595</c:v>
                </c:pt>
                <c:pt idx="52935">
                  <c:v>9.8408450535526644</c:v>
                </c:pt>
                <c:pt idx="52936">
                  <c:v>9.8499883454634336</c:v>
                </c:pt>
                <c:pt idx="52937">
                  <c:v>9.8343032685201415</c:v>
                </c:pt>
                <c:pt idx="52938">
                  <c:v>9.8314187388530527</c:v>
                </c:pt>
                <c:pt idx="52939">
                  <c:v>9.8376783295384893</c:v>
                </c:pt>
                <c:pt idx="52940">
                  <c:v>9.847895344988812</c:v>
                </c:pt>
                <c:pt idx="52941">
                  <c:v>9.8549286320421476</c:v>
                </c:pt>
                <c:pt idx="52942">
                  <c:v>9.8572514567511149</c:v>
                </c:pt>
                <c:pt idx="52943">
                  <c:v>9.845418981338403</c:v>
                </c:pt>
                <c:pt idx="52944">
                  <c:v>9.8538583449333323</c:v>
                </c:pt>
                <c:pt idx="52945">
                  <c:v>9.8888551594886209</c:v>
                </c:pt>
                <c:pt idx="52946">
                  <c:v>9.8990317617695123</c:v>
                </c:pt>
                <c:pt idx="52947">
                  <c:v>9.8996442132745113</c:v>
                </c:pt>
                <c:pt idx="52948">
                  <c:v>9.8719870468427811</c:v>
                </c:pt>
                <c:pt idx="52949">
                  <c:v>9.8518535288046181</c:v>
                </c:pt>
                <c:pt idx="52950">
                  <c:v>9.8427576902074811</c:v>
                </c:pt>
                <c:pt idx="52951">
                  <c:v>9.8115320906899299</c:v>
                </c:pt>
                <c:pt idx="52952">
                  <c:v>9.8048330639392578</c:v>
                </c:pt>
                <c:pt idx="52953">
                  <c:v>9.8073333460531469</c:v>
                </c:pt>
                <c:pt idx="52954">
                  <c:v>9.809056367041828</c:v>
                </c:pt>
                <c:pt idx="52955">
                  <c:v>9.8271733200429825</c:v>
                </c:pt>
                <c:pt idx="52956">
                  <c:v>9.8457262608960896</c:v>
                </c:pt>
                <c:pt idx="52957">
                  <c:v>9.8595742103304165</c:v>
                </c:pt>
                <c:pt idx="52958">
                  <c:v>9.8711508543064905</c:v>
                </c:pt>
                <c:pt idx="52959">
                  <c:v>9.8829523768932503</c:v>
                </c:pt>
                <c:pt idx="52960">
                  <c:v>9.8972121023708812</c:v>
                </c:pt>
                <c:pt idx="52961">
                  <c:v>9.8787212172802992</c:v>
                </c:pt>
                <c:pt idx="52962">
                  <c:v>9.8518605202008516</c:v>
                </c:pt>
                <c:pt idx="52963">
                  <c:v>9.8642239962189979</c:v>
                </c:pt>
                <c:pt idx="52964">
                  <c:v>9.8418979096067449</c:v>
                </c:pt>
                <c:pt idx="52965">
                  <c:v>9.8122287088654847</c:v>
                </c:pt>
                <c:pt idx="52966">
                  <c:v>9.8289143022629499</c:v>
                </c:pt>
                <c:pt idx="52967">
                  <c:v>9.8272597494065099</c:v>
                </c:pt>
                <c:pt idx="52968">
                  <c:v>9.8471190391263352</c:v>
                </c:pt>
                <c:pt idx="52969">
                  <c:v>9.8715466237786895</c:v>
                </c:pt>
                <c:pt idx="52970">
                  <c:v>9.8817517989602219</c:v>
                </c:pt>
                <c:pt idx="52971">
                  <c:v>9.8554677919688789</c:v>
                </c:pt>
                <c:pt idx="52972">
                  <c:v>9.8416663790706504</c:v>
                </c:pt>
                <c:pt idx="52973">
                  <c:v>9.8405490110252227</c:v>
                </c:pt>
                <c:pt idx="52974">
                  <c:v>9.8074230242817446</c:v>
                </c:pt>
                <c:pt idx="52975">
                  <c:v>9.7999835544041201</c:v>
                </c:pt>
                <c:pt idx="52976">
                  <c:v>9.8022037113125009</c:v>
                </c:pt>
                <c:pt idx="52977">
                  <c:v>9.8450200608401737</c:v>
                </c:pt>
                <c:pt idx="52978">
                  <c:v>9.8676637380881012</c:v>
                </c:pt>
                <c:pt idx="52979">
                  <c:v>9.8909013944868835</c:v>
                </c:pt>
                <c:pt idx="52980">
                  <c:v>9.8809636127979292</c:v>
                </c:pt>
                <c:pt idx="52981">
                  <c:v>9.870184947424697</c:v>
                </c:pt>
                <c:pt idx="52982">
                  <c:v>9.8658422744695233</c:v>
                </c:pt>
                <c:pt idx="52983">
                  <c:v>9.8475441914502202</c:v>
                </c:pt>
                <c:pt idx="52984">
                  <c:v>9.8334549154149435</c:v>
                </c:pt>
                <c:pt idx="52985">
                  <c:v>9.8438856844051053</c:v>
                </c:pt>
                <c:pt idx="52986">
                  <c:v>9.8365715631254602</c:v>
                </c:pt>
                <c:pt idx="52987">
                  <c:v>9.8374967826831572</c:v>
                </c:pt>
                <c:pt idx="52988">
                  <c:v>9.8333817463560944</c:v>
                </c:pt>
                <c:pt idx="52989">
                  <c:v>9.8449050760702157</c:v>
                </c:pt>
                <c:pt idx="52990">
                  <c:v>9.8233486276363049</c:v>
                </c:pt>
                <c:pt idx="52991">
                  <c:v>9.8236171585384895</c:v>
                </c:pt>
                <c:pt idx="52992">
                  <c:v>9.8522767824933801</c:v>
                </c:pt>
                <c:pt idx="52993">
                  <c:v>9.8481299894794283</c:v>
                </c:pt>
                <c:pt idx="52994">
                  <c:v>9.825778231070565</c:v>
                </c:pt>
                <c:pt idx="52995">
                  <c:v>9.8441370642641832</c:v>
                </c:pt>
                <c:pt idx="52996">
                  <c:v>9.8825193385280325</c:v>
                </c:pt>
                <c:pt idx="52997">
                  <c:v>9.894288904715534</c:v>
                </c:pt>
                <c:pt idx="52998">
                  <c:v>9.9095758725754788</c:v>
                </c:pt>
                <c:pt idx="52999">
                  <c:v>9.8625043359629636</c:v>
                </c:pt>
                <c:pt idx="53000">
                  <c:v>9.8160189926311201</c:v>
                </c:pt>
                <c:pt idx="53001">
                  <c:v>9.8367994255221394</c:v>
                </c:pt>
                <c:pt idx="53002">
                  <c:v>9.8705004318452207</c:v>
                </c:pt>
                <c:pt idx="53003">
                  <c:v>9.8784890482332273</c:v>
                </c:pt>
                <c:pt idx="53004">
                  <c:v>9.9037323349945741</c:v>
                </c:pt>
                <c:pt idx="53005">
                  <c:v>9.872052924307118</c:v>
                </c:pt>
                <c:pt idx="53006">
                  <c:v>9.8633496191729524</c:v>
                </c:pt>
                <c:pt idx="53007">
                  <c:v>9.9047161266987196</c:v>
                </c:pt>
                <c:pt idx="53008">
                  <c:v>9.9132481046926664</c:v>
                </c:pt>
                <c:pt idx="53009">
                  <c:v>9.8835058334557271</c:v>
                </c:pt>
                <c:pt idx="53010">
                  <c:v>9.8647237062012429</c:v>
                </c:pt>
                <c:pt idx="53011">
                  <c:v>9.8597048819228412</c:v>
                </c:pt>
                <c:pt idx="53012">
                  <c:v>9.8464937152447547</c:v>
                </c:pt>
                <c:pt idx="53013">
                  <c:v>9.8510680227142693</c:v>
                </c:pt>
                <c:pt idx="53014">
                  <c:v>9.8872092696330718</c:v>
                </c:pt>
                <c:pt idx="53015">
                  <c:v>9.9225450627365372</c:v>
                </c:pt>
                <c:pt idx="53016">
                  <c:v>9.9145123205530297</c:v>
                </c:pt>
                <c:pt idx="53017">
                  <c:v>9.9141659956739989</c:v>
                </c:pt>
                <c:pt idx="53018">
                  <c:v>9.9187449697826917</c:v>
                </c:pt>
                <c:pt idx="53019">
                  <c:v>9.9122551186238592</c:v>
                </c:pt>
                <c:pt idx="53020">
                  <c:v>9.941754189270938</c:v>
                </c:pt>
                <c:pt idx="53021">
                  <c:v>9.9217354888346456</c:v>
                </c:pt>
                <c:pt idx="53022">
                  <c:v>9.8885035604989024</c:v>
                </c:pt>
                <c:pt idx="53023">
                  <c:v>9.8963003166364665</c:v>
                </c:pt>
                <c:pt idx="53024">
                  <c:v>9.9753049570630292</c:v>
                </c:pt>
                <c:pt idx="53025">
                  <c:v>9.7948994780157435</c:v>
                </c:pt>
                <c:pt idx="53026">
                  <c:v>9.7427898529475652</c:v>
                </c:pt>
                <c:pt idx="53027">
                  <c:v>9.8634512210750316</c:v>
                </c:pt>
                <c:pt idx="53028">
                  <c:v>9.8310366210509947</c:v>
                </c:pt>
                <c:pt idx="53029">
                  <c:v>9.8339651821733476</c:v>
                </c:pt>
                <c:pt idx="53030">
                  <c:v>9.8561682374807713</c:v>
                </c:pt>
                <c:pt idx="53031">
                  <c:v>9.8602723359965392</c:v>
                </c:pt>
                <c:pt idx="53032">
                  <c:v>9.8369137351370011</c:v>
                </c:pt>
                <c:pt idx="53033">
                  <c:v>9.8364938431943099</c:v>
                </c:pt>
                <c:pt idx="53034">
                  <c:v>9.8491851778273585</c:v>
                </c:pt>
                <c:pt idx="53035">
                  <c:v>9.8778752272147869</c:v>
                </c:pt>
                <c:pt idx="53036">
                  <c:v>9.9003928145011599</c:v>
                </c:pt>
                <c:pt idx="53037">
                  <c:v>9.9197172627126733</c:v>
                </c:pt>
                <c:pt idx="53038">
                  <c:v>9.8904925744155161</c:v>
                </c:pt>
                <c:pt idx="53039">
                  <c:v>9.8699269606713678</c:v>
                </c:pt>
                <c:pt idx="53040">
                  <c:v>9.8363843271858595</c:v>
                </c:pt>
                <c:pt idx="53041">
                  <c:v>9.803428925250941</c:v>
                </c:pt>
                <c:pt idx="53042">
                  <c:v>9.7392613420135064</c:v>
                </c:pt>
                <c:pt idx="53043">
                  <c:v>9.7672839991825668</c:v>
                </c:pt>
                <c:pt idx="53044">
                  <c:v>9.8386850335437721</c:v>
                </c:pt>
                <c:pt idx="53045">
                  <c:v>9.8659136209520764</c:v>
                </c:pt>
                <c:pt idx="53046">
                  <c:v>9.8910779208783239</c:v>
                </c:pt>
                <c:pt idx="53047">
                  <c:v>9.9047648198772595</c:v>
                </c:pt>
                <c:pt idx="53048">
                  <c:v>9.9141496937728011</c:v>
                </c:pt>
                <c:pt idx="53049">
                  <c:v>9.8877237974924821</c:v>
                </c:pt>
                <c:pt idx="53050">
                  <c:v>9.8310030463765106</c:v>
                </c:pt>
                <c:pt idx="53051">
                  <c:v>9.7853228316863898</c:v>
                </c:pt>
                <c:pt idx="53052">
                  <c:v>9.7854871942104342</c:v>
                </c:pt>
                <c:pt idx="53053">
                  <c:v>9.7683906392496844</c:v>
                </c:pt>
                <c:pt idx="53054">
                  <c:v>9.7665273001717239</c:v>
                </c:pt>
                <c:pt idx="53055">
                  <c:v>9.7985867563491666</c:v>
                </c:pt>
                <c:pt idx="53056">
                  <c:v>9.8059465670395163</c:v>
                </c:pt>
                <c:pt idx="53057">
                  <c:v>9.8284926380130546</c:v>
                </c:pt>
                <c:pt idx="53058">
                  <c:v>9.8533240327141414</c:v>
                </c:pt>
                <c:pt idx="53059">
                  <c:v>9.8593778309604083</c:v>
                </c:pt>
                <c:pt idx="53060">
                  <c:v>9.8761266099367013</c:v>
                </c:pt>
                <c:pt idx="53061">
                  <c:v>9.880620531838332</c:v>
                </c:pt>
                <c:pt idx="53062">
                  <c:v>9.8816490916094875</c:v>
                </c:pt>
                <c:pt idx="53063">
                  <c:v>9.8639178994133534</c:v>
                </c:pt>
                <c:pt idx="53064">
                  <c:v>9.8525086618069615</c:v>
                </c:pt>
                <c:pt idx="53065">
                  <c:v>9.8296241600435135</c:v>
                </c:pt>
                <c:pt idx="53066">
                  <c:v>9.782864108880732</c:v>
                </c:pt>
                <c:pt idx="53067">
                  <c:v>9.7912047878811652</c:v>
                </c:pt>
                <c:pt idx="53068">
                  <c:v>9.8419423921423999</c:v>
                </c:pt>
                <c:pt idx="53069">
                  <c:v>9.8771286635831981</c:v>
                </c:pt>
                <c:pt idx="53070">
                  <c:v>9.9092695735051688</c:v>
                </c:pt>
                <c:pt idx="53071">
                  <c:v>9.888424234304205</c:v>
                </c:pt>
                <c:pt idx="53072">
                  <c:v>9.8460804763656373</c:v>
                </c:pt>
                <c:pt idx="53073">
                  <c:v>9.8177070209089017</c:v>
                </c:pt>
                <c:pt idx="53074">
                  <c:v>9.7991132878664526</c:v>
                </c:pt>
                <c:pt idx="53075">
                  <c:v>9.7861578221703507</c:v>
                </c:pt>
                <c:pt idx="53076">
                  <c:v>9.8135666316984178</c:v>
                </c:pt>
                <c:pt idx="53077">
                  <c:v>9.8439285475497424</c:v>
                </c:pt>
                <c:pt idx="53078">
                  <c:v>9.8320680981060473</c:v>
                </c:pt>
                <c:pt idx="53079">
                  <c:v>9.8133210160933917</c:v>
                </c:pt>
                <c:pt idx="53080">
                  <c:v>9.811553824752508</c:v>
                </c:pt>
                <c:pt idx="53081">
                  <c:v>9.8356703600787441</c:v>
                </c:pt>
                <c:pt idx="53082">
                  <c:v>9.8291945647172838</c:v>
                </c:pt>
                <c:pt idx="53083">
                  <c:v>9.8223721527869827</c:v>
                </c:pt>
                <c:pt idx="53084">
                  <c:v>9.8279401188259072</c:v>
                </c:pt>
                <c:pt idx="53085">
                  <c:v>9.857772421576227</c:v>
                </c:pt>
                <c:pt idx="53086">
                  <c:v>9.8866375166831286</c:v>
                </c:pt>
                <c:pt idx="53087">
                  <c:v>9.8910132427752284</c:v>
                </c:pt>
                <c:pt idx="53088">
                  <c:v>9.8755727250726597</c:v>
                </c:pt>
                <c:pt idx="53089">
                  <c:v>9.8187475875792067</c:v>
                </c:pt>
                <c:pt idx="53090">
                  <c:v>9.8332412878543831</c:v>
                </c:pt>
                <c:pt idx="53091">
                  <c:v>9.8597337489994903</c:v>
                </c:pt>
                <c:pt idx="53092">
                  <c:v>9.8532500890766315</c:v>
                </c:pt>
                <c:pt idx="53093">
                  <c:v>9.839987250868905</c:v>
                </c:pt>
                <c:pt idx="53094">
                  <c:v>9.8365480984634583</c:v>
                </c:pt>
                <c:pt idx="53095">
                  <c:v>9.8151876131375477</c:v>
                </c:pt>
                <c:pt idx="53096">
                  <c:v>9.8061470165933056</c:v>
                </c:pt>
                <c:pt idx="53097">
                  <c:v>9.8227639213863629</c:v>
                </c:pt>
                <c:pt idx="53098">
                  <c:v>9.8547267350459844</c:v>
                </c:pt>
                <c:pt idx="53099">
                  <c:v>9.8490521030287272</c:v>
                </c:pt>
                <c:pt idx="53100">
                  <c:v>9.8690405744347203</c:v>
                </c:pt>
                <c:pt idx="53101">
                  <c:v>9.8781484104958928</c:v>
                </c:pt>
                <c:pt idx="53102">
                  <c:v>9.8287958896213841</c:v>
                </c:pt>
                <c:pt idx="53103">
                  <c:v>9.7707333294393397</c:v>
                </c:pt>
                <c:pt idx="53104">
                  <c:v>9.7812987202593487</c:v>
                </c:pt>
                <c:pt idx="53105">
                  <c:v>9.7779422006961898</c:v>
                </c:pt>
                <c:pt idx="53106">
                  <c:v>9.7812516310622524</c:v>
                </c:pt>
                <c:pt idx="53107">
                  <c:v>9.8682744103538322</c:v>
                </c:pt>
                <c:pt idx="53108">
                  <c:v>9.8802500889913478</c:v>
                </c:pt>
                <c:pt idx="53109">
                  <c:v>9.8868929835273569</c:v>
                </c:pt>
                <c:pt idx="53110">
                  <c:v>9.8736236633457697</c:v>
                </c:pt>
                <c:pt idx="53111">
                  <c:v>9.8704310855459987</c:v>
                </c:pt>
                <c:pt idx="53112">
                  <c:v>9.8464804666737162</c:v>
                </c:pt>
                <c:pt idx="53113">
                  <c:v>9.7843370508468226</c:v>
                </c:pt>
                <c:pt idx="53114">
                  <c:v>9.7615013480067887</c:v>
                </c:pt>
                <c:pt idx="53115">
                  <c:v>9.7849073506210367</c:v>
                </c:pt>
                <c:pt idx="53116">
                  <c:v>9.8149574215315312</c:v>
                </c:pt>
                <c:pt idx="53117">
                  <c:v>9.8428154588028693</c:v>
                </c:pt>
                <c:pt idx="53118">
                  <c:v>9.9497105606208276</c:v>
                </c:pt>
                <c:pt idx="53119">
                  <c:v>9.9242336752602256</c:v>
                </c:pt>
                <c:pt idx="53120">
                  <c:v>9.9074693546353263</c:v>
                </c:pt>
                <c:pt idx="53121">
                  <c:v>9.8571735111662306</c:v>
                </c:pt>
                <c:pt idx="53122">
                  <c:v>9.8324997931730849</c:v>
                </c:pt>
                <c:pt idx="53123">
                  <c:v>9.821331489896389</c:v>
                </c:pt>
                <c:pt idx="53124">
                  <c:v>9.8004412633315319</c:v>
                </c:pt>
                <c:pt idx="53125">
                  <c:v>9.8315252573636052</c:v>
                </c:pt>
                <c:pt idx="53126">
                  <c:v>9.8197450458032502</c:v>
                </c:pt>
                <c:pt idx="53127">
                  <c:v>9.723190092835809</c:v>
                </c:pt>
                <c:pt idx="53128">
                  <c:v>9.7760089218767057</c:v>
                </c:pt>
                <c:pt idx="53129">
                  <c:v>10.017772218663298</c:v>
                </c:pt>
                <c:pt idx="53130">
                  <c:v>9.9392576573476941</c:v>
                </c:pt>
                <c:pt idx="53131">
                  <c:v>9.8944987798209318</c:v>
                </c:pt>
                <c:pt idx="53132">
                  <c:v>9.8331689534840425</c:v>
                </c:pt>
                <c:pt idx="53133">
                  <c:v>9.8468933679196429</c:v>
                </c:pt>
                <c:pt idx="53134">
                  <c:v>9.7988420068694193</c:v>
                </c:pt>
                <c:pt idx="53135">
                  <c:v>9.8240992017732118</c:v>
                </c:pt>
                <c:pt idx="53136">
                  <c:v>9.8720733550950044</c:v>
                </c:pt>
                <c:pt idx="53137">
                  <c:v>9.8716682063677279</c:v>
                </c:pt>
                <c:pt idx="53138">
                  <c:v>9.8719484443895542</c:v>
                </c:pt>
                <c:pt idx="53139">
                  <c:v>9.8829478594793887</c:v>
                </c:pt>
                <c:pt idx="53140">
                  <c:v>9.869090754785109</c:v>
                </c:pt>
                <c:pt idx="53141">
                  <c:v>9.8683810407870869</c:v>
                </c:pt>
                <c:pt idx="53142">
                  <c:v>9.8524058235875227</c:v>
                </c:pt>
                <c:pt idx="53143">
                  <c:v>9.8352765027399034</c:v>
                </c:pt>
                <c:pt idx="53144">
                  <c:v>9.8115690410797409</c:v>
                </c:pt>
                <c:pt idx="53145">
                  <c:v>9.8203712024864558</c:v>
                </c:pt>
                <c:pt idx="53146">
                  <c:v>9.8576162561724008</c:v>
                </c:pt>
                <c:pt idx="53147">
                  <c:v>9.8904522329309046</c:v>
                </c:pt>
                <c:pt idx="53148">
                  <c:v>9.8781145105292119</c:v>
                </c:pt>
                <c:pt idx="53149">
                  <c:v>9.8571817296922983</c:v>
                </c:pt>
                <c:pt idx="53150">
                  <c:v>9.8295998786875938</c:v>
                </c:pt>
                <c:pt idx="53151">
                  <c:v>9.8191963324101366</c:v>
                </c:pt>
                <c:pt idx="53152">
                  <c:v>9.8121420237896224</c:v>
                </c:pt>
                <c:pt idx="53153">
                  <c:v>9.798231250426559</c:v>
                </c:pt>
                <c:pt idx="53154">
                  <c:v>9.8123026407959415</c:v>
                </c:pt>
                <c:pt idx="53155">
                  <c:v>9.8318339761867328</c:v>
                </c:pt>
                <c:pt idx="53156">
                  <c:v>9.8279968881527662</c:v>
                </c:pt>
                <c:pt idx="53157">
                  <c:v>9.8849761157411322</c:v>
                </c:pt>
                <c:pt idx="53158">
                  <c:v>9.9505585182640086</c:v>
                </c:pt>
                <c:pt idx="53159">
                  <c:v>9.9616723126765407</c:v>
                </c:pt>
                <c:pt idx="53160">
                  <c:v>9.9175992154529045</c:v>
                </c:pt>
                <c:pt idx="53161">
                  <c:v>9.8782712365068424</c:v>
                </c:pt>
                <c:pt idx="53162">
                  <c:v>9.8331489636830494</c:v>
                </c:pt>
                <c:pt idx="53163">
                  <c:v>9.8135935464768878</c:v>
                </c:pt>
                <c:pt idx="53164">
                  <c:v>9.8719899305301997</c:v>
                </c:pt>
                <c:pt idx="53165">
                  <c:v>9.9421330219571811</c:v>
                </c:pt>
                <c:pt idx="53166">
                  <c:v>9.9578516326949664</c:v>
                </c:pt>
                <c:pt idx="53167">
                  <c:v>9.9669261221019418</c:v>
                </c:pt>
                <c:pt idx="53168">
                  <c:v>9.9729336670758464</c:v>
                </c:pt>
                <c:pt idx="53169">
                  <c:v>9.9518514452173559</c:v>
                </c:pt>
                <c:pt idx="53170">
                  <c:v>9.9056230390023927</c:v>
                </c:pt>
                <c:pt idx="53171">
                  <c:v>9.8466856354769288</c:v>
                </c:pt>
                <c:pt idx="53172">
                  <c:v>9.7929006445165996</c:v>
                </c:pt>
                <c:pt idx="53173">
                  <c:v>9.7914785825934363</c:v>
                </c:pt>
                <c:pt idx="53174">
                  <c:v>9.859175364862887</c:v>
                </c:pt>
                <c:pt idx="53175">
                  <c:v>9.9623910244956395</c:v>
                </c:pt>
                <c:pt idx="53176">
                  <c:v>9.9798991609655499</c:v>
                </c:pt>
                <c:pt idx="53177">
                  <c:v>10.005444063686905</c:v>
                </c:pt>
                <c:pt idx="53178">
                  <c:v>10.078409684380539</c:v>
                </c:pt>
                <c:pt idx="53179">
                  <c:v>10.112786337799562</c:v>
                </c:pt>
                <c:pt idx="53180">
                  <c:v>10.023084310228914</c:v>
                </c:pt>
                <c:pt idx="53181">
                  <c:v>9.8400526298363484</c:v>
                </c:pt>
                <c:pt idx="53182">
                  <c:v>9.6886450344064716</c:v>
                </c:pt>
                <c:pt idx="53183">
                  <c:v>9.6444911050780036</c:v>
                </c:pt>
                <c:pt idx="53184">
                  <c:v>9.7109604054509617</c:v>
                </c:pt>
                <c:pt idx="53185">
                  <c:v>9.8152072822518139</c:v>
                </c:pt>
                <c:pt idx="53186">
                  <c:v>9.9186072077094334</c:v>
                </c:pt>
                <c:pt idx="53187">
                  <c:v>10.018154069108675</c:v>
                </c:pt>
                <c:pt idx="53188">
                  <c:v>10.071290184962198</c:v>
                </c:pt>
                <c:pt idx="53189">
                  <c:v>10.04709651090902</c:v>
                </c:pt>
                <c:pt idx="53190">
                  <c:v>9.9504104520049488</c:v>
                </c:pt>
                <c:pt idx="53191">
                  <c:v>9.8611143556068264</c:v>
                </c:pt>
                <c:pt idx="53192">
                  <c:v>9.8231470065205873</c:v>
                </c:pt>
                <c:pt idx="53193">
                  <c:v>9.8727778923736214</c:v>
                </c:pt>
                <c:pt idx="53194">
                  <c:v>9.9496197574566327</c:v>
                </c:pt>
                <c:pt idx="53195">
                  <c:v>9.9689809068505788</c:v>
                </c:pt>
                <c:pt idx="53196">
                  <c:v>9.9461008269928879</c:v>
                </c:pt>
                <c:pt idx="53197">
                  <c:v>9.9209139159165716</c:v>
                </c:pt>
                <c:pt idx="53198">
                  <c:v>9.8814642313340748</c:v>
                </c:pt>
                <c:pt idx="53199">
                  <c:v>9.8981733027842953</c:v>
                </c:pt>
                <c:pt idx="53200">
                  <c:v>9.9625604376522574</c:v>
                </c:pt>
                <c:pt idx="53201">
                  <c:v>9.9685706821560061</c:v>
                </c:pt>
                <c:pt idx="53202">
                  <c:v>9.9353704601328179</c:v>
                </c:pt>
                <c:pt idx="53203">
                  <c:v>9.8849754708523623</c:v>
                </c:pt>
                <c:pt idx="53204">
                  <c:v>9.8140882898816439</c:v>
                </c:pt>
                <c:pt idx="53205">
                  <c:v>9.7397837971625911</c:v>
                </c:pt>
                <c:pt idx="53206">
                  <c:v>9.7007431125749317</c:v>
                </c:pt>
                <c:pt idx="53207">
                  <c:v>9.73054249137396</c:v>
                </c:pt>
                <c:pt idx="53208">
                  <c:v>9.8059582263102332</c:v>
                </c:pt>
                <c:pt idx="53209">
                  <c:v>9.8786666333894573</c:v>
                </c:pt>
                <c:pt idx="53210">
                  <c:v>9.9345121877386759</c:v>
                </c:pt>
                <c:pt idx="53211">
                  <c:v>9.9393313488799375</c:v>
                </c:pt>
                <c:pt idx="53212">
                  <c:v>9.8977061263091546</c:v>
                </c:pt>
                <c:pt idx="53213">
                  <c:v>9.8610473189336343</c:v>
                </c:pt>
                <c:pt idx="53214">
                  <c:v>9.8578671574727501</c:v>
                </c:pt>
                <c:pt idx="53215">
                  <c:v>9.7971631984001384</c:v>
                </c:pt>
                <c:pt idx="53216">
                  <c:v>9.7682707267922062</c:v>
                </c:pt>
                <c:pt idx="53217">
                  <c:v>9.7348504389057329</c:v>
                </c:pt>
                <c:pt idx="53218">
                  <c:v>9.7428716148382062</c:v>
                </c:pt>
                <c:pt idx="53219">
                  <c:v>9.7718896094591834</c:v>
                </c:pt>
                <c:pt idx="53220">
                  <c:v>9.8159431621050111</c:v>
                </c:pt>
                <c:pt idx="53221">
                  <c:v>9.8513640107007561</c:v>
                </c:pt>
                <c:pt idx="53222">
                  <c:v>9.8694659255321167</c:v>
                </c:pt>
                <c:pt idx="53223">
                  <c:v>9.8034012454580637</c:v>
                </c:pt>
                <c:pt idx="53224">
                  <c:v>9.7919864533603516</c:v>
                </c:pt>
                <c:pt idx="53225">
                  <c:v>9.8328567809586929</c:v>
                </c:pt>
                <c:pt idx="53226">
                  <c:v>9.8331419156876692</c:v>
                </c:pt>
                <c:pt idx="53227">
                  <c:v>9.8527675128550918</c:v>
                </c:pt>
                <c:pt idx="53228">
                  <c:v>9.8241965408721814</c:v>
                </c:pt>
                <c:pt idx="53229">
                  <c:v>9.713568273311207</c:v>
                </c:pt>
                <c:pt idx="53230">
                  <c:v>9.6531319865304308</c:v>
                </c:pt>
                <c:pt idx="53231">
                  <c:v>9.677262656833447</c:v>
                </c:pt>
                <c:pt idx="53232">
                  <c:v>9.7826114076112773</c:v>
                </c:pt>
                <c:pt idx="53233">
                  <c:v>9.8831021056056638</c:v>
                </c:pt>
                <c:pt idx="53234">
                  <c:v>9.8755582755555764</c:v>
                </c:pt>
                <c:pt idx="53235">
                  <c:v>9.8582462226461036</c:v>
                </c:pt>
                <c:pt idx="53236">
                  <c:v>9.862308153527156</c:v>
                </c:pt>
                <c:pt idx="53237">
                  <c:v>9.8522065267077252</c:v>
                </c:pt>
                <c:pt idx="53238">
                  <c:v>9.8281577738354073</c:v>
                </c:pt>
                <c:pt idx="53239">
                  <c:v>9.8070548669882882</c:v>
                </c:pt>
                <c:pt idx="53240">
                  <c:v>9.8317504734082544</c:v>
                </c:pt>
                <c:pt idx="53241">
                  <c:v>9.8139134609131986</c:v>
                </c:pt>
                <c:pt idx="53242">
                  <c:v>9.7731018974266153</c:v>
                </c:pt>
                <c:pt idx="53243">
                  <c:v>9.7981718948971075</c:v>
                </c:pt>
                <c:pt idx="53244">
                  <c:v>9.7334335468781497</c:v>
                </c:pt>
                <c:pt idx="53245">
                  <c:v>9.7142414916052662</c:v>
                </c:pt>
                <c:pt idx="53246">
                  <c:v>9.7289716782406437</c:v>
                </c:pt>
                <c:pt idx="53247">
                  <c:v>9.8072534923973382</c:v>
                </c:pt>
                <c:pt idx="53248">
                  <c:v>9.9081259652471303</c:v>
                </c:pt>
                <c:pt idx="53249">
                  <c:v>9.9524722476457015</c:v>
                </c:pt>
                <c:pt idx="53250">
                  <c:v>9.9644294218201868</c:v>
                </c:pt>
                <c:pt idx="53251">
                  <c:v>9.9336740460336266</c:v>
                </c:pt>
                <c:pt idx="53252">
                  <c:v>9.8630561967723569</c:v>
                </c:pt>
                <c:pt idx="53253">
                  <c:v>9.7656448617933371</c:v>
                </c:pt>
                <c:pt idx="53254">
                  <c:v>9.7148597874971614</c:v>
                </c:pt>
                <c:pt idx="53255">
                  <c:v>9.6984614392888808</c:v>
                </c:pt>
                <c:pt idx="53256">
                  <c:v>9.7311568215116839</c:v>
                </c:pt>
                <c:pt idx="53257">
                  <c:v>9.7855810682907745</c:v>
                </c:pt>
                <c:pt idx="53258">
                  <c:v>9.8356411695066814</c:v>
                </c:pt>
                <c:pt idx="53259">
                  <c:v>9.8646911785934144</c:v>
                </c:pt>
                <c:pt idx="53260">
                  <c:v>9.8767991439520841</c:v>
                </c:pt>
                <c:pt idx="53261">
                  <c:v>9.8311420132400649</c:v>
                </c:pt>
                <c:pt idx="53262">
                  <c:v>9.7960551814611456</c:v>
                </c:pt>
                <c:pt idx="53263">
                  <c:v>9.9336256197520729</c:v>
                </c:pt>
                <c:pt idx="53264">
                  <c:v>9.647868761156996</c:v>
                </c:pt>
                <c:pt idx="53265">
                  <c:v>9.8151601263061661</c:v>
                </c:pt>
                <c:pt idx="53266">
                  <c:v>9.9282553644831992</c:v>
                </c:pt>
                <c:pt idx="53267">
                  <c:v>9.8147714489513636</c:v>
                </c:pt>
                <c:pt idx="53268">
                  <c:v>9.8350538074451936</c:v>
                </c:pt>
                <c:pt idx="53269">
                  <c:v>9.8703193649727048</c:v>
                </c:pt>
                <c:pt idx="53270">
                  <c:v>9.82928234406074</c:v>
                </c:pt>
                <c:pt idx="53271">
                  <c:v>9.788296864938161</c:v>
                </c:pt>
                <c:pt idx="53272">
                  <c:v>9.7877366293930024</c:v>
                </c:pt>
                <c:pt idx="53273">
                  <c:v>9.8342217530049805</c:v>
                </c:pt>
                <c:pt idx="53274">
                  <c:v>9.8393744164962307</c:v>
                </c:pt>
                <c:pt idx="53275">
                  <c:v>9.8159258022648981</c:v>
                </c:pt>
                <c:pt idx="53276">
                  <c:v>9.8424683777316897</c:v>
                </c:pt>
                <c:pt idx="53277">
                  <c:v>9.9131336479902377</c:v>
                </c:pt>
                <c:pt idx="53278">
                  <c:v>9.9523821180793881</c:v>
                </c:pt>
                <c:pt idx="53279">
                  <c:v>9.9351131432817343</c:v>
                </c:pt>
                <c:pt idx="53280">
                  <c:v>9.898757630294833</c:v>
                </c:pt>
                <c:pt idx="53281">
                  <c:v>9.8389105753304715</c:v>
                </c:pt>
                <c:pt idx="53282">
                  <c:v>9.819996653454913</c:v>
                </c:pt>
                <c:pt idx="53283">
                  <c:v>9.8290218988323677</c:v>
                </c:pt>
                <c:pt idx="53284">
                  <c:v>9.8667255813645891</c:v>
                </c:pt>
                <c:pt idx="53285">
                  <c:v>9.9222566698197507</c:v>
                </c:pt>
                <c:pt idx="53286">
                  <c:v>9.9617979382348665</c:v>
                </c:pt>
                <c:pt idx="53287">
                  <c:v>9.9757145465713837</c:v>
                </c:pt>
                <c:pt idx="53288">
                  <c:v>9.9582212172275621</c:v>
                </c:pt>
                <c:pt idx="53289">
                  <c:v>9.9205413909793556</c:v>
                </c:pt>
                <c:pt idx="53290">
                  <c:v>9.9055027610369066</c:v>
                </c:pt>
                <c:pt idx="53291">
                  <c:v>9.8685333723576818</c:v>
                </c:pt>
                <c:pt idx="53292">
                  <c:v>9.8477751150801147</c:v>
                </c:pt>
                <c:pt idx="53293">
                  <c:v>9.8502230925038852</c:v>
                </c:pt>
                <c:pt idx="53294">
                  <c:v>9.8512438208510247</c:v>
                </c:pt>
                <c:pt idx="53295">
                  <c:v>9.887076596704782</c:v>
                </c:pt>
                <c:pt idx="53296">
                  <c:v>9.7912248610270947</c:v>
                </c:pt>
                <c:pt idx="53297">
                  <c:v>9.7033124383455291</c:v>
                </c:pt>
                <c:pt idx="53298">
                  <c:v>9.7465460071083179</c:v>
                </c:pt>
                <c:pt idx="53299">
                  <c:v>9.7926566030555513</c:v>
                </c:pt>
                <c:pt idx="53300">
                  <c:v>9.8299446377760695</c:v>
                </c:pt>
                <c:pt idx="53301">
                  <c:v>9.8380163383882842</c:v>
                </c:pt>
                <c:pt idx="53302">
                  <c:v>9.8741889230932127</c:v>
                </c:pt>
                <c:pt idx="53303">
                  <c:v>9.9323865504807785</c:v>
                </c:pt>
                <c:pt idx="53304">
                  <c:v>9.9629896507105595</c:v>
                </c:pt>
                <c:pt idx="53305">
                  <c:v>9.914237497263402</c:v>
                </c:pt>
                <c:pt idx="53306">
                  <c:v>9.8241550524742536</c:v>
                </c:pt>
                <c:pt idx="53307">
                  <c:v>9.7280059382364961</c:v>
                </c:pt>
                <c:pt idx="53308">
                  <c:v>9.724469164351083</c:v>
                </c:pt>
                <c:pt idx="53309">
                  <c:v>9.8019730056263743</c:v>
                </c:pt>
                <c:pt idx="53310">
                  <c:v>9.8843831221833245</c:v>
                </c:pt>
                <c:pt idx="53311">
                  <c:v>9.948808829378935</c:v>
                </c:pt>
                <c:pt idx="53312">
                  <c:v>10.00000512841485</c:v>
                </c:pt>
                <c:pt idx="53313">
                  <c:v>10.009119291493489</c:v>
                </c:pt>
                <c:pt idx="53314">
                  <c:v>10.005074144144357</c:v>
                </c:pt>
                <c:pt idx="53315">
                  <c:v>9.9167195169987057</c:v>
                </c:pt>
                <c:pt idx="53316">
                  <c:v>9.8409190118475287</c:v>
                </c:pt>
                <c:pt idx="53317">
                  <c:v>9.8099851466905577</c:v>
                </c:pt>
                <c:pt idx="53318">
                  <c:v>9.7621219963239589</c:v>
                </c:pt>
                <c:pt idx="53319">
                  <c:v>9.7662641891183171</c:v>
                </c:pt>
                <c:pt idx="53320">
                  <c:v>9.7971009592589091</c:v>
                </c:pt>
                <c:pt idx="53321">
                  <c:v>9.8489765507232701</c:v>
                </c:pt>
                <c:pt idx="53322">
                  <c:v>9.8811127355757762</c:v>
                </c:pt>
                <c:pt idx="53323">
                  <c:v>9.8827097293313138</c:v>
                </c:pt>
                <c:pt idx="53324">
                  <c:v>9.8731097271755335</c:v>
                </c:pt>
                <c:pt idx="53325">
                  <c:v>9.8830494106712017</c:v>
                </c:pt>
                <c:pt idx="53326">
                  <c:v>9.880542235415616</c:v>
                </c:pt>
                <c:pt idx="53327">
                  <c:v>9.8890275544398865</c:v>
                </c:pt>
                <c:pt idx="53328">
                  <c:v>9.8592054641404037</c:v>
                </c:pt>
                <c:pt idx="53329">
                  <c:v>9.8326365261582609</c:v>
                </c:pt>
                <c:pt idx="53330">
                  <c:v>9.8044937968322241</c:v>
                </c:pt>
                <c:pt idx="53331">
                  <c:v>9.8307862862840842</c:v>
                </c:pt>
                <c:pt idx="53332">
                  <c:v>9.867325461819398</c:v>
                </c:pt>
                <c:pt idx="53333">
                  <c:v>9.9084684398200569</c:v>
                </c:pt>
                <c:pt idx="53334">
                  <c:v>10.03951128605687</c:v>
                </c:pt>
                <c:pt idx="53335">
                  <c:v>10.111129262270476</c:v>
                </c:pt>
                <c:pt idx="53336">
                  <c:v>10.07039690391659</c:v>
                </c:pt>
                <c:pt idx="53337">
                  <c:v>9.9187757828636798</c:v>
                </c:pt>
                <c:pt idx="53338">
                  <c:v>9.7224432620620078</c:v>
                </c:pt>
                <c:pt idx="53339">
                  <c:v>9.599475133744896</c:v>
                </c:pt>
                <c:pt idx="53340">
                  <c:v>9.6257893298509138</c:v>
                </c:pt>
                <c:pt idx="53341">
                  <c:v>9.7506887156536415</c:v>
                </c:pt>
                <c:pt idx="53342">
                  <c:v>9.9671836742391129</c:v>
                </c:pt>
                <c:pt idx="53343">
                  <c:v>10.151223831797394</c:v>
                </c:pt>
                <c:pt idx="53344">
                  <c:v>10.196311411213735</c:v>
                </c:pt>
                <c:pt idx="53345">
                  <c:v>10.095702209768369</c:v>
                </c:pt>
                <c:pt idx="53346">
                  <c:v>9.9147254365865454</c:v>
                </c:pt>
                <c:pt idx="53347">
                  <c:v>9.7850528422735348</c:v>
                </c:pt>
                <c:pt idx="53348">
                  <c:v>9.7708870950835927</c:v>
                </c:pt>
                <c:pt idx="53349">
                  <c:v>9.8762664029468095</c:v>
                </c:pt>
                <c:pt idx="53350">
                  <c:v>9.9806902337787768</c:v>
                </c:pt>
                <c:pt idx="53351">
                  <c:v>9.9744056474984681</c:v>
                </c:pt>
                <c:pt idx="53352">
                  <c:v>9.8960677414984026</c:v>
                </c:pt>
                <c:pt idx="53353">
                  <c:v>9.7701346690700568</c:v>
                </c:pt>
                <c:pt idx="53354">
                  <c:v>9.6759194939465534</c:v>
                </c:pt>
                <c:pt idx="53355">
                  <c:v>9.6555869829328227</c:v>
                </c:pt>
                <c:pt idx="53356">
                  <c:v>9.7539220235055275</c:v>
                </c:pt>
                <c:pt idx="53357">
                  <c:v>9.9288287355914449</c:v>
                </c:pt>
                <c:pt idx="53358">
                  <c:v>10.077902345153712</c:v>
                </c:pt>
                <c:pt idx="53359">
                  <c:v>10.088003673165394</c:v>
                </c:pt>
                <c:pt idx="53360">
                  <c:v>9.9520842094362347</c:v>
                </c:pt>
                <c:pt idx="53361">
                  <c:v>9.7269979991425384</c:v>
                </c:pt>
                <c:pt idx="53362">
                  <c:v>9.5481083866538849</c:v>
                </c:pt>
                <c:pt idx="53363">
                  <c:v>9.5072640564539803</c:v>
                </c:pt>
                <c:pt idx="53364">
                  <c:v>9.667410179113606</c:v>
                </c:pt>
                <c:pt idx="53365">
                  <c:v>9.9244272461980767</c:v>
                </c:pt>
                <c:pt idx="53366">
                  <c:v>10.096664625639107</c:v>
                </c:pt>
                <c:pt idx="53367">
                  <c:v>10.111905095194148</c:v>
                </c:pt>
                <c:pt idx="53368">
                  <c:v>9.9724855635776457</c:v>
                </c:pt>
                <c:pt idx="53369">
                  <c:v>9.8038330406415817</c:v>
                </c:pt>
                <c:pt idx="53370">
                  <c:v>9.707511648655645</c:v>
                </c:pt>
                <c:pt idx="53371">
                  <c:v>9.6434211204117073</c:v>
                </c:pt>
                <c:pt idx="53372">
                  <c:v>9.6709614613403687</c:v>
                </c:pt>
                <c:pt idx="53373">
                  <c:v>9.7078566789476675</c:v>
                </c:pt>
                <c:pt idx="53374">
                  <c:v>9.7171774538040374</c:v>
                </c:pt>
                <c:pt idx="53375">
                  <c:v>9.6800952102739863</c:v>
                </c:pt>
                <c:pt idx="53376">
                  <c:v>9.6968579190736843</c:v>
                </c:pt>
                <c:pt idx="53377">
                  <c:v>9.7546007008467583</c:v>
                </c:pt>
                <c:pt idx="53378">
                  <c:v>9.8577144530961203</c:v>
                </c:pt>
                <c:pt idx="53379">
                  <c:v>9.9598923628635809</c:v>
                </c:pt>
                <c:pt idx="53380">
                  <c:v>9.9846597953883443</c:v>
                </c:pt>
                <c:pt idx="53381">
                  <c:v>9.8878433977540201</c:v>
                </c:pt>
                <c:pt idx="53382">
                  <c:v>9.7715255043789533</c:v>
                </c:pt>
                <c:pt idx="53383">
                  <c:v>9.6683096972202733</c:v>
                </c:pt>
                <c:pt idx="53384">
                  <c:v>9.6222916308039252</c:v>
                </c:pt>
                <c:pt idx="53385">
                  <c:v>9.6435966609949446</c:v>
                </c:pt>
                <c:pt idx="53386">
                  <c:v>9.7221813525473788</c:v>
                </c:pt>
                <c:pt idx="53387">
                  <c:v>9.8069490400142634</c:v>
                </c:pt>
                <c:pt idx="53388">
                  <c:v>9.8030150172839274</c:v>
                </c:pt>
                <c:pt idx="53389">
                  <c:v>9.7834573765837902</c:v>
                </c:pt>
                <c:pt idx="53390">
                  <c:v>9.7811564257077812</c:v>
                </c:pt>
                <c:pt idx="53391">
                  <c:v>9.7646536649927338</c:v>
                </c:pt>
                <c:pt idx="53392">
                  <c:v>9.7616122205940563</c:v>
                </c:pt>
                <c:pt idx="53393">
                  <c:v>9.7810338016326099</c:v>
                </c:pt>
                <c:pt idx="53394">
                  <c:v>9.8001301769106135</c:v>
                </c:pt>
                <c:pt idx="53395">
                  <c:v>9.7670855646165329</c:v>
                </c:pt>
                <c:pt idx="53396">
                  <c:v>9.7602719303386358</c:v>
                </c:pt>
                <c:pt idx="53397">
                  <c:v>9.7824618483717281</c:v>
                </c:pt>
                <c:pt idx="53398">
                  <c:v>9.8545178319017754</c:v>
                </c:pt>
                <c:pt idx="53399">
                  <c:v>9.9372794142557304</c:v>
                </c:pt>
                <c:pt idx="53400">
                  <c:v>9.9327865798580408</c:v>
                </c:pt>
                <c:pt idx="53401">
                  <c:v>9.8422374764322811</c:v>
                </c:pt>
                <c:pt idx="53402">
                  <c:v>9.7729111882941382</c:v>
                </c:pt>
                <c:pt idx="53403">
                  <c:v>9.7307447440624291</c:v>
                </c:pt>
                <c:pt idx="53404">
                  <c:v>9.6735208559911818</c:v>
                </c:pt>
                <c:pt idx="53405">
                  <c:v>9.6980724493094925</c:v>
                </c:pt>
                <c:pt idx="53406">
                  <c:v>9.8147878211725459</c:v>
                </c:pt>
                <c:pt idx="53407">
                  <c:v>9.9257677662826254</c:v>
                </c:pt>
                <c:pt idx="53408">
                  <c:v>9.9532263970308019</c:v>
                </c:pt>
                <c:pt idx="53409">
                  <c:v>9.8898101373227316</c:v>
                </c:pt>
                <c:pt idx="53410">
                  <c:v>9.7745602365265629</c:v>
                </c:pt>
                <c:pt idx="53411">
                  <c:v>9.6891079092559167</c:v>
                </c:pt>
                <c:pt idx="53412">
                  <c:v>9.6477240283399297</c:v>
                </c:pt>
                <c:pt idx="53413">
                  <c:v>9.6970847042413197</c:v>
                </c:pt>
                <c:pt idx="53414">
                  <c:v>9.8553360877023835</c:v>
                </c:pt>
                <c:pt idx="53415">
                  <c:v>9.9815504371262911</c:v>
                </c:pt>
                <c:pt idx="53416">
                  <c:v>10.035318773169543</c:v>
                </c:pt>
                <c:pt idx="53417">
                  <c:v>9.9919879158067406</c:v>
                </c:pt>
                <c:pt idx="53418">
                  <c:v>9.8701081289541204</c:v>
                </c:pt>
                <c:pt idx="53419">
                  <c:v>9.748448418624621</c:v>
                </c:pt>
                <c:pt idx="53420">
                  <c:v>9.6292887892404497</c:v>
                </c:pt>
                <c:pt idx="53421">
                  <c:v>9.6164113961284308</c:v>
                </c:pt>
                <c:pt idx="53422">
                  <c:v>9.7168568287632695</c:v>
                </c:pt>
                <c:pt idx="53423">
                  <c:v>9.7843226246069506</c:v>
                </c:pt>
                <c:pt idx="53424">
                  <c:v>9.90231386643093</c:v>
                </c:pt>
                <c:pt idx="53425">
                  <c:v>9.9520769124537871</c:v>
                </c:pt>
                <c:pt idx="53426">
                  <c:v>9.9599842838237755</c:v>
                </c:pt>
                <c:pt idx="53427">
                  <c:v>9.9219397033291639</c:v>
                </c:pt>
                <c:pt idx="53428">
                  <c:v>9.9054512699265214</c:v>
                </c:pt>
                <c:pt idx="53429">
                  <c:v>9.8940450563502829</c:v>
                </c:pt>
                <c:pt idx="53430">
                  <c:v>9.8622652032741644</c:v>
                </c:pt>
                <c:pt idx="53431">
                  <c:v>9.8315285950579021</c:v>
                </c:pt>
                <c:pt idx="53432">
                  <c:v>9.752106340318301</c:v>
                </c:pt>
                <c:pt idx="53433">
                  <c:v>9.7090583554105478</c:v>
                </c:pt>
                <c:pt idx="53434">
                  <c:v>9.7897643890401476</c:v>
                </c:pt>
                <c:pt idx="53435">
                  <c:v>9.8805080998769377</c:v>
                </c:pt>
                <c:pt idx="53436">
                  <c:v>9.9531358544408128</c:v>
                </c:pt>
                <c:pt idx="53437">
                  <c:v>9.9703959248922285</c:v>
                </c:pt>
                <c:pt idx="53438">
                  <c:v>9.9690475054228109</c:v>
                </c:pt>
                <c:pt idx="53439">
                  <c:v>9.8717715350700654</c:v>
                </c:pt>
                <c:pt idx="53440">
                  <c:v>9.8195349044295721</c:v>
                </c:pt>
                <c:pt idx="53441">
                  <c:v>9.75524513380355</c:v>
                </c:pt>
                <c:pt idx="53442">
                  <c:v>9.7462056582146754</c:v>
                </c:pt>
                <c:pt idx="53443">
                  <c:v>9.8469585007902296</c:v>
                </c:pt>
                <c:pt idx="53444">
                  <c:v>9.9401019002913173</c:v>
                </c:pt>
                <c:pt idx="53445">
                  <c:v>10.023730119548102</c:v>
                </c:pt>
                <c:pt idx="53446">
                  <c:v>10.06790773243547</c:v>
                </c:pt>
                <c:pt idx="53447">
                  <c:v>10.049390313606397</c:v>
                </c:pt>
                <c:pt idx="53448">
                  <c:v>9.9577226619558488</c:v>
                </c:pt>
                <c:pt idx="53449">
                  <c:v>9.8818387237069452</c:v>
                </c:pt>
                <c:pt idx="53450">
                  <c:v>9.805314734941101</c:v>
                </c:pt>
                <c:pt idx="53451">
                  <c:v>9.7085577115985391</c:v>
                </c:pt>
                <c:pt idx="53452">
                  <c:v>9.7320652656154483</c:v>
                </c:pt>
                <c:pt idx="53453">
                  <c:v>9.6953823064719007</c:v>
                </c:pt>
                <c:pt idx="53454">
                  <c:v>9.6871583542592461</c:v>
                </c:pt>
                <c:pt idx="53455">
                  <c:v>9.5501387267754065</c:v>
                </c:pt>
                <c:pt idx="53456">
                  <c:v>9.6438877155758203</c:v>
                </c:pt>
                <c:pt idx="53457">
                  <c:v>9.7901854108855986</c:v>
                </c:pt>
                <c:pt idx="53458">
                  <c:v>9.618195471747482</c:v>
                </c:pt>
                <c:pt idx="53459">
                  <c:v>9.6120594018659595</c:v>
                </c:pt>
                <c:pt idx="53460">
                  <c:v>9.5061346983617909</c:v>
                </c:pt>
                <c:pt idx="53461">
                  <c:v>9.4256569199058298</c:v>
                </c:pt>
                <c:pt idx="53462">
                  <c:v>9.3552062575084491</c:v>
                </c:pt>
                <c:pt idx="53463">
                  <c:v>9.3418264244112947</c:v>
                </c:pt>
                <c:pt idx="53464">
                  <c:v>9.4423284667215839</c:v>
                </c:pt>
                <c:pt idx="53465">
                  <c:v>9.6118179558700874</c:v>
                </c:pt>
                <c:pt idx="53466">
                  <c:v>9.868408479284545</c:v>
                </c:pt>
                <c:pt idx="53467">
                  <c:v>10.128515796049337</c:v>
                </c:pt>
                <c:pt idx="53468">
                  <c:v>10.392035513560812</c:v>
                </c:pt>
                <c:pt idx="53469">
                  <c:v>10.579680739990026</c:v>
                </c:pt>
                <c:pt idx="53470">
                  <c:v>10.651180581060927</c:v>
                </c:pt>
                <c:pt idx="53471">
                  <c:v>10.523105870708953</c:v>
                </c:pt>
                <c:pt idx="53472">
                  <c:v>10.252785596526714</c:v>
                </c:pt>
                <c:pt idx="53473">
                  <c:v>9.998290187526564</c:v>
                </c:pt>
                <c:pt idx="53474">
                  <c:v>9.7221732976169157</c:v>
                </c:pt>
                <c:pt idx="53475">
                  <c:v>9.6039137165349882</c:v>
                </c:pt>
                <c:pt idx="53476">
                  <c:v>9.6405127274394999</c:v>
                </c:pt>
                <c:pt idx="53477">
                  <c:v>9.7607969142973303</c:v>
                </c:pt>
                <c:pt idx="53478">
                  <c:v>9.9141662883531119</c:v>
                </c:pt>
                <c:pt idx="53479">
                  <c:v>10.047038744931488</c:v>
                </c:pt>
                <c:pt idx="53480">
                  <c:v>10.107937547964637</c:v>
                </c:pt>
                <c:pt idx="53481">
                  <c:v>10.1251733089971</c:v>
                </c:pt>
                <c:pt idx="53482">
                  <c:v>10.120254566670001</c:v>
                </c:pt>
                <c:pt idx="53483">
                  <c:v>10.093944009969791</c:v>
                </c:pt>
                <c:pt idx="53484">
                  <c:v>10.065467441673047</c:v>
                </c:pt>
                <c:pt idx="53485">
                  <c:v>10.070864383922592</c:v>
                </c:pt>
                <c:pt idx="53486">
                  <c:v>10.049834143061659</c:v>
                </c:pt>
                <c:pt idx="53487">
                  <c:v>9.9359637144274657</c:v>
                </c:pt>
                <c:pt idx="53488">
                  <c:v>9.8260106684405333</c:v>
                </c:pt>
                <c:pt idx="53489">
                  <c:v>9.7732345310548787</c:v>
                </c:pt>
                <c:pt idx="53490">
                  <c:v>9.6910038253587274</c:v>
                </c:pt>
                <c:pt idx="53491">
                  <c:v>9.6120473185791688</c:v>
                </c:pt>
                <c:pt idx="53492">
                  <c:v>9.576902032995525</c:v>
                </c:pt>
                <c:pt idx="53493">
                  <c:v>9.6209923936412167</c:v>
                </c:pt>
                <c:pt idx="53494">
                  <c:v>9.7279225369559175</c:v>
                </c:pt>
                <c:pt idx="53495">
                  <c:v>9.8359543345921772</c:v>
                </c:pt>
                <c:pt idx="53496">
                  <c:v>9.9898228340322088</c:v>
                </c:pt>
                <c:pt idx="53497">
                  <c:v>10.000571908915891</c:v>
                </c:pt>
                <c:pt idx="53498">
                  <c:v>9.8658328764860155</c:v>
                </c:pt>
                <c:pt idx="53499">
                  <c:v>9.7082488393030868</c:v>
                </c:pt>
                <c:pt idx="53500">
                  <c:v>9.572124792485269</c:v>
                </c:pt>
                <c:pt idx="53501">
                  <c:v>9.4958707463737362</c:v>
                </c:pt>
                <c:pt idx="53502">
                  <c:v>9.4693702813723295</c:v>
                </c:pt>
                <c:pt idx="53503">
                  <c:v>9.4064875099136707</c:v>
                </c:pt>
                <c:pt idx="53504">
                  <c:v>9.3354734380433957</c:v>
                </c:pt>
                <c:pt idx="53505">
                  <c:v>9.3448101100973506</c:v>
                </c:pt>
                <c:pt idx="53506">
                  <c:v>9.444028298082543</c:v>
                </c:pt>
                <c:pt idx="53507">
                  <c:v>9.5756649328869514</c:v>
                </c:pt>
                <c:pt idx="53508">
                  <c:v>9.6978272715136171</c:v>
                </c:pt>
                <c:pt idx="53509">
                  <c:v>9.732749579934671</c:v>
                </c:pt>
                <c:pt idx="53510">
                  <c:v>9.6426201268610487</c:v>
                </c:pt>
                <c:pt idx="53511">
                  <c:v>9.6045744294785003</c:v>
                </c:pt>
                <c:pt idx="53512">
                  <c:v>9.7711306712667447</c:v>
                </c:pt>
                <c:pt idx="53513">
                  <c:v>10.062916505860967</c:v>
                </c:pt>
                <c:pt idx="53514">
                  <c:v>10.15541686879217</c:v>
                </c:pt>
                <c:pt idx="53515">
                  <c:v>10.103854375786302</c:v>
                </c:pt>
                <c:pt idx="53516">
                  <c:v>10.010006933785279</c:v>
                </c:pt>
                <c:pt idx="53517">
                  <c:v>9.9372506608306743</c:v>
                </c:pt>
                <c:pt idx="53518">
                  <c:v>9.8640226131777453</c:v>
                </c:pt>
                <c:pt idx="53519">
                  <c:v>9.7747086295308705</c:v>
                </c:pt>
                <c:pt idx="53520">
                  <c:v>9.6917632305106096</c:v>
                </c:pt>
                <c:pt idx="53521">
                  <c:v>9.6813249523280245</c:v>
                </c:pt>
                <c:pt idx="53522">
                  <c:v>9.7249034584761489</c:v>
                </c:pt>
                <c:pt idx="53523">
                  <c:v>9.7278954703699121</c:v>
                </c:pt>
                <c:pt idx="53524">
                  <c:v>9.5934401537706275</c:v>
                </c:pt>
                <c:pt idx="53525">
                  <c:v>9.4452171587031177</c:v>
                </c:pt>
                <c:pt idx="53526">
                  <c:v>9.4153210255882058</c:v>
                </c:pt>
                <c:pt idx="53527">
                  <c:v>9.7181075441519038</c:v>
                </c:pt>
                <c:pt idx="53528">
                  <c:v>10.051450715288937</c:v>
                </c:pt>
                <c:pt idx="53529">
                  <c:v>10.177450104878728</c:v>
                </c:pt>
                <c:pt idx="53530">
                  <c:v>10.118037842053406</c:v>
                </c:pt>
                <c:pt idx="53531">
                  <c:v>9.9930340676656435</c:v>
                </c:pt>
                <c:pt idx="53532">
                  <c:v>9.8562240360426294</c:v>
                </c:pt>
                <c:pt idx="53533">
                  <c:v>9.856445991589764</c:v>
                </c:pt>
                <c:pt idx="53534">
                  <c:v>9.9293149085531507</c:v>
                </c:pt>
                <c:pt idx="53535">
                  <c:v>10.016640983710255</c:v>
                </c:pt>
                <c:pt idx="53536">
                  <c:v>9.9392263047190816</c:v>
                </c:pt>
                <c:pt idx="53537">
                  <c:v>9.6917978146637047</c:v>
                </c:pt>
                <c:pt idx="53538">
                  <c:v>9.4243882821917193</c:v>
                </c:pt>
                <c:pt idx="53539">
                  <c:v>9.2553108387361309</c:v>
                </c:pt>
                <c:pt idx="53540">
                  <c:v>9.2760479837853804</c:v>
                </c:pt>
                <c:pt idx="53541">
                  <c:v>9.4789250169175077</c:v>
                </c:pt>
                <c:pt idx="53542">
                  <c:v>9.8165465076125002</c:v>
                </c:pt>
                <c:pt idx="53543">
                  <c:v>10.072925050001352</c:v>
                </c:pt>
                <c:pt idx="53544">
                  <c:v>10.090192291852221</c:v>
                </c:pt>
                <c:pt idx="53545">
                  <c:v>9.9481432649506054</c:v>
                </c:pt>
                <c:pt idx="53546">
                  <c:v>9.7955525379974731</c:v>
                </c:pt>
                <c:pt idx="53547">
                  <c:v>9.7170566372568743</c:v>
                </c:pt>
                <c:pt idx="53548">
                  <c:v>9.6810069160000065</c:v>
                </c:pt>
                <c:pt idx="53549">
                  <c:v>9.7200389552970439</c:v>
                </c:pt>
                <c:pt idx="53550">
                  <c:v>9.6331296226460204</c:v>
                </c:pt>
                <c:pt idx="53551">
                  <c:v>9.4663843635695546</c:v>
                </c:pt>
                <c:pt idx="53552">
                  <c:v>9.2793484106460884</c:v>
                </c:pt>
                <c:pt idx="53553">
                  <c:v>9.1643814987575354</c:v>
                </c:pt>
                <c:pt idx="53554">
                  <c:v>9.2730073056048035</c:v>
                </c:pt>
                <c:pt idx="53555">
                  <c:v>9.5255939381779751</c:v>
                </c:pt>
                <c:pt idx="53556">
                  <c:v>9.8496435793248818</c:v>
                </c:pt>
                <c:pt idx="53557">
                  <c:v>10.05115848942137</c:v>
                </c:pt>
                <c:pt idx="53558">
                  <c:v>10.003328987750544</c:v>
                </c:pt>
                <c:pt idx="53559">
                  <c:v>9.7671862752765861</c:v>
                </c:pt>
                <c:pt idx="53560">
                  <c:v>9.4181289575994267</c:v>
                </c:pt>
                <c:pt idx="53561">
                  <c:v>9.2026587149917951</c:v>
                </c:pt>
                <c:pt idx="53562">
                  <c:v>9.2125878599129596</c:v>
                </c:pt>
                <c:pt idx="53563">
                  <c:v>9.4278060242602457</c:v>
                </c:pt>
                <c:pt idx="53564">
                  <c:v>9.6683930321925793</c:v>
                </c:pt>
                <c:pt idx="53565">
                  <c:v>9.9939227888609334</c:v>
                </c:pt>
                <c:pt idx="53566">
                  <c:v>10.244151004036395</c:v>
                </c:pt>
                <c:pt idx="53567">
                  <c:v>10.246256334782695</c:v>
                </c:pt>
                <c:pt idx="53568">
                  <c:v>10.110194433838412</c:v>
                </c:pt>
                <c:pt idx="53569">
                  <c:v>10.008142074029466</c:v>
                </c:pt>
                <c:pt idx="53570">
                  <c:v>9.8911738793337509</c:v>
                </c:pt>
                <c:pt idx="53571">
                  <c:v>9.8354268581414797</c:v>
                </c:pt>
                <c:pt idx="53572">
                  <c:v>9.9229900472696837</c:v>
                </c:pt>
                <c:pt idx="53573">
                  <c:v>10.118488099429467</c:v>
                </c:pt>
                <c:pt idx="53574">
                  <c:v>10.294805053106343</c:v>
                </c:pt>
                <c:pt idx="53575">
                  <c:v>10.271728606996925</c:v>
                </c:pt>
                <c:pt idx="53576">
                  <c:v>10.061575703306392</c:v>
                </c:pt>
                <c:pt idx="53577">
                  <c:v>10.008891827327506</c:v>
                </c:pt>
                <c:pt idx="53578">
                  <c:v>10.039038002666796</c:v>
                </c:pt>
                <c:pt idx="53579">
                  <c:v>10.023386958052214</c:v>
                </c:pt>
                <c:pt idx="53580">
                  <c:v>9.9701769196096279</c:v>
                </c:pt>
                <c:pt idx="53581">
                  <c:v>9.8764146902979544</c:v>
                </c:pt>
                <c:pt idx="53582">
                  <c:v>9.906631460461357</c:v>
                </c:pt>
                <c:pt idx="53583">
                  <c:v>9.8940283113914749</c:v>
                </c:pt>
                <c:pt idx="53584">
                  <c:v>9.9231327669651233</c:v>
                </c:pt>
                <c:pt idx="53585">
                  <c:v>10.006659277860749</c:v>
                </c:pt>
                <c:pt idx="53586">
                  <c:v>10.014472135528818</c:v>
                </c:pt>
                <c:pt idx="53587">
                  <c:v>9.9732124042759853</c:v>
                </c:pt>
                <c:pt idx="53588">
                  <c:v>9.9140896569822008</c:v>
                </c:pt>
                <c:pt idx="53589">
                  <c:v>9.8615765230355912</c:v>
                </c:pt>
                <c:pt idx="53590">
                  <c:v>9.8659685854062076</c:v>
                </c:pt>
                <c:pt idx="53591">
                  <c:v>9.967568570941177</c:v>
                </c:pt>
                <c:pt idx="53592">
                  <c:v>10.00259063285119</c:v>
                </c:pt>
                <c:pt idx="53593">
                  <c:v>9.9512565768380714</c:v>
                </c:pt>
                <c:pt idx="53594">
                  <c:v>9.8650659397422711</c:v>
                </c:pt>
                <c:pt idx="53595">
                  <c:v>9.788147050339667</c:v>
                </c:pt>
                <c:pt idx="53596">
                  <c:v>9.7723937887339343</c:v>
                </c:pt>
                <c:pt idx="53597">
                  <c:v>9.8647836800101452</c:v>
                </c:pt>
                <c:pt idx="53598">
                  <c:v>10.006776799422708</c:v>
                </c:pt>
                <c:pt idx="53599">
                  <c:v>10.248142960979985</c:v>
                </c:pt>
                <c:pt idx="53600">
                  <c:v>10.590670394270221</c:v>
                </c:pt>
                <c:pt idx="53601">
                  <c:v>10.765178102051149</c:v>
                </c:pt>
                <c:pt idx="53602">
                  <c:v>10.587682566324244</c:v>
                </c:pt>
                <c:pt idx="53603">
                  <c:v>10.046550877686858</c:v>
                </c:pt>
                <c:pt idx="53604">
                  <c:v>9.5714512770001985</c:v>
                </c:pt>
                <c:pt idx="53605">
                  <c:v>9.3687153398351626</c:v>
                </c:pt>
                <c:pt idx="53606">
                  <c:v>9.3679555826191816</c:v>
                </c:pt>
                <c:pt idx="53607">
                  <c:v>9.5985289294265392</c:v>
                </c:pt>
                <c:pt idx="53608">
                  <c:v>9.9396848052211038</c:v>
                </c:pt>
                <c:pt idx="53609">
                  <c:v>10.252244815870183</c:v>
                </c:pt>
                <c:pt idx="53610">
                  <c:v>10.442313830097886</c:v>
                </c:pt>
                <c:pt idx="53611">
                  <c:v>10.466801897974509</c:v>
                </c:pt>
                <c:pt idx="53612">
                  <c:v>10.329781824583918</c:v>
                </c:pt>
                <c:pt idx="53613">
                  <c:v>10.045654287101859</c:v>
                </c:pt>
                <c:pt idx="53614">
                  <c:v>9.7273025479010542</c:v>
                </c:pt>
                <c:pt idx="53615">
                  <c:v>9.4998151220686786</c:v>
                </c:pt>
                <c:pt idx="53616">
                  <c:v>9.4971987872677666</c:v>
                </c:pt>
                <c:pt idx="53617">
                  <c:v>9.7507066328476633</c:v>
                </c:pt>
                <c:pt idx="53618">
                  <c:v>9.9768967171518472</c:v>
                </c:pt>
                <c:pt idx="53619">
                  <c:v>10.085180418645551</c:v>
                </c:pt>
                <c:pt idx="53620">
                  <c:v>10.091567310136115</c:v>
                </c:pt>
                <c:pt idx="53621">
                  <c:v>9.9626028261954591</c:v>
                </c:pt>
                <c:pt idx="53622">
                  <c:v>9.7721019356286298</c:v>
                </c:pt>
                <c:pt idx="53623">
                  <c:v>9.7294593491225925</c:v>
                </c:pt>
                <c:pt idx="53624">
                  <c:v>9.845416599659357</c:v>
                </c:pt>
                <c:pt idx="53625">
                  <c:v>10.04978526651781</c:v>
                </c:pt>
                <c:pt idx="53626">
                  <c:v>10.197470036596293</c:v>
                </c:pt>
                <c:pt idx="53627">
                  <c:v>10.337176303167182</c:v>
                </c:pt>
                <c:pt idx="53628">
                  <c:v>10.251336402021977</c:v>
                </c:pt>
                <c:pt idx="53629">
                  <c:v>9.9623494852259906</c:v>
                </c:pt>
                <c:pt idx="53630">
                  <c:v>9.6523939709435638</c:v>
                </c:pt>
                <c:pt idx="53631">
                  <c:v>9.4381320492495693</c:v>
                </c:pt>
                <c:pt idx="53632">
                  <c:v>9.3359798443471984</c:v>
                </c:pt>
                <c:pt idx="53633">
                  <c:v>9.390932842637099</c:v>
                </c:pt>
                <c:pt idx="53634">
                  <c:v>9.8136318065248336</c:v>
                </c:pt>
                <c:pt idx="53635">
                  <c:v>10.336836192574662</c:v>
                </c:pt>
                <c:pt idx="53636">
                  <c:v>10.643849757874408</c:v>
                </c:pt>
                <c:pt idx="53637">
                  <c:v>10.65029388256883</c:v>
                </c:pt>
                <c:pt idx="53638">
                  <c:v>10.52447665582439</c:v>
                </c:pt>
                <c:pt idx="53639">
                  <c:v>10.35891324558804</c:v>
                </c:pt>
                <c:pt idx="53640">
                  <c:v>10.139096379229864</c:v>
                </c:pt>
                <c:pt idx="53641">
                  <c:v>9.9940745072604074</c:v>
                </c:pt>
                <c:pt idx="53642">
                  <c:v>10.017965342098913</c:v>
                </c:pt>
                <c:pt idx="53643">
                  <c:v>10.100356765899713</c:v>
                </c:pt>
                <c:pt idx="53644">
                  <c:v>10.148116420814825</c:v>
                </c:pt>
                <c:pt idx="53645">
                  <c:v>10.103121082026696</c:v>
                </c:pt>
                <c:pt idx="53646">
                  <c:v>9.9417820135043957</c:v>
                </c:pt>
                <c:pt idx="53647">
                  <c:v>9.7039188636644642</c:v>
                </c:pt>
                <c:pt idx="53648">
                  <c:v>9.4106428207845347</c:v>
                </c:pt>
                <c:pt idx="53649">
                  <c:v>9.2466732735148778</c:v>
                </c:pt>
                <c:pt idx="53650">
                  <c:v>9.1910206756056656</c:v>
                </c:pt>
                <c:pt idx="53651">
                  <c:v>9.1932998546713254</c:v>
                </c:pt>
                <c:pt idx="53652">
                  <c:v>9.4265337133455471</c:v>
                </c:pt>
                <c:pt idx="53653">
                  <c:v>9.7881602130468739</c:v>
                </c:pt>
                <c:pt idx="53654">
                  <c:v>10.588492739636607</c:v>
                </c:pt>
                <c:pt idx="53655">
                  <c:v>11.41685518332609</c:v>
                </c:pt>
                <c:pt idx="53656">
                  <c:v>12.152930078139306</c:v>
                </c:pt>
                <c:pt idx="53657">
                  <c:v>12.982864474614075</c:v>
                </c:pt>
                <c:pt idx="53658">
                  <c:v>13.290281544556658</c:v>
                </c:pt>
                <c:pt idx="53659">
                  <c:v>13.540251995798696</c:v>
                </c:pt>
                <c:pt idx="53660">
                  <c:v>12.57646221048717</c:v>
                </c:pt>
                <c:pt idx="53661">
                  <c:v>11.317987660065169</c:v>
                </c:pt>
                <c:pt idx="53662">
                  <c:v>10.024352863323292</c:v>
                </c:pt>
                <c:pt idx="53663">
                  <c:v>8.9106844828421039</c:v>
                </c:pt>
                <c:pt idx="53664">
                  <c:v>8.364181047425113</c:v>
                </c:pt>
                <c:pt idx="53665">
                  <c:v>8.4862012914967053</c:v>
                </c:pt>
                <c:pt idx="53666">
                  <c:v>9.1731899389564848</c:v>
                </c:pt>
                <c:pt idx="53667">
                  <c:v>9.9551518993634236</c:v>
                </c:pt>
                <c:pt idx="53668">
                  <c:v>10.307721026404108</c:v>
                </c:pt>
                <c:pt idx="53669">
                  <c:v>10.136005657536716</c:v>
                </c:pt>
                <c:pt idx="53670">
                  <c:v>9.6740738158738537</c:v>
                </c:pt>
                <c:pt idx="53671">
                  <c:v>9.2616905208949696</c:v>
                </c:pt>
                <c:pt idx="53672">
                  <c:v>9.0987322380353071</c:v>
                </c:pt>
                <c:pt idx="53673">
                  <c:v>9.2399613091384438</c:v>
                </c:pt>
                <c:pt idx="53674">
                  <c:v>9.5620034667365488</c:v>
                </c:pt>
                <c:pt idx="53675">
                  <c:v>9.8988384208310904</c:v>
                </c:pt>
                <c:pt idx="53676">
                  <c:v>10.038104594533181</c:v>
                </c:pt>
                <c:pt idx="53677">
                  <c:v>9.8966827604890408</c:v>
                </c:pt>
                <c:pt idx="53678">
                  <c:v>9.6391255701431859</c:v>
                </c:pt>
                <c:pt idx="53679">
                  <c:v>9.3523535491970655</c:v>
                </c:pt>
                <c:pt idx="53680">
                  <c:v>9.0715581238563043</c:v>
                </c:pt>
                <c:pt idx="53681">
                  <c:v>8.8723098944267331</c:v>
                </c:pt>
                <c:pt idx="53682">
                  <c:v>8.846938838098426</c:v>
                </c:pt>
                <c:pt idx="53683">
                  <c:v>9.0029016201385517</c:v>
                </c:pt>
                <c:pt idx="53684">
                  <c:v>9.2731616889401618</c:v>
                </c:pt>
                <c:pt idx="53685">
                  <c:v>9.5685861324491803</c:v>
                </c:pt>
                <c:pt idx="53686">
                  <c:v>9.9403507759503249</c:v>
                </c:pt>
                <c:pt idx="53687">
                  <c:v>10.326295805035077</c:v>
                </c:pt>
                <c:pt idx="53688">
                  <c:v>10.529339012608631</c:v>
                </c:pt>
                <c:pt idx="53689">
                  <c:v>10.49383409932784</c:v>
                </c:pt>
                <c:pt idx="53690">
                  <c:v>10.21200329047006</c:v>
                </c:pt>
                <c:pt idx="53691">
                  <c:v>9.6612115928709148</c:v>
                </c:pt>
                <c:pt idx="53692">
                  <c:v>9.1694235186865232</c:v>
                </c:pt>
                <c:pt idx="53693">
                  <c:v>8.9085285323915571</c:v>
                </c:pt>
                <c:pt idx="53694">
                  <c:v>8.7756945971280569</c:v>
                </c:pt>
                <c:pt idx="53695">
                  <c:v>8.8275544421346961</c:v>
                </c:pt>
                <c:pt idx="53696">
                  <c:v>9.0454016795013423</c:v>
                </c:pt>
                <c:pt idx="53697">
                  <c:v>9.3328650693128417</c:v>
                </c:pt>
                <c:pt idx="53698">
                  <c:v>9.5542418696771492</c:v>
                </c:pt>
                <c:pt idx="53699">
                  <c:v>9.6235460494218117</c:v>
                </c:pt>
                <c:pt idx="53700">
                  <c:v>9.6469282255592024</c:v>
                </c:pt>
                <c:pt idx="53701">
                  <c:v>9.6964392863323283</c:v>
                </c:pt>
                <c:pt idx="53702">
                  <c:v>9.7915471344822862</c:v>
                </c:pt>
                <c:pt idx="53703">
                  <c:v>9.9036380412273814</c:v>
                </c:pt>
                <c:pt idx="53704">
                  <c:v>9.8919996743718741</c:v>
                </c:pt>
                <c:pt idx="53705">
                  <c:v>9.7481141020901703</c:v>
                </c:pt>
                <c:pt idx="53706">
                  <c:v>9.515223980180874</c:v>
                </c:pt>
                <c:pt idx="53707">
                  <c:v>9.3022149889941428</c:v>
                </c:pt>
                <c:pt idx="53708">
                  <c:v>9.1532816232469525</c:v>
                </c:pt>
                <c:pt idx="53709">
                  <c:v>9.1349655565971872</c:v>
                </c:pt>
                <c:pt idx="53710">
                  <c:v>9.1843426718613426</c:v>
                </c:pt>
                <c:pt idx="53711">
                  <c:v>9.1330369457625515</c:v>
                </c:pt>
                <c:pt idx="53712">
                  <c:v>8.9605526411797243</c:v>
                </c:pt>
                <c:pt idx="53713">
                  <c:v>8.7484650564156929</c:v>
                </c:pt>
                <c:pt idx="53714">
                  <c:v>8.5661777872314779</c:v>
                </c:pt>
                <c:pt idx="53715">
                  <c:v>8.6544537347401178</c:v>
                </c:pt>
                <c:pt idx="53716">
                  <c:v>9.0050244110948565</c:v>
                </c:pt>
                <c:pt idx="53717">
                  <c:v>9.5196367000357505</c:v>
                </c:pt>
                <c:pt idx="53718">
                  <c:v>10.002533467805987</c:v>
                </c:pt>
                <c:pt idx="53719">
                  <c:v>10.267325984853134</c:v>
                </c:pt>
                <c:pt idx="53720">
                  <c:v>10.27394177163792</c:v>
                </c:pt>
                <c:pt idx="53721">
                  <c:v>10.123354900280624</c:v>
                </c:pt>
                <c:pt idx="53722">
                  <c:v>9.9639342872477901</c:v>
                </c:pt>
                <c:pt idx="53723">
                  <c:v>9.8868126800898182</c:v>
                </c:pt>
                <c:pt idx="53724">
                  <c:v>9.9172654350499965</c:v>
                </c:pt>
                <c:pt idx="53725">
                  <c:v>10.025823225860584</c:v>
                </c:pt>
                <c:pt idx="53726">
                  <c:v>10.132095179326768</c:v>
                </c:pt>
                <c:pt idx="53727">
                  <c:v>10.135637723152463</c:v>
                </c:pt>
                <c:pt idx="53728">
                  <c:v>10.026180487269293</c:v>
                </c:pt>
                <c:pt idx="53729">
                  <c:v>9.8753875593260965</c:v>
                </c:pt>
                <c:pt idx="53730">
                  <c:v>9.7398456008381427</c:v>
                </c:pt>
                <c:pt idx="53731">
                  <c:v>9.8637743002173952</c:v>
                </c:pt>
                <c:pt idx="53732">
                  <c:v>10.545448412112112</c:v>
                </c:pt>
                <c:pt idx="53733">
                  <c:v>11.848204074616424</c:v>
                </c:pt>
                <c:pt idx="53734">
                  <c:v>13.405417587093234</c:v>
                </c:pt>
                <c:pt idx="53735">
                  <c:v>14.699107542647386</c:v>
                </c:pt>
                <c:pt idx="53736">
                  <c:v>15.094859914280736</c:v>
                </c:pt>
                <c:pt idx="53737">
                  <c:v>14.148984494005814</c:v>
                </c:pt>
                <c:pt idx="53738">
                  <c:v>12.171137460671034</c:v>
                </c:pt>
                <c:pt idx="53739">
                  <c:v>10.230526333526832</c:v>
                </c:pt>
                <c:pt idx="53740">
                  <c:v>8.7610446922004357</c:v>
                </c:pt>
                <c:pt idx="53741">
                  <c:v>7.7662352952324829</c:v>
                </c:pt>
                <c:pt idx="53742">
                  <c:v>7.331921320594013</c:v>
                </c:pt>
                <c:pt idx="53743">
                  <c:v>7.6687339503303278</c:v>
                </c:pt>
                <c:pt idx="53744">
                  <c:v>8.4415279259419673</c:v>
                </c:pt>
                <c:pt idx="53745">
                  <c:v>9.3085881439653164</c:v>
                </c:pt>
                <c:pt idx="53746">
                  <c:v>10.053882396834354</c:v>
                </c:pt>
                <c:pt idx="53747">
                  <c:v>10.505205185652025</c:v>
                </c:pt>
                <c:pt idx="53748">
                  <c:v>10.63387915950906</c:v>
                </c:pt>
                <c:pt idx="53749">
                  <c:v>10.415014612375696</c:v>
                </c:pt>
                <c:pt idx="53750">
                  <c:v>10.104831397511973</c:v>
                </c:pt>
                <c:pt idx="53751">
                  <c:v>9.9946434657758694</c:v>
                </c:pt>
                <c:pt idx="53752">
                  <c:v>10.022471590528355</c:v>
                </c:pt>
                <c:pt idx="53753">
                  <c:v>10.140575083834401</c:v>
                </c:pt>
                <c:pt idx="53754">
                  <c:v>10.297135194811679</c:v>
                </c:pt>
                <c:pt idx="53755">
                  <c:v>10.351888764214275</c:v>
                </c:pt>
                <c:pt idx="53756">
                  <c:v>10.195245529765032</c:v>
                </c:pt>
                <c:pt idx="53757">
                  <c:v>9.8451464534339657</c:v>
                </c:pt>
                <c:pt idx="53758">
                  <c:v>9.3739966568465363</c:v>
                </c:pt>
                <c:pt idx="53759">
                  <c:v>8.9171452867385739</c:v>
                </c:pt>
                <c:pt idx="53760">
                  <c:v>8.6245263805787058</c:v>
                </c:pt>
                <c:pt idx="53761">
                  <c:v>8.6697244704698377</c:v>
                </c:pt>
                <c:pt idx="53762">
                  <c:v>8.3990997295954539</c:v>
                </c:pt>
                <c:pt idx="53763">
                  <c:v>8.3026771983296186</c:v>
                </c:pt>
                <c:pt idx="53764">
                  <c:v>9.0433843652254087</c:v>
                </c:pt>
                <c:pt idx="53765">
                  <c:v>9.9041281802869605</c:v>
                </c:pt>
                <c:pt idx="53766">
                  <c:v>9.7946075005585964</c:v>
                </c:pt>
                <c:pt idx="53767">
                  <c:v>9.7528755661923849</c:v>
                </c:pt>
                <c:pt idx="53768">
                  <c:v>9.7828624036746525</c:v>
                </c:pt>
                <c:pt idx="53769">
                  <c:v>9.6497791256336409</c:v>
                </c:pt>
                <c:pt idx="53770">
                  <c:v>9.4840347449855091</c:v>
                </c:pt>
                <c:pt idx="53771">
                  <c:v>9.4300345046701022</c:v>
                </c:pt>
                <c:pt idx="53772">
                  <c:v>9.4833502088078525</c:v>
                </c:pt>
                <c:pt idx="53773">
                  <c:v>9.4989802657659759</c:v>
                </c:pt>
                <c:pt idx="53774">
                  <c:v>9.3321049613161975</c:v>
                </c:pt>
                <c:pt idx="53775">
                  <c:v>9.0143776540458855</c:v>
                </c:pt>
                <c:pt idx="53776">
                  <c:v>9.0157632206717917</c:v>
                </c:pt>
                <c:pt idx="53777">
                  <c:v>9.0663230880504209</c:v>
                </c:pt>
                <c:pt idx="53778">
                  <c:v>9.3983199404549378</c:v>
                </c:pt>
                <c:pt idx="53779">
                  <c:v>9.9706976045140578</c:v>
                </c:pt>
                <c:pt idx="53780">
                  <c:v>10.766911173788065</c:v>
                </c:pt>
                <c:pt idx="53781">
                  <c:v>11.79056498376152</c:v>
                </c:pt>
                <c:pt idx="53782">
                  <c:v>12.768199677205901</c:v>
                </c:pt>
                <c:pt idx="53783">
                  <c:v>13.405439205829968</c:v>
                </c:pt>
                <c:pt idx="53784">
                  <c:v>13.247039738586578</c:v>
                </c:pt>
                <c:pt idx="53785">
                  <c:v>12.28708121791607</c:v>
                </c:pt>
                <c:pt idx="53786">
                  <c:v>10.908785195313806</c:v>
                </c:pt>
                <c:pt idx="53787">
                  <c:v>9.6087682294262926</c:v>
                </c:pt>
                <c:pt idx="53788">
                  <c:v>8.6836423050600651</c:v>
                </c:pt>
                <c:pt idx="53789">
                  <c:v>8.2425786712248073</c:v>
                </c:pt>
                <c:pt idx="53790">
                  <c:v>8.3408436122834413</c:v>
                </c:pt>
                <c:pt idx="53791">
                  <c:v>8.7959045515309562</c:v>
                </c:pt>
                <c:pt idx="53792">
                  <c:v>9.3414275296550073</c:v>
                </c:pt>
                <c:pt idx="53793">
                  <c:v>9.6900761790106085</c:v>
                </c:pt>
                <c:pt idx="53794">
                  <c:v>9.7829776641718329</c:v>
                </c:pt>
                <c:pt idx="53795">
                  <c:v>9.6435228901927044</c:v>
                </c:pt>
                <c:pt idx="53796">
                  <c:v>9.4033500843733719</c:v>
                </c:pt>
                <c:pt idx="53797">
                  <c:v>9.2849263455822193</c:v>
                </c:pt>
                <c:pt idx="53798">
                  <c:v>9.4399887572223236</c:v>
                </c:pt>
                <c:pt idx="53799">
                  <c:v>9.7318402476623849</c:v>
                </c:pt>
                <c:pt idx="53800">
                  <c:v>9.921870294246192</c:v>
                </c:pt>
                <c:pt idx="53801">
                  <c:v>9.9366020507913237</c:v>
                </c:pt>
                <c:pt idx="53802">
                  <c:v>9.8312996008477516</c:v>
                </c:pt>
                <c:pt idx="53803">
                  <c:v>9.77054220485517</c:v>
                </c:pt>
                <c:pt idx="53804">
                  <c:v>9.794102715793068</c:v>
                </c:pt>
                <c:pt idx="53805">
                  <c:v>9.8114624201001845</c:v>
                </c:pt>
                <c:pt idx="53806">
                  <c:v>9.7898567046536211</c:v>
                </c:pt>
                <c:pt idx="53807">
                  <c:v>9.6539109334583344</c:v>
                </c:pt>
                <c:pt idx="53808">
                  <c:v>9.4220627823588252</c:v>
                </c:pt>
                <c:pt idx="53809">
                  <c:v>9.1266362087967661</c:v>
                </c:pt>
                <c:pt idx="53810">
                  <c:v>8.8900804355999981</c:v>
                </c:pt>
                <c:pt idx="53811">
                  <c:v>8.8602721414116115</c:v>
                </c:pt>
                <c:pt idx="53812">
                  <c:v>9.1412811655924848</c:v>
                </c:pt>
                <c:pt idx="53813">
                  <c:v>9.8310980014862555</c:v>
                </c:pt>
                <c:pt idx="53814">
                  <c:v>10.804746762523868</c:v>
                </c:pt>
                <c:pt idx="53815">
                  <c:v>11.584143242354834</c:v>
                </c:pt>
                <c:pt idx="53816">
                  <c:v>11.882939505336438</c:v>
                </c:pt>
                <c:pt idx="53817">
                  <c:v>11.602405014241249</c:v>
                </c:pt>
                <c:pt idx="53818">
                  <c:v>10.892731533311101</c:v>
                </c:pt>
                <c:pt idx="53819">
                  <c:v>10.240286857315438</c:v>
                </c:pt>
                <c:pt idx="53820">
                  <c:v>9.8747608851425284</c:v>
                </c:pt>
                <c:pt idx="53821">
                  <c:v>9.7734584114171099</c:v>
                </c:pt>
                <c:pt idx="53822">
                  <c:v>9.8272663364891883</c:v>
                </c:pt>
                <c:pt idx="53823">
                  <c:v>9.9115452355172859</c:v>
                </c:pt>
                <c:pt idx="53824">
                  <c:v>9.8439057388989362</c:v>
                </c:pt>
                <c:pt idx="53825">
                  <c:v>9.5979268222536636</c:v>
                </c:pt>
                <c:pt idx="53826">
                  <c:v>9.345702992502595</c:v>
                </c:pt>
                <c:pt idx="53827">
                  <c:v>9.160898372461439</c:v>
                </c:pt>
                <c:pt idx="53828">
                  <c:v>9.1746324650644091</c:v>
                </c:pt>
                <c:pt idx="53829">
                  <c:v>9.3680491679353004</c:v>
                </c:pt>
                <c:pt idx="53830">
                  <c:v>9.8018737782237277</c:v>
                </c:pt>
                <c:pt idx="53831">
                  <c:v>10.204499500413238</c:v>
                </c:pt>
                <c:pt idx="53832">
                  <c:v>10.343883458863038</c:v>
                </c:pt>
                <c:pt idx="53833">
                  <c:v>10.158011368735121</c:v>
                </c:pt>
                <c:pt idx="53834">
                  <c:v>9.7767898656887073</c:v>
                </c:pt>
                <c:pt idx="53835">
                  <c:v>9.4866813491823514</c:v>
                </c:pt>
                <c:pt idx="53836">
                  <c:v>9.3108793813418487</c:v>
                </c:pt>
                <c:pt idx="53837">
                  <c:v>9.2687578673465936</c:v>
                </c:pt>
                <c:pt idx="53838">
                  <c:v>9.4077699890695108</c:v>
                </c:pt>
                <c:pt idx="53839">
                  <c:v>9.6062707074971101</c:v>
                </c:pt>
                <c:pt idx="53840">
                  <c:v>9.7309506283899623</c:v>
                </c:pt>
                <c:pt idx="53841">
                  <c:v>9.8515202172163328</c:v>
                </c:pt>
                <c:pt idx="53842">
                  <c:v>9.9496312551229202</c:v>
                </c:pt>
                <c:pt idx="53843">
                  <c:v>9.9646469973770717</c:v>
                </c:pt>
                <c:pt idx="53844">
                  <c:v>9.9238715380493243</c:v>
                </c:pt>
                <c:pt idx="53845">
                  <c:v>9.9086681733106925</c:v>
                </c:pt>
                <c:pt idx="53846">
                  <c:v>9.9215652385621969</c:v>
                </c:pt>
                <c:pt idx="53847">
                  <c:v>9.9593282439154898</c:v>
                </c:pt>
                <c:pt idx="53848">
                  <c:v>10.025039520813083</c:v>
                </c:pt>
                <c:pt idx="53849">
                  <c:v>10.192185427861499</c:v>
                </c:pt>
                <c:pt idx="53850">
                  <c:v>10.346862645039272</c:v>
                </c:pt>
                <c:pt idx="53851">
                  <c:v>10.401572138870382</c:v>
                </c:pt>
                <c:pt idx="53852">
                  <c:v>10.369456504586163</c:v>
                </c:pt>
                <c:pt idx="53853">
                  <c:v>10.190535467387258</c:v>
                </c:pt>
                <c:pt idx="53854">
                  <c:v>9.9430595026853386</c:v>
                </c:pt>
                <c:pt idx="53855">
                  <c:v>9.7727190252556451</c:v>
                </c:pt>
                <c:pt idx="53856">
                  <c:v>9.7355595268193973</c:v>
                </c:pt>
                <c:pt idx="53857">
                  <c:v>9.7019406665708185</c:v>
                </c:pt>
                <c:pt idx="53858">
                  <c:v>9.710355048681949</c:v>
                </c:pt>
                <c:pt idx="53859">
                  <c:v>9.8393319639144767</c:v>
                </c:pt>
                <c:pt idx="53860">
                  <c:v>9.8913369394057717</c:v>
                </c:pt>
                <c:pt idx="53861">
                  <c:v>9.7465199784880934</c:v>
                </c:pt>
                <c:pt idx="53862">
                  <c:v>9.5841592145216268</c:v>
                </c:pt>
                <c:pt idx="53863">
                  <c:v>9.5450037390271074</c:v>
                </c:pt>
                <c:pt idx="53864">
                  <c:v>9.650222271177352</c:v>
                </c:pt>
                <c:pt idx="53865">
                  <c:v>9.8454082632091886</c:v>
                </c:pt>
                <c:pt idx="53866">
                  <c:v>10.003084617837859</c:v>
                </c:pt>
                <c:pt idx="53867">
                  <c:v>9.9710470568591063</c:v>
                </c:pt>
                <c:pt idx="53868">
                  <c:v>9.7244092272572384</c:v>
                </c:pt>
                <c:pt idx="53869">
                  <c:v>9.4473280575663487</c:v>
                </c:pt>
                <c:pt idx="53870">
                  <c:v>9.2505088393599184</c:v>
                </c:pt>
                <c:pt idx="53871">
                  <c:v>9.2889445616260726</c:v>
                </c:pt>
                <c:pt idx="53872">
                  <c:v>9.5297265273295508</c:v>
                </c:pt>
                <c:pt idx="53873">
                  <c:v>9.9062629889054907</c:v>
                </c:pt>
                <c:pt idx="53874">
                  <c:v>10.372009326038567</c:v>
                </c:pt>
                <c:pt idx="53875">
                  <c:v>10.732788892131406</c:v>
                </c:pt>
                <c:pt idx="53876">
                  <c:v>10.936191762776739</c:v>
                </c:pt>
                <c:pt idx="53877">
                  <c:v>10.977715848141992</c:v>
                </c:pt>
                <c:pt idx="53878">
                  <c:v>10.979234246481496</c:v>
                </c:pt>
                <c:pt idx="53879">
                  <c:v>10.993016484748685</c:v>
                </c:pt>
                <c:pt idx="53880">
                  <c:v>10.976420219677058</c:v>
                </c:pt>
                <c:pt idx="53881">
                  <c:v>10.862930478689826</c:v>
                </c:pt>
                <c:pt idx="53882">
                  <c:v>10.66243278176886</c:v>
                </c:pt>
                <c:pt idx="53883">
                  <c:v>10.473858915675489</c:v>
                </c:pt>
                <c:pt idx="53884">
                  <c:v>10.356660275373692</c:v>
                </c:pt>
                <c:pt idx="53885">
                  <c:v>10.071994359618843</c:v>
                </c:pt>
                <c:pt idx="53886">
                  <c:v>9.7522234646514168</c:v>
                </c:pt>
                <c:pt idx="53887">
                  <c:v>9.5823136254316577</c:v>
                </c:pt>
                <c:pt idx="53888">
                  <c:v>9.5222345219395805</c:v>
                </c:pt>
                <c:pt idx="53889">
                  <c:v>9.4830890501191689</c:v>
                </c:pt>
                <c:pt idx="53890">
                  <c:v>9.410773377091969</c:v>
                </c:pt>
                <c:pt idx="53891">
                  <c:v>9.370632608137301</c:v>
                </c:pt>
                <c:pt idx="53892">
                  <c:v>9.3356178634901248</c:v>
                </c:pt>
                <c:pt idx="53893">
                  <c:v>9.2430216861238481</c:v>
                </c:pt>
                <c:pt idx="53894">
                  <c:v>9.1783307765912188</c:v>
                </c:pt>
                <c:pt idx="53895">
                  <c:v>9.2822201918504899</c:v>
                </c:pt>
                <c:pt idx="53896">
                  <c:v>9.4762983947782029</c:v>
                </c:pt>
                <c:pt idx="53897">
                  <c:v>9.6017138307069878</c:v>
                </c:pt>
                <c:pt idx="53898">
                  <c:v>9.5775390689969644</c:v>
                </c:pt>
                <c:pt idx="53899">
                  <c:v>9.4761510048524702</c:v>
                </c:pt>
                <c:pt idx="53900">
                  <c:v>9.4023810784752921</c:v>
                </c:pt>
                <c:pt idx="53901">
                  <c:v>9.4092875489426628</c:v>
                </c:pt>
                <c:pt idx="53902">
                  <c:v>9.6127666247374037</c:v>
                </c:pt>
                <c:pt idx="53903">
                  <c:v>10.090557458853665</c:v>
                </c:pt>
                <c:pt idx="53904">
                  <c:v>10.53267046338488</c:v>
                </c:pt>
                <c:pt idx="53905">
                  <c:v>10.74591758818077</c:v>
                </c:pt>
                <c:pt idx="53906">
                  <c:v>10.623778193145013</c:v>
                </c:pt>
                <c:pt idx="53907">
                  <c:v>10.265678337184717</c:v>
                </c:pt>
                <c:pt idx="53908">
                  <c:v>9.9337701095527819</c:v>
                </c:pt>
                <c:pt idx="53909">
                  <c:v>9.857143968287339</c:v>
                </c:pt>
                <c:pt idx="53910">
                  <c:v>10.097293416302984</c:v>
                </c:pt>
                <c:pt idx="53911">
                  <c:v>10.58264256426161</c:v>
                </c:pt>
                <c:pt idx="53912">
                  <c:v>10.989261040853195</c:v>
                </c:pt>
                <c:pt idx="53913">
                  <c:v>10.987498724478224</c:v>
                </c:pt>
                <c:pt idx="53914">
                  <c:v>10.546894742337079</c:v>
                </c:pt>
                <c:pt idx="53915">
                  <c:v>9.9112684004214096</c:v>
                </c:pt>
                <c:pt idx="53916">
                  <c:v>9.445422703975753</c:v>
                </c:pt>
                <c:pt idx="53917">
                  <c:v>9.3360919050825064</c:v>
                </c:pt>
                <c:pt idx="53918">
                  <c:v>9.3765683430117264</c:v>
                </c:pt>
                <c:pt idx="53919">
                  <c:v>9.4111991481188024</c:v>
                </c:pt>
                <c:pt idx="53920">
                  <c:v>9.5840588881089825</c:v>
                </c:pt>
                <c:pt idx="53921">
                  <c:v>9.6438611206171512</c:v>
                </c:pt>
                <c:pt idx="53922">
                  <c:v>9.4065477398269568</c:v>
                </c:pt>
                <c:pt idx="53923">
                  <c:v>9.1043036181771182</c:v>
                </c:pt>
                <c:pt idx="53924">
                  <c:v>8.9311011431762513</c:v>
                </c:pt>
                <c:pt idx="53925">
                  <c:v>8.9889079778305145</c:v>
                </c:pt>
                <c:pt idx="53926">
                  <c:v>9.2335978751583809</c:v>
                </c:pt>
                <c:pt idx="53927">
                  <c:v>9.5954059221916346</c:v>
                </c:pt>
                <c:pt idx="53928">
                  <c:v>10.051338389635609</c:v>
                </c:pt>
                <c:pt idx="53929">
                  <c:v>10.444562606531424</c:v>
                </c:pt>
                <c:pt idx="53930">
                  <c:v>10.633018878571727</c:v>
                </c:pt>
                <c:pt idx="53931">
                  <c:v>10.648787759351967</c:v>
                </c:pt>
                <c:pt idx="53932">
                  <c:v>10.601585160260891</c:v>
                </c:pt>
                <c:pt idx="53933">
                  <c:v>10.461591561478755</c:v>
                </c:pt>
                <c:pt idx="53934">
                  <c:v>10.208141250869467</c:v>
                </c:pt>
                <c:pt idx="53935">
                  <c:v>9.9227078342267756</c:v>
                </c:pt>
                <c:pt idx="53936">
                  <c:v>9.68384314996778</c:v>
                </c:pt>
                <c:pt idx="53937">
                  <c:v>9.5500722499593582</c:v>
                </c:pt>
                <c:pt idx="53938">
                  <c:v>9.5403048519521807</c:v>
                </c:pt>
                <c:pt idx="53939">
                  <c:v>9.7218081291506451</c:v>
                </c:pt>
                <c:pt idx="53940">
                  <c:v>9.9688494154790952</c:v>
                </c:pt>
                <c:pt idx="53941">
                  <c:v>10.110486431571317</c:v>
                </c:pt>
                <c:pt idx="53942">
                  <c:v>10.095146679815747</c:v>
                </c:pt>
                <c:pt idx="53943">
                  <c:v>9.9438589209728114</c:v>
                </c:pt>
                <c:pt idx="53944">
                  <c:v>9.7266606232649906</c:v>
                </c:pt>
                <c:pt idx="53945">
                  <c:v>9.5273187337834973</c:v>
                </c:pt>
                <c:pt idx="53946">
                  <c:v>9.45624045527269</c:v>
                </c:pt>
                <c:pt idx="53947">
                  <c:v>9.559047657591119</c:v>
                </c:pt>
                <c:pt idx="53948">
                  <c:v>9.6528583461795314</c:v>
                </c:pt>
                <c:pt idx="53949">
                  <c:v>9.6188991150223604</c:v>
                </c:pt>
                <c:pt idx="53950">
                  <c:v>9.4882775797193695</c:v>
                </c:pt>
                <c:pt idx="53951">
                  <c:v>9.371581654650635</c:v>
                </c:pt>
                <c:pt idx="53952">
                  <c:v>9.4116156578135222</c:v>
                </c:pt>
                <c:pt idx="53953">
                  <c:v>9.6323136171917856</c:v>
                </c:pt>
                <c:pt idx="53954">
                  <c:v>9.9971594735023608</c:v>
                </c:pt>
                <c:pt idx="53955">
                  <c:v>10.331251545772142</c:v>
                </c:pt>
                <c:pt idx="53956">
                  <c:v>10.536627882312397</c:v>
                </c:pt>
                <c:pt idx="53957">
                  <c:v>10.54141134628804</c:v>
                </c:pt>
                <c:pt idx="53958">
                  <c:v>10.365919491568222</c:v>
                </c:pt>
                <c:pt idx="53959">
                  <c:v>10.190016867182905</c:v>
                </c:pt>
                <c:pt idx="53960">
                  <c:v>10.067014086706221</c:v>
                </c:pt>
                <c:pt idx="53961">
                  <c:v>9.9672908482549349</c:v>
                </c:pt>
                <c:pt idx="53962">
                  <c:v>9.8923080110465769</c:v>
                </c:pt>
                <c:pt idx="53963">
                  <c:v>9.7572947389836866</c:v>
                </c:pt>
                <c:pt idx="53964">
                  <c:v>9.6708428176249424</c:v>
                </c:pt>
                <c:pt idx="53965">
                  <c:v>9.5717480847275045</c:v>
                </c:pt>
                <c:pt idx="53966">
                  <c:v>9.4178829906674881</c:v>
                </c:pt>
                <c:pt idx="53967">
                  <c:v>9.4193893038069234</c:v>
                </c:pt>
                <c:pt idx="53968">
                  <c:v>9.5312442368083339</c:v>
                </c:pt>
                <c:pt idx="53969">
                  <c:v>9.6541489117886261</c:v>
                </c:pt>
                <c:pt idx="53970">
                  <c:v>9.6799984753136492</c:v>
                </c:pt>
                <c:pt idx="53971">
                  <c:v>9.649399978633701</c:v>
                </c:pt>
                <c:pt idx="53972">
                  <c:v>9.5852298979651103</c:v>
                </c:pt>
                <c:pt idx="53973">
                  <c:v>9.586455470151007</c:v>
                </c:pt>
                <c:pt idx="53974">
                  <c:v>9.7727473410708505</c:v>
                </c:pt>
                <c:pt idx="53975">
                  <c:v>10.046855726820834</c:v>
                </c:pt>
                <c:pt idx="53976">
                  <c:v>10.314302787051542</c:v>
                </c:pt>
                <c:pt idx="53977">
                  <c:v>10.50157035812288</c:v>
                </c:pt>
                <c:pt idx="53978">
                  <c:v>10.586306471305477</c:v>
                </c:pt>
                <c:pt idx="53979">
                  <c:v>10.57914746457185</c:v>
                </c:pt>
                <c:pt idx="53980">
                  <c:v>10.523175451321286</c:v>
                </c:pt>
                <c:pt idx="53981">
                  <c:v>10.423672631102372</c:v>
                </c:pt>
                <c:pt idx="53982">
                  <c:v>10.208626938928401</c:v>
                </c:pt>
                <c:pt idx="53983">
                  <c:v>9.9107891443525524</c:v>
                </c:pt>
                <c:pt idx="53984">
                  <c:v>9.6237316567978386</c:v>
                </c:pt>
                <c:pt idx="53985">
                  <c:v>9.3654087018667287</c:v>
                </c:pt>
                <c:pt idx="53986">
                  <c:v>9.104396831095622</c:v>
                </c:pt>
                <c:pt idx="53987">
                  <c:v>8.9036386465098083</c:v>
                </c:pt>
                <c:pt idx="53988">
                  <c:v>8.7326282155490613</c:v>
                </c:pt>
                <c:pt idx="53989">
                  <c:v>8.6306056538572431</c:v>
                </c:pt>
                <c:pt idx="53990">
                  <c:v>8.6907729556489475</c:v>
                </c:pt>
                <c:pt idx="53991">
                  <c:v>9.0301353491682335</c:v>
                </c:pt>
                <c:pt idx="53992">
                  <c:v>9.558562999119081</c:v>
                </c:pt>
                <c:pt idx="53993">
                  <c:v>10.192476599049931</c:v>
                </c:pt>
                <c:pt idx="53994">
                  <c:v>10.71911533077693</c:v>
                </c:pt>
                <c:pt idx="53995">
                  <c:v>11.007939852757818</c:v>
                </c:pt>
                <c:pt idx="53996">
                  <c:v>11.072826646803543</c:v>
                </c:pt>
                <c:pt idx="53997">
                  <c:v>10.882923400012707</c:v>
                </c:pt>
                <c:pt idx="53998">
                  <c:v>10.504678507665835</c:v>
                </c:pt>
                <c:pt idx="53999">
                  <c:v>10.241290218964883</c:v>
                </c:pt>
                <c:pt idx="54000">
                  <c:v>10.184171033402244</c:v>
                </c:pt>
                <c:pt idx="54001">
                  <c:v>10.219384130839806</c:v>
                </c:pt>
                <c:pt idx="54002">
                  <c:v>10.193569749819114</c:v>
                </c:pt>
                <c:pt idx="54003">
                  <c:v>9.9872833123644131</c:v>
                </c:pt>
                <c:pt idx="54004">
                  <c:v>9.5835387054839725</c:v>
                </c:pt>
                <c:pt idx="54005">
                  <c:v>9.1606405725941116</c:v>
                </c:pt>
                <c:pt idx="54006">
                  <c:v>8.7472834887307584</c:v>
                </c:pt>
                <c:pt idx="54007">
                  <c:v>8.476775166655619</c:v>
                </c:pt>
                <c:pt idx="54008">
                  <c:v>8.5924304607003705</c:v>
                </c:pt>
                <c:pt idx="54009">
                  <c:v>9.1795141510401361</c:v>
                </c:pt>
                <c:pt idx="54010">
                  <c:v>9.8949540211862264</c:v>
                </c:pt>
                <c:pt idx="54011">
                  <c:v>10.504092843415005</c:v>
                </c:pt>
                <c:pt idx="54012">
                  <c:v>10.780389558992072</c:v>
                </c:pt>
                <c:pt idx="54013">
                  <c:v>10.634136501494194</c:v>
                </c:pt>
                <c:pt idx="54014">
                  <c:v>10.27206481686914</c:v>
                </c:pt>
                <c:pt idx="54015">
                  <c:v>9.9579545981462747</c:v>
                </c:pt>
                <c:pt idx="54016">
                  <c:v>9.8043087273334546</c:v>
                </c:pt>
                <c:pt idx="54017">
                  <c:v>9.8283818199967232</c:v>
                </c:pt>
                <c:pt idx="54018">
                  <c:v>9.9719344693573841</c:v>
                </c:pt>
                <c:pt idx="54019">
                  <c:v>10.038610114886898</c:v>
                </c:pt>
                <c:pt idx="54020">
                  <c:v>9.9022661862424144</c:v>
                </c:pt>
                <c:pt idx="54021">
                  <c:v>9.7182498937941357</c:v>
                </c:pt>
                <c:pt idx="54022">
                  <c:v>9.6538026988875494</c:v>
                </c:pt>
                <c:pt idx="54023">
                  <c:v>9.6218732585330109</c:v>
                </c:pt>
                <c:pt idx="54024">
                  <c:v>9.6427386042919014</c:v>
                </c:pt>
                <c:pt idx="54025">
                  <c:v>9.8534081633506325</c:v>
                </c:pt>
                <c:pt idx="54026">
                  <c:v>10.094608235191567</c:v>
                </c:pt>
                <c:pt idx="54027">
                  <c:v>10.299777268318053</c:v>
                </c:pt>
                <c:pt idx="54028">
                  <c:v>10.48363792414912</c:v>
                </c:pt>
                <c:pt idx="54029">
                  <c:v>10.494965942163795</c:v>
                </c:pt>
                <c:pt idx="54030">
                  <c:v>10.283049783258075</c:v>
                </c:pt>
                <c:pt idx="54031">
                  <c:v>9.9955244647777235</c:v>
                </c:pt>
                <c:pt idx="54032">
                  <c:v>9.6781375818164239</c:v>
                </c:pt>
                <c:pt idx="54033">
                  <c:v>9.3794228528002908</c:v>
                </c:pt>
                <c:pt idx="54034">
                  <c:v>9.1848928777538532</c:v>
                </c:pt>
                <c:pt idx="54035">
                  <c:v>9.2004740427411988</c:v>
                </c:pt>
                <c:pt idx="54036">
                  <c:v>9.3737915293648921</c:v>
                </c:pt>
                <c:pt idx="54037">
                  <c:v>9.6244625962616137</c:v>
                </c:pt>
                <c:pt idx="54038">
                  <c:v>9.8509041334460683</c:v>
                </c:pt>
                <c:pt idx="54039">
                  <c:v>9.961682172444581</c:v>
                </c:pt>
                <c:pt idx="54040">
                  <c:v>10.003058076275334</c:v>
                </c:pt>
                <c:pt idx="54041">
                  <c:v>9.9663403258483267</c:v>
                </c:pt>
                <c:pt idx="54042">
                  <c:v>9.8726197912029043</c:v>
                </c:pt>
                <c:pt idx="54043">
                  <c:v>9.8256038837565907</c:v>
                </c:pt>
                <c:pt idx="54044">
                  <c:v>9.9304370148841965</c:v>
                </c:pt>
                <c:pt idx="54045">
                  <c:v>9.9909005063303589</c:v>
                </c:pt>
                <c:pt idx="54046">
                  <c:v>9.935671532155526</c:v>
                </c:pt>
                <c:pt idx="54047">
                  <c:v>9.8414908765882672</c:v>
                </c:pt>
                <c:pt idx="54048">
                  <c:v>9.8139832294013765</c:v>
                </c:pt>
                <c:pt idx="54049">
                  <c:v>9.8397815666673516</c:v>
                </c:pt>
                <c:pt idx="54050">
                  <c:v>9.9020805455072658</c:v>
                </c:pt>
                <c:pt idx="54051">
                  <c:v>9.9985637537875629</c:v>
                </c:pt>
                <c:pt idx="54052">
                  <c:v>10.110696969214894</c:v>
                </c:pt>
                <c:pt idx="54053">
                  <c:v>10.131561829932775</c:v>
                </c:pt>
                <c:pt idx="54054">
                  <c:v>10.059723457039082</c:v>
                </c:pt>
                <c:pt idx="54055">
                  <c:v>9.9237228783011169</c:v>
                </c:pt>
                <c:pt idx="54056">
                  <c:v>9.8257777088587535</c:v>
                </c:pt>
                <c:pt idx="54057">
                  <c:v>9.758763972455375</c:v>
                </c:pt>
                <c:pt idx="54058">
                  <c:v>9.7127523979839303</c:v>
                </c:pt>
                <c:pt idx="54059">
                  <c:v>9.6844193410594936</c:v>
                </c:pt>
                <c:pt idx="54060">
                  <c:v>9.724314592141587</c:v>
                </c:pt>
                <c:pt idx="54061">
                  <c:v>9.8955777772003142</c:v>
                </c:pt>
                <c:pt idx="54062">
                  <c:v>10.067188906050019</c:v>
                </c:pt>
                <c:pt idx="54063">
                  <c:v>10.108155500349472</c:v>
                </c:pt>
                <c:pt idx="54064">
                  <c:v>9.9887782817239401</c:v>
                </c:pt>
                <c:pt idx="54065">
                  <c:v>9.8032664120592798</c:v>
                </c:pt>
                <c:pt idx="54066">
                  <c:v>9.6155485028597223</c:v>
                </c:pt>
                <c:pt idx="54067">
                  <c:v>9.4469685631880225</c:v>
                </c:pt>
                <c:pt idx="54068">
                  <c:v>9.3612308373256532</c:v>
                </c:pt>
                <c:pt idx="54069">
                  <c:v>9.3890074675104263</c:v>
                </c:pt>
                <c:pt idx="54070">
                  <c:v>9.4989723199610019</c:v>
                </c:pt>
                <c:pt idx="54071">
                  <c:v>9.6814320448695455</c:v>
                </c:pt>
                <c:pt idx="54072">
                  <c:v>9.8874333147526396</c:v>
                </c:pt>
                <c:pt idx="54073">
                  <c:v>10.006007462630357</c:v>
                </c:pt>
                <c:pt idx="54074">
                  <c:v>10.133900098754719</c:v>
                </c:pt>
                <c:pt idx="54075">
                  <c:v>10.291864995331375</c:v>
                </c:pt>
                <c:pt idx="54076">
                  <c:v>10.420194150481185</c:v>
                </c:pt>
                <c:pt idx="54077">
                  <c:v>10.435372448469327</c:v>
                </c:pt>
                <c:pt idx="54078">
                  <c:v>10.37956112125222</c:v>
                </c:pt>
                <c:pt idx="54079">
                  <c:v>10.232609616221396</c:v>
                </c:pt>
                <c:pt idx="54080">
                  <c:v>10.008310202297904</c:v>
                </c:pt>
                <c:pt idx="54081">
                  <c:v>9.6868564155297978</c:v>
                </c:pt>
                <c:pt idx="54082">
                  <c:v>9.4465128609421374</c:v>
                </c:pt>
                <c:pt idx="54083">
                  <c:v>9.3531199927129016</c:v>
                </c:pt>
                <c:pt idx="54084">
                  <c:v>9.3710855588471418</c:v>
                </c:pt>
                <c:pt idx="54085">
                  <c:v>9.4610674794085874</c:v>
                </c:pt>
                <c:pt idx="54086">
                  <c:v>9.5667370366521656</c:v>
                </c:pt>
                <c:pt idx="54087">
                  <c:v>9.6107994658070357</c:v>
                </c:pt>
                <c:pt idx="54088">
                  <c:v>9.626230127831624</c:v>
                </c:pt>
                <c:pt idx="54089">
                  <c:v>9.616981672777305</c:v>
                </c:pt>
                <c:pt idx="54090">
                  <c:v>9.6304252103857841</c:v>
                </c:pt>
                <c:pt idx="54091">
                  <c:v>9.7631717014761161</c:v>
                </c:pt>
                <c:pt idx="54092">
                  <c:v>9.995775476499567</c:v>
                </c:pt>
                <c:pt idx="54093">
                  <c:v>10.256362289157765</c:v>
                </c:pt>
                <c:pt idx="54094">
                  <c:v>10.406148499024688</c:v>
                </c:pt>
                <c:pt idx="54095">
                  <c:v>10.412343424569803</c:v>
                </c:pt>
                <c:pt idx="54096">
                  <c:v>10.291139987076532</c:v>
                </c:pt>
                <c:pt idx="54097">
                  <c:v>10.097592784769329</c:v>
                </c:pt>
                <c:pt idx="54098">
                  <c:v>9.8818511766111339</c:v>
                </c:pt>
                <c:pt idx="54099">
                  <c:v>9.8078952253907037</c:v>
                </c:pt>
                <c:pt idx="54100">
                  <c:v>9.8515551992121537</c:v>
                </c:pt>
                <c:pt idx="54101">
                  <c:v>9.9338485300427948</c:v>
                </c:pt>
                <c:pt idx="54102">
                  <c:v>9.8982450681722476</c:v>
                </c:pt>
                <c:pt idx="54103">
                  <c:v>9.736364512301142</c:v>
                </c:pt>
                <c:pt idx="54104">
                  <c:v>9.611626024652633</c:v>
                </c:pt>
                <c:pt idx="54105">
                  <c:v>9.6160704887207835</c:v>
                </c:pt>
                <c:pt idx="54106">
                  <c:v>9.7860294610496847</c:v>
                </c:pt>
                <c:pt idx="54107">
                  <c:v>10.078419046435467</c:v>
                </c:pt>
                <c:pt idx="54108">
                  <c:v>10.410592137011024</c:v>
                </c:pt>
                <c:pt idx="54109">
                  <c:v>10.624535477829278</c:v>
                </c:pt>
                <c:pt idx="54110">
                  <c:v>10.696111366277867</c:v>
                </c:pt>
                <c:pt idx="54111">
                  <c:v>10.661348542755196</c:v>
                </c:pt>
                <c:pt idx="54112">
                  <c:v>10.559535523894882</c:v>
                </c:pt>
                <c:pt idx="54113">
                  <c:v>10.389337385500554</c:v>
                </c:pt>
                <c:pt idx="54114">
                  <c:v>10.239094481099263</c:v>
                </c:pt>
                <c:pt idx="54115">
                  <c:v>10.147590685675279</c:v>
                </c:pt>
                <c:pt idx="54116">
                  <c:v>10.167755880508308</c:v>
                </c:pt>
                <c:pt idx="54117">
                  <c:v>10.386467421607884</c:v>
                </c:pt>
                <c:pt idx="54118">
                  <c:v>10.687048045711204</c:v>
                </c:pt>
                <c:pt idx="54119">
                  <c:v>11.02207120530081</c:v>
                </c:pt>
                <c:pt idx="54120">
                  <c:v>10.944451243822281</c:v>
                </c:pt>
                <c:pt idx="54121">
                  <c:v>10.412498547986642</c:v>
                </c:pt>
                <c:pt idx="54122">
                  <c:v>9.9174051113416724</c:v>
                </c:pt>
                <c:pt idx="54123">
                  <c:v>9.7368622225104406</c:v>
                </c:pt>
                <c:pt idx="54124">
                  <c:v>9.7655210058407516</c:v>
                </c:pt>
                <c:pt idx="54125">
                  <c:v>9.9543427241341824</c:v>
                </c:pt>
                <c:pt idx="54126">
                  <c:v>10.189316963254706</c:v>
                </c:pt>
                <c:pt idx="54127">
                  <c:v>10.520856214133167</c:v>
                </c:pt>
                <c:pt idx="54128">
                  <c:v>10.849871096840323</c:v>
                </c:pt>
                <c:pt idx="54129">
                  <c:v>11.085400163776212</c:v>
                </c:pt>
                <c:pt idx="54130">
                  <c:v>11.19762040997573</c:v>
                </c:pt>
                <c:pt idx="54131">
                  <c:v>11.003062057003373</c:v>
                </c:pt>
                <c:pt idx="54132">
                  <c:v>10.662134237382839</c:v>
                </c:pt>
                <c:pt idx="54133">
                  <c:v>10.541559378739873</c:v>
                </c:pt>
                <c:pt idx="54134">
                  <c:v>10.306372765588803</c:v>
                </c:pt>
                <c:pt idx="54135">
                  <c:v>9.9896205545420287</c:v>
                </c:pt>
                <c:pt idx="54136">
                  <c:v>9.7257569743498831</c:v>
                </c:pt>
                <c:pt idx="54137">
                  <c:v>8.9523582141186662</c:v>
                </c:pt>
                <c:pt idx="54138">
                  <c:v>8.5634858313598663</c:v>
                </c:pt>
                <c:pt idx="54139">
                  <c:v>8.7985089071307048</c:v>
                </c:pt>
                <c:pt idx="54140">
                  <c:v>8.9967076191314987</c:v>
                </c:pt>
                <c:pt idx="54141">
                  <c:v>9.3730618706263549</c:v>
                </c:pt>
                <c:pt idx="54142">
                  <c:v>9.9099674213864279</c:v>
                </c:pt>
                <c:pt idx="54143">
                  <c:v>10.237513931206836</c:v>
                </c:pt>
                <c:pt idx="54144">
                  <c:v>10.378871294258618</c:v>
                </c:pt>
                <c:pt idx="54145">
                  <c:v>10.486553998141407</c:v>
                </c:pt>
                <c:pt idx="54146">
                  <c:v>10.346556934360549</c:v>
                </c:pt>
                <c:pt idx="54147">
                  <c:v>10.31466231607434</c:v>
                </c:pt>
                <c:pt idx="54148">
                  <c:v>10.559419959163778</c:v>
                </c:pt>
                <c:pt idx="54149">
                  <c:v>10.789661875212367</c:v>
                </c:pt>
                <c:pt idx="54150">
                  <c:v>10.960628171240279</c:v>
                </c:pt>
                <c:pt idx="54151">
                  <c:v>10.926406485363865</c:v>
                </c:pt>
                <c:pt idx="54152">
                  <c:v>10.627802064718505</c:v>
                </c:pt>
                <c:pt idx="54153">
                  <c:v>10.104227558922672</c:v>
                </c:pt>
                <c:pt idx="54154">
                  <c:v>9.5562841789084576</c:v>
                </c:pt>
                <c:pt idx="54155">
                  <c:v>9.0592370520517687</c:v>
                </c:pt>
                <c:pt idx="54156">
                  <c:v>8.6113725722744405</c:v>
                </c:pt>
                <c:pt idx="54157">
                  <c:v>8.3928168757865276</c:v>
                </c:pt>
                <c:pt idx="54158">
                  <c:v>8.2339024838925887</c:v>
                </c:pt>
                <c:pt idx="54159">
                  <c:v>8.1423036996201237</c:v>
                </c:pt>
                <c:pt idx="54160">
                  <c:v>8.2265795269938931</c:v>
                </c:pt>
                <c:pt idx="54161">
                  <c:v>8.4818893256125651</c:v>
                </c:pt>
                <c:pt idx="54162">
                  <c:v>8.9547018868803985</c:v>
                </c:pt>
                <c:pt idx="54163">
                  <c:v>9.7656682008371565</c:v>
                </c:pt>
                <c:pt idx="54164">
                  <c:v>10.624567346265753</c:v>
                </c:pt>
                <c:pt idx="54165">
                  <c:v>11.291328880055598</c:v>
                </c:pt>
                <c:pt idx="54166">
                  <c:v>11.80101383224978</c:v>
                </c:pt>
                <c:pt idx="54167">
                  <c:v>12.035702484446855</c:v>
                </c:pt>
                <c:pt idx="54168">
                  <c:v>11.951194745718466</c:v>
                </c:pt>
                <c:pt idx="54169">
                  <c:v>11.553230469112778</c:v>
                </c:pt>
                <c:pt idx="54170">
                  <c:v>10.893894415097781</c:v>
                </c:pt>
                <c:pt idx="54171">
                  <c:v>10.320011133428775</c:v>
                </c:pt>
                <c:pt idx="54172">
                  <c:v>9.8257080172772859</c:v>
                </c:pt>
                <c:pt idx="54173">
                  <c:v>9.3318540665656169</c:v>
                </c:pt>
                <c:pt idx="54174">
                  <c:v>8.8567470116441314</c:v>
                </c:pt>
                <c:pt idx="54175">
                  <c:v>8.4970808530424389</c:v>
                </c:pt>
                <c:pt idx="54176">
                  <c:v>8.4049013531437602</c:v>
                </c:pt>
                <c:pt idx="54177">
                  <c:v>8.6156754556125055</c:v>
                </c:pt>
                <c:pt idx="54178">
                  <c:v>9.0461336653780062</c:v>
                </c:pt>
                <c:pt idx="54179">
                  <c:v>9.5653092117792653</c:v>
                </c:pt>
                <c:pt idx="54180">
                  <c:v>10.049495219627502</c:v>
                </c:pt>
                <c:pt idx="54181">
                  <c:v>10.336504880434481</c:v>
                </c:pt>
                <c:pt idx="54182">
                  <c:v>10.325189345632383</c:v>
                </c:pt>
                <c:pt idx="54183">
                  <c:v>9.9128671826134003</c:v>
                </c:pt>
                <c:pt idx="54184">
                  <c:v>9.3094233429097351</c:v>
                </c:pt>
                <c:pt idx="54185">
                  <c:v>8.9020167106119921</c:v>
                </c:pt>
                <c:pt idx="54186">
                  <c:v>8.7475349626691941</c:v>
                </c:pt>
                <c:pt idx="54187">
                  <c:v>8.9248250792223995</c:v>
                </c:pt>
                <c:pt idx="54188">
                  <c:v>9.4088792986298309</c:v>
                </c:pt>
                <c:pt idx="54189">
                  <c:v>9.9375489690601011</c:v>
                </c:pt>
                <c:pt idx="54190">
                  <c:v>10.217826144089972</c:v>
                </c:pt>
                <c:pt idx="54191">
                  <c:v>10.156466240818757</c:v>
                </c:pt>
                <c:pt idx="54192">
                  <c:v>9.8601864857410195</c:v>
                </c:pt>
                <c:pt idx="54193">
                  <c:v>9.6063000037657709</c:v>
                </c:pt>
                <c:pt idx="54194">
                  <c:v>9.5864271042681821</c:v>
                </c:pt>
                <c:pt idx="54195">
                  <c:v>10.023974973043849</c:v>
                </c:pt>
                <c:pt idx="54196">
                  <c:v>10.603936195909716</c:v>
                </c:pt>
                <c:pt idx="54197">
                  <c:v>11.199558284572053</c:v>
                </c:pt>
                <c:pt idx="54198">
                  <c:v>11.812986300538546</c:v>
                </c:pt>
                <c:pt idx="54199">
                  <c:v>12.071424305130376</c:v>
                </c:pt>
                <c:pt idx="54200">
                  <c:v>11.74428302629409</c:v>
                </c:pt>
                <c:pt idx="54201">
                  <c:v>10.751158775659533</c:v>
                </c:pt>
                <c:pt idx="54202">
                  <c:v>9.5970686350163898</c:v>
                </c:pt>
                <c:pt idx="54203">
                  <c:v>8.9601362211720748</c:v>
                </c:pt>
                <c:pt idx="54204">
                  <c:v>8.7094028830779102</c:v>
                </c:pt>
                <c:pt idx="54205">
                  <c:v>8.6152590449476865</c:v>
                </c:pt>
                <c:pt idx="54206">
                  <c:v>8.7704193624535876</c:v>
                </c:pt>
                <c:pt idx="54207">
                  <c:v>9.0760688516372738</c:v>
                </c:pt>
                <c:pt idx="54208">
                  <c:v>9.3015068472631537</c:v>
                </c:pt>
                <c:pt idx="54209">
                  <c:v>9.3868496891572857</c:v>
                </c:pt>
                <c:pt idx="54210">
                  <c:v>9.458407218274635</c:v>
                </c:pt>
                <c:pt idx="54211">
                  <c:v>9.7331838798295234</c:v>
                </c:pt>
                <c:pt idx="54212">
                  <c:v>10.18472450812529</c:v>
                </c:pt>
                <c:pt idx="54213">
                  <c:v>10.49772594901081</c:v>
                </c:pt>
                <c:pt idx="54214">
                  <c:v>10.578289896253837</c:v>
                </c:pt>
                <c:pt idx="54215">
                  <c:v>10.689159524584639</c:v>
                </c:pt>
                <c:pt idx="54216">
                  <c:v>10.844322214779201</c:v>
                </c:pt>
                <c:pt idx="54217">
                  <c:v>10.759482869191796</c:v>
                </c:pt>
                <c:pt idx="54218">
                  <c:v>10.335279890767183</c:v>
                </c:pt>
                <c:pt idx="54219">
                  <c:v>9.8022727813785586</c:v>
                </c:pt>
                <c:pt idx="54220">
                  <c:v>9.4014392332464034</c:v>
                </c:pt>
                <c:pt idx="54221">
                  <c:v>9.0912225300119296</c:v>
                </c:pt>
                <c:pt idx="54222">
                  <c:v>8.6187177365289198</c:v>
                </c:pt>
                <c:pt idx="54223">
                  <c:v>8.2362319100416297</c:v>
                </c:pt>
                <c:pt idx="54224">
                  <c:v>8.2429993277327629</c:v>
                </c:pt>
                <c:pt idx="54225">
                  <c:v>8.9111631585465378</c:v>
                </c:pt>
                <c:pt idx="54226">
                  <c:v>9.844154213886517</c:v>
                </c:pt>
                <c:pt idx="54227">
                  <c:v>10.794052120009194</c:v>
                </c:pt>
                <c:pt idx="54228">
                  <c:v>11.662229229238468</c:v>
                </c:pt>
                <c:pt idx="54229">
                  <c:v>12.211039335884999</c:v>
                </c:pt>
                <c:pt idx="54230">
                  <c:v>12.411312776100319</c:v>
                </c:pt>
                <c:pt idx="54231">
                  <c:v>12.14126620448909</c:v>
                </c:pt>
                <c:pt idx="54232">
                  <c:v>11.235326919447299</c:v>
                </c:pt>
                <c:pt idx="54233">
                  <c:v>10.06486787673567</c:v>
                </c:pt>
                <c:pt idx="54234">
                  <c:v>8.9804469653280528</c:v>
                </c:pt>
                <c:pt idx="54235">
                  <c:v>8.3715593794685574</c:v>
                </c:pt>
                <c:pt idx="54236">
                  <c:v>8.2209172367461907</c:v>
                </c:pt>
                <c:pt idx="54237">
                  <c:v>8.1119041781107928</c:v>
                </c:pt>
                <c:pt idx="54238">
                  <c:v>8.5034072121320392</c:v>
                </c:pt>
                <c:pt idx="54239">
                  <c:v>9.2007500616885167</c:v>
                </c:pt>
                <c:pt idx="54240">
                  <c:v>9.8478829822506029</c:v>
                </c:pt>
                <c:pt idx="54241">
                  <c:v>9.9408951979069311</c:v>
                </c:pt>
                <c:pt idx="54242">
                  <c:v>9.5305261424902135</c:v>
                </c:pt>
                <c:pt idx="54243">
                  <c:v>9.3585367413443468</c:v>
                </c:pt>
                <c:pt idx="54244">
                  <c:v>9.5927261932766079</c:v>
                </c:pt>
                <c:pt idx="54245">
                  <c:v>10.155870552254671</c:v>
                </c:pt>
                <c:pt idx="54246">
                  <c:v>10.956705588095208</c:v>
                </c:pt>
                <c:pt idx="54247">
                  <c:v>11.688806181795542</c:v>
                </c:pt>
                <c:pt idx="54248">
                  <c:v>12.314590041780479</c:v>
                </c:pt>
                <c:pt idx="54249">
                  <c:v>12.196452349997378</c:v>
                </c:pt>
                <c:pt idx="54250">
                  <c:v>11.273151641411548</c:v>
                </c:pt>
                <c:pt idx="54251">
                  <c:v>10.082141039291153</c:v>
                </c:pt>
                <c:pt idx="54252">
                  <c:v>9.1319884860217648</c:v>
                </c:pt>
                <c:pt idx="54253">
                  <c:v>8.5473708094933301</c:v>
                </c:pt>
                <c:pt idx="54254">
                  <c:v>8.2067229591713087</c:v>
                </c:pt>
                <c:pt idx="54255">
                  <c:v>8.0114419446325815</c:v>
                </c:pt>
                <c:pt idx="54256">
                  <c:v>8.109037368284401</c:v>
                </c:pt>
                <c:pt idx="54257">
                  <c:v>8.2769231326010271</c:v>
                </c:pt>
                <c:pt idx="54258">
                  <c:v>8.4726452752182997</c:v>
                </c:pt>
                <c:pt idx="54259">
                  <c:v>9.0444741417333709</c:v>
                </c:pt>
                <c:pt idx="54260">
                  <c:v>9.8023234486806068</c:v>
                </c:pt>
                <c:pt idx="54261">
                  <c:v>10.720959572397446</c:v>
                </c:pt>
                <c:pt idx="54262">
                  <c:v>11.501392728608863</c:v>
                </c:pt>
                <c:pt idx="54263">
                  <c:v>11.912748735771448</c:v>
                </c:pt>
                <c:pt idx="54264">
                  <c:v>12.102874143986105</c:v>
                </c:pt>
                <c:pt idx="54265">
                  <c:v>12.039892709831916</c:v>
                </c:pt>
                <c:pt idx="54266">
                  <c:v>11.513599679199615</c:v>
                </c:pt>
                <c:pt idx="54267">
                  <c:v>10.59980410922058</c:v>
                </c:pt>
                <c:pt idx="54268">
                  <c:v>9.5479930400982749</c:v>
                </c:pt>
                <c:pt idx="54269">
                  <c:v>8.7898798889427052</c:v>
                </c:pt>
                <c:pt idx="54270">
                  <c:v>8.1296159279148483</c:v>
                </c:pt>
                <c:pt idx="54271">
                  <c:v>7.5606132990323145</c:v>
                </c:pt>
                <c:pt idx="54272">
                  <c:v>7.2017257330344604</c:v>
                </c:pt>
                <c:pt idx="54273">
                  <c:v>7.2836621230601928</c:v>
                </c:pt>
                <c:pt idx="54274">
                  <c:v>8.0006363404764045</c:v>
                </c:pt>
                <c:pt idx="54275">
                  <c:v>9.0842707977184673</c:v>
                </c:pt>
                <c:pt idx="54276">
                  <c:v>10.372993508239206</c:v>
                </c:pt>
                <c:pt idx="54277">
                  <c:v>11.372115703367387</c:v>
                </c:pt>
                <c:pt idx="54278">
                  <c:v>12.023207244919547</c:v>
                </c:pt>
                <c:pt idx="54279">
                  <c:v>12.311703824797304</c:v>
                </c:pt>
                <c:pt idx="54280">
                  <c:v>11.962586204129872</c:v>
                </c:pt>
                <c:pt idx="54281">
                  <c:v>10.817954128022873</c:v>
                </c:pt>
                <c:pt idx="54282">
                  <c:v>9.3954475047359232</c:v>
                </c:pt>
                <c:pt idx="54283">
                  <c:v>8.4106304958517342</c:v>
                </c:pt>
                <c:pt idx="54284">
                  <c:v>7.8527259232429572</c:v>
                </c:pt>
                <c:pt idx="54285">
                  <c:v>7.6262062043031422</c:v>
                </c:pt>
                <c:pt idx="54286">
                  <c:v>7.9096791329443628</c:v>
                </c:pt>
                <c:pt idx="54287">
                  <c:v>8.7605332142356538</c:v>
                </c:pt>
                <c:pt idx="54288">
                  <c:v>9.8685664310893166</c:v>
                </c:pt>
                <c:pt idx="54289">
                  <c:v>10.76950314135966</c:v>
                </c:pt>
                <c:pt idx="54290">
                  <c:v>11.093781914029641</c:v>
                </c:pt>
                <c:pt idx="54291">
                  <c:v>10.620209245889903</c:v>
                </c:pt>
                <c:pt idx="54292">
                  <c:v>9.7696139493938219</c:v>
                </c:pt>
                <c:pt idx="54293">
                  <c:v>9.1862829100468737</c:v>
                </c:pt>
                <c:pt idx="54294">
                  <c:v>9.3060422177513455</c:v>
                </c:pt>
                <c:pt idx="54295">
                  <c:v>10.213734344828669</c:v>
                </c:pt>
                <c:pt idx="54296">
                  <c:v>11.422442781933833</c:v>
                </c:pt>
                <c:pt idx="54297">
                  <c:v>12.289598282148857</c:v>
                </c:pt>
                <c:pt idx="54298">
                  <c:v>12.432303555597658</c:v>
                </c:pt>
                <c:pt idx="54299">
                  <c:v>11.635139746892387</c:v>
                </c:pt>
                <c:pt idx="54300">
                  <c:v>10.359061416892057</c:v>
                </c:pt>
                <c:pt idx="54301">
                  <c:v>9.3910531091073608</c:v>
                </c:pt>
                <c:pt idx="54302">
                  <c:v>8.856520946723645</c:v>
                </c:pt>
                <c:pt idx="54303">
                  <c:v>8.4979185437639035</c:v>
                </c:pt>
                <c:pt idx="54304">
                  <c:v>8.1754731122415816</c:v>
                </c:pt>
                <c:pt idx="54305">
                  <c:v>8.3281199965204049</c:v>
                </c:pt>
                <c:pt idx="54306">
                  <c:v>9.0289369043792664</c:v>
                </c:pt>
                <c:pt idx="54307">
                  <c:v>9.7641268770068699</c:v>
                </c:pt>
                <c:pt idx="54308">
                  <c:v>10.306796180840079</c:v>
                </c:pt>
                <c:pt idx="54309">
                  <c:v>10.703308633193172</c:v>
                </c:pt>
                <c:pt idx="54310">
                  <c:v>10.84614977975216</c:v>
                </c:pt>
                <c:pt idx="54311">
                  <c:v>10.82796108955154</c:v>
                </c:pt>
                <c:pt idx="54312">
                  <c:v>10.791999321828641</c:v>
                </c:pt>
                <c:pt idx="54313">
                  <c:v>10.74402872257072</c:v>
                </c:pt>
                <c:pt idx="54314">
                  <c:v>10.700745186666069</c:v>
                </c:pt>
                <c:pt idx="54315">
                  <c:v>10.534880704908845</c:v>
                </c:pt>
                <c:pt idx="54316">
                  <c:v>10.091223259218689</c:v>
                </c:pt>
                <c:pt idx="54317">
                  <c:v>9.408299420736105</c:v>
                </c:pt>
                <c:pt idx="54318">
                  <c:v>8.7269418420649458</c:v>
                </c:pt>
                <c:pt idx="54319">
                  <c:v>8.3088513577482388</c:v>
                </c:pt>
                <c:pt idx="54320">
                  <c:v>8.2274085446588838</c:v>
                </c:pt>
                <c:pt idx="54321">
                  <c:v>8.3695267981655128</c:v>
                </c:pt>
                <c:pt idx="54322">
                  <c:v>8.8475030137501207</c:v>
                </c:pt>
                <c:pt idx="54323">
                  <c:v>9.6477267410043002</c:v>
                </c:pt>
                <c:pt idx="54324">
                  <c:v>10.519124097977281</c:v>
                </c:pt>
                <c:pt idx="54325">
                  <c:v>11.490369314697709</c:v>
                </c:pt>
                <c:pt idx="54326">
                  <c:v>12.461451871325396</c:v>
                </c:pt>
                <c:pt idx="54327">
                  <c:v>12.991332201890545</c:v>
                </c:pt>
                <c:pt idx="54328">
                  <c:v>12.967173211776842</c:v>
                </c:pt>
                <c:pt idx="54329">
                  <c:v>12.362583314168388</c:v>
                </c:pt>
                <c:pt idx="54330">
                  <c:v>11.270177065648427</c:v>
                </c:pt>
                <c:pt idx="54331">
                  <c:v>9.8750799978816861</c:v>
                </c:pt>
                <c:pt idx="54332">
                  <c:v>8.5107142269637901</c:v>
                </c:pt>
                <c:pt idx="54333">
                  <c:v>7.2296092968974541</c:v>
                </c:pt>
                <c:pt idx="54334">
                  <c:v>6.4712680532940459</c:v>
                </c:pt>
                <c:pt idx="54335">
                  <c:v>6.3512190175594547</c:v>
                </c:pt>
                <c:pt idx="54336">
                  <c:v>6.9095774128096412</c:v>
                </c:pt>
                <c:pt idx="54337">
                  <c:v>8.2540382983904195</c:v>
                </c:pt>
                <c:pt idx="54338">
                  <c:v>10.026487423984662</c:v>
                </c:pt>
                <c:pt idx="54339">
                  <c:v>11.501324755646612</c:v>
                </c:pt>
                <c:pt idx="54340">
                  <c:v>12.278572705588122</c:v>
                </c:pt>
                <c:pt idx="54341">
                  <c:v>11.941775407717865</c:v>
                </c:pt>
                <c:pt idx="54342">
                  <c:v>10.763583072751945</c:v>
                </c:pt>
                <c:pt idx="54343">
                  <c:v>9.9607725573609613</c:v>
                </c:pt>
                <c:pt idx="54344">
                  <c:v>9.9997766144185078</c:v>
                </c:pt>
                <c:pt idx="54345">
                  <c:v>10.84183189772857</c:v>
                </c:pt>
                <c:pt idx="54346">
                  <c:v>11.928022431847745</c:v>
                </c:pt>
                <c:pt idx="54347">
                  <c:v>12.50983227960014</c:v>
                </c:pt>
                <c:pt idx="54348">
                  <c:v>12.359528184125921</c:v>
                </c:pt>
                <c:pt idx="54349">
                  <c:v>11.339256134090354</c:v>
                </c:pt>
                <c:pt idx="54350">
                  <c:v>9.8925782487720273</c:v>
                </c:pt>
                <c:pt idx="54351">
                  <c:v>8.6226368007290617</c:v>
                </c:pt>
                <c:pt idx="54352">
                  <c:v>7.5656715496277762</c:v>
                </c:pt>
                <c:pt idx="54353">
                  <c:v>6.8805408201237164</c:v>
                </c:pt>
                <c:pt idx="54354">
                  <c:v>6.6302170799268723</c:v>
                </c:pt>
                <c:pt idx="54355">
                  <c:v>7.2435980256655084</c:v>
                </c:pt>
                <c:pt idx="54356">
                  <c:v>8.4140806788366778</c:v>
                </c:pt>
                <c:pt idx="54357">
                  <c:v>9.6310293281592685</c:v>
                </c:pt>
                <c:pt idx="54358">
                  <c:v>10.599150476338101</c:v>
                </c:pt>
                <c:pt idx="54359">
                  <c:v>11.045392412716069</c:v>
                </c:pt>
                <c:pt idx="54360">
                  <c:v>10.879916918638884</c:v>
                </c:pt>
                <c:pt idx="54361">
                  <c:v>10.625029681971002</c:v>
                </c:pt>
                <c:pt idx="54362">
                  <c:v>10.793366232746902</c:v>
                </c:pt>
                <c:pt idx="54363">
                  <c:v>11.238576489065538</c:v>
                </c:pt>
                <c:pt idx="54364">
                  <c:v>11.687926814894794</c:v>
                </c:pt>
                <c:pt idx="54365">
                  <c:v>11.907813444454812</c:v>
                </c:pt>
                <c:pt idx="54366">
                  <c:v>11.579613292313102</c:v>
                </c:pt>
                <c:pt idx="54367">
                  <c:v>10.567977879125095</c:v>
                </c:pt>
                <c:pt idx="54368">
                  <c:v>9.2998894208333329</c:v>
                </c:pt>
                <c:pt idx="54369">
                  <c:v>8.457973082745724</c:v>
                </c:pt>
                <c:pt idx="54370">
                  <c:v>7.7716536933514915</c:v>
                </c:pt>
                <c:pt idx="54371">
                  <c:v>7.2521134602497357</c:v>
                </c:pt>
                <c:pt idx="54372">
                  <c:v>7.2045847686262929</c:v>
                </c:pt>
                <c:pt idx="54373">
                  <c:v>7.9141126194548477</c:v>
                </c:pt>
                <c:pt idx="54374">
                  <c:v>9.1570589540221246</c:v>
                </c:pt>
                <c:pt idx="54375">
                  <c:v>10.446308546540056</c:v>
                </c:pt>
                <c:pt idx="54376">
                  <c:v>11.453992080154983</c:v>
                </c:pt>
                <c:pt idx="54377">
                  <c:v>11.842385703039822</c:v>
                </c:pt>
                <c:pt idx="54378">
                  <c:v>11.539514610021907</c:v>
                </c:pt>
                <c:pt idx="54379">
                  <c:v>10.874264381569782</c:v>
                </c:pt>
                <c:pt idx="54380">
                  <c:v>10.242696702720927</c:v>
                </c:pt>
                <c:pt idx="54381">
                  <c:v>9.6733403803026121</c:v>
                </c:pt>
                <c:pt idx="54382">
                  <c:v>8.9548284624816237</c:v>
                </c:pt>
                <c:pt idx="54383">
                  <c:v>8.3376828473657856</c:v>
                </c:pt>
                <c:pt idx="54384">
                  <c:v>7.9916261930877095</c:v>
                </c:pt>
                <c:pt idx="54385">
                  <c:v>7.9662355051810261</c:v>
                </c:pt>
                <c:pt idx="54386">
                  <c:v>8.3739969508285821</c:v>
                </c:pt>
                <c:pt idx="54387">
                  <c:v>9.2799603081351307</c:v>
                </c:pt>
                <c:pt idx="54388">
                  <c:v>10.234937797226133</c:v>
                </c:pt>
                <c:pt idx="54389">
                  <c:v>10.86248555125489</c:v>
                </c:pt>
                <c:pt idx="54390">
                  <c:v>11.042013819065923</c:v>
                </c:pt>
                <c:pt idx="54391">
                  <c:v>10.798239308666474</c:v>
                </c:pt>
                <c:pt idx="54392">
                  <c:v>10.281432687177491</c:v>
                </c:pt>
                <c:pt idx="54393">
                  <c:v>9.6600744617682768</c:v>
                </c:pt>
                <c:pt idx="54394">
                  <c:v>9.9896834110385111</c:v>
                </c:pt>
                <c:pt idx="54395">
                  <c:v>11.052080707344231</c:v>
                </c:pt>
                <c:pt idx="54396">
                  <c:v>12.121466729436822</c:v>
                </c:pt>
                <c:pt idx="54397">
                  <c:v>12.625823466553522</c:v>
                </c:pt>
                <c:pt idx="54398">
                  <c:v>12.204893107734486</c:v>
                </c:pt>
                <c:pt idx="54399">
                  <c:v>11.090649780310169</c:v>
                </c:pt>
                <c:pt idx="54400">
                  <c:v>9.8047049564521132</c:v>
                </c:pt>
                <c:pt idx="54401">
                  <c:v>8.8494470766616171</c:v>
                </c:pt>
                <c:pt idx="54402">
                  <c:v>8.0675666617874349</c:v>
                </c:pt>
                <c:pt idx="54403">
                  <c:v>7.5611719841728595</c:v>
                </c:pt>
                <c:pt idx="54404">
                  <c:v>7.5290292999299897</c:v>
                </c:pt>
                <c:pt idx="54405">
                  <c:v>7.9294722947722942</c:v>
                </c:pt>
                <c:pt idx="54406">
                  <c:v>8.7403525514418856</c:v>
                </c:pt>
                <c:pt idx="54407">
                  <c:v>9.5882063072586181</c:v>
                </c:pt>
                <c:pt idx="54408">
                  <c:v>10.241266949741682</c:v>
                </c:pt>
                <c:pt idx="54409">
                  <c:v>10.734578820396132</c:v>
                </c:pt>
                <c:pt idx="54410">
                  <c:v>10.830736101331667</c:v>
                </c:pt>
                <c:pt idx="54411">
                  <c:v>10.731613426092437</c:v>
                </c:pt>
                <c:pt idx="54412">
                  <c:v>10.804947834768823</c:v>
                </c:pt>
                <c:pt idx="54413">
                  <c:v>11.076234512417157</c:v>
                </c:pt>
                <c:pt idx="54414">
                  <c:v>11.37672189713636</c:v>
                </c:pt>
                <c:pt idx="54415">
                  <c:v>11.491131852696668</c:v>
                </c:pt>
                <c:pt idx="54416">
                  <c:v>11.026892510072367</c:v>
                </c:pt>
                <c:pt idx="54417">
                  <c:v>10.27108118518823</c:v>
                </c:pt>
                <c:pt idx="54418">
                  <c:v>9.5649312610774899</c:v>
                </c:pt>
                <c:pt idx="54419">
                  <c:v>8.9491171424099267</c:v>
                </c:pt>
                <c:pt idx="54420">
                  <c:v>8.5102802545620069</c:v>
                </c:pt>
                <c:pt idx="54421">
                  <c:v>8.2426769031243534</c:v>
                </c:pt>
                <c:pt idx="54422">
                  <c:v>8.3556465251537837</c:v>
                </c:pt>
                <c:pt idx="54423">
                  <c:v>8.9133624161743423</c:v>
                </c:pt>
                <c:pt idx="54424">
                  <c:v>9.7444874670199368</c:v>
                </c:pt>
                <c:pt idx="54425">
                  <c:v>10.614761922263991</c:v>
                </c:pt>
                <c:pt idx="54426">
                  <c:v>11.439332541578048</c:v>
                </c:pt>
                <c:pt idx="54427">
                  <c:v>11.931675496371639</c:v>
                </c:pt>
                <c:pt idx="54428">
                  <c:v>11.946151827877207</c:v>
                </c:pt>
                <c:pt idx="54429">
                  <c:v>11.404408537943356</c:v>
                </c:pt>
                <c:pt idx="54430">
                  <c:v>10.578712667891313</c:v>
                </c:pt>
                <c:pt idx="54431">
                  <c:v>9.8152063439976054</c:v>
                </c:pt>
                <c:pt idx="54432">
                  <c:v>9.12281943857373</c:v>
                </c:pt>
                <c:pt idx="54433">
                  <c:v>8.4457089371411236</c:v>
                </c:pt>
                <c:pt idx="54434">
                  <c:v>8.0040470232826078</c:v>
                </c:pt>
                <c:pt idx="54435">
                  <c:v>7.9661014727795783</c:v>
                </c:pt>
                <c:pt idx="54436">
                  <c:v>8.3080627808442795</c:v>
                </c:pt>
                <c:pt idx="54437">
                  <c:v>8.9819161708233857</c:v>
                </c:pt>
                <c:pt idx="54438">
                  <c:v>9.7808293151771739</c:v>
                </c:pt>
                <c:pt idx="54439">
                  <c:v>10.322759529732949</c:v>
                </c:pt>
                <c:pt idx="54440">
                  <c:v>10.594993267394846</c:v>
                </c:pt>
                <c:pt idx="54441">
                  <c:v>10.449661730509211</c:v>
                </c:pt>
                <c:pt idx="54442">
                  <c:v>10.051754969994008</c:v>
                </c:pt>
                <c:pt idx="54443">
                  <c:v>10.172810320840091</c:v>
                </c:pt>
                <c:pt idx="54444">
                  <c:v>10.823100260260418</c:v>
                </c:pt>
                <c:pt idx="54445">
                  <c:v>11.712837399084641</c:v>
                </c:pt>
                <c:pt idx="54446">
                  <c:v>12.72204385210892</c:v>
                </c:pt>
                <c:pt idx="54447">
                  <c:v>13.2401099617962</c:v>
                </c:pt>
                <c:pt idx="54448">
                  <c:v>12.587665877758303</c:v>
                </c:pt>
                <c:pt idx="54449">
                  <c:v>11.005226969305514</c:v>
                </c:pt>
                <c:pt idx="54450">
                  <c:v>9.5172679571469203</c:v>
                </c:pt>
                <c:pt idx="54451">
                  <c:v>8.3002533589048095</c:v>
                </c:pt>
                <c:pt idx="54452">
                  <c:v>7.409175844502343</c:v>
                </c:pt>
                <c:pt idx="54453">
                  <c:v>7.0701233601829774</c:v>
                </c:pt>
                <c:pt idx="54454">
                  <c:v>7.1555197698899962</c:v>
                </c:pt>
                <c:pt idx="54455">
                  <c:v>7.5377967180758993</c:v>
                </c:pt>
                <c:pt idx="54456">
                  <c:v>8.202777904528034</c:v>
                </c:pt>
                <c:pt idx="54457">
                  <c:v>8.789554118239268</c:v>
                </c:pt>
                <c:pt idx="54458">
                  <c:v>9.3162226308039102</c:v>
                </c:pt>
                <c:pt idx="54459">
                  <c:v>9.8586926888964719</c:v>
                </c:pt>
                <c:pt idx="54460">
                  <c:v>10.530214313353092</c:v>
                </c:pt>
                <c:pt idx="54461">
                  <c:v>11.347020144400219</c:v>
                </c:pt>
                <c:pt idx="54462">
                  <c:v>12.03430423891497</c:v>
                </c:pt>
                <c:pt idx="54463">
                  <c:v>12.632859481006472</c:v>
                </c:pt>
                <c:pt idx="54464">
                  <c:v>12.735275438642157</c:v>
                </c:pt>
                <c:pt idx="54465">
                  <c:v>11.979090155309112</c:v>
                </c:pt>
                <c:pt idx="54466">
                  <c:v>10.603546525339063</c:v>
                </c:pt>
                <c:pt idx="54467">
                  <c:v>9.4507052524035888</c:v>
                </c:pt>
                <c:pt idx="54468">
                  <c:v>8.5024639911985602</c:v>
                </c:pt>
                <c:pt idx="54469">
                  <c:v>7.6824074178149289</c:v>
                </c:pt>
                <c:pt idx="54470">
                  <c:v>7.2529207503605866</c:v>
                </c:pt>
                <c:pt idx="54471">
                  <c:v>7.2938402503630657</c:v>
                </c:pt>
                <c:pt idx="54472">
                  <c:v>7.7724708860372855</c:v>
                </c:pt>
                <c:pt idx="54473">
                  <c:v>8.6389547672576992</c:v>
                </c:pt>
                <c:pt idx="54474">
                  <c:v>9.5917479782505648</c:v>
                </c:pt>
                <c:pt idx="54475">
                  <c:v>10.559174323014167</c:v>
                </c:pt>
                <c:pt idx="54476">
                  <c:v>11.511546184342819</c:v>
                </c:pt>
                <c:pt idx="54477">
                  <c:v>12.247761171098119</c:v>
                </c:pt>
                <c:pt idx="54478">
                  <c:v>12.328499947185566</c:v>
                </c:pt>
                <c:pt idx="54479">
                  <c:v>12.184054646267624</c:v>
                </c:pt>
                <c:pt idx="54480">
                  <c:v>11.44149195578602</c:v>
                </c:pt>
                <c:pt idx="54481">
                  <c:v>10.201047378951428</c:v>
                </c:pt>
                <c:pt idx="54482">
                  <c:v>8.9845136760491151</c:v>
                </c:pt>
                <c:pt idx="54483">
                  <c:v>8.2063905631442111</c:v>
                </c:pt>
                <c:pt idx="54484">
                  <c:v>7.8846133359710677</c:v>
                </c:pt>
                <c:pt idx="54485">
                  <c:v>7.9915097585180082</c:v>
                </c:pt>
                <c:pt idx="54486">
                  <c:v>8.406859943855066</c:v>
                </c:pt>
                <c:pt idx="54487">
                  <c:v>9.1163680742336446</c:v>
                </c:pt>
                <c:pt idx="54488">
                  <c:v>9.8140597326110139</c:v>
                </c:pt>
                <c:pt idx="54489">
                  <c:v>10.338891649758573</c:v>
                </c:pt>
                <c:pt idx="54490">
                  <c:v>10.480095252023913</c:v>
                </c:pt>
                <c:pt idx="54491">
                  <c:v>10.494195665956019</c:v>
                </c:pt>
                <c:pt idx="54492">
                  <c:v>10.416182070595546</c:v>
                </c:pt>
                <c:pt idx="54493">
                  <c:v>10.655510886458345</c:v>
                </c:pt>
                <c:pt idx="54494">
                  <c:v>11.398106732836927</c:v>
                </c:pt>
                <c:pt idx="54495">
                  <c:v>12.127655109278818</c:v>
                </c:pt>
                <c:pt idx="54496">
                  <c:v>12.346672614270956</c:v>
                </c:pt>
                <c:pt idx="54497">
                  <c:v>11.775292384014104</c:v>
                </c:pt>
                <c:pt idx="54498">
                  <c:v>10.531929383303892</c:v>
                </c:pt>
                <c:pt idx="54499">
                  <c:v>9.3524719459122387</c:v>
                </c:pt>
                <c:pt idx="54500">
                  <c:v>8.4130652335669094</c:v>
                </c:pt>
                <c:pt idx="54501">
                  <c:v>7.0856738386913234</c:v>
                </c:pt>
                <c:pt idx="54502">
                  <c:v>6.6719692270122586</c:v>
                </c:pt>
                <c:pt idx="54503">
                  <c:v>7.4061156710095331</c:v>
                </c:pt>
                <c:pt idx="54504">
                  <c:v>8.3495967497480326</c:v>
                </c:pt>
                <c:pt idx="54505">
                  <c:v>9.4374781279444573</c:v>
                </c:pt>
                <c:pt idx="54506">
                  <c:v>10.147105220594236</c:v>
                </c:pt>
                <c:pt idx="54507">
                  <c:v>10.62283963058313</c:v>
                </c:pt>
                <c:pt idx="54508">
                  <c:v>11.01136924165858</c:v>
                </c:pt>
                <c:pt idx="54509">
                  <c:v>11.35838175541952</c:v>
                </c:pt>
                <c:pt idx="54510">
                  <c:v>11.586039098403312</c:v>
                </c:pt>
                <c:pt idx="54511">
                  <c:v>11.778312286759098</c:v>
                </c:pt>
                <c:pt idx="54512">
                  <c:v>11.882712114311493</c:v>
                </c:pt>
                <c:pt idx="54513">
                  <c:v>11.52507023960106</c:v>
                </c:pt>
                <c:pt idx="54514">
                  <c:v>10.610078516641831</c:v>
                </c:pt>
                <c:pt idx="54515">
                  <c:v>9.5679723099324256</c:v>
                </c:pt>
                <c:pt idx="54516">
                  <c:v>8.7181523171551518</c:v>
                </c:pt>
                <c:pt idx="54517">
                  <c:v>7.9118993260441544</c:v>
                </c:pt>
                <c:pt idx="54518">
                  <c:v>7.4067499547983777</c:v>
                </c:pt>
                <c:pt idx="54519">
                  <c:v>7.3949444401355313</c:v>
                </c:pt>
                <c:pt idx="54520">
                  <c:v>7.8493790844843918</c:v>
                </c:pt>
                <c:pt idx="54521">
                  <c:v>8.7966658405231808</c:v>
                </c:pt>
                <c:pt idx="54522">
                  <c:v>9.9928769744493042</c:v>
                </c:pt>
                <c:pt idx="54523">
                  <c:v>11.298418384877754</c:v>
                </c:pt>
                <c:pt idx="54524">
                  <c:v>12.545671022613716</c:v>
                </c:pt>
                <c:pt idx="54525">
                  <c:v>13.421081980031689</c:v>
                </c:pt>
                <c:pt idx="54526">
                  <c:v>13.528573638384179</c:v>
                </c:pt>
                <c:pt idx="54527">
                  <c:v>12.650817925011356</c:v>
                </c:pt>
                <c:pt idx="54528">
                  <c:v>11.257277275699133</c:v>
                </c:pt>
                <c:pt idx="54529">
                  <c:v>9.8859231660042326</c:v>
                </c:pt>
                <c:pt idx="54530">
                  <c:v>8.632452404449543</c:v>
                </c:pt>
                <c:pt idx="54531">
                  <c:v>7.6185407794781765</c:v>
                </c:pt>
                <c:pt idx="54532">
                  <c:v>7.1129329337194518</c:v>
                </c:pt>
                <c:pt idx="54533">
                  <c:v>7.129857071347204</c:v>
                </c:pt>
                <c:pt idx="54534">
                  <c:v>7.6266306231031837</c:v>
                </c:pt>
                <c:pt idx="54535">
                  <c:v>8.57597684777536</c:v>
                </c:pt>
                <c:pt idx="54536">
                  <c:v>9.547821113602172</c:v>
                </c:pt>
                <c:pt idx="54537">
                  <c:v>10.246205280074154</c:v>
                </c:pt>
                <c:pt idx="54538">
                  <c:v>10.656207774714868</c:v>
                </c:pt>
                <c:pt idx="54539">
                  <c:v>10.853310580587642</c:v>
                </c:pt>
                <c:pt idx="54540">
                  <c:v>10.912852653169464</c:v>
                </c:pt>
                <c:pt idx="54541">
                  <c:v>10.987218175560486</c:v>
                </c:pt>
                <c:pt idx="54542">
                  <c:v>11.383846357015724</c:v>
                </c:pt>
                <c:pt idx="54543">
                  <c:v>12.09906227175636</c:v>
                </c:pt>
                <c:pt idx="54544">
                  <c:v>12.79908508764138</c:v>
                </c:pt>
                <c:pt idx="54545">
                  <c:v>13.0719442810109</c:v>
                </c:pt>
                <c:pt idx="54546">
                  <c:v>12.401811627869817</c:v>
                </c:pt>
                <c:pt idx="54547">
                  <c:v>10.902441776096648</c:v>
                </c:pt>
                <c:pt idx="54548">
                  <c:v>9.1609439298274946</c:v>
                </c:pt>
                <c:pt idx="54549">
                  <c:v>7.7030001330087083</c:v>
                </c:pt>
                <c:pt idx="54550">
                  <c:v>6.6874771013302272</c:v>
                </c:pt>
                <c:pt idx="54551">
                  <c:v>6.2634466350904896</c:v>
                </c:pt>
                <c:pt idx="54552">
                  <c:v>6.4019462835431078</c:v>
                </c:pt>
                <c:pt idx="54553">
                  <c:v>7.1659148550243925</c:v>
                </c:pt>
                <c:pt idx="54554">
                  <c:v>8.3594700931411197</c:v>
                </c:pt>
                <c:pt idx="54555">
                  <c:v>9.4158178664833816</c:v>
                </c:pt>
                <c:pt idx="54556">
                  <c:v>10.181839476711231</c:v>
                </c:pt>
                <c:pt idx="54557">
                  <c:v>10.693973165681426</c:v>
                </c:pt>
                <c:pt idx="54558">
                  <c:v>11.06296457244205</c:v>
                </c:pt>
                <c:pt idx="54559">
                  <c:v>11.445931507294983</c:v>
                </c:pt>
                <c:pt idx="54560">
                  <c:v>12.129576605361732</c:v>
                </c:pt>
                <c:pt idx="54561">
                  <c:v>12.736033566489903</c:v>
                </c:pt>
                <c:pt idx="54562">
                  <c:v>12.83321636235449</c:v>
                </c:pt>
                <c:pt idx="54563">
                  <c:v>12.304487807937912</c:v>
                </c:pt>
                <c:pt idx="54564">
                  <c:v>11.293810737816704</c:v>
                </c:pt>
                <c:pt idx="54565">
                  <c:v>9.97360462701287</c:v>
                </c:pt>
                <c:pt idx="54566">
                  <c:v>8.7099649325262618</c:v>
                </c:pt>
                <c:pt idx="54567">
                  <c:v>7.6601460721659649</c:v>
                </c:pt>
                <c:pt idx="54568">
                  <c:v>6.8741709411002452</c:v>
                </c:pt>
                <c:pt idx="54569">
                  <c:v>6.52822936972525</c:v>
                </c:pt>
                <c:pt idx="54570">
                  <c:v>6.677751521965785</c:v>
                </c:pt>
                <c:pt idx="54571">
                  <c:v>7.2645379190896024</c:v>
                </c:pt>
                <c:pt idx="54572">
                  <c:v>8.2113366563344012</c:v>
                </c:pt>
                <c:pt idx="54573">
                  <c:v>9.4858361494930818</c:v>
                </c:pt>
                <c:pt idx="54574">
                  <c:v>10.783971430950229</c:v>
                </c:pt>
                <c:pt idx="54575">
                  <c:v>11.81597221247825</c:v>
                </c:pt>
                <c:pt idx="54576">
                  <c:v>12.611367829720638</c:v>
                </c:pt>
                <c:pt idx="54577">
                  <c:v>12.811909688119691</c:v>
                </c:pt>
                <c:pt idx="54578">
                  <c:v>12.520520256543493</c:v>
                </c:pt>
                <c:pt idx="54579">
                  <c:v>11.737152823612897</c:v>
                </c:pt>
                <c:pt idx="54580">
                  <c:v>10.698935079373179</c:v>
                </c:pt>
                <c:pt idx="54581">
                  <c:v>9.5126187908365729</c:v>
                </c:pt>
                <c:pt idx="54582">
                  <c:v>8.4543979668681164</c:v>
                </c:pt>
                <c:pt idx="54583">
                  <c:v>7.9891136278947599</c:v>
                </c:pt>
                <c:pt idx="54584">
                  <c:v>8.1025584007318479</c:v>
                </c:pt>
                <c:pt idx="54585">
                  <c:v>8.5422499647682297</c:v>
                </c:pt>
                <c:pt idx="54586">
                  <c:v>9.032800859336934</c:v>
                </c:pt>
                <c:pt idx="54587">
                  <c:v>9.4725642036464937</c:v>
                </c:pt>
                <c:pt idx="54588">
                  <c:v>9.8884775180657645</c:v>
                </c:pt>
                <c:pt idx="54589">
                  <c:v>10.122086874005596</c:v>
                </c:pt>
                <c:pt idx="54590">
                  <c:v>10.132308100785291</c:v>
                </c:pt>
                <c:pt idx="54591">
                  <c:v>10.243590578694064</c:v>
                </c:pt>
                <c:pt idx="54592">
                  <c:v>10.684492740650317</c:v>
                </c:pt>
                <c:pt idx="54593">
                  <c:v>11.372832012512188</c:v>
                </c:pt>
                <c:pt idx="54594">
                  <c:v>11.936532081975404</c:v>
                </c:pt>
                <c:pt idx="54595">
                  <c:v>11.871093664098687</c:v>
                </c:pt>
                <c:pt idx="54596">
                  <c:v>11.047480073631126</c:v>
                </c:pt>
                <c:pt idx="54597">
                  <c:v>10.044988600384913</c:v>
                </c:pt>
                <c:pt idx="54598">
                  <c:v>9.1737480337264934</c:v>
                </c:pt>
                <c:pt idx="54599">
                  <c:v>8.388040194140185</c:v>
                </c:pt>
                <c:pt idx="54600">
                  <c:v>8.0025133440438729</c:v>
                </c:pt>
                <c:pt idx="54601">
                  <c:v>8.2847475846682475</c:v>
                </c:pt>
                <c:pt idx="54602">
                  <c:v>8.9771720969690012</c:v>
                </c:pt>
                <c:pt idx="54603">
                  <c:v>9.759670140714638</c:v>
                </c:pt>
                <c:pt idx="54604">
                  <c:v>10.621228778308842</c:v>
                </c:pt>
                <c:pt idx="54605">
                  <c:v>11.085185275225774</c:v>
                </c:pt>
                <c:pt idx="54606">
                  <c:v>10.967672554967283</c:v>
                </c:pt>
                <c:pt idx="54607">
                  <c:v>10.441142243066363</c:v>
                </c:pt>
                <c:pt idx="54608">
                  <c:v>9.9375083135351101</c:v>
                </c:pt>
                <c:pt idx="54609">
                  <c:v>10.113787565761779</c:v>
                </c:pt>
                <c:pt idx="54610">
                  <c:v>10.310455085007279</c:v>
                </c:pt>
                <c:pt idx="54611">
                  <c:v>10.663465721869891</c:v>
                </c:pt>
                <c:pt idx="54612">
                  <c:v>10.880663831016792</c:v>
                </c:pt>
                <c:pt idx="54613">
                  <c:v>10.837838672423581</c:v>
                </c:pt>
                <c:pt idx="54614">
                  <c:v>10.350450258823411</c:v>
                </c:pt>
                <c:pt idx="54615">
                  <c:v>9.5827407290251774</c:v>
                </c:pt>
                <c:pt idx="54616">
                  <c:v>8.8806162400307738</c:v>
                </c:pt>
                <c:pt idx="54617">
                  <c:v>8.3300189744980955</c:v>
                </c:pt>
                <c:pt idx="54618">
                  <c:v>8.0568583653613608</c:v>
                </c:pt>
                <c:pt idx="54619">
                  <c:v>8.1246897211905864</c:v>
                </c:pt>
                <c:pt idx="54620">
                  <c:v>8.588802749498079</c:v>
                </c:pt>
                <c:pt idx="54621">
                  <c:v>9.4393299143677449</c:v>
                </c:pt>
                <c:pt idx="54622">
                  <c:v>10.639502488464771</c:v>
                </c:pt>
                <c:pt idx="54623">
                  <c:v>12.07033689590051</c:v>
                </c:pt>
                <c:pt idx="54624">
                  <c:v>13.168546677380657</c:v>
                </c:pt>
                <c:pt idx="54625">
                  <c:v>13.501912219651281</c:v>
                </c:pt>
                <c:pt idx="54626">
                  <c:v>13.011953629080915</c:v>
                </c:pt>
                <c:pt idx="54627">
                  <c:v>11.910638616957391</c:v>
                </c:pt>
                <c:pt idx="54628">
                  <c:v>10.306059869560734</c:v>
                </c:pt>
                <c:pt idx="54629">
                  <c:v>8.5184722687147261</c:v>
                </c:pt>
                <c:pt idx="54630">
                  <c:v>7.0444441674481242</c:v>
                </c:pt>
                <c:pt idx="54631">
                  <c:v>6.2773005771580666</c:v>
                </c:pt>
                <c:pt idx="54632">
                  <c:v>6.4865542426124021</c:v>
                </c:pt>
                <c:pt idx="54633">
                  <c:v>7.0689315412972231</c:v>
                </c:pt>
                <c:pt idx="54634">
                  <c:v>8.1933018542807776</c:v>
                </c:pt>
                <c:pt idx="54635">
                  <c:v>9.4816116239564483</c:v>
                </c:pt>
                <c:pt idx="54636">
                  <c:v>10.404157101224039</c:v>
                </c:pt>
                <c:pt idx="54637">
                  <c:v>11.006790188530525</c:v>
                </c:pt>
                <c:pt idx="54638">
                  <c:v>11.094740201595219</c:v>
                </c:pt>
                <c:pt idx="54639">
                  <c:v>10.853617964501568</c:v>
                </c:pt>
                <c:pt idx="54640">
                  <c:v>10.866400341889406</c:v>
                </c:pt>
                <c:pt idx="54641">
                  <c:v>11.273331822464002</c:v>
                </c:pt>
                <c:pt idx="54642">
                  <c:v>12.008457361440465</c:v>
                </c:pt>
                <c:pt idx="54643">
                  <c:v>12.816546234612169</c:v>
                </c:pt>
                <c:pt idx="54644">
                  <c:v>13.159995084656231</c:v>
                </c:pt>
                <c:pt idx="54645">
                  <c:v>12.656684094556351</c:v>
                </c:pt>
                <c:pt idx="54646">
                  <c:v>11.350152760082684</c:v>
                </c:pt>
                <c:pt idx="54647">
                  <c:v>9.6228324761211379</c:v>
                </c:pt>
                <c:pt idx="54648">
                  <c:v>8.2269271383371851</c:v>
                </c:pt>
                <c:pt idx="54649">
                  <c:v>7.2778080647185988</c:v>
                </c:pt>
                <c:pt idx="54650">
                  <c:v>6.7406519455419298</c:v>
                </c:pt>
                <c:pt idx="54651">
                  <c:v>6.7334773995123083</c:v>
                </c:pt>
                <c:pt idx="54652">
                  <c:v>7.3864793990661939</c:v>
                </c:pt>
                <c:pt idx="54653">
                  <c:v>8.3811030460286862</c:v>
                </c:pt>
                <c:pt idx="54654">
                  <c:v>9.2526901941241793</c:v>
                </c:pt>
                <c:pt idx="54655">
                  <c:v>9.9061026603642297</c:v>
                </c:pt>
                <c:pt idx="54656">
                  <c:v>10.400842141790799</c:v>
                </c:pt>
                <c:pt idx="54657">
                  <c:v>10.905391113133042</c:v>
                </c:pt>
                <c:pt idx="54658">
                  <c:v>11.361933785510956</c:v>
                </c:pt>
                <c:pt idx="54659">
                  <c:v>11.602644065024172</c:v>
                </c:pt>
                <c:pt idx="54660">
                  <c:v>11.792587750629799</c:v>
                </c:pt>
                <c:pt idx="54661">
                  <c:v>11.770247101657668</c:v>
                </c:pt>
                <c:pt idx="54662">
                  <c:v>11.331330944550439</c:v>
                </c:pt>
                <c:pt idx="54663">
                  <c:v>10.502288144794836</c:v>
                </c:pt>
                <c:pt idx="54664">
                  <c:v>9.4721844163515403</c:v>
                </c:pt>
                <c:pt idx="54665">
                  <c:v>8.5318195549907774</c:v>
                </c:pt>
                <c:pt idx="54666">
                  <c:v>7.8097051451681549</c:v>
                </c:pt>
                <c:pt idx="54667">
                  <c:v>7.4456248894291104</c:v>
                </c:pt>
                <c:pt idx="54668">
                  <c:v>7.5138009729787711</c:v>
                </c:pt>
                <c:pt idx="54669">
                  <c:v>7.91432937159587</c:v>
                </c:pt>
                <c:pt idx="54670">
                  <c:v>8.618707150245136</c:v>
                </c:pt>
                <c:pt idx="54671">
                  <c:v>9.573202094006902</c:v>
                </c:pt>
                <c:pt idx="54672">
                  <c:v>10.81914068446706</c:v>
                </c:pt>
                <c:pt idx="54673">
                  <c:v>12.011045560141378</c:v>
                </c:pt>
                <c:pt idx="54674">
                  <c:v>12.701183997296079</c:v>
                </c:pt>
                <c:pt idx="54675">
                  <c:v>12.73990518686435</c:v>
                </c:pt>
                <c:pt idx="54676">
                  <c:v>12.000772443830552</c:v>
                </c:pt>
                <c:pt idx="54677">
                  <c:v>10.791549106066142</c:v>
                </c:pt>
                <c:pt idx="54678">
                  <c:v>9.6030891293161922</c:v>
                </c:pt>
                <c:pt idx="54679">
                  <c:v>8.5129932739176812</c:v>
                </c:pt>
                <c:pt idx="54680">
                  <c:v>7.5915377698916311</c:v>
                </c:pt>
                <c:pt idx="54681">
                  <c:v>7.1831096021237313</c:v>
                </c:pt>
                <c:pt idx="54682">
                  <c:v>7.364786119084008</c:v>
                </c:pt>
                <c:pt idx="54683">
                  <c:v>8.1978561419371641</c:v>
                </c:pt>
                <c:pt idx="54684">
                  <c:v>9.3105358350443304</c:v>
                </c:pt>
                <c:pt idx="54685">
                  <c:v>10.134353800267988</c:v>
                </c:pt>
                <c:pt idx="54686">
                  <c:v>10.70531762387307</c:v>
                </c:pt>
                <c:pt idx="54687">
                  <c:v>10.990159259758896</c:v>
                </c:pt>
                <c:pt idx="54688">
                  <c:v>10.760779995877899</c:v>
                </c:pt>
                <c:pt idx="54689">
                  <c:v>10.253568287118572</c:v>
                </c:pt>
                <c:pt idx="54690">
                  <c:v>10.089132040196093</c:v>
                </c:pt>
                <c:pt idx="54691">
                  <c:v>10.500797338987649</c:v>
                </c:pt>
                <c:pt idx="54692">
                  <c:v>11.230130105988795</c:v>
                </c:pt>
                <c:pt idx="54693">
                  <c:v>11.701133378466611</c:v>
                </c:pt>
                <c:pt idx="54694">
                  <c:v>11.677178880611129</c:v>
                </c:pt>
                <c:pt idx="54695">
                  <c:v>11.147935495264942</c:v>
                </c:pt>
                <c:pt idx="54696">
                  <c:v>10.16046179530416</c:v>
                </c:pt>
                <c:pt idx="54697">
                  <c:v>9.0860620996065045</c:v>
                </c:pt>
                <c:pt idx="54698">
                  <c:v>8.4029355462555682</c:v>
                </c:pt>
                <c:pt idx="54699">
                  <c:v>8.0109417157627032</c:v>
                </c:pt>
                <c:pt idx="54700">
                  <c:v>7.9866061807164117</c:v>
                </c:pt>
                <c:pt idx="54701">
                  <c:v>8.5082448838086968</c:v>
                </c:pt>
                <c:pt idx="54702">
                  <c:v>9.2372016139330082</c:v>
                </c:pt>
                <c:pt idx="54703">
                  <c:v>9.832082263999423</c:v>
                </c:pt>
                <c:pt idx="54704">
                  <c:v>10.192836148458612</c:v>
                </c:pt>
                <c:pt idx="54705">
                  <c:v>10.190509483309134</c:v>
                </c:pt>
                <c:pt idx="54706">
                  <c:v>10.259546557608358</c:v>
                </c:pt>
                <c:pt idx="54707">
                  <c:v>10.512932939221747</c:v>
                </c:pt>
                <c:pt idx="54708">
                  <c:v>10.810541798211627</c:v>
                </c:pt>
                <c:pt idx="54709">
                  <c:v>11.146566544667479</c:v>
                </c:pt>
                <c:pt idx="54710">
                  <c:v>11.440128897648931</c:v>
                </c:pt>
                <c:pt idx="54711">
                  <c:v>11.289685151553927</c:v>
                </c:pt>
                <c:pt idx="54712">
                  <c:v>10.549060245954864</c:v>
                </c:pt>
                <c:pt idx="54713">
                  <c:v>9.6309554192167308</c:v>
                </c:pt>
                <c:pt idx="54714">
                  <c:v>8.791202342742805</c:v>
                </c:pt>
                <c:pt idx="54715">
                  <c:v>8.2861983480161108</c:v>
                </c:pt>
                <c:pt idx="54716">
                  <c:v>8.0804523840268345</c:v>
                </c:pt>
                <c:pt idx="54717">
                  <c:v>8.2333013840049318</c:v>
                </c:pt>
                <c:pt idx="54718">
                  <c:v>8.7366669672820514</c:v>
                </c:pt>
                <c:pt idx="54719">
                  <c:v>9.3781116500781447</c:v>
                </c:pt>
                <c:pt idx="54720">
                  <c:v>10.120119260962412</c:v>
                </c:pt>
                <c:pt idx="54721">
                  <c:v>10.868730329143951</c:v>
                </c:pt>
                <c:pt idx="54722">
                  <c:v>11.568918496734911</c:v>
                </c:pt>
                <c:pt idx="54723">
                  <c:v>12.078689406878869</c:v>
                </c:pt>
                <c:pt idx="54724">
                  <c:v>12.193414427749865</c:v>
                </c:pt>
                <c:pt idx="54725">
                  <c:v>11.860547376048498</c:v>
                </c:pt>
                <c:pt idx="54726">
                  <c:v>11.157606200701185</c:v>
                </c:pt>
                <c:pt idx="54727">
                  <c:v>10.2506748436886</c:v>
                </c:pt>
                <c:pt idx="54728">
                  <c:v>9.2234087061361834</c:v>
                </c:pt>
                <c:pt idx="54729">
                  <c:v>8.3576160272693567</c:v>
                </c:pt>
                <c:pt idx="54730">
                  <c:v>7.8356574353232791</c:v>
                </c:pt>
                <c:pt idx="54731">
                  <c:v>7.8116340629454735</c:v>
                </c:pt>
                <c:pt idx="54732">
                  <c:v>8.3340621173885161</c:v>
                </c:pt>
                <c:pt idx="54733">
                  <c:v>9.0823486346870652</c:v>
                </c:pt>
                <c:pt idx="54734">
                  <c:v>9.694326171722631</c:v>
                </c:pt>
                <c:pt idx="54735">
                  <c:v>10.098223908478946</c:v>
                </c:pt>
                <c:pt idx="54736">
                  <c:v>10.187022033213609</c:v>
                </c:pt>
                <c:pt idx="54737">
                  <c:v>9.8777917427678137</c:v>
                </c:pt>
                <c:pt idx="54738">
                  <c:v>9.6779181793310194</c:v>
                </c:pt>
                <c:pt idx="54739">
                  <c:v>10.035255902201687</c:v>
                </c:pt>
                <c:pt idx="54740">
                  <c:v>10.932733786259568</c:v>
                </c:pt>
                <c:pt idx="54741">
                  <c:v>12.01418599882345</c:v>
                </c:pt>
                <c:pt idx="54742">
                  <c:v>12.796380906168981</c:v>
                </c:pt>
                <c:pt idx="54743">
                  <c:v>12.86210161539125</c:v>
                </c:pt>
                <c:pt idx="54744">
                  <c:v>11.934057000090887</c:v>
                </c:pt>
                <c:pt idx="54745">
                  <c:v>10.380036140912765</c:v>
                </c:pt>
                <c:pt idx="54746">
                  <c:v>8.8144590644720129</c:v>
                </c:pt>
                <c:pt idx="54747">
                  <c:v>7.6577748246723676</c:v>
                </c:pt>
                <c:pt idx="54748">
                  <c:v>6.9802892083315085</c:v>
                </c:pt>
                <c:pt idx="54749">
                  <c:v>6.8342418835654444</c:v>
                </c:pt>
                <c:pt idx="54750">
                  <c:v>7.2430510315572203</c:v>
                </c:pt>
                <c:pt idx="54751">
                  <c:v>8.1551724337767837</c:v>
                </c:pt>
                <c:pt idx="54752">
                  <c:v>9.17011837261472</c:v>
                </c:pt>
                <c:pt idx="54753">
                  <c:v>10.081444852284411</c:v>
                </c:pt>
                <c:pt idx="54754">
                  <c:v>10.971536958597197</c:v>
                </c:pt>
                <c:pt idx="54755">
                  <c:v>11.565213618149262</c:v>
                </c:pt>
                <c:pt idx="54756">
                  <c:v>11.798024455521054</c:v>
                </c:pt>
                <c:pt idx="54757">
                  <c:v>11.821247074645308</c:v>
                </c:pt>
                <c:pt idx="54758">
                  <c:v>11.627126708942116</c:v>
                </c:pt>
                <c:pt idx="54759">
                  <c:v>11.290006791507667</c:v>
                </c:pt>
                <c:pt idx="54760">
                  <c:v>10.859791835997383</c:v>
                </c:pt>
                <c:pt idx="54761">
                  <c:v>10.190299300629425</c:v>
                </c:pt>
                <c:pt idx="54762">
                  <c:v>9.3594667059558372</c:v>
                </c:pt>
                <c:pt idx="54763">
                  <c:v>8.6517319179806123</c:v>
                </c:pt>
                <c:pt idx="54764">
                  <c:v>8.1411304175356776</c:v>
                </c:pt>
                <c:pt idx="54765">
                  <c:v>7.7642286760364252</c:v>
                </c:pt>
                <c:pt idx="54766">
                  <c:v>7.5898779975966022</c:v>
                </c:pt>
                <c:pt idx="54767">
                  <c:v>7.7561538407029698</c:v>
                </c:pt>
                <c:pt idx="54768">
                  <c:v>8.1348291952915019</c:v>
                </c:pt>
                <c:pt idx="54769">
                  <c:v>8.7193084663174041</c:v>
                </c:pt>
                <c:pt idx="54770">
                  <c:v>9.5322676435596208</c:v>
                </c:pt>
                <c:pt idx="54771">
                  <c:v>10.500622729944954</c:v>
                </c:pt>
                <c:pt idx="54772">
                  <c:v>11.438757664449758</c:v>
                </c:pt>
                <c:pt idx="54773">
                  <c:v>12.181170180790598</c:v>
                </c:pt>
                <c:pt idx="54774">
                  <c:v>12.621597968423321</c:v>
                </c:pt>
                <c:pt idx="54775">
                  <c:v>12.386924099702327</c:v>
                </c:pt>
                <c:pt idx="54776">
                  <c:v>11.370269407481825</c:v>
                </c:pt>
                <c:pt idx="54777">
                  <c:v>10.104375625310416</c:v>
                </c:pt>
                <c:pt idx="54778">
                  <c:v>9.0154383002456253</c:v>
                </c:pt>
                <c:pt idx="54779">
                  <c:v>8.1690059352786335</c:v>
                </c:pt>
                <c:pt idx="54780">
                  <c:v>7.6644350024386663</c:v>
                </c:pt>
                <c:pt idx="54781">
                  <c:v>7.7665976018184244</c:v>
                </c:pt>
                <c:pt idx="54782">
                  <c:v>8.3731969854446913</c:v>
                </c:pt>
                <c:pt idx="54783">
                  <c:v>9.1333899689787632</c:v>
                </c:pt>
                <c:pt idx="54784">
                  <c:v>9.841740434783409</c:v>
                </c:pt>
                <c:pt idx="54785">
                  <c:v>10.402398607832698</c:v>
                </c:pt>
                <c:pt idx="54786">
                  <c:v>10.507861921509351</c:v>
                </c:pt>
                <c:pt idx="54787">
                  <c:v>10.255859861853841</c:v>
                </c:pt>
                <c:pt idx="54788">
                  <c:v>10.195798648350676</c:v>
                </c:pt>
                <c:pt idx="54789">
                  <c:v>10.506523960137978</c:v>
                </c:pt>
                <c:pt idx="54790">
                  <c:v>11.085316526879144</c:v>
                </c:pt>
                <c:pt idx="54791">
                  <c:v>11.5029421959108</c:v>
                </c:pt>
                <c:pt idx="54792">
                  <c:v>11.552217386260619</c:v>
                </c:pt>
                <c:pt idx="54793">
                  <c:v>11.091087282074762</c:v>
                </c:pt>
                <c:pt idx="54794">
                  <c:v>10.214738366760491</c:v>
                </c:pt>
                <c:pt idx="54795">
                  <c:v>9.2343091596333071</c:v>
                </c:pt>
                <c:pt idx="54796">
                  <c:v>8.6523894048552314</c:v>
                </c:pt>
                <c:pt idx="54797">
                  <c:v>8.4678665848857939</c:v>
                </c:pt>
                <c:pt idx="54798">
                  <c:v>8.4525884606526045</c:v>
                </c:pt>
                <c:pt idx="54799">
                  <c:v>8.7644845998738763</c:v>
                </c:pt>
                <c:pt idx="54800">
                  <c:v>9.4056541608369972</c:v>
                </c:pt>
                <c:pt idx="54801">
                  <c:v>10.018880918934169</c:v>
                </c:pt>
                <c:pt idx="54802">
                  <c:v>10.159078032547407</c:v>
                </c:pt>
                <c:pt idx="54803">
                  <c:v>9.8419350704153175</c:v>
                </c:pt>
                <c:pt idx="54804">
                  <c:v>9.6182985101620293</c:v>
                </c:pt>
                <c:pt idx="54805">
                  <c:v>9.7241226128177161</c:v>
                </c:pt>
                <c:pt idx="54806">
                  <c:v>10.09559360022498</c:v>
                </c:pt>
                <c:pt idx="54807">
                  <c:v>10.679228999145229</c:v>
                </c:pt>
                <c:pt idx="54808">
                  <c:v>11.330771093661324</c:v>
                </c:pt>
                <c:pt idx="54809">
                  <c:v>11.724902585249062</c:v>
                </c:pt>
                <c:pt idx="54810">
                  <c:v>11.585304166973605</c:v>
                </c:pt>
                <c:pt idx="54811">
                  <c:v>11.005479615464052</c:v>
                </c:pt>
                <c:pt idx="54812">
                  <c:v>10.201646156643454</c:v>
                </c:pt>
                <c:pt idx="54813">
                  <c:v>9.2948571840657763</c:v>
                </c:pt>
                <c:pt idx="54814">
                  <c:v>8.6237288313505847</c:v>
                </c:pt>
                <c:pt idx="54815">
                  <c:v>8.2323760717758159</c:v>
                </c:pt>
                <c:pt idx="54816">
                  <c:v>8.0424559289605124</c:v>
                </c:pt>
                <c:pt idx="54817">
                  <c:v>8.1760555788757028</c:v>
                </c:pt>
                <c:pt idx="54818">
                  <c:v>8.6279440371598337</c:v>
                </c:pt>
                <c:pt idx="54819">
                  <c:v>9.3126225172063428</c:v>
                </c:pt>
                <c:pt idx="54820">
                  <c:v>10.254686646590699</c:v>
                </c:pt>
                <c:pt idx="54821">
                  <c:v>11.333200555246298</c:v>
                </c:pt>
                <c:pt idx="54822">
                  <c:v>12.135966412780602</c:v>
                </c:pt>
                <c:pt idx="54823">
                  <c:v>12.374758912140084</c:v>
                </c:pt>
                <c:pt idx="54824">
                  <c:v>12.127236510653773</c:v>
                </c:pt>
                <c:pt idx="54825">
                  <c:v>11.486574233068859</c:v>
                </c:pt>
                <c:pt idx="54826">
                  <c:v>10.457165805667293</c:v>
                </c:pt>
                <c:pt idx="54827">
                  <c:v>9.2619698394120853</c:v>
                </c:pt>
                <c:pt idx="54828">
                  <c:v>8.2166555389946208</c:v>
                </c:pt>
                <c:pt idx="54829">
                  <c:v>7.6455584376734294</c:v>
                </c:pt>
                <c:pt idx="54830">
                  <c:v>7.5292766690042088</c:v>
                </c:pt>
                <c:pt idx="54831">
                  <c:v>7.9191752883462669</c:v>
                </c:pt>
                <c:pt idx="54832">
                  <c:v>8.6705376422480924</c:v>
                </c:pt>
                <c:pt idx="54833">
                  <c:v>9.3205296545781735</c:v>
                </c:pt>
                <c:pt idx="54834">
                  <c:v>9.7501987284166827</c:v>
                </c:pt>
                <c:pt idx="54835">
                  <c:v>9.9690325103594564</c:v>
                </c:pt>
                <c:pt idx="54836">
                  <c:v>10.034324280355376</c:v>
                </c:pt>
                <c:pt idx="54837">
                  <c:v>10.251129373592473</c:v>
                </c:pt>
                <c:pt idx="54838">
                  <c:v>10.816265118737393</c:v>
                </c:pt>
                <c:pt idx="54839">
                  <c:v>11.655645090938087</c:v>
                </c:pt>
                <c:pt idx="54840">
                  <c:v>12.517430735429953</c:v>
                </c:pt>
                <c:pt idx="54841">
                  <c:v>12.944476692132172</c:v>
                </c:pt>
                <c:pt idx="54842">
                  <c:v>12.674115342685091</c:v>
                </c:pt>
                <c:pt idx="54843">
                  <c:v>11.646416165856088</c:v>
                </c:pt>
                <c:pt idx="54844">
                  <c:v>10.253453805076187</c:v>
                </c:pt>
                <c:pt idx="54845">
                  <c:v>9.006306795199956</c:v>
                </c:pt>
                <c:pt idx="54846">
                  <c:v>8.1905405805273119</c:v>
                </c:pt>
                <c:pt idx="54847">
                  <c:v>7.5861603573821368</c:v>
                </c:pt>
                <c:pt idx="54848">
                  <c:v>7.3714197500450247</c:v>
                </c:pt>
                <c:pt idx="54849">
                  <c:v>7.5773530958179807</c:v>
                </c:pt>
                <c:pt idx="54850">
                  <c:v>7.9189017659304071</c:v>
                </c:pt>
                <c:pt idx="54851">
                  <c:v>8.1523450895355083</c:v>
                </c:pt>
                <c:pt idx="54852">
                  <c:v>8.4698532113800251</c:v>
                </c:pt>
                <c:pt idx="54853">
                  <c:v>8.9580299296385384</c:v>
                </c:pt>
                <c:pt idx="54854">
                  <c:v>9.6212826916206673</c:v>
                </c:pt>
                <c:pt idx="54855">
                  <c:v>10.452981049731587</c:v>
                </c:pt>
                <c:pt idx="54856">
                  <c:v>11.29489383867111</c:v>
                </c:pt>
                <c:pt idx="54857">
                  <c:v>11.96590218109724</c:v>
                </c:pt>
                <c:pt idx="54858">
                  <c:v>12.341278657578753</c:v>
                </c:pt>
                <c:pt idx="54859">
                  <c:v>12.301954814015593</c:v>
                </c:pt>
                <c:pt idx="54860">
                  <c:v>11.742376293913916</c:v>
                </c:pt>
                <c:pt idx="54861">
                  <c:v>10.825115810309878</c:v>
                </c:pt>
                <c:pt idx="54862">
                  <c:v>9.7985651661729385</c:v>
                </c:pt>
                <c:pt idx="54863">
                  <c:v>9.0131365076882233</c:v>
                </c:pt>
                <c:pt idx="54864">
                  <c:v>8.4868521772011292</c:v>
                </c:pt>
                <c:pt idx="54865">
                  <c:v>8.0998917122379943</c:v>
                </c:pt>
                <c:pt idx="54866">
                  <c:v>7.9016542253906668</c:v>
                </c:pt>
                <c:pt idx="54867">
                  <c:v>8.017627526590184</c:v>
                </c:pt>
                <c:pt idx="54868">
                  <c:v>8.4081111880326933</c:v>
                </c:pt>
                <c:pt idx="54869">
                  <c:v>9.0509427371034903</c:v>
                </c:pt>
                <c:pt idx="54870">
                  <c:v>9.9875756078980498</c:v>
                </c:pt>
                <c:pt idx="54871">
                  <c:v>11.049309565659517</c:v>
                </c:pt>
                <c:pt idx="54872">
                  <c:v>11.858266559945546</c:v>
                </c:pt>
                <c:pt idx="54873">
                  <c:v>12.159896995305369</c:v>
                </c:pt>
                <c:pt idx="54874">
                  <c:v>11.806771570837952</c:v>
                </c:pt>
                <c:pt idx="54875">
                  <c:v>10.826771443428717</c:v>
                </c:pt>
                <c:pt idx="54876">
                  <c:v>9.6520480537573494</c:v>
                </c:pt>
                <c:pt idx="54877">
                  <c:v>8.6671095198455745</c:v>
                </c:pt>
                <c:pt idx="54878">
                  <c:v>8.0417842767300289</c:v>
                </c:pt>
                <c:pt idx="54879">
                  <c:v>7.8930274215740486</c:v>
                </c:pt>
                <c:pt idx="54880">
                  <c:v>8.3720259013596703</c:v>
                </c:pt>
                <c:pt idx="54881">
                  <c:v>9.225756314526949</c:v>
                </c:pt>
                <c:pt idx="54882">
                  <c:v>9.9012626552508163</c:v>
                </c:pt>
                <c:pt idx="54883">
                  <c:v>10.300793925156848</c:v>
                </c:pt>
                <c:pt idx="54884">
                  <c:v>10.448118909508377</c:v>
                </c:pt>
                <c:pt idx="54885">
                  <c:v>10.20214496918231</c:v>
                </c:pt>
                <c:pt idx="54886">
                  <c:v>9.8442612717400753</c:v>
                </c:pt>
                <c:pt idx="54887">
                  <c:v>9.8443472733942183</c:v>
                </c:pt>
                <c:pt idx="54888">
                  <c:v>10.296361295631504</c:v>
                </c:pt>
                <c:pt idx="54889">
                  <c:v>10.861248407880836</c:v>
                </c:pt>
                <c:pt idx="54890">
                  <c:v>11.244689810722376</c:v>
                </c:pt>
                <c:pt idx="54891">
                  <c:v>11.373669714110775</c:v>
                </c:pt>
                <c:pt idx="54892">
                  <c:v>11.166715928777982</c:v>
                </c:pt>
                <c:pt idx="54893">
                  <c:v>10.543740126147428</c:v>
                </c:pt>
                <c:pt idx="54894">
                  <c:v>9.7188414768867712</c:v>
                </c:pt>
                <c:pt idx="54895">
                  <c:v>9.109968908556775</c:v>
                </c:pt>
                <c:pt idx="54896">
                  <c:v>8.8145499686473414</c:v>
                </c:pt>
                <c:pt idx="54897">
                  <c:v>8.5698731631294986</c:v>
                </c:pt>
                <c:pt idx="54898">
                  <c:v>8.5258326292424211</c:v>
                </c:pt>
                <c:pt idx="54899">
                  <c:v>8.758438128775909</c:v>
                </c:pt>
                <c:pt idx="54900">
                  <c:v>9.0963358665869016</c:v>
                </c:pt>
                <c:pt idx="54901">
                  <c:v>9.3866241405425601</c:v>
                </c:pt>
                <c:pt idx="54902">
                  <c:v>9.5572070203307788</c:v>
                </c:pt>
                <c:pt idx="54903">
                  <c:v>9.7553505845459956</c:v>
                </c:pt>
                <c:pt idx="54904">
                  <c:v>10.002888374593315</c:v>
                </c:pt>
                <c:pt idx="54905">
                  <c:v>10.321458043809836</c:v>
                </c:pt>
                <c:pt idx="54906">
                  <c:v>10.775439951137589</c:v>
                </c:pt>
                <c:pt idx="54907">
                  <c:v>11.311486493776338</c:v>
                </c:pt>
                <c:pt idx="54908">
                  <c:v>11.705914790044794</c:v>
                </c:pt>
                <c:pt idx="54909">
                  <c:v>11.647916175494192</c:v>
                </c:pt>
                <c:pt idx="54910">
                  <c:v>11.29819638636245</c:v>
                </c:pt>
                <c:pt idx="54911">
                  <c:v>10.763263428983384</c:v>
                </c:pt>
                <c:pt idx="54912">
                  <c:v>10.082856854123319</c:v>
                </c:pt>
                <c:pt idx="54913">
                  <c:v>9.3352569907020477</c:v>
                </c:pt>
                <c:pt idx="54914">
                  <c:v>8.5337680329195358</c:v>
                </c:pt>
                <c:pt idx="54915">
                  <c:v>7.8704734822978866</c:v>
                </c:pt>
                <c:pt idx="54916">
                  <c:v>7.5355183926066918</c:v>
                </c:pt>
                <c:pt idx="54917">
                  <c:v>7.5487265611544778</c:v>
                </c:pt>
                <c:pt idx="54918">
                  <c:v>7.9179658247327378</c:v>
                </c:pt>
                <c:pt idx="54919">
                  <c:v>8.8925368075419495</c:v>
                </c:pt>
                <c:pt idx="54920">
                  <c:v>10.283080997312743</c:v>
                </c:pt>
                <c:pt idx="54921">
                  <c:v>11.720294292748662</c:v>
                </c:pt>
                <c:pt idx="54922">
                  <c:v>12.68056116421613</c:v>
                </c:pt>
                <c:pt idx="54923">
                  <c:v>13.047732716583454</c:v>
                </c:pt>
                <c:pt idx="54924">
                  <c:v>12.603399353135199</c:v>
                </c:pt>
                <c:pt idx="54925">
                  <c:v>11.319871149155537</c:v>
                </c:pt>
                <c:pt idx="54926">
                  <c:v>9.8113259698188688</c:v>
                </c:pt>
                <c:pt idx="54927">
                  <c:v>8.524874151841594</c:v>
                </c:pt>
                <c:pt idx="54928">
                  <c:v>7.6998768496641201</c:v>
                </c:pt>
                <c:pt idx="54929">
                  <c:v>7.4199835185568688</c:v>
                </c:pt>
                <c:pt idx="54930">
                  <c:v>7.697821484589535</c:v>
                </c:pt>
                <c:pt idx="54931">
                  <c:v>8.4106533524180715</c:v>
                </c:pt>
                <c:pt idx="54932">
                  <c:v>9.1833718683623982</c:v>
                </c:pt>
                <c:pt idx="54933">
                  <c:v>9.698359163601598</c:v>
                </c:pt>
                <c:pt idx="54934">
                  <c:v>10.023036095734026</c:v>
                </c:pt>
                <c:pt idx="54935">
                  <c:v>10.024788389134303</c:v>
                </c:pt>
                <c:pt idx="54936">
                  <c:v>10.117255025834218</c:v>
                </c:pt>
                <c:pt idx="54937">
                  <c:v>10.604397140648711</c:v>
                </c:pt>
                <c:pt idx="54938">
                  <c:v>11.297410185209204</c:v>
                </c:pt>
                <c:pt idx="54939">
                  <c:v>12.049841646642214</c:v>
                </c:pt>
                <c:pt idx="54940">
                  <c:v>12.533126726063211</c:v>
                </c:pt>
                <c:pt idx="54941">
                  <c:v>12.352606652025109</c:v>
                </c:pt>
                <c:pt idx="54942">
                  <c:v>11.536984147092225</c:v>
                </c:pt>
                <c:pt idx="54943">
                  <c:v>10.368383668772109</c:v>
                </c:pt>
                <c:pt idx="54944">
                  <c:v>9.1401404081724493</c:v>
                </c:pt>
                <c:pt idx="54945">
                  <c:v>8.332950991582063</c:v>
                </c:pt>
                <c:pt idx="54946">
                  <c:v>8.0108266569840616</c:v>
                </c:pt>
                <c:pt idx="54947">
                  <c:v>7.9993821429642127</c:v>
                </c:pt>
                <c:pt idx="54948">
                  <c:v>8.3116868570390476</c:v>
                </c:pt>
                <c:pt idx="54949">
                  <c:v>8.8117165894431153</c:v>
                </c:pt>
                <c:pt idx="54950">
                  <c:v>9.1196160760917664</c:v>
                </c:pt>
                <c:pt idx="54951">
                  <c:v>9.1607330728497445</c:v>
                </c:pt>
                <c:pt idx="54952">
                  <c:v>9.1752921934503391</c:v>
                </c:pt>
                <c:pt idx="54953">
                  <c:v>9.3021220926663837</c:v>
                </c:pt>
                <c:pt idx="54954">
                  <c:v>9.6354861467564366</c:v>
                </c:pt>
                <c:pt idx="54955">
                  <c:v>10.079570945249165</c:v>
                </c:pt>
                <c:pt idx="54956">
                  <c:v>10.525655974910539</c:v>
                </c:pt>
                <c:pt idx="54957">
                  <c:v>10.993502037348945</c:v>
                </c:pt>
                <c:pt idx="54958">
                  <c:v>11.354271358548628</c:v>
                </c:pt>
                <c:pt idx="54959">
                  <c:v>11.454221689112762</c:v>
                </c:pt>
                <c:pt idx="54960">
                  <c:v>11.165528915764058</c:v>
                </c:pt>
                <c:pt idx="54961">
                  <c:v>10.542420544871222</c:v>
                </c:pt>
                <c:pt idx="54962">
                  <c:v>9.8866346814621497</c:v>
                </c:pt>
                <c:pt idx="54963">
                  <c:v>9.3288199529739888</c:v>
                </c:pt>
                <c:pt idx="54964">
                  <c:v>8.7740735400280396</c:v>
                </c:pt>
                <c:pt idx="54965">
                  <c:v>8.2778168774029766</c:v>
                </c:pt>
                <c:pt idx="54966">
                  <c:v>7.9641938712028839</c:v>
                </c:pt>
                <c:pt idx="54967">
                  <c:v>8.054529313742405</c:v>
                </c:pt>
                <c:pt idx="54968">
                  <c:v>8.7375507660765681</c:v>
                </c:pt>
                <c:pt idx="54969">
                  <c:v>9.8458529027220738</c:v>
                </c:pt>
                <c:pt idx="54970">
                  <c:v>10.921634823404794</c:v>
                </c:pt>
                <c:pt idx="54971">
                  <c:v>11.628868191516604</c:v>
                </c:pt>
                <c:pt idx="54972">
                  <c:v>11.858748574641542</c:v>
                </c:pt>
                <c:pt idx="54973">
                  <c:v>11.440812955842262</c:v>
                </c:pt>
                <c:pt idx="54974">
                  <c:v>10.390175717054561</c:v>
                </c:pt>
                <c:pt idx="54975">
                  <c:v>9.2753449090893572</c:v>
                </c:pt>
                <c:pt idx="54976">
                  <c:v>8.6027998788791784</c:v>
                </c:pt>
                <c:pt idx="54977">
                  <c:v>8.4545680085743875</c:v>
                </c:pt>
                <c:pt idx="54978">
                  <c:v>8.749107695819319</c:v>
                </c:pt>
                <c:pt idx="54979">
                  <c:v>9.3836716555591533</c:v>
                </c:pt>
                <c:pt idx="54980">
                  <c:v>9.9565701025118258</c:v>
                </c:pt>
                <c:pt idx="54981">
                  <c:v>10.317692569899982</c:v>
                </c:pt>
                <c:pt idx="54982">
                  <c:v>10.398290524799007</c:v>
                </c:pt>
                <c:pt idx="54983">
                  <c:v>10.057592610653495</c:v>
                </c:pt>
                <c:pt idx="54984">
                  <c:v>9.3680077450614565</c:v>
                </c:pt>
                <c:pt idx="54985">
                  <c:v>8.8610991898622604</c:v>
                </c:pt>
                <c:pt idx="54986">
                  <c:v>9.0048413713939865</c:v>
                </c:pt>
                <c:pt idx="54987">
                  <c:v>9.7213055627558447</c:v>
                </c:pt>
                <c:pt idx="54988">
                  <c:v>10.693083936791979</c:v>
                </c:pt>
                <c:pt idx="54989">
                  <c:v>11.391131273105339</c:v>
                </c:pt>
                <c:pt idx="54990">
                  <c:v>11.848499561935935</c:v>
                </c:pt>
                <c:pt idx="54991">
                  <c:v>11.970214426386571</c:v>
                </c:pt>
                <c:pt idx="54992">
                  <c:v>11.382049343383532</c:v>
                </c:pt>
                <c:pt idx="54993">
                  <c:v>10.591564097211192</c:v>
                </c:pt>
                <c:pt idx="54994">
                  <c:v>10.031013802062999</c:v>
                </c:pt>
                <c:pt idx="54995">
                  <c:v>9.4510198435798198</c:v>
                </c:pt>
                <c:pt idx="54996">
                  <c:v>8.7596137473847708</c:v>
                </c:pt>
                <c:pt idx="54997">
                  <c:v>8.2512538944300289</c:v>
                </c:pt>
                <c:pt idx="54998">
                  <c:v>8.0821017108377831</c:v>
                </c:pt>
                <c:pt idx="54999">
                  <c:v>8.1566296488024737</c:v>
                </c:pt>
                <c:pt idx="55000">
                  <c:v>8.4689349095876771</c:v>
                </c:pt>
                <c:pt idx="55001">
                  <c:v>8.8179172454608175</c:v>
                </c:pt>
                <c:pt idx="55002">
                  <c:v>9.2533925262954018</c:v>
                </c:pt>
                <c:pt idx="55003">
                  <c:v>9.9073939096996213</c:v>
                </c:pt>
                <c:pt idx="55004">
                  <c:v>10.641917117175664</c:v>
                </c:pt>
                <c:pt idx="55005">
                  <c:v>11.13428917831698</c:v>
                </c:pt>
                <c:pt idx="55006">
                  <c:v>11.498511912838666</c:v>
                </c:pt>
                <c:pt idx="55007">
                  <c:v>11.62212041296619</c:v>
                </c:pt>
                <c:pt idx="55008">
                  <c:v>11.347176044171682</c:v>
                </c:pt>
                <c:pt idx="55009">
                  <c:v>10.865143992011419</c:v>
                </c:pt>
                <c:pt idx="55010">
                  <c:v>10.279942512656968</c:v>
                </c:pt>
                <c:pt idx="55011">
                  <c:v>9.605618186928691</c:v>
                </c:pt>
                <c:pt idx="55012">
                  <c:v>8.8508978779969354</c:v>
                </c:pt>
                <c:pt idx="55013">
                  <c:v>8.1986982538405133</c:v>
                </c:pt>
                <c:pt idx="55014">
                  <c:v>7.9721269084022568</c:v>
                </c:pt>
                <c:pt idx="55015">
                  <c:v>8.1271082975593139</c:v>
                </c:pt>
                <c:pt idx="55016">
                  <c:v>8.7069293570217656</c:v>
                </c:pt>
                <c:pt idx="55017">
                  <c:v>9.6453763377872583</c:v>
                </c:pt>
                <c:pt idx="55018">
                  <c:v>10.62032120070452</c:v>
                </c:pt>
                <c:pt idx="55019">
                  <c:v>11.382353517694334</c:v>
                </c:pt>
                <c:pt idx="55020">
                  <c:v>11.877491123220484</c:v>
                </c:pt>
                <c:pt idx="55021">
                  <c:v>12.047748386269044</c:v>
                </c:pt>
                <c:pt idx="55022">
                  <c:v>11.743944391331269</c:v>
                </c:pt>
                <c:pt idx="55023">
                  <c:v>11.057430117838585</c:v>
                </c:pt>
                <c:pt idx="55024">
                  <c:v>10.20053320339599</c:v>
                </c:pt>
                <c:pt idx="55025">
                  <c:v>9.3324143571931106</c:v>
                </c:pt>
                <c:pt idx="55026">
                  <c:v>8.6542984285832887</c:v>
                </c:pt>
                <c:pt idx="55027">
                  <c:v>8.2266138890882772</c:v>
                </c:pt>
                <c:pt idx="55028">
                  <c:v>8.1353034328826332</c:v>
                </c:pt>
                <c:pt idx="55029">
                  <c:v>8.2957555809062953</c:v>
                </c:pt>
                <c:pt idx="55030">
                  <c:v>8.6475401410937298</c:v>
                </c:pt>
                <c:pt idx="55031">
                  <c:v>9.0145005991152427</c:v>
                </c:pt>
                <c:pt idx="55032">
                  <c:v>9.1850919988269339</c:v>
                </c:pt>
                <c:pt idx="55033">
                  <c:v>9.1948475005563761</c:v>
                </c:pt>
                <c:pt idx="55034">
                  <c:v>9.254784114207439</c:v>
                </c:pt>
                <c:pt idx="55035">
                  <c:v>9.5786164691990692</c:v>
                </c:pt>
                <c:pt idx="55036">
                  <c:v>10.171954403136125</c:v>
                </c:pt>
                <c:pt idx="55037">
                  <c:v>10.88860242033245</c:v>
                </c:pt>
                <c:pt idx="55038">
                  <c:v>11.556393032822841</c:v>
                </c:pt>
                <c:pt idx="55039">
                  <c:v>12.026183845753277</c:v>
                </c:pt>
                <c:pt idx="55040">
                  <c:v>11.97203091257327</c:v>
                </c:pt>
                <c:pt idx="55041">
                  <c:v>11.224591158622568</c:v>
                </c:pt>
                <c:pt idx="55042">
                  <c:v>10.420925550593925</c:v>
                </c:pt>
                <c:pt idx="55043">
                  <c:v>9.6867920404555292</c:v>
                </c:pt>
                <c:pt idx="55044">
                  <c:v>9.0508398608081393</c:v>
                </c:pt>
                <c:pt idx="55045">
                  <c:v>8.5372780348585788</c:v>
                </c:pt>
                <c:pt idx="55046">
                  <c:v>8.2241720690384827</c:v>
                </c:pt>
                <c:pt idx="55047">
                  <c:v>8.2578011768634685</c:v>
                </c:pt>
                <c:pt idx="55048">
                  <c:v>8.5017843782661568</c:v>
                </c:pt>
                <c:pt idx="55049">
                  <c:v>8.7858958732748587</c:v>
                </c:pt>
                <c:pt idx="55050">
                  <c:v>9.3065134609689082</c:v>
                </c:pt>
                <c:pt idx="55051">
                  <c:v>9.9794834811289466</c:v>
                </c:pt>
                <c:pt idx="55052">
                  <c:v>10.494825455266664</c:v>
                </c:pt>
                <c:pt idx="55053">
                  <c:v>10.986732414589158</c:v>
                </c:pt>
                <c:pt idx="55054">
                  <c:v>11.492915616012789</c:v>
                </c:pt>
                <c:pt idx="55055">
                  <c:v>11.744495787617435</c:v>
                </c:pt>
                <c:pt idx="55056">
                  <c:v>11.590919569969667</c:v>
                </c:pt>
                <c:pt idx="55057">
                  <c:v>11.246390120634342</c:v>
                </c:pt>
                <c:pt idx="55058">
                  <c:v>10.843947506215184</c:v>
                </c:pt>
                <c:pt idx="55059">
                  <c:v>10.300854903517727</c:v>
                </c:pt>
                <c:pt idx="55060">
                  <c:v>9.7950493609029436</c:v>
                </c:pt>
                <c:pt idx="55061">
                  <c:v>9.4362895116167564</c:v>
                </c:pt>
                <c:pt idx="55062">
                  <c:v>9.1474021524445543</c:v>
                </c:pt>
                <c:pt idx="55063">
                  <c:v>8.8137280703766727</c:v>
                </c:pt>
                <c:pt idx="55064">
                  <c:v>8.4908259995552982</c:v>
                </c:pt>
                <c:pt idx="55065">
                  <c:v>8.3405972886774293</c:v>
                </c:pt>
                <c:pt idx="55066">
                  <c:v>8.618333705045238</c:v>
                </c:pt>
                <c:pt idx="55067">
                  <c:v>9.1257697406338938</c:v>
                </c:pt>
                <c:pt idx="55068">
                  <c:v>9.7241370235245235</c:v>
                </c:pt>
                <c:pt idx="55069">
                  <c:v>10.36837357661074</c:v>
                </c:pt>
                <c:pt idx="55070">
                  <c:v>10.929618717113375</c:v>
                </c:pt>
                <c:pt idx="55071">
                  <c:v>11.28009372058311</c:v>
                </c:pt>
                <c:pt idx="55072">
                  <c:v>11.394681650174535</c:v>
                </c:pt>
                <c:pt idx="55073">
                  <c:v>11.099341719247533</c:v>
                </c:pt>
                <c:pt idx="55074">
                  <c:v>10.468553459926339</c:v>
                </c:pt>
                <c:pt idx="55075">
                  <c:v>9.7668854237587546</c:v>
                </c:pt>
                <c:pt idx="55076">
                  <c:v>9.1559941457616834</c:v>
                </c:pt>
                <c:pt idx="55077">
                  <c:v>8.72932031950225</c:v>
                </c:pt>
                <c:pt idx="55078">
                  <c:v>8.5956043323356877</c:v>
                </c:pt>
                <c:pt idx="55079">
                  <c:v>8.8021739799408305</c:v>
                </c:pt>
                <c:pt idx="55080">
                  <c:v>9.0145558495295219</c:v>
                </c:pt>
                <c:pt idx="55081">
                  <c:v>9.1076783207975325</c:v>
                </c:pt>
                <c:pt idx="55082">
                  <c:v>9.2099477929103113</c:v>
                </c:pt>
                <c:pt idx="55083">
                  <c:v>9.2540657340736239</c:v>
                </c:pt>
                <c:pt idx="55084">
                  <c:v>9.2251793241683266</c:v>
                </c:pt>
                <c:pt idx="55085">
                  <c:v>9.2887433609663113</c:v>
                </c:pt>
                <c:pt idx="55086">
                  <c:v>9.6471718621701097</c:v>
                </c:pt>
                <c:pt idx="55087">
                  <c:v>10.360178813168135</c:v>
                </c:pt>
                <c:pt idx="55088">
                  <c:v>10.964337286773143</c:v>
                </c:pt>
                <c:pt idx="55089">
                  <c:v>11.444178372972479</c:v>
                </c:pt>
                <c:pt idx="55090">
                  <c:v>11.777507863826761</c:v>
                </c:pt>
                <c:pt idx="55091">
                  <c:v>11.665773473682586</c:v>
                </c:pt>
                <c:pt idx="55092">
                  <c:v>11.009821820269099</c:v>
                </c:pt>
                <c:pt idx="55093">
                  <c:v>10.281950384514216</c:v>
                </c:pt>
                <c:pt idx="55094">
                  <c:v>9.6454628269574307</c:v>
                </c:pt>
                <c:pt idx="55095">
                  <c:v>8.964521506791769</c:v>
                </c:pt>
                <c:pt idx="55096">
                  <c:v>8.451866780855374</c:v>
                </c:pt>
                <c:pt idx="55097">
                  <c:v>8.2265040461839671</c:v>
                </c:pt>
                <c:pt idx="55098">
                  <c:v>8.348898688226134</c:v>
                </c:pt>
                <c:pt idx="55099">
                  <c:v>8.6016647550255261</c:v>
                </c:pt>
                <c:pt idx="55100">
                  <c:v>9.000514357819636</c:v>
                </c:pt>
                <c:pt idx="55101">
                  <c:v>9.6338023206725385</c:v>
                </c:pt>
                <c:pt idx="55102">
                  <c:v>10.304701834845064</c:v>
                </c:pt>
                <c:pt idx="55103">
                  <c:v>10.711847796908955</c:v>
                </c:pt>
                <c:pt idx="55104">
                  <c:v>10.945723396561116</c:v>
                </c:pt>
                <c:pt idx="55105">
                  <c:v>11.178438562710948</c:v>
                </c:pt>
                <c:pt idx="55106">
                  <c:v>11.312125592246177</c:v>
                </c:pt>
                <c:pt idx="55107">
                  <c:v>11.279549900270769</c:v>
                </c:pt>
                <c:pt idx="55108">
                  <c:v>11.141871391019222</c:v>
                </c:pt>
                <c:pt idx="55109">
                  <c:v>10.890498043797091</c:v>
                </c:pt>
                <c:pt idx="55110">
                  <c:v>10.472719893235634</c:v>
                </c:pt>
                <c:pt idx="55111">
                  <c:v>9.7807142847990516</c:v>
                </c:pt>
                <c:pt idx="55112">
                  <c:v>8.7724695060304629</c:v>
                </c:pt>
                <c:pt idx="55113">
                  <c:v>7.8712811357659183</c:v>
                </c:pt>
                <c:pt idx="55114">
                  <c:v>7.4965364751452634</c:v>
                </c:pt>
                <c:pt idx="55115">
                  <c:v>7.6106604224352186</c:v>
                </c:pt>
                <c:pt idx="55116">
                  <c:v>7.9877048218803717</c:v>
                </c:pt>
                <c:pt idx="55117">
                  <c:v>8.7540176995137937</c:v>
                </c:pt>
                <c:pt idx="55118">
                  <c:v>9.8702094671889089</c:v>
                </c:pt>
                <c:pt idx="55119">
                  <c:v>11.040385401412783</c:v>
                </c:pt>
                <c:pt idx="55120">
                  <c:v>11.905043318021864</c:v>
                </c:pt>
                <c:pt idx="55121">
                  <c:v>12.608052740767084</c:v>
                </c:pt>
                <c:pt idx="55122">
                  <c:v>12.874955445944579</c:v>
                </c:pt>
                <c:pt idx="55123">
                  <c:v>12.279940750158316</c:v>
                </c:pt>
                <c:pt idx="55124">
                  <c:v>11.075044426563917</c:v>
                </c:pt>
                <c:pt idx="55125">
                  <c:v>9.6943335771967316</c:v>
                </c:pt>
                <c:pt idx="55126">
                  <c:v>8.4073086946184095</c:v>
                </c:pt>
                <c:pt idx="55127">
                  <c:v>7.4861428802237144</c:v>
                </c:pt>
                <c:pt idx="55128">
                  <c:v>6.9511693918635062</c:v>
                </c:pt>
                <c:pt idx="55129">
                  <c:v>6.8387021602032281</c:v>
                </c:pt>
                <c:pt idx="55130">
                  <c:v>7.1130080892905898</c:v>
                </c:pt>
                <c:pt idx="55131">
                  <c:v>7.8693254453083084</c:v>
                </c:pt>
                <c:pt idx="55132">
                  <c:v>8.9578893054936923</c:v>
                </c:pt>
                <c:pt idx="55133">
                  <c:v>10.050053038926377</c:v>
                </c:pt>
                <c:pt idx="55134">
                  <c:v>11.008837478813405</c:v>
                </c:pt>
                <c:pt idx="55135">
                  <c:v>11.908852569993941</c:v>
                </c:pt>
                <c:pt idx="55136">
                  <c:v>12.465851353948123</c:v>
                </c:pt>
                <c:pt idx="55137">
                  <c:v>12.604550768738946</c:v>
                </c:pt>
                <c:pt idx="55138">
                  <c:v>12.535842227490814</c:v>
                </c:pt>
                <c:pt idx="55139">
                  <c:v>12.205588801788355</c:v>
                </c:pt>
                <c:pt idx="55140">
                  <c:v>11.539716988794659</c:v>
                </c:pt>
                <c:pt idx="55141">
                  <c:v>10.778579743779432</c:v>
                </c:pt>
                <c:pt idx="55142">
                  <c:v>10.217604216493013</c:v>
                </c:pt>
                <c:pt idx="55143">
                  <c:v>9.4979273267691635</c:v>
                </c:pt>
                <c:pt idx="55144">
                  <c:v>8.6428344989522845</c:v>
                </c:pt>
                <c:pt idx="55145">
                  <c:v>7.9273025729186317</c:v>
                </c:pt>
                <c:pt idx="55146">
                  <c:v>7.600400360121788</c:v>
                </c:pt>
                <c:pt idx="55147">
                  <c:v>7.6642982049474684</c:v>
                </c:pt>
                <c:pt idx="55148">
                  <c:v>7.8826706832166433</c:v>
                </c:pt>
                <c:pt idx="55149">
                  <c:v>8.4323913902878829</c:v>
                </c:pt>
                <c:pt idx="55150">
                  <c:v>9.1810839220359863</c:v>
                </c:pt>
                <c:pt idx="55151">
                  <c:v>9.8740663163419402</c:v>
                </c:pt>
                <c:pt idx="55152">
                  <c:v>10.430295404427195</c:v>
                </c:pt>
                <c:pt idx="55153">
                  <c:v>10.867939762291574</c:v>
                </c:pt>
                <c:pt idx="55154">
                  <c:v>11.155562796847494</c:v>
                </c:pt>
                <c:pt idx="55155">
                  <c:v>11.115580739420631</c:v>
                </c:pt>
                <c:pt idx="55156">
                  <c:v>10.991807220875462</c:v>
                </c:pt>
                <c:pt idx="55157">
                  <c:v>10.951413173241049</c:v>
                </c:pt>
                <c:pt idx="55158">
                  <c:v>10.762183454078947</c:v>
                </c:pt>
                <c:pt idx="55159">
                  <c:v>10.347264048008622</c:v>
                </c:pt>
                <c:pt idx="55160">
                  <c:v>9.8452316678617375</c:v>
                </c:pt>
                <c:pt idx="55161">
                  <c:v>9.288312032120551</c:v>
                </c:pt>
                <c:pt idx="55162">
                  <c:v>8.76876644188693</c:v>
                </c:pt>
                <c:pt idx="55163">
                  <c:v>8.340197139690769</c:v>
                </c:pt>
                <c:pt idx="55164">
                  <c:v>8.2484226339376185</c:v>
                </c:pt>
                <c:pt idx="55165">
                  <c:v>8.5320789236923851</c:v>
                </c:pt>
                <c:pt idx="55166">
                  <c:v>9.0515554328145047</c:v>
                </c:pt>
                <c:pt idx="55167">
                  <c:v>9.6261706195311874</c:v>
                </c:pt>
                <c:pt idx="55168">
                  <c:v>10.187211019920344</c:v>
                </c:pt>
                <c:pt idx="55169">
                  <c:v>10.603372371039113</c:v>
                </c:pt>
                <c:pt idx="55170">
                  <c:v>10.822927486774457</c:v>
                </c:pt>
                <c:pt idx="55171">
                  <c:v>10.898213430595623</c:v>
                </c:pt>
                <c:pt idx="55172">
                  <c:v>10.847177959973985</c:v>
                </c:pt>
                <c:pt idx="55173">
                  <c:v>10.667614007140282</c:v>
                </c:pt>
                <c:pt idx="55174">
                  <c:v>10.354786357905757</c:v>
                </c:pt>
                <c:pt idx="55175">
                  <c:v>9.9451485068745242</c:v>
                </c:pt>
                <c:pt idx="55176">
                  <c:v>9.5156187753402293</c:v>
                </c:pt>
                <c:pt idx="55177">
                  <c:v>9.0752711229066563</c:v>
                </c:pt>
                <c:pt idx="55178">
                  <c:v>8.6520089941374074</c:v>
                </c:pt>
                <c:pt idx="55179">
                  <c:v>8.5655200590820986</c:v>
                </c:pt>
                <c:pt idx="55180">
                  <c:v>8.9040018179928513</c:v>
                </c:pt>
                <c:pt idx="55181">
                  <c:v>9.2883301368329452</c:v>
                </c:pt>
                <c:pt idx="55182">
                  <c:v>9.5188284327397525</c:v>
                </c:pt>
                <c:pt idx="55183">
                  <c:v>9.7401106298306246</c:v>
                </c:pt>
                <c:pt idx="55184">
                  <c:v>10.050799994647102</c:v>
                </c:pt>
                <c:pt idx="55185">
                  <c:v>10.521111770528313</c:v>
                </c:pt>
                <c:pt idx="55186">
                  <c:v>11.065755104746801</c:v>
                </c:pt>
                <c:pt idx="55187">
                  <c:v>11.486254155955365</c:v>
                </c:pt>
                <c:pt idx="55188">
                  <c:v>11.791189028918009</c:v>
                </c:pt>
                <c:pt idx="55189">
                  <c:v>11.988052137589333</c:v>
                </c:pt>
                <c:pt idx="55190">
                  <c:v>11.751832941310775</c:v>
                </c:pt>
                <c:pt idx="55191">
                  <c:v>11.07405333474401</c:v>
                </c:pt>
                <c:pt idx="55192">
                  <c:v>10.297222114246766</c:v>
                </c:pt>
                <c:pt idx="55193">
                  <c:v>9.3463251302826897</c:v>
                </c:pt>
                <c:pt idx="55194">
                  <c:v>8.4749247665965814</c:v>
                </c:pt>
                <c:pt idx="55195">
                  <c:v>7.8178910904156593</c:v>
                </c:pt>
                <c:pt idx="55196">
                  <c:v>7.3264235918993297</c:v>
                </c:pt>
                <c:pt idx="55197">
                  <c:v>7.4028951664323763</c:v>
                </c:pt>
                <c:pt idx="55198">
                  <c:v>7.9254423137174088</c:v>
                </c:pt>
                <c:pt idx="55199">
                  <c:v>8.5681274830841367</c:v>
                </c:pt>
                <c:pt idx="55200">
                  <c:v>9.3819324371621171</c:v>
                </c:pt>
                <c:pt idx="55201">
                  <c:v>10.233757525283897</c:v>
                </c:pt>
                <c:pt idx="55202">
                  <c:v>10.890170549595233</c:v>
                </c:pt>
                <c:pt idx="55203">
                  <c:v>11.340853574839116</c:v>
                </c:pt>
                <c:pt idx="55204">
                  <c:v>11.657996161627572</c:v>
                </c:pt>
                <c:pt idx="55205">
                  <c:v>11.685385863582498</c:v>
                </c:pt>
                <c:pt idx="55206">
                  <c:v>11.534002835644854</c:v>
                </c:pt>
                <c:pt idx="55207">
                  <c:v>11.269966529377944</c:v>
                </c:pt>
                <c:pt idx="55208">
                  <c:v>10.787576824700157</c:v>
                </c:pt>
                <c:pt idx="55209">
                  <c:v>10.255493975968388</c:v>
                </c:pt>
                <c:pt idx="55210">
                  <c:v>9.758326109622903</c:v>
                </c:pt>
                <c:pt idx="55211">
                  <c:v>9.1818682676355028</c:v>
                </c:pt>
                <c:pt idx="55212">
                  <c:v>8.6225833033541459</c:v>
                </c:pt>
                <c:pt idx="55213">
                  <c:v>8.1600205134541657</c:v>
                </c:pt>
                <c:pt idx="55214">
                  <c:v>7.8437819212741537</c:v>
                </c:pt>
                <c:pt idx="55215">
                  <c:v>7.6945599605812873</c:v>
                </c:pt>
                <c:pt idx="55216">
                  <c:v>7.8329993237318654</c:v>
                </c:pt>
                <c:pt idx="55217">
                  <c:v>8.4485964277479653</c:v>
                </c:pt>
                <c:pt idx="55218">
                  <c:v>9.5890464071351271</c:v>
                </c:pt>
                <c:pt idx="55219">
                  <c:v>11.060991383164435</c:v>
                </c:pt>
                <c:pt idx="55220">
                  <c:v>12.460216904450931</c:v>
                </c:pt>
                <c:pt idx="55221">
                  <c:v>13.409662721917407</c:v>
                </c:pt>
                <c:pt idx="55222">
                  <c:v>13.862375600738133</c:v>
                </c:pt>
                <c:pt idx="55223">
                  <c:v>13.180453436638055</c:v>
                </c:pt>
                <c:pt idx="55224">
                  <c:v>11.512693675599474</c:v>
                </c:pt>
                <c:pt idx="55225">
                  <c:v>9.6221808423177695</c:v>
                </c:pt>
                <c:pt idx="55226">
                  <c:v>8.1513900538417001</c:v>
                </c:pt>
                <c:pt idx="55227">
                  <c:v>7.1574241992386378</c:v>
                </c:pt>
                <c:pt idx="55228">
                  <c:v>6.669889071948055</c:v>
                </c:pt>
                <c:pt idx="55229">
                  <c:v>6.6811769848042024</c:v>
                </c:pt>
                <c:pt idx="55230">
                  <c:v>7.1625237384566631</c:v>
                </c:pt>
                <c:pt idx="55231">
                  <c:v>8.0949599723467554</c:v>
                </c:pt>
                <c:pt idx="55232">
                  <c:v>9.1336277127205072</c:v>
                </c:pt>
                <c:pt idx="55233">
                  <c:v>10.144074678504499</c:v>
                </c:pt>
                <c:pt idx="55234">
                  <c:v>11.05972874014414</c:v>
                </c:pt>
                <c:pt idx="55235">
                  <c:v>11.560784692534824</c:v>
                </c:pt>
                <c:pt idx="55236">
                  <c:v>11.863266975771209</c:v>
                </c:pt>
                <c:pt idx="55237">
                  <c:v>12.00388250857743</c:v>
                </c:pt>
                <c:pt idx="55238">
                  <c:v>12.04549119346917</c:v>
                </c:pt>
                <c:pt idx="55239">
                  <c:v>12.076428115325937</c:v>
                </c:pt>
                <c:pt idx="55240">
                  <c:v>12.080263404800922</c:v>
                </c:pt>
                <c:pt idx="55241">
                  <c:v>11.787322106358264</c:v>
                </c:pt>
                <c:pt idx="55242">
                  <c:v>11.181120543829069</c:v>
                </c:pt>
                <c:pt idx="55243">
                  <c:v>10.301948821135536</c:v>
                </c:pt>
                <c:pt idx="55244">
                  <c:v>9.174129002914361</c:v>
                </c:pt>
                <c:pt idx="55245">
                  <c:v>8.0386333713414153</c:v>
                </c:pt>
                <c:pt idx="55246">
                  <c:v>7.154727411113547</c:v>
                </c:pt>
                <c:pt idx="55247">
                  <c:v>6.7290210487046211</c:v>
                </c:pt>
                <c:pt idx="55248">
                  <c:v>6.8615284922123925</c:v>
                </c:pt>
                <c:pt idx="55249">
                  <c:v>7.6869033011880008</c:v>
                </c:pt>
                <c:pt idx="55250">
                  <c:v>8.9497887189107228</c:v>
                </c:pt>
                <c:pt idx="55251">
                  <c:v>10.252637280366894</c:v>
                </c:pt>
                <c:pt idx="55252">
                  <c:v>11.231964137937636</c:v>
                </c:pt>
                <c:pt idx="55253">
                  <c:v>11.816405811281006</c:v>
                </c:pt>
                <c:pt idx="55254">
                  <c:v>11.847641959947891</c:v>
                </c:pt>
                <c:pt idx="55255">
                  <c:v>11.51841439170062</c:v>
                </c:pt>
                <c:pt idx="55256">
                  <c:v>11.170628233883352</c:v>
                </c:pt>
                <c:pt idx="55257">
                  <c:v>10.774760022358599</c:v>
                </c:pt>
                <c:pt idx="55258">
                  <c:v>10.267947734211656</c:v>
                </c:pt>
                <c:pt idx="55259">
                  <c:v>9.8112388063083387</c:v>
                </c:pt>
                <c:pt idx="55260">
                  <c:v>9.3205697354678723</c:v>
                </c:pt>
                <c:pt idx="55261">
                  <c:v>8.7691197938796979</c:v>
                </c:pt>
                <c:pt idx="55262">
                  <c:v>8.3575505477714298</c:v>
                </c:pt>
                <c:pt idx="55263">
                  <c:v>8.1523459058396988</c:v>
                </c:pt>
                <c:pt idx="55264">
                  <c:v>8.23062519885457</c:v>
                </c:pt>
                <c:pt idx="55265">
                  <c:v>8.643421210172491</c:v>
                </c:pt>
                <c:pt idx="55266">
                  <c:v>9.1837107197291914</c:v>
                </c:pt>
                <c:pt idx="55267">
                  <c:v>9.7525013646577694</c:v>
                </c:pt>
                <c:pt idx="55268">
                  <c:v>10.23650205012971</c:v>
                </c:pt>
                <c:pt idx="55269">
                  <c:v>10.562636496715294</c:v>
                </c:pt>
                <c:pt idx="55270">
                  <c:v>10.712048028596614</c:v>
                </c:pt>
                <c:pt idx="55271">
                  <c:v>10.780851110722065</c:v>
                </c:pt>
                <c:pt idx="55272">
                  <c:v>10.768675003874666</c:v>
                </c:pt>
                <c:pt idx="55273">
                  <c:v>10.778839818530818</c:v>
                </c:pt>
                <c:pt idx="55274">
                  <c:v>10.788569110535803</c:v>
                </c:pt>
                <c:pt idx="55275">
                  <c:v>10.646530353818823</c:v>
                </c:pt>
                <c:pt idx="55276">
                  <c:v>10.240165439243979</c:v>
                </c:pt>
                <c:pt idx="55277">
                  <c:v>9.4976807853227463</c:v>
                </c:pt>
                <c:pt idx="55278">
                  <c:v>8.6570085430831263</c:v>
                </c:pt>
                <c:pt idx="55279">
                  <c:v>8.2883768324893463</c:v>
                </c:pt>
                <c:pt idx="55280">
                  <c:v>8.4630878954705331</c:v>
                </c:pt>
                <c:pt idx="55281">
                  <c:v>8.928000614508349</c:v>
                </c:pt>
                <c:pt idx="55282">
                  <c:v>9.632927317350747</c:v>
                </c:pt>
                <c:pt idx="55283">
                  <c:v>10.232222960670869</c:v>
                </c:pt>
                <c:pt idx="55284">
                  <c:v>10.579671703962887</c:v>
                </c:pt>
                <c:pt idx="55285">
                  <c:v>10.716706661240696</c:v>
                </c:pt>
                <c:pt idx="55286">
                  <c:v>10.690030097163421</c:v>
                </c:pt>
                <c:pt idx="55287">
                  <c:v>10.679997535274032</c:v>
                </c:pt>
                <c:pt idx="55288">
                  <c:v>10.953712216708377</c:v>
                </c:pt>
                <c:pt idx="55289">
                  <c:v>11.226120683185728</c:v>
                </c:pt>
                <c:pt idx="55290">
                  <c:v>11.272686613806712</c:v>
                </c:pt>
                <c:pt idx="55291">
                  <c:v>11.091993854189338</c:v>
                </c:pt>
                <c:pt idx="55292">
                  <c:v>10.582598234092465</c:v>
                </c:pt>
                <c:pt idx="55293">
                  <c:v>9.8653116082400398</c:v>
                </c:pt>
                <c:pt idx="55294">
                  <c:v>9.044699233583307</c:v>
                </c:pt>
                <c:pt idx="55295">
                  <c:v>8.3593557318064171</c:v>
                </c:pt>
                <c:pt idx="55296">
                  <c:v>8.0432378317134319</c:v>
                </c:pt>
                <c:pt idx="55297">
                  <c:v>8.1343574119262225</c:v>
                </c:pt>
                <c:pt idx="55298">
                  <c:v>8.7237612750184077</c:v>
                </c:pt>
                <c:pt idx="55299">
                  <c:v>9.4180154498391175</c:v>
                </c:pt>
                <c:pt idx="55300">
                  <c:v>9.993939551412895</c:v>
                </c:pt>
                <c:pt idx="55301">
                  <c:v>10.4661365173625</c:v>
                </c:pt>
                <c:pt idx="55302">
                  <c:v>10.556435828521689</c:v>
                </c:pt>
                <c:pt idx="55303">
                  <c:v>10.343216248499964</c:v>
                </c:pt>
                <c:pt idx="55304">
                  <c:v>10.289633298932063</c:v>
                </c:pt>
                <c:pt idx="55305">
                  <c:v>10.499005635517241</c:v>
                </c:pt>
                <c:pt idx="55306">
                  <c:v>10.772426383429234</c:v>
                </c:pt>
                <c:pt idx="55307">
                  <c:v>11.024693506765418</c:v>
                </c:pt>
                <c:pt idx="55308">
                  <c:v>11.106256920566681</c:v>
                </c:pt>
                <c:pt idx="55309">
                  <c:v>10.723975366314471</c:v>
                </c:pt>
                <c:pt idx="55310">
                  <c:v>9.9990634984629221</c:v>
                </c:pt>
                <c:pt idx="55311">
                  <c:v>9.289959693834934</c:v>
                </c:pt>
                <c:pt idx="55312">
                  <c:v>8.7489490630028577</c:v>
                </c:pt>
                <c:pt idx="55313">
                  <c:v>8.4489027675438795</c:v>
                </c:pt>
                <c:pt idx="55314">
                  <c:v>8.5070097373350144</c:v>
                </c:pt>
                <c:pt idx="55315">
                  <c:v>8.8541613589654151</c:v>
                </c:pt>
                <c:pt idx="55316">
                  <c:v>9.3714643505413591</c:v>
                </c:pt>
                <c:pt idx="55317">
                  <c:v>9.9960793848829734</c:v>
                </c:pt>
                <c:pt idx="55318">
                  <c:v>10.605047293582951</c:v>
                </c:pt>
                <c:pt idx="55319">
                  <c:v>11.140606261427321</c:v>
                </c:pt>
                <c:pt idx="55320">
                  <c:v>11.514519069730985</c:v>
                </c:pt>
                <c:pt idx="55321">
                  <c:v>11.73106874522778</c:v>
                </c:pt>
                <c:pt idx="55322">
                  <c:v>11.607068705164131</c:v>
                </c:pt>
                <c:pt idx="55323">
                  <c:v>11.048471577925884</c:v>
                </c:pt>
                <c:pt idx="55324">
                  <c:v>10.077661908009091</c:v>
                </c:pt>
                <c:pt idx="55325">
                  <c:v>8.9784982790262919</c:v>
                </c:pt>
                <c:pt idx="55326">
                  <c:v>8.0021924776544999</c:v>
                </c:pt>
                <c:pt idx="55327">
                  <c:v>7.2498242389516268</c:v>
                </c:pt>
                <c:pt idx="55328">
                  <c:v>6.795769798916524</c:v>
                </c:pt>
                <c:pt idx="55329">
                  <c:v>6.9691389411197422</c:v>
                </c:pt>
                <c:pt idx="55330">
                  <c:v>7.8251515833309222</c:v>
                </c:pt>
                <c:pt idx="55331">
                  <c:v>9.1699774395238123</c:v>
                </c:pt>
                <c:pt idx="55332">
                  <c:v>10.541365636449875</c:v>
                </c:pt>
                <c:pt idx="55333">
                  <c:v>11.399415023176319</c:v>
                </c:pt>
                <c:pt idx="55334">
                  <c:v>11.738391232796118</c:v>
                </c:pt>
                <c:pt idx="55335">
                  <c:v>11.626948911760392</c:v>
                </c:pt>
                <c:pt idx="55336">
                  <c:v>11.165948861822704</c:v>
                </c:pt>
                <c:pt idx="55337">
                  <c:v>10.823724528326792</c:v>
                </c:pt>
                <c:pt idx="55338">
                  <c:v>10.871859947687401</c:v>
                </c:pt>
                <c:pt idx="55339">
                  <c:v>11.239257129663509</c:v>
                </c:pt>
                <c:pt idx="55340">
                  <c:v>11.742220798102734</c:v>
                </c:pt>
                <c:pt idx="55341">
                  <c:v>11.811174521833234</c:v>
                </c:pt>
                <c:pt idx="55342">
                  <c:v>11.224395279175962</c:v>
                </c:pt>
                <c:pt idx="55343">
                  <c:v>10.050750722630564</c:v>
                </c:pt>
                <c:pt idx="55344">
                  <c:v>8.6453965585572554</c:v>
                </c:pt>
                <c:pt idx="55345">
                  <c:v>7.3863774674790159</c:v>
                </c:pt>
                <c:pt idx="55346">
                  <c:v>6.7420037664430899</c:v>
                </c:pt>
                <c:pt idx="55347">
                  <c:v>6.8305035822044733</c:v>
                </c:pt>
                <c:pt idx="55348">
                  <c:v>7.5584457221717569</c:v>
                </c:pt>
                <c:pt idx="55349">
                  <c:v>8.8368538693478325</c:v>
                </c:pt>
                <c:pt idx="55350">
                  <c:v>10.173655975920253</c:v>
                </c:pt>
                <c:pt idx="55351">
                  <c:v>11.015444154697745</c:v>
                </c:pt>
                <c:pt idx="55352">
                  <c:v>11.542435718008738</c:v>
                </c:pt>
                <c:pt idx="55353">
                  <c:v>11.671121437801975</c:v>
                </c:pt>
                <c:pt idx="55354">
                  <c:v>11.460349421366868</c:v>
                </c:pt>
                <c:pt idx="55355">
                  <c:v>10.994999879904299</c:v>
                </c:pt>
                <c:pt idx="55356">
                  <c:v>10.582149174488404</c:v>
                </c:pt>
                <c:pt idx="55357">
                  <c:v>10.371203362358434</c:v>
                </c:pt>
                <c:pt idx="55358">
                  <c:v>10.127642609197341</c:v>
                </c:pt>
                <c:pt idx="55359">
                  <c:v>9.7056720925802367</c:v>
                </c:pt>
                <c:pt idx="55360">
                  <c:v>9.3083089340992462</c:v>
                </c:pt>
                <c:pt idx="55361">
                  <c:v>9.0101575015377602</c:v>
                </c:pt>
                <c:pt idx="55362">
                  <c:v>8.753531151078759</c:v>
                </c:pt>
                <c:pt idx="55363">
                  <c:v>8.6240630848757043</c:v>
                </c:pt>
                <c:pt idx="55364">
                  <c:v>8.6406775209733819</c:v>
                </c:pt>
                <c:pt idx="55365">
                  <c:v>8.8252016032007532</c:v>
                </c:pt>
                <c:pt idx="55366">
                  <c:v>9.1207391010421759</c:v>
                </c:pt>
                <c:pt idx="55367">
                  <c:v>9.4932899653840011</c:v>
                </c:pt>
                <c:pt idx="55368">
                  <c:v>9.8974294451980409</c:v>
                </c:pt>
                <c:pt idx="55369">
                  <c:v>10.35502400539974</c:v>
                </c:pt>
                <c:pt idx="55370">
                  <c:v>10.852496050186469</c:v>
                </c:pt>
                <c:pt idx="55371">
                  <c:v>11.337471409105262</c:v>
                </c:pt>
                <c:pt idx="55372">
                  <c:v>11.761591511461052</c:v>
                </c:pt>
                <c:pt idx="55373">
                  <c:v>11.853336538459718</c:v>
                </c:pt>
                <c:pt idx="55374">
                  <c:v>11.322259289035857</c:v>
                </c:pt>
                <c:pt idx="55375">
                  <c:v>10.250270492208958</c:v>
                </c:pt>
                <c:pt idx="55376">
                  <c:v>9.1156874306099578</c:v>
                </c:pt>
                <c:pt idx="55377">
                  <c:v>8.3166654402021702</c:v>
                </c:pt>
                <c:pt idx="55378">
                  <c:v>7.8648645211073456</c:v>
                </c:pt>
                <c:pt idx="55379">
                  <c:v>7.7781866530535533</c:v>
                </c:pt>
                <c:pt idx="55380">
                  <c:v>8.3077980608963848</c:v>
                </c:pt>
                <c:pt idx="55381">
                  <c:v>9.3482819684210323</c:v>
                </c:pt>
                <c:pt idx="55382">
                  <c:v>10.324922518389538</c:v>
                </c:pt>
                <c:pt idx="55383">
                  <c:v>10.945597804738998</c:v>
                </c:pt>
                <c:pt idx="55384">
                  <c:v>11.143521015879955</c:v>
                </c:pt>
                <c:pt idx="55385">
                  <c:v>10.897170240922112</c:v>
                </c:pt>
                <c:pt idx="55386">
                  <c:v>10.693809196279224</c:v>
                </c:pt>
                <c:pt idx="55387">
                  <c:v>10.728663827154335</c:v>
                </c:pt>
                <c:pt idx="55388">
                  <c:v>10.73332579131087</c:v>
                </c:pt>
                <c:pt idx="55389">
                  <c:v>10.769597802751102</c:v>
                </c:pt>
                <c:pt idx="55390">
                  <c:v>10.699025971336809</c:v>
                </c:pt>
                <c:pt idx="55391">
                  <c:v>10.456304721760022</c:v>
                </c:pt>
                <c:pt idx="55392">
                  <c:v>9.9122159225009376</c:v>
                </c:pt>
                <c:pt idx="55393">
                  <c:v>8.927375448379351</c:v>
                </c:pt>
                <c:pt idx="55394">
                  <c:v>8.2609164102566215</c:v>
                </c:pt>
                <c:pt idx="55395">
                  <c:v>8.2272677928726292</c:v>
                </c:pt>
                <c:pt idx="55396">
                  <c:v>8.4897864262633256</c:v>
                </c:pt>
                <c:pt idx="55397">
                  <c:v>8.9326112123808539</c:v>
                </c:pt>
                <c:pt idx="55398">
                  <c:v>9.4908102255016775</c:v>
                </c:pt>
                <c:pt idx="55399">
                  <c:v>10.017222704369928</c:v>
                </c:pt>
                <c:pt idx="55400">
                  <c:v>10.199769220493947</c:v>
                </c:pt>
                <c:pt idx="55401">
                  <c:v>10.049372369295106</c:v>
                </c:pt>
                <c:pt idx="55402">
                  <c:v>10.003416779010923</c:v>
                </c:pt>
                <c:pt idx="55403">
                  <c:v>10.226723088709305</c:v>
                </c:pt>
                <c:pt idx="55404">
                  <c:v>10.498304444982612</c:v>
                </c:pt>
                <c:pt idx="55405">
                  <c:v>10.902893327366407</c:v>
                </c:pt>
                <c:pt idx="55406">
                  <c:v>11.230794553402424</c:v>
                </c:pt>
                <c:pt idx="55407">
                  <c:v>11.328974722574879</c:v>
                </c:pt>
                <c:pt idx="55408">
                  <c:v>11.104837044507823</c:v>
                </c:pt>
                <c:pt idx="55409">
                  <c:v>10.453653985219683</c:v>
                </c:pt>
                <c:pt idx="55410">
                  <c:v>9.5226084141795226</c:v>
                </c:pt>
                <c:pt idx="55411">
                  <c:v>8.7415256706275972</c:v>
                </c:pt>
                <c:pt idx="55412">
                  <c:v>8.2053064784464258</c:v>
                </c:pt>
                <c:pt idx="55413">
                  <c:v>7.979338069345979</c:v>
                </c:pt>
                <c:pt idx="55414">
                  <c:v>8.0576075224581221</c:v>
                </c:pt>
                <c:pt idx="55415">
                  <c:v>8.5482243674111338</c:v>
                </c:pt>
                <c:pt idx="55416">
                  <c:v>9.240918377000213</c:v>
                </c:pt>
                <c:pt idx="55417">
                  <c:v>9.9597786221695657</c:v>
                </c:pt>
                <c:pt idx="55418">
                  <c:v>11.110234669618372</c:v>
                </c:pt>
                <c:pt idx="55419">
                  <c:v>12.006347823432041</c:v>
                </c:pt>
                <c:pt idx="55420">
                  <c:v>12.076010154956791</c:v>
                </c:pt>
                <c:pt idx="55421">
                  <c:v>12.365460103460924</c:v>
                </c:pt>
                <c:pt idx="55422">
                  <c:v>12.042138134645457</c:v>
                </c:pt>
                <c:pt idx="55423">
                  <c:v>11.081033884853801</c:v>
                </c:pt>
                <c:pt idx="55424">
                  <c:v>9.9349164843534226</c:v>
                </c:pt>
                <c:pt idx="55425">
                  <c:v>8.9123560779173552</c:v>
                </c:pt>
                <c:pt idx="55426">
                  <c:v>8.0585922683290363</c:v>
                </c:pt>
                <c:pt idx="55427">
                  <c:v>7.4038113538845769</c:v>
                </c:pt>
                <c:pt idx="55428">
                  <c:v>7.2672985583563925</c:v>
                </c:pt>
                <c:pt idx="55429">
                  <c:v>7.5644290871384436</c:v>
                </c:pt>
                <c:pt idx="55430">
                  <c:v>8.2045447538951493</c:v>
                </c:pt>
                <c:pt idx="55431">
                  <c:v>9.0142111043262485</c:v>
                </c:pt>
                <c:pt idx="55432">
                  <c:v>9.7117936347146667</c:v>
                </c:pt>
                <c:pt idx="55433">
                  <c:v>10.198889100509589</c:v>
                </c:pt>
                <c:pt idx="55434">
                  <c:v>10.481087102564151</c:v>
                </c:pt>
                <c:pt idx="55435">
                  <c:v>10.580196750731632</c:v>
                </c:pt>
                <c:pt idx="55436">
                  <c:v>10.722759776408028</c:v>
                </c:pt>
                <c:pt idx="55437">
                  <c:v>10.912333970685914</c:v>
                </c:pt>
                <c:pt idx="55438">
                  <c:v>11.237496297783224</c:v>
                </c:pt>
                <c:pt idx="55439">
                  <c:v>11.570940091354773</c:v>
                </c:pt>
                <c:pt idx="55440">
                  <c:v>11.576500086556871</c:v>
                </c:pt>
                <c:pt idx="55441">
                  <c:v>11.143177293836571</c:v>
                </c:pt>
                <c:pt idx="55442">
                  <c:v>10.350083335082001</c:v>
                </c:pt>
                <c:pt idx="55443">
                  <c:v>9.4888304226939617</c:v>
                </c:pt>
                <c:pt idx="55444">
                  <c:v>8.9101341114846306</c:v>
                </c:pt>
                <c:pt idx="55445">
                  <c:v>8.6187244660397369</c:v>
                </c:pt>
                <c:pt idx="55446">
                  <c:v>8.5823523155251777</c:v>
                </c:pt>
                <c:pt idx="55447">
                  <c:v>8.7576916144142434</c:v>
                </c:pt>
                <c:pt idx="55448">
                  <c:v>8.8967311641627234</c:v>
                </c:pt>
                <c:pt idx="55449">
                  <c:v>9.059188248907752</c:v>
                </c:pt>
                <c:pt idx="55450">
                  <c:v>9.2499886736311456</c:v>
                </c:pt>
                <c:pt idx="55451">
                  <c:v>9.6344023392830973</c:v>
                </c:pt>
                <c:pt idx="55452">
                  <c:v>10.171173387102613</c:v>
                </c:pt>
                <c:pt idx="55453">
                  <c:v>10.551463040862982</c:v>
                </c:pt>
                <c:pt idx="55454">
                  <c:v>10.719220055803662</c:v>
                </c:pt>
                <c:pt idx="55455">
                  <c:v>11.442041700087554</c:v>
                </c:pt>
                <c:pt idx="55456">
                  <c:v>11.693782232794023</c:v>
                </c:pt>
                <c:pt idx="55457">
                  <c:v>11.671277135017396</c:v>
                </c:pt>
                <c:pt idx="55458">
                  <c:v>11.197856948586971</c:v>
                </c:pt>
                <c:pt idx="55459">
                  <c:v>10.47600514618861</c:v>
                </c:pt>
                <c:pt idx="55460">
                  <c:v>9.7409298343988677</c:v>
                </c:pt>
                <c:pt idx="55461">
                  <c:v>8.8320210359428906</c:v>
                </c:pt>
                <c:pt idx="55462">
                  <c:v>8.4828780266367598</c:v>
                </c:pt>
                <c:pt idx="55463">
                  <c:v>8.6270452280862369</c:v>
                </c:pt>
                <c:pt idx="55464">
                  <c:v>8.54847058746725</c:v>
                </c:pt>
                <c:pt idx="55465">
                  <c:v>8.5013999787519836</c:v>
                </c:pt>
                <c:pt idx="55466">
                  <c:v>8.6714826612573699</c:v>
                </c:pt>
                <c:pt idx="55467">
                  <c:v>9.0981800318593233</c:v>
                </c:pt>
                <c:pt idx="55468">
                  <c:v>9.7121594138854057</c:v>
                </c:pt>
                <c:pt idx="55469">
                  <c:v>10.242927099281674</c:v>
                </c:pt>
                <c:pt idx="55470">
                  <c:v>11.040779469852486</c:v>
                </c:pt>
                <c:pt idx="55471">
                  <c:v>11.589534341206395</c:v>
                </c:pt>
                <c:pt idx="55472">
                  <c:v>11.54041116491126</c:v>
                </c:pt>
                <c:pt idx="55473">
                  <c:v>11.046912210345779</c:v>
                </c:pt>
                <c:pt idx="55474">
                  <c:v>10.249715657897198</c:v>
                </c:pt>
                <c:pt idx="55475">
                  <c:v>9.4884875420871548</c:v>
                </c:pt>
                <c:pt idx="55476">
                  <c:v>9.0445808758466963</c:v>
                </c:pt>
                <c:pt idx="55477">
                  <c:v>8.821241253196435</c:v>
                </c:pt>
                <c:pt idx="55478">
                  <c:v>8.7508912818101869</c:v>
                </c:pt>
                <c:pt idx="55479">
                  <c:v>8.8602236737090703</c:v>
                </c:pt>
                <c:pt idx="55480">
                  <c:v>9.0876431608753521</c:v>
                </c:pt>
                <c:pt idx="55481">
                  <c:v>9.3351579149070112</c:v>
                </c:pt>
                <c:pt idx="55482">
                  <c:v>9.4578858011950828</c:v>
                </c:pt>
                <c:pt idx="55483">
                  <c:v>9.4803106857141746</c:v>
                </c:pt>
                <c:pt idx="55484">
                  <c:v>9.6139732787463359</c:v>
                </c:pt>
                <c:pt idx="55485">
                  <c:v>9.9776003842772756</c:v>
                </c:pt>
                <c:pt idx="55486">
                  <c:v>10.585439939610502</c:v>
                </c:pt>
                <c:pt idx="55487">
                  <c:v>11.188173083654732</c:v>
                </c:pt>
                <c:pt idx="55488">
                  <c:v>11.604535772866925</c:v>
                </c:pt>
                <c:pt idx="55489">
                  <c:v>11.888848937343184</c:v>
                </c:pt>
                <c:pt idx="55490">
                  <c:v>11.85428890969618</c:v>
                </c:pt>
                <c:pt idx="55491">
                  <c:v>11.427046315144056</c:v>
                </c:pt>
                <c:pt idx="55492">
                  <c:v>10.557799050771496</c:v>
                </c:pt>
                <c:pt idx="55493">
                  <c:v>9.5554190743128924</c:v>
                </c:pt>
                <c:pt idx="55494">
                  <c:v>8.756692172045085</c:v>
                </c:pt>
                <c:pt idx="55495">
                  <c:v>8.3030699721585144</c:v>
                </c:pt>
                <c:pt idx="55496">
                  <c:v>8.19076942532309</c:v>
                </c:pt>
                <c:pt idx="55497">
                  <c:v>8.3716221398001771</c:v>
                </c:pt>
                <c:pt idx="55498">
                  <c:v>8.8462901333334596</c:v>
                </c:pt>
                <c:pt idx="55499">
                  <c:v>9.4070820016979244</c:v>
                </c:pt>
                <c:pt idx="55500">
                  <c:v>9.8939638643235224</c:v>
                </c:pt>
                <c:pt idx="55501">
                  <c:v>10.319518722750441</c:v>
                </c:pt>
                <c:pt idx="55502">
                  <c:v>10.607696077338543</c:v>
                </c:pt>
                <c:pt idx="55503">
                  <c:v>10.732013648218016</c:v>
                </c:pt>
                <c:pt idx="55504">
                  <c:v>10.649475289142638</c:v>
                </c:pt>
                <c:pt idx="55505">
                  <c:v>10.341274652794247</c:v>
                </c:pt>
                <c:pt idx="55506">
                  <c:v>9.9977128438463314</c:v>
                </c:pt>
                <c:pt idx="55507">
                  <c:v>8.2770130805920576</c:v>
                </c:pt>
                <c:pt idx="55508">
                  <c:v>8.4730011495359498</c:v>
                </c:pt>
                <c:pt idx="55509">
                  <c:v>10.468535379025941</c:v>
                </c:pt>
                <c:pt idx="55510">
                  <c:v>9.1860571713474357</c:v>
                </c:pt>
                <c:pt idx="55511">
                  <c:v>10.20444765380833</c:v>
                </c:pt>
                <c:pt idx="55512">
                  <c:v>9.3368120974787541</c:v>
                </c:pt>
                <c:pt idx="55513">
                  <c:v>9.3979316476616184</c:v>
                </c:pt>
                <c:pt idx="55514">
                  <c:v>9.7159609773058033</c:v>
                </c:pt>
                <c:pt idx="55515">
                  <c:v>10.010721338345846</c:v>
                </c:pt>
                <c:pt idx="55516">
                  <c:v>10.462554075383837</c:v>
                </c:pt>
                <c:pt idx="55517">
                  <c:v>10.981057488952278</c:v>
                </c:pt>
                <c:pt idx="55518">
                  <c:v>11.438407074442019</c:v>
                </c:pt>
                <c:pt idx="55519">
                  <c:v>11.621638034143638</c:v>
                </c:pt>
                <c:pt idx="55520">
                  <c:v>11.484034655046013</c:v>
                </c:pt>
                <c:pt idx="55521">
                  <c:v>11.048654231600688</c:v>
                </c:pt>
                <c:pt idx="55522">
                  <c:v>10.224089506106708</c:v>
                </c:pt>
                <c:pt idx="55523">
                  <c:v>9.2735774458103375</c:v>
                </c:pt>
                <c:pt idx="55524">
                  <c:v>8.5391146607650974</c:v>
                </c:pt>
                <c:pt idx="55525">
                  <c:v>8.0137059651432843</c:v>
                </c:pt>
                <c:pt idx="55526">
                  <c:v>7.7885893470821808</c:v>
                </c:pt>
                <c:pt idx="55527">
                  <c:v>7.8621827660335075</c:v>
                </c:pt>
                <c:pt idx="55528">
                  <c:v>8.0152545930851851</c:v>
                </c:pt>
                <c:pt idx="55529">
                  <c:v>8.2338172490360417</c:v>
                </c:pt>
                <c:pt idx="55530">
                  <c:v>9.0897418970341572</c:v>
                </c:pt>
                <c:pt idx="55531">
                  <c:v>9.7288347481165438</c:v>
                </c:pt>
                <c:pt idx="55532">
                  <c:v>10.399880620194621</c:v>
                </c:pt>
                <c:pt idx="55533">
                  <c:v>10.792030122712207</c:v>
                </c:pt>
                <c:pt idx="55534">
                  <c:v>11.00178109462558</c:v>
                </c:pt>
                <c:pt idx="55535">
                  <c:v>11.147358315187695</c:v>
                </c:pt>
                <c:pt idx="55536">
                  <c:v>11.196051027527822</c:v>
                </c:pt>
                <c:pt idx="55537">
                  <c:v>11.199118723925009</c:v>
                </c:pt>
                <c:pt idx="55538">
                  <c:v>10.993326124881676</c:v>
                </c:pt>
                <c:pt idx="55539">
                  <c:v>10.737117499745986</c:v>
                </c:pt>
                <c:pt idx="55540">
                  <c:v>10.415319692681074</c:v>
                </c:pt>
                <c:pt idx="55541">
                  <c:v>9.9487198997151189</c:v>
                </c:pt>
                <c:pt idx="55542">
                  <c:v>9.3214773625107625</c:v>
                </c:pt>
                <c:pt idx="55543">
                  <c:v>8.6850129422241871</c:v>
                </c:pt>
                <c:pt idx="55544">
                  <c:v>8.3223352877498034</c:v>
                </c:pt>
                <c:pt idx="55545">
                  <c:v>8.4337301970223759</c:v>
                </c:pt>
                <c:pt idx="55546">
                  <c:v>8.730519286015074</c:v>
                </c:pt>
                <c:pt idx="55547">
                  <c:v>9.3877289590531827</c:v>
                </c:pt>
                <c:pt idx="55548">
                  <c:v>10.130761262185144</c:v>
                </c:pt>
                <c:pt idx="55549">
                  <c:v>10.452535133388476</c:v>
                </c:pt>
                <c:pt idx="55550">
                  <c:v>10.414242710699122</c:v>
                </c:pt>
                <c:pt idx="55551">
                  <c:v>10.400411425620744</c:v>
                </c:pt>
                <c:pt idx="55552">
                  <c:v>10.500591341021563</c:v>
                </c:pt>
                <c:pt idx="55553">
                  <c:v>10.620682594202231</c:v>
                </c:pt>
                <c:pt idx="55554">
                  <c:v>10.659222884734756</c:v>
                </c:pt>
                <c:pt idx="55555">
                  <c:v>10.641769819610467</c:v>
                </c:pt>
                <c:pt idx="55556">
                  <c:v>10.435768390057012</c:v>
                </c:pt>
                <c:pt idx="55557">
                  <c:v>10.046332658253782</c:v>
                </c:pt>
                <c:pt idx="55558">
                  <c:v>9.6106286780223886</c:v>
                </c:pt>
                <c:pt idx="55559">
                  <c:v>9.316280063894288</c:v>
                </c:pt>
                <c:pt idx="55560">
                  <c:v>9.4083383596542642</c:v>
                </c:pt>
                <c:pt idx="55561">
                  <c:v>9.4851369577143529</c:v>
                </c:pt>
                <c:pt idx="55562">
                  <c:v>9.454693704209177</c:v>
                </c:pt>
                <c:pt idx="55563">
                  <c:v>9.5370097769698887</c:v>
                </c:pt>
                <c:pt idx="55564">
                  <c:v>9.5978786781483247</c:v>
                </c:pt>
                <c:pt idx="55565">
                  <c:v>9.5851494878593009</c:v>
                </c:pt>
                <c:pt idx="55566">
                  <c:v>9.6130742574924195</c:v>
                </c:pt>
                <c:pt idx="55567">
                  <c:v>9.7214973326514187</c:v>
                </c:pt>
                <c:pt idx="55568">
                  <c:v>9.996200427857465</c:v>
                </c:pt>
                <c:pt idx="55569">
                  <c:v>10.420340409667352</c:v>
                </c:pt>
                <c:pt idx="55570">
                  <c:v>10.72492824038582</c:v>
                </c:pt>
                <c:pt idx="55571">
                  <c:v>10.981419996019442</c:v>
                </c:pt>
                <c:pt idx="55572">
                  <c:v>10.798846013910001</c:v>
                </c:pt>
                <c:pt idx="55573">
                  <c:v>10.325340424851856</c:v>
                </c:pt>
                <c:pt idx="55574">
                  <c:v>9.7337553972482045</c:v>
                </c:pt>
                <c:pt idx="55575">
                  <c:v>9.260067254154416</c:v>
                </c:pt>
                <c:pt idx="55576">
                  <c:v>9.0916758288670714</c:v>
                </c:pt>
                <c:pt idx="55577">
                  <c:v>9.2192686827562191</c:v>
                </c:pt>
                <c:pt idx="55578">
                  <c:v>9.5050225409087741</c:v>
                </c:pt>
                <c:pt idx="55579">
                  <c:v>9.6467705596905802</c:v>
                </c:pt>
                <c:pt idx="55580">
                  <c:v>9.6303138209538215</c:v>
                </c:pt>
                <c:pt idx="55581">
                  <c:v>9.8058808692748443</c:v>
                </c:pt>
                <c:pt idx="55582">
                  <c:v>10.012603557872303</c:v>
                </c:pt>
                <c:pt idx="55583">
                  <c:v>9.8922865359492267</c:v>
                </c:pt>
                <c:pt idx="55584">
                  <c:v>9.6538156548379188</c:v>
                </c:pt>
                <c:pt idx="55585">
                  <c:v>9.6802213929578667</c:v>
                </c:pt>
                <c:pt idx="55586">
                  <c:v>9.9405588321480032</c:v>
                </c:pt>
                <c:pt idx="55587">
                  <c:v>10.312443263332469</c:v>
                </c:pt>
                <c:pt idx="55588">
                  <c:v>10.644557182006004</c:v>
                </c:pt>
                <c:pt idx="55589">
                  <c:v>10.899355235475676</c:v>
                </c:pt>
                <c:pt idx="55590">
                  <c:v>11.046818262052264</c:v>
                </c:pt>
                <c:pt idx="55591">
                  <c:v>10.978325322658369</c:v>
                </c:pt>
                <c:pt idx="55592">
                  <c:v>10.557881551295948</c:v>
                </c:pt>
                <c:pt idx="55593">
                  <c:v>10.008657189570879</c:v>
                </c:pt>
                <c:pt idx="55594">
                  <c:v>9.3411420380701866</c:v>
                </c:pt>
                <c:pt idx="55595">
                  <c:v>8.7955651353831801</c:v>
                </c:pt>
                <c:pt idx="55596">
                  <c:v>8.5572406216520545</c:v>
                </c:pt>
                <c:pt idx="55597">
                  <c:v>8.660570306003228</c:v>
                </c:pt>
                <c:pt idx="55598">
                  <c:v>9.00634614609206</c:v>
                </c:pt>
                <c:pt idx="55599">
                  <c:v>9.3730930779258834</c:v>
                </c:pt>
                <c:pt idx="55600">
                  <c:v>9.7387713067078625</c:v>
                </c:pt>
                <c:pt idx="55601">
                  <c:v>10.001243725543386</c:v>
                </c:pt>
                <c:pt idx="55602">
                  <c:v>10.199215549419847</c:v>
                </c:pt>
                <c:pt idx="55603">
                  <c:v>10.399351959538171</c:v>
                </c:pt>
                <c:pt idx="55604">
                  <c:v>10.56524510218871</c:v>
                </c:pt>
                <c:pt idx="55605">
                  <c:v>10.693461431980962</c:v>
                </c:pt>
                <c:pt idx="55606">
                  <c:v>10.588297388660269</c:v>
                </c:pt>
                <c:pt idx="55607">
                  <c:v>10.253199003207177</c:v>
                </c:pt>
                <c:pt idx="55608">
                  <c:v>9.9033751881576091</c:v>
                </c:pt>
                <c:pt idx="55609">
                  <c:v>9.5200903471568381</c:v>
                </c:pt>
                <c:pt idx="55610">
                  <c:v>9.0796031659816983</c:v>
                </c:pt>
                <c:pt idx="55611">
                  <c:v>8.7954642422915779</c:v>
                </c:pt>
                <c:pt idx="55612">
                  <c:v>8.8406830916090033</c:v>
                </c:pt>
                <c:pt idx="55613">
                  <c:v>9.1577045093677434</c:v>
                </c:pt>
                <c:pt idx="55614">
                  <c:v>9.5429609233814876</c:v>
                </c:pt>
                <c:pt idx="55615">
                  <c:v>9.9797517882238829</c:v>
                </c:pt>
                <c:pt idx="55616">
                  <c:v>10.441216995562673</c:v>
                </c:pt>
                <c:pt idx="55617">
                  <c:v>10.821707161073434</c:v>
                </c:pt>
                <c:pt idx="55618">
                  <c:v>10.983010229407064</c:v>
                </c:pt>
                <c:pt idx="55619">
                  <c:v>10.913039072485745</c:v>
                </c:pt>
                <c:pt idx="55620">
                  <c:v>10.849096113973658</c:v>
                </c:pt>
                <c:pt idx="55621">
                  <c:v>10.796880831293288</c:v>
                </c:pt>
                <c:pt idx="55622">
                  <c:v>10.43091138368683</c:v>
                </c:pt>
                <c:pt idx="55623">
                  <c:v>9.8370090090283604</c:v>
                </c:pt>
                <c:pt idx="55624">
                  <c:v>9.2412472466994959</c:v>
                </c:pt>
                <c:pt idx="55625">
                  <c:v>8.6231826930114508</c:v>
                </c:pt>
                <c:pt idx="55626">
                  <c:v>8.060902101773344</c:v>
                </c:pt>
                <c:pt idx="55627">
                  <c:v>7.891244219167513</c:v>
                </c:pt>
                <c:pt idx="55628">
                  <c:v>8.0664283548578091</c:v>
                </c:pt>
                <c:pt idx="55629">
                  <c:v>8.6851066434347786</c:v>
                </c:pt>
                <c:pt idx="55630">
                  <c:v>9.4617949894521267</c:v>
                </c:pt>
                <c:pt idx="55631">
                  <c:v>9.9576002770445449</c:v>
                </c:pt>
                <c:pt idx="55632">
                  <c:v>10.314692541644485</c:v>
                </c:pt>
                <c:pt idx="55633">
                  <c:v>10.604675276006859</c:v>
                </c:pt>
                <c:pt idx="55634">
                  <c:v>10.530909479110395</c:v>
                </c:pt>
                <c:pt idx="55635">
                  <c:v>10.164328554779841</c:v>
                </c:pt>
                <c:pt idx="55636">
                  <c:v>9.8756061141875833</c:v>
                </c:pt>
                <c:pt idx="55637">
                  <c:v>9.8015430373442811</c:v>
                </c:pt>
                <c:pt idx="55638">
                  <c:v>9.9474583599138651</c:v>
                </c:pt>
                <c:pt idx="55639">
                  <c:v>10.229611255431086</c:v>
                </c:pt>
                <c:pt idx="55640">
                  <c:v>10.584672675176902</c:v>
                </c:pt>
                <c:pt idx="55641">
                  <c:v>10.729375279201033</c:v>
                </c:pt>
                <c:pt idx="55642">
                  <c:v>10.403397285457464</c:v>
                </c:pt>
                <c:pt idx="55643">
                  <c:v>9.8756771371516532</c:v>
                </c:pt>
                <c:pt idx="55644">
                  <c:v>9.6697234126337506</c:v>
                </c:pt>
                <c:pt idx="55645">
                  <c:v>9.6454995633061813</c:v>
                </c:pt>
                <c:pt idx="55646">
                  <c:v>9.5805673268238021</c:v>
                </c:pt>
                <c:pt idx="55647">
                  <c:v>9.7296293683078794</c:v>
                </c:pt>
                <c:pt idx="55648">
                  <c:v>10.025207516567024</c:v>
                </c:pt>
                <c:pt idx="55649">
                  <c:v>10.076040202347322</c:v>
                </c:pt>
                <c:pt idx="55650">
                  <c:v>9.8844543427711411</c:v>
                </c:pt>
                <c:pt idx="55651">
                  <c:v>9.7859497861645401</c:v>
                </c:pt>
                <c:pt idx="55652">
                  <c:v>9.8681422843802284</c:v>
                </c:pt>
                <c:pt idx="55653">
                  <c:v>10.135705646254314</c:v>
                </c:pt>
                <c:pt idx="55654">
                  <c:v>10.393467158485485</c:v>
                </c:pt>
                <c:pt idx="55655">
                  <c:v>10.463779381623397</c:v>
                </c:pt>
                <c:pt idx="55656">
                  <c:v>10.3963027146889</c:v>
                </c:pt>
                <c:pt idx="55657">
                  <c:v>10.243796625345448</c:v>
                </c:pt>
                <c:pt idx="55658">
                  <c:v>10.016748084891166</c:v>
                </c:pt>
                <c:pt idx="55659">
                  <c:v>9.8277016293532409</c:v>
                </c:pt>
                <c:pt idx="55660">
                  <c:v>9.7270005779764173</c:v>
                </c:pt>
                <c:pt idx="55661">
                  <c:v>9.821153323165797</c:v>
                </c:pt>
                <c:pt idx="55662">
                  <c:v>9.84866736366099</c:v>
                </c:pt>
                <c:pt idx="55663">
                  <c:v>9.8190827304600923</c:v>
                </c:pt>
                <c:pt idx="55664">
                  <c:v>9.9381030736879659</c:v>
                </c:pt>
                <c:pt idx="55665">
                  <c:v>9.8546594491493327</c:v>
                </c:pt>
                <c:pt idx="55666">
                  <c:v>9.6320024802410167</c:v>
                </c:pt>
                <c:pt idx="55667">
                  <c:v>9.4456963307879285</c:v>
                </c:pt>
                <c:pt idx="55668">
                  <c:v>9.3195684296750851</c:v>
                </c:pt>
                <c:pt idx="55669">
                  <c:v>9.5223179399337337</c:v>
                </c:pt>
                <c:pt idx="55670">
                  <c:v>9.8912274325796723</c:v>
                </c:pt>
                <c:pt idx="55671">
                  <c:v>10.347929870323346</c:v>
                </c:pt>
                <c:pt idx="55672">
                  <c:v>10.76240276094148</c:v>
                </c:pt>
                <c:pt idx="55673">
                  <c:v>10.773024991526716</c:v>
                </c:pt>
                <c:pt idx="55674">
                  <c:v>10.342723093560876</c:v>
                </c:pt>
                <c:pt idx="55675">
                  <c:v>9.8402176357063471</c:v>
                </c:pt>
                <c:pt idx="55676">
                  <c:v>9.4326550677143253</c:v>
                </c:pt>
                <c:pt idx="55677">
                  <c:v>9.1485402629878738</c:v>
                </c:pt>
                <c:pt idx="55678">
                  <c:v>9.0515201179125402</c:v>
                </c:pt>
                <c:pt idx="55679">
                  <c:v>9.209425012625724</c:v>
                </c:pt>
                <c:pt idx="55680">
                  <c:v>9.4668890381147754</c:v>
                </c:pt>
                <c:pt idx="55681">
                  <c:v>9.7599289470101667</c:v>
                </c:pt>
                <c:pt idx="55682">
                  <c:v>10.097432201120128</c:v>
                </c:pt>
                <c:pt idx="55683">
                  <c:v>10.178252022891138</c:v>
                </c:pt>
                <c:pt idx="55684">
                  <c:v>10.121173025459498</c:v>
                </c:pt>
                <c:pt idx="55685">
                  <c:v>10.074975698064726</c:v>
                </c:pt>
                <c:pt idx="55686">
                  <c:v>10.006383115958629</c:v>
                </c:pt>
                <c:pt idx="55687">
                  <c:v>10.036870566302593</c:v>
                </c:pt>
                <c:pt idx="55688">
                  <c:v>10.249008531255479</c:v>
                </c:pt>
                <c:pt idx="55689">
                  <c:v>10.527287135455945</c:v>
                </c:pt>
                <c:pt idx="55690">
                  <c:v>10.550523499026955</c:v>
                </c:pt>
                <c:pt idx="55691">
                  <c:v>10.415898700774127</c:v>
                </c:pt>
                <c:pt idx="55692">
                  <c:v>10.232762577987817</c:v>
                </c:pt>
                <c:pt idx="55693">
                  <c:v>9.9346513847314775</c:v>
                </c:pt>
                <c:pt idx="55694">
                  <c:v>9.6084881836456564</c:v>
                </c:pt>
                <c:pt idx="55695">
                  <c:v>9.3311996154576136</c:v>
                </c:pt>
                <c:pt idx="55696">
                  <c:v>9.1327344893783273</c:v>
                </c:pt>
                <c:pt idx="55697">
                  <c:v>8.8772092076454907</c:v>
                </c:pt>
                <c:pt idx="55698">
                  <c:v>8.6511655957330706</c:v>
                </c:pt>
                <c:pt idx="55699">
                  <c:v>8.7465549500250237</c:v>
                </c:pt>
                <c:pt idx="55700">
                  <c:v>8.9248620867230315</c:v>
                </c:pt>
                <c:pt idx="55701">
                  <c:v>9.2707984039376026</c:v>
                </c:pt>
                <c:pt idx="55702">
                  <c:v>9.8138079887301011</c:v>
                </c:pt>
                <c:pt idx="55703">
                  <c:v>10.414370283634225</c:v>
                </c:pt>
                <c:pt idx="55704">
                  <c:v>10.919181639594086</c:v>
                </c:pt>
                <c:pt idx="55705">
                  <c:v>11.268961807935051</c:v>
                </c:pt>
                <c:pt idx="55706">
                  <c:v>11.33528305506311</c:v>
                </c:pt>
                <c:pt idx="55707">
                  <c:v>10.834274376627359</c:v>
                </c:pt>
                <c:pt idx="55708">
                  <c:v>10.06983980659335</c:v>
                </c:pt>
                <c:pt idx="55709">
                  <c:v>9.3475349855789087</c:v>
                </c:pt>
                <c:pt idx="55710">
                  <c:v>8.7899877172819849</c:v>
                </c:pt>
                <c:pt idx="55711">
                  <c:v>8.4904504567013692</c:v>
                </c:pt>
                <c:pt idx="55712">
                  <c:v>8.4788679429999725</c:v>
                </c:pt>
                <c:pt idx="55713">
                  <c:v>8.8588846686586162</c:v>
                </c:pt>
                <c:pt idx="55714">
                  <c:v>9.5555408054770794</c:v>
                </c:pt>
                <c:pt idx="55715">
                  <c:v>10.288742437656632</c:v>
                </c:pt>
                <c:pt idx="55716">
                  <c:v>10.855836572795075</c:v>
                </c:pt>
                <c:pt idx="55717">
                  <c:v>11.14841063361639</c:v>
                </c:pt>
                <c:pt idx="55718">
                  <c:v>11.358507860741407</c:v>
                </c:pt>
                <c:pt idx="55719">
                  <c:v>11.250224190410018</c:v>
                </c:pt>
                <c:pt idx="55720">
                  <c:v>10.910419194104756</c:v>
                </c:pt>
                <c:pt idx="55721">
                  <c:v>10.664326893726603</c:v>
                </c:pt>
                <c:pt idx="55722">
                  <c:v>10.239175322772265</c:v>
                </c:pt>
                <c:pt idx="55723">
                  <c:v>9.4560431910077334</c:v>
                </c:pt>
                <c:pt idx="55724">
                  <c:v>8.6760390682484392</c:v>
                </c:pt>
                <c:pt idx="55725">
                  <c:v>8.3812032701921666</c:v>
                </c:pt>
                <c:pt idx="55726">
                  <c:v>8.1333200161842036</c:v>
                </c:pt>
                <c:pt idx="55727">
                  <c:v>7.9441065350445301</c:v>
                </c:pt>
                <c:pt idx="55728">
                  <c:v>8.202340911909765</c:v>
                </c:pt>
                <c:pt idx="55729">
                  <c:v>8.8168575754580552</c:v>
                </c:pt>
                <c:pt idx="55730">
                  <c:v>9.5081198931276951</c:v>
                </c:pt>
                <c:pt idx="55731">
                  <c:v>9.9272667550633766</c:v>
                </c:pt>
                <c:pt idx="55732">
                  <c:v>10.050104954092239</c:v>
                </c:pt>
                <c:pt idx="55733">
                  <c:v>9.8758292971923129</c:v>
                </c:pt>
                <c:pt idx="55734">
                  <c:v>9.5034667207079764</c:v>
                </c:pt>
                <c:pt idx="55735">
                  <c:v>9.2603157445453448</c:v>
                </c:pt>
                <c:pt idx="55736">
                  <c:v>9.0671592997099388</c:v>
                </c:pt>
                <c:pt idx="55737">
                  <c:v>9.8365395882101119</c:v>
                </c:pt>
                <c:pt idx="55738">
                  <c:v>10.465527305529969</c:v>
                </c:pt>
                <c:pt idx="55739">
                  <c:v>10.621280931050267</c:v>
                </c:pt>
                <c:pt idx="55740">
                  <c:v>11.165755094162305</c:v>
                </c:pt>
                <c:pt idx="55741">
                  <c:v>11.579153877995726</c:v>
                </c:pt>
                <c:pt idx="55742">
                  <c:v>11.585160759150874</c:v>
                </c:pt>
                <c:pt idx="55743">
                  <c:v>11.161891621155819</c:v>
                </c:pt>
                <c:pt idx="55744">
                  <c:v>10.510227255705876</c:v>
                </c:pt>
                <c:pt idx="55745">
                  <c:v>9.8671786285907039</c:v>
                </c:pt>
                <c:pt idx="55746">
                  <c:v>9.319136635298884</c:v>
                </c:pt>
                <c:pt idx="55747">
                  <c:v>8.9850310971951473</c:v>
                </c:pt>
                <c:pt idx="55748">
                  <c:v>8.9654210710964737</c:v>
                </c:pt>
                <c:pt idx="55749">
                  <c:v>9.2775969025330056</c:v>
                </c:pt>
                <c:pt idx="55750">
                  <c:v>9.455311048694675</c:v>
                </c:pt>
                <c:pt idx="55751">
                  <c:v>9.6642124798449576</c:v>
                </c:pt>
                <c:pt idx="55752">
                  <c:v>9.9136675280063624</c:v>
                </c:pt>
                <c:pt idx="55753">
                  <c:v>10.200158321039277</c:v>
                </c:pt>
                <c:pt idx="55754">
                  <c:v>10.355724586387151</c:v>
                </c:pt>
                <c:pt idx="55755">
                  <c:v>10.307012634696207</c:v>
                </c:pt>
                <c:pt idx="55756">
                  <c:v>10.168202265991034</c:v>
                </c:pt>
                <c:pt idx="55757">
                  <c:v>10.106536446283336</c:v>
                </c:pt>
                <c:pt idx="55758">
                  <c:v>10.073817263875659</c:v>
                </c:pt>
                <c:pt idx="55759">
                  <c:v>9.9196594766495778</c:v>
                </c:pt>
                <c:pt idx="55760">
                  <c:v>9.7581626569969568</c:v>
                </c:pt>
                <c:pt idx="55761">
                  <c:v>9.7470693016564898</c:v>
                </c:pt>
                <c:pt idx="55762">
                  <c:v>9.6126320322384</c:v>
                </c:pt>
                <c:pt idx="55763">
                  <c:v>9.339241563201826</c:v>
                </c:pt>
                <c:pt idx="55764">
                  <c:v>9.2063560290446667</c:v>
                </c:pt>
                <c:pt idx="55765">
                  <c:v>9.2000919006964885</c:v>
                </c:pt>
                <c:pt idx="55766">
                  <c:v>9.2219049612508091</c:v>
                </c:pt>
                <c:pt idx="55767">
                  <c:v>9.2936875886431469</c:v>
                </c:pt>
                <c:pt idx="55768">
                  <c:v>9.4800941405644075</c:v>
                </c:pt>
                <c:pt idx="55769">
                  <c:v>9.6821197376703285</c:v>
                </c:pt>
                <c:pt idx="55770">
                  <c:v>9.9024154532154434</c:v>
                </c:pt>
                <c:pt idx="55771">
                  <c:v>10.176153673941554</c:v>
                </c:pt>
                <c:pt idx="55772">
                  <c:v>10.475643099301459</c:v>
                </c:pt>
                <c:pt idx="55773">
                  <c:v>10.590204003721141</c:v>
                </c:pt>
                <c:pt idx="55774">
                  <c:v>10.547642470597927</c:v>
                </c:pt>
                <c:pt idx="55775">
                  <c:v>10.381834436004196</c:v>
                </c:pt>
                <c:pt idx="55776">
                  <c:v>10.174409049618728</c:v>
                </c:pt>
                <c:pt idx="55777">
                  <c:v>9.9816313746493766</c:v>
                </c:pt>
                <c:pt idx="55778">
                  <c:v>9.8226182914200688</c:v>
                </c:pt>
                <c:pt idx="55779">
                  <c:v>9.7617483317179765</c:v>
                </c:pt>
                <c:pt idx="55780">
                  <c:v>9.648800091495108</c:v>
                </c:pt>
                <c:pt idx="55781">
                  <c:v>9.5035908997572669</c:v>
                </c:pt>
                <c:pt idx="55782">
                  <c:v>9.4719931709813583</c:v>
                </c:pt>
                <c:pt idx="55783">
                  <c:v>9.5893987140860251</c:v>
                </c:pt>
                <c:pt idx="55784">
                  <c:v>9.8330670193160508</c:v>
                </c:pt>
                <c:pt idx="55785">
                  <c:v>9.9929180986898185</c:v>
                </c:pt>
                <c:pt idx="55786">
                  <c:v>10.143961386088069</c:v>
                </c:pt>
                <c:pt idx="55787">
                  <c:v>10.189606824457922</c:v>
                </c:pt>
                <c:pt idx="55788">
                  <c:v>10.147899154468982</c:v>
                </c:pt>
                <c:pt idx="55789">
                  <c:v>10.060428749772036</c:v>
                </c:pt>
                <c:pt idx="55790">
                  <c:v>10.055560153506502</c:v>
                </c:pt>
                <c:pt idx="55791">
                  <c:v>10.128754746178808</c:v>
                </c:pt>
                <c:pt idx="55792">
                  <c:v>10.240510980265947</c:v>
                </c:pt>
                <c:pt idx="55793">
                  <c:v>10.272599693312745</c:v>
                </c:pt>
                <c:pt idx="55794">
                  <c:v>10.261625823282609</c:v>
                </c:pt>
                <c:pt idx="55795">
                  <c:v>10.113995222216419</c:v>
                </c:pt>
                <c:pt idx="55796">
                  <c:v>9.5862471042371489</c:v>
                </c:pt>
                <c:pt idx="55797">
                  <c:v>8.9442449523968826</c:v>
                </c:pt>
                <c:pt idx="55798">
                  <c:v>8.632620693531516</c:v>
                </c:pt>
                <c:pt idx="55799">
                  <c:v>8.6471592501484551</c:v>
                </c:pt>
                <c:pt idx="55800">
                  <c:v>8.8956802844027791</c:v>
                </c:pt>
                <c:pt idx="55801">
                  <c:v>9.0397888179637071</c:v>
                </c:pt>
                <c:pt idx="55802">
                  <c:v>9.3326860825949947</c:v>
                </c:pt>
                <c:pt idx="55803">
                  <c:v>9.9452161797652732</c:v>
                </c:pt>
                <c:pt idx="55804">
                  <c:v>10.566068503538611</c:v>
                </c:pt>
                <c:pt idx="55805">
                  <c:v>10.88985877366756</c:v>
                </c:pt>
                <c:pt idx="55806">
                  <c:v>11.077650744580309</c:v>
                </c:pt>
                <c:pt idx="55807">
                  <c:v>11.091028428142637</c:v>
                </c:pt>
                <c:pt idx="55808">
                  <c:v>10.793606213341201</c:v>
                </c:pt>
                <c:pt idx="55809">
                  <c:v>10.338573534038177</c:v>
                </c:pt>
                <c:pt idx="55810">
                  <c:v>9.805798978096675</c:v>
                </c:pt>
                <c:pt idx="55811">
                  <c:v>9.2495265127669111</c:v>
                </c:pt>
                <c:pt idx="55812">
                  <c:v>8.7498197044457751</c:v>
                </c:pt>
                <c:pt idx="55813">
                  <c:v>8.4566532948803577</c:v>
                </c:pt>
                <c:pt idx="55814">
                  <c:v>8.528632911062644</c:v>
                </c:pt>
                <c:pt idx="55815">
                  <c:v>8.9653365115091024</c:v>
                </c:pt>
                <c:pt idx="55816">
                  <c:v>9.4572092249185253</c:v>
                </c:pt>
                <c:pt idx="55817">
                  <c:v>9.9818018305563179</c:v>
                </c:pt>
                <c:pt idx="55818">
                  <c:v>10.615165498837483</c:v>
                </c:pt>
                <c:pt idx="55819">
                  <c:v>11.362769972546815</c:v>
                </c:pt>
                <c:pt idx="55820">
                  <c:v>11.702637157089864</c:v>
                </c:pt>
                <c:pt idx="55821">
                  <c:v>11.522385737678373</c:v>
                </c:pt>
                <c:pt idx="55822">
                  <c:v>11.233762541401106</c:v>
                </c:pt>
                <c:pt idx="55823">
                  <c:v>10.703798568117984</c:v>
                </c:pt>
                <c:pt idx="55824">
                  <c:v>9.8094138242427498</c:v>
                </c:pt>
                <c:pt idx="55825">
                  <c:v>8.905848287600115</c:v>
                </c:pt>
                <c:pt idx="55826">
                  <c:v>8.1928153766508238</c:v>
                </c:pt>
                <c:pt idx="55827">
                  <c:v>7.7812447324972727</c:v>
                </c:pt>
                <c:pt idx="55828">
                  <c:v>7.6758397114623715</c:v>
                </c:pt>
                <c:pt idx="55829">
                  <c:v>7.7866539940585433</c:v>
                </c:pt>
                <c:pt idx="55830">
                  <c:v>8.1622903394516069</c:v>
                </c:pt>
                <c:pt idx="55831">
                  <c:v>8.7111715903594202</c:v>
                </c:pt>
                <c:pt idx="55832">
                  <c:v>9.2164602572583405</c:v>
                </c:pt>
                <c:pt idx="55833">
                  <c:v>9.7353233164546289</c:v>
                </c:pt>
                <c:pt idx="55834">
                  <c:v>10.133776884190405</c:v>
                </c:pt>
                <c:pt idx="55835">
                  <c:v>10.24066860372692</c:v>
                </c:pt>
                <c:pt idx="55836">
                  <c:v>10.105050579906951</c:v>
                </c:pt>
                <c:pt idx="55837">
                  <c:v>9.8735742639998296</c:v>
                </c:pt>
                <c:pt idx="55838">
                  <c:v>9.7309505673704457</c:v>
                </c:pt>
                <c:pt idx="55839">
                  <c:v>9.8344668021860215</c:v>
                </c:pt>
                <c:pt idx="55840">
                  <c:v>10.084032250292681</c:v>
                </c:pt>
                <c:pt idx="55841">
                  <c:v>10.506136624740087</c:v>
                </c:pt>
                <c:pt idx="55842">
                  <c:v>11.024657638710137</c:v>
                </c:pt>
                <c:pt idx="55843">
                  <c:v>11.444500825061242</c:v>
                </c:pt>
                <c:pt idx="55844">
                  <c:v>11.355697002702478</c:v>
                </c:pt>
                <c:pt idx="55845">
                  <c:v>10.844923266583258</c:v>
                </c:pt>
                <c:pt idx="55846">
                  <c:v>10.007058429517295</c:v>
                </c:pt>
                <c:pt idx="55847">
                  <c:v>9.2681025400896342</c:v>
                </c:pt>
                <c:pt idx="55848">
                  <c:v>8.9936000168536054</c:v>
                </c:pt>
                <c:pt idx="55849">
                  <c:v>9.0117648438704983</c:v>
                </c:pt>
                <c:pt idx="55850">
                  <c:v>9.0851223120869058</c:v>
                </c:pt>
                <c:pt idx="55851">
                  <c:v>9.3329639389698347</c:v>
                </c:pt>
                <c:pt idx="55852">
                  <c:v>9.6621147816338908</c:v>
                </c:pt>
                <c:pt idx="55853">
                  <c:v>9.9560081471685855</c:v>
                </c:pt>
                <c:pt idx="55854">
                  <c:v>10.215223168662362</c:v>
                </c:pt>
                <c:pt idx="55855">
                  <c:v>10.4675303122389</c:v>
                </c:pt>
                <c:pt idx="55856">
                  <c:v>10.721579287090794</c:v>
                </c:pt>
                <c:pt idx="55857">
                  <c:v>10.787345064191253</c:v>
                </c:pt>
                <c:pt idx="55858">
                  <c:v>10.611541967668884</c:v>
                </c:pt>
                <c:pt idx="55859">
                  <c:v>10.330361188112711</c:v>
                </c:pt>
                <c:pt idx="55860">
                  <c:v>10.008984267624022</c:v>
                </c:pt>
                <c:pt idx="55861">
                  <c:v>9.5620982823405374</c:v>
                </c:pt>
                <c:pt idx="55862">
                  <c:v>9.1448542758839544</c:v>
                </c:pt>
                <c:pt idx="55863">
                  <c:v>8.9473672425082107</c:v>
                </c:pt>
                <c:pt idx="55864">
                  <c:v>8.9952575761994922</c:v>
                </c:pt>
                <c:pt idx="55865">
                  <c:v>9.1518390896717072</c:v>
                </c:pt>
                <c:pt idx="55866">
                  <c:v>9.3302499664057006</c:v>
                </c:pt>
                <c:pt idx="55867">
                  <c:v>9.4941086718139012</c:v>
                </c:pt>
                <c:pt idx="55868">
                  <c:v>9.7547741339041796</c:v>
                </c:pt>
                <c:pt idx="55869">
                  <c:v>9.9964774684150868</c:v>
                </c:pt>
                <c:pt idx="55870">
                  <c:v>10.157386013630751</c:v>
                </c:pt>
                <c:pt idx="55871">
                  <c:v>10.367643992131072</c:v>
                </c:pt>
                <c:pt idx="55872">
                  <c:v>10.624955271596566</c:v>
                </c:pt>
                <c:pt idx="55873">
                  <c:v>10.88496696471268</c:v>
                </c:pt>
                <c:pt idx="55874">
                  <c:v>10.937040939793322</c:v>
                </c:pt>
                <c:pt idx="55875">
                  <c:v>10.700528016761186</c:v>
                </c:pt>
                <c:pt idx="55876">
                  <c:v>10.351287136686796</c:v>
                </c:pt>
                <c:pt idx="55877">
                  <c:v>9.9717222209675569</c:v>
                </c:pt>
                <c:pt idx="55878">
                  <c:v>9.5749173260911906</c:v>
                </c:pt>
                <c:pt idx="55879">
                  <c:v>9.2885855023940245</c:v>
                </c:pt>
                <c:pt idx="55880">
                  <c:v>9.3013820937736664</c:v>
                </c:pt>
                <c:pt idx="55881">
                  <c:v>9.4208606406080282</c:v>
                </c:pt>
                <c:pt idx="55882">
                  <c:v>9.6551351686339615</c:v>
                </c:pt>
                <c:pt idx="55883">
                  <c:v>9.9339475263715329</c:v>
                </c:pt>
                <c:pt idx="55884">
                  <c:v>10.079518608317121</c:v>
                </c:pt>
                <c:pt idx="55885">
                  <c:v>10.07565204169939</c:v>
                </c:pt>
                <c:pt idx="55886">
                  <c:v>9.9321884467604686</c:v>
                </c:pt>
                <c:pt idx="55887">
                  <c:v>9.7862299464992297</c:v>
                </c:pt>
                <c:pt idx="55888">
                  <c:v>9.6209392226318027</c:v>
                </c:pt>
                <c:pt idx="55889">
                  <c:v>9.6155644150163511</c:v>
                </c:pt>
                <c:pt idx="55890">
                  <c:v>9.8229809029858348</c:v>
                </c:pt>
                <c:pt idx="55891">
                  <c:v>10.151624007016327</c:v>
                </c:pt>
                <c:pt idx="55892">
                  <c:v>10.34224823740306</c:v>
                </c:pt>
                <c:pt idx="55893">
                  <c:v>10.377820277821908</c:v>
                </c:pt>
                <c:pt idx="55894">
                  <c:v>10.246424940458773</c:v>
                </c:pt>
                <c:pt idx="55895">
                  <c:v>9.8200894127335463</c:v>
                </c:pt>
                <c:pt idx="55896">
                  <c:v>9.208626857533222</c:v>
                </c:pt>
                <c:pt idx="55897">
                  <c:v>8.640181896940426</c:v>
                </c:pt>
                <c:pt idx="55898">
                  <c:v>8.3176849847868848</c:v>
                </c:pt>
                <c:pt idx="55899">
                  <c:v>8.2596498029907739</c:v>
                </c:pt>
                <c:pt idx="55900">
                  <c:v>8.4627624591124881</c:v>
                </c:pt>
                <c:pt idx="55901">
                  <c:v>8.8496217860575026</c:v>
                </c:pt>
                <c:pt idx="55902">
                  <c:v>9.314051042076148</c:v>
                </c:pt>
                <c:pt idx="55903">
                  <c:v>9.9003982688467325</c:v>
                </c:pt>
                <c:pt idx="55904">
                  <c:v>10.387207474913451</c:v>
                </c:pt>
                <c:pt idx="55905">
                  <c:v>10.848196920565925</c:v>
                </c:pt>
                <c:pt idx="55906">
                  <c:v>11.143272460624422</c:v>
                </c:pt>
                <c:pt idx="55907">
                  <c:v>11.079644723315294</c:v>
                </c:pt>
                <c:pt idx="55908">
                  <c:v>10.693743527354451</c:v>
                </c:pt>
                <c:pt idx="55909">
                  <c:v>10.103148725770758</c:v>
                </c:pt>
                <c:pt idx="55910">
                  <c:v>9.3864711184954501</c:v>
                </c:pt>
                <c:pt idx="55911">
                  <c:v>8.6443855598462793</c:v>
                </c:pt>
                <c:pt idx="55912">
                  <c:v>8.1504242890424461</c:v>
                </c:pt>
                <c:pt idx="55913">
                  <c:v>8.1996674557939979</c:v>
                </c:pt>
                <c:pt idx="55914">
                  <c:v>8.5820001898508789</c:v>
                </c:pt>
                <c:pt idx="55915">
                  <c:v>9.2926783383515854</c:v>
                </c:pt>
                <c:pt idx="55916">
                  <c:v>10.133741488967686</c:v>
                </c:pt>
                <c:pt idx="55917">
                  <c:v>10.843046361829613</c:v>
                </c:pt>
                <c:pt idx="55918">
                  <c:v>11.416203358963687</c:v>
                </c:pt>
                <c:pt idx="55919">
                  <c:v>11.770119475806835</c:v>
                </c:pt>
                <c:pt idx="55920">
                  <c:v>11.804968404621276</c:v>
                </c:pt>
                <c:pt idx="55921">
                  <c:v>11.578850002843918</c:v>
                </c:pt>
                <c:pt idx="55922">
                  <c:v>11.191412203258466</c:v>
                </c:pt>
                <c:pt idx="55923">
                  <c:v>10.51304834785719</c:v>
                </c:pt>
                <c:pt idx="55924">
                  <c:v>9.7210156379086801</c:v>
                </c:pt>
                <c:pt idx="55925">
                  <c:v>9.0518036147612921</c:v>
                </c:pt>
                <c:pt idx="55926">
                  <c:v>8.4894478571728857</c:v>
                </c:pt>
                <c:pt idx="55927">
                  <c:v>8.1107251973053973</c:v>
                </c:pt>
                <c:pt idx="55928">
                  <c:v>7.9404268793365693</c:v>
                </c:pt>
                <c:pt idx="55929">
                  <c:v>8.0268562723277288</c:v>
                </c:pt>
                <c:pt idx="55930">
                  <c:v>8.3685666481588008</c:v>
                </c:pt>
                <c:pt idx="55931">
                  <c:v>9.067203820638591</c:v>
                </c:pt>
                <c:pt idx="55932">
                  <c:v>9.823996451619383</c:v>
                </c:pt>
                <c:pt idx="55933">
                  <c:v>10.373052925965792</c:v>
                </c:pt>
                <c:pt idx="55934">
                  <c:v>10.690574926441631</c:v>
                </c:pt>
                <c:pt idx="55935">
                  <c:v>10.862993865589843</c:v>
                </c:pt>
                <c:pt idx="55936">
                  <c:v>10.727357542980213</c:v>
                </c:pt>
                <c:pt idx="55937">
                  <c:v>10.439845676859091</c:v>
                </c:pt>
                <c:pt idx="55938">
                  <c:v>10.174128011796611</c:v>
                </c:pt>
                <c:pt idx="55939">
                  <c:v>10.21015513608811</c:v>
                </c:pt>
                <c:pt idx="55940">
                  <c:v>10.736951353155</c:v>
                </c:pt>
                <c:pt idx="55941">
                  <c:v>11.322759440694616</c:v>
                </c:pt>
                <c:pt idx="55942">
                  <c:v>11.516690003776745</c:v>
                </c:pt>
                <c:pt idx="55943">
                  <c:v>11.374059950943289</c:v>
                </c:pt>
                <c:pt idx="55944">
                  <c:v>10.723547297469473</c:v>
                </c:pt>
                <c:pt idx="55945">
                  <c:v>9.8363934343938073</c:v>
                </c:pt>
                <c:pt idx="55946">
                  <c:v>9.3018363955971726</c:v>
                </c:pt>
                <c:pt idx="55947">
                  <c:v>9.0727620485019305</c:v>
                </c:pt>
                <c:pt idx="55948">
                  <c:v>8.9948844046169079</c:v>
                </c:pt>
                <c:pt idx="55949">
                  <c:v>9.1922122300830988</c:v>
                </c:pt>
                <c:pt idx="55950">
                  <c:v>9.4994879001164971</c:v>
                </c:pt>
                <c:pt idx="55951">
                  <c:v>9.7459906239866338</c:v>
                </c:pt>
                <c:pt idx="55952">
                  <c:v>9.9037311720944867</c:v>
                </c:pt>
                <c:pt idx="55953">
                  <c:v>10.0550956611127</c:v>
                </c:pt>
                <c:pt idx="55954">
                  <c:v>10.301294157619269</c:v>
                </c:pt>
                <c:pt idx="55955">
                  <c:v>10.50204179963405</c:v>
                </c:pt>
                <c:pt idx="55956">
                  <c:v>10.610179267488471</c:v>
                </c:pt>
                <c:pt idx="55957">
                  <c:v>10.655658758442714</c:v>
                </c:pt>
                <c:pt idx="55958">
                  <c:v>10.433603942764677</c:v>
                </c:pt>
                <c:pt idx="55959">
                  <c:v>9.7701956867701707</c:v>
                </c:pt>
                <c:pt idx="55960">
                  <c:v>9.0414301527127225</c:v>
                </c:pt>
                <c:pt idx="55961">
                  <c:v>8.5654851704893176</c:v>
                </c:pt>
                <c:pt idx="55962">
                  <c:v>8.4520066250304868</c:v>
                </c:pt>
                <c:pt idx="55963">
                  <c:v>8.6280876756651974</c:v>
                </c:pt>
                <c:pt idx="55964">
                  <c:v>9.0409871885877937</c:v>
                </c:pt>
                <c:pt idx="55965">
                  <c:v>9.5386545239639613</c:v>
                </c:pt>
                <c:pt idx="55966">
                  <c:v>9.9403020745074038</c:v>
                </c:pt>
                <c:pt idx="55967">
                  <c:v>10.143793747878405</c:v>
                </c:pt>
                <c:pt idx="55968">
                  <c:v>10.233050365539501</c:v>
                </c:pt>
                <c:pt idx="55969">
                  <c:v>10.234861246954962</c:v>
                </c:pt>
                <c:pt idx="55970">
                  <c:v>10.142833759377153</c:v>
                </c:pt>
                <c:pt idx="55971">
                  <c:v>10.103720984959752</c:v>
                </c:pt>
                <c:pt idx="55972">
                  <c:v>10.192155844768196</c:v>
                </c:pt>
                <c:pt idx="55973">
                  <c:v>10.299152422482727</c:v>
                </c:pt>
                <c:pt idx="55974">
                  <c:v>10.208269482163411</c:v>
                </c:pt>
                <c:pt idx="55975">
                  <c:v>9.9279144718734358</c:v>
                </c:pt>
                <c:pt idx="55976">
                  <c:v>9.5053305149302769</c:v>
                </c:pt>
                <c:pt idx="55977">
                  <c:v>9.2043656120012809</c:v>
                </c:pt>
                <c:pt idx="55978">
                  <c:v>9.2021566875798904</c:v>
                </c:pt>
                <c:pt idx="55979">
                  <c:v>9.3796872968068818</c:v>
                </c:pt>
                <c:pt idx="55980">
                  <c:v>9.7253773852956211</c:v>
                </c:pt>
                <c:pt idx="55981">
                  <c:v>10.197564464335132</c:v>
                </c:pt>
                <c:pt idx="55982">
                  <c:v>10.494157084738401</c:v>
                </c:pt>
                <c:pt idx="55983">
                  <c:v>10.371313562140157</c:v>
                </c:pt>
                <c:pt idx="55984">
                  <c:v>9.8583450985644614</c:v>
                </c:pt>
                <c:pt idx="55985">
                  <c:v>9.2892814723333217</c:v>
                </c:pt>
                <c:pt idx="55986">
                  <c:v>8.8196194330695619</c:v>
                </c:pt>
                <c:pt idx="55987">
                  <c:v>8.4896400030801615</c:v>
                </c:pt>
                <c:pt idx="55988">
                  <c:v>8.3247749221127805</c:v>
                </c:pt>
                <c:pt idx="55989">
                  <c:v>8.4972353436241352</c:v>
                </c:pt>
                <c:pt idx="55990">
                  <c:v>8.9995621973095279</c:v>
                </c:pt>
                <c:pt idx="55991">
                  <c:v>9.6767506532557483</c:v>
                </c:pt>
                <c:pt idx="55992">
                  <c:v>10.316255765415626</c:v>
                </c:pt>
                <c:pt idx="55993">
                  <c:v>10.553139044703865</c:v>
                </c:pt>
                <c:pt idx="55994">
                  <c:v>10.419345003291079</c:v>
                </c:pt>
                <c:pt idx="55995">
                  <c:v>10.101417455341586</c:v>
                </c:pt>
                <c:pt idx="55996">
                  <c:v>9.6898860938682105</c:v>
                </c:pt>
                <c:pt idx="55997">
                  <c:v>9.1903510440287501</c:v>
                </c:pt>
                <c:pt idx="55998">
                  <c:v>8.7153183332628519</c:v>
                </c:pt>
                <c:pt idx="55999">
                  <c:v>8.4871914623322908</c:v>
                </c:pt>
                <c:pt idx="56000">
                  <c:v>8.5863848769590678</c:v>
                </c:pt>
                <c:pt idx="56001">
                  <c:v>9.124159696048233</c:v>
                </c:pt>
                <c:pt idx="56002">
                  <c:v>9.7835644104027377</c:v>
                </c:pt>
                <c:pt idx="56003">
                  <c:v>10.429919461033959</c:v>
                </c:pt>
                <c:pt idx="56004">
                  <c:v>11.133462211643833</c:v>
                </c:pt>
                <c:pt idx="56005">
                  <c:v>11.723886021857387</c:v>
                </c:pt>
                <c:pt idx="56006">
                  <c:v>12.148254780269037</c:v>
                </c:pt>
                <c:pt idx="56007">
                  <c:v>12.26387112282376</c:v>
                </c:pt>
                <c:pt idx="56008">
                  <c:v>11.810456320533154</c:v>
                </c:pt>
                <c:pt idx="56009">
                  <c:v>10.982200645349943</c:v>
                </c:pt>
                <c:pt idx="56010">
                  <c:v>10.134929856651162</c:v>
                </c:pt>
                <c:pt idx="56011">
                  <c:v>9.3665366484731827</c:v>
                </c:pt>
                <c:pt idx="56012">
                  <c:v>8.7708664368613523</c:v>
                </c:pt>
                <c:pt idx="56013">
                  <c:v>8.4456449352202547</c:v>
                </c:pt>
                <c:pt idx="56014">
                  <c:v>8.3931505036631293</c:v>
                </c:pt>
                <c:pt idx="56015">
                  <c:v>8.7432186048977325</c:v>
                </c:pt>
                <c:pt idx="56016">
                  <c:v>9.5316372282928761</c:v>
                </c:pt>
                <c:pt idx="56017">
                  <c:v>10.453171217098065</c:v>
                </c:pt>
                <c:pt idx="56018">
                  <c:v>11.323232455423083</c:v>
                </c:pt>
                <c:pt idx="56019">
                  <c:v>12.03010322639402</c:v>
                </c:pt>
                <c:pt idx="56020">
                  <c:v>12.429302190878145</c:v>
                </c:pt>
                <c:pt idx="56021">
                  <c:v>12.234363321673872</c:v>
                </c:pt>
                <c:pt idx="56022">
                  <c:v>11.496760941799362</c:v>
                </c:pt>
                <c:pt idx="56023">
                  <c:v>10.294434870528868</c:v>
                </c:pt>
                <c:pt idx="56024">
                  <c:v>9.0596296812970465</c:v>
                </c:pt>
                <c:pt idx="56025">
                  <c:v>8.0392872860186095</c:v>
                </c:pt>
                <c:pt idx="56026">
                  <c:v>7.36261149575492</c:v>
                </c:pt>
                <c:pt idx="56027">
                  <c:v>7.0067825268527431</c:v>
                </c:pt>
                <c:pt idx="56028">
                  <c:v>7.0608673583110573</c:v>
                </c:pt>
                <c:pt idx="56029">
                  <c:v>7.5828768136940976</c:v>
                </c:pt>
                <c:pt idx="56030">
                  <c:v>8.5008461790645331</c:v>
                </c:pt>
                <c:pt idx="56031">
                  <c:v>9.6105820978431939</c:v>
                </c:pt>
                <c:pt idx="56032">
                  <c:v>10.492767259227312</c:v>
                </c:pt>
                <c:pt idx="56033">
                  <c:v>10.945081380315873</c:v>
                </c:pt>
                <c:pt idx="56034">
                  <c:v>11.017013060897206</c:v>
                </c:pt>
                <c:pt idx="56035">
                  <c:v>10.827251883444166</c:v>
                </c:pt>
                <c:pt idx="56036">
                  <c:v>10.584588844473455</c:v>
                </c:pt>
                <c:pt idx="56037">
                  <c:v>10.383251780703725</c:v>
                </c:pt>
                <c:pt idx="56038">
                  <c:v>10.13901271638562</c:v>
                </c:pt>
                <c:pt idx="56039">
                  <c:v>10.177102692470001</c:v>
                </c:pt>
                <c:pt idx="56040">
                  <c:v>10.45572766300161</c:v>
                </c:pt>
                <c:pt idx="56041">
                  <c:v>10.743938997564566</c:v>
                </c:pt>
                <c:pt idx="56042">
                  <c:v>10.868677422791455</c:v>
                </c:pt>
                <c:pt idx="56043">
                  <c:v>10.701351705229907</c:v>
                </c:pt>
                <c:pt idx="56044">
                  <c:v>10.354925570338002</c:v>
                </c:pt>
                <c:pt idx="56045">
                  <c:v>9.8550983532827949</c:v>
                </c:pt>
                <c:pt idx="56046">
                  <c:v>9.4508706380936687</c:v>
                </c:pt>
                <c:pt idx="56047">
                  <c:v>9.1749816471464083</c:v>
                </c:pt>
                <c:pt idx="56048">
                  <c:v>9.1116677947733606</c:v>
                </c:pt>
                <c:pt idx="56049">
                  <c:v>9.2647073774221482</c:v>
                </c:pt>
                <c:pt idx="56050">
                  <c:v>9.4459751801359957</c:v>
                </c:pt>
                <c:pt idx="56051">
                  <c:v>9.5876565770098043</c:v>
                </c:pt>
                <c:pt idx="56052">
                  <c:v>9.8030626407891539</c:v>
                </c:pt>
                <c:pt idx="56053">
                  <c:v>10.152737851535885</c:v>
                </c:pt>
                <c:pt idx="56054">
                  <c:v>10.488867791123862</c:v>
                </c:pt>
                <c:pt idx="56055">
                  <c:v>10.824506079361573</c:v>
                </c:pt>
                <c:pt idx="56056">
                  <c:v>11.054119199082605</c:v>
                </c:pt>
                <c:pt idx="56057">
                  <c:v>10.793922129157636</c:v>
                </c:pt>
                <c:pt idx="56058">
                  <c:v>10.030115145736245</c:v>
                </c:pt>
                <c:pt idx="56059">
                  <c:v>9.2039634218547732</c:v>
                </c:pt>
                <c:pt idx="56060">
                  <c:v>8.649895294595531</c:v>
                </c:pt>
                <c:pt idx="56061">
                  <c:v>8.4326831930902912</c:v>
                </c:pt>
                <c:pt idx="56062">
                  <c:v>8.5533267504585364</c:v>
                </c:pt>
                <c:pt idx="56063">
                  <c:v>8.9336281921294205</c:v>
                </c:pt>
                <c:pt idx="56064">
                  <c:v>9.4234747597568358</c:v>
                </c:pt>
                <c:pt idx="56065">
                  <c:v>9.8033149223090614</c:v>
                </c:pt>
                <c:pt idx="56066">
                  <c:v>9.9046516315371296</c:v>
                </c:pt>
                <c:pt idx="56067">
                  <c:v>9.8489768817400698</c:v>
                </c:pt>
                <c:pt idx="56068">
                  <c:v>9.9653330853221043</c:v>
                </c:pt>
                <c:pt idx="56069">
                  <c:v>10.128338724557624</c:v>
                </c:pt>
                <c:pt idx="56070">
                  <c:v>10.357521497320844</c:v>
                </c:pt>
                <c:pt idx="56071">
                  <c:v>10.680018350633466</c:v>
                </c:pt>
                <c:pt idx="56072">
                  <c:v>10.887299481999776</c:v>
                </c:pt>
                <c:pt idx="56073">
                  <c:v>10.752201447183248</c:v>
                </c:pt>
                <c:pt idx="56074">
                  <c:v>10.3184793749228</c:v>
                </c:pt>
                <c:pt idx="56075">
                  <c:v>9.7305905639856434</c:v>
                </c:pt>
                <c:pt idx="56076">
                  <c:v>9.2104134115783776</c:v>
                </c:pt>
                <c:pt idx="56077">
                  <c:v>8.9327374701458169</c:v>
                </c:pt>
                <c:pt idx="56078">
                  <c:v>8.9530554653875676</c:v>
                </c:pt>
                <c:pt idx="56079">
                  <c:v>9.1996937945266897</c:v>
                </c:pt>
                <c:pt idx="56080">
                  <c:v>9.5616015717050669</c:v>
                </c:pt>
                <c:pt idx="56081">
                  <c:v>9.9718262565773284</c:v>
                </c:pt>
                <c:pt idx="56082">
                  <c:v>10.206316757082112</c:v>
                </c:pt>
                <c:pt idx="56083">
                  <c:v>10.07772984388723</c:v>
                </c:pt>
                <c:pt idx="56084">
                  <c:v>9.8219616209626963</c:v>
                </c:pt>
                <c:pt idx="56085">
                  <c:v>9.700972724116701</c:v>
                </c:pt>
                <c:pt idx="56086">
                  <c:v>9.7323370392454542</c:v>
                </c:pt>
                <c:pt idx="56087">
                  <c:v>9.9313528140819756</c:v>
                </c:pt>
                <c:pt idx="56088">
                  <c:v>10.157217414575529</c:v>
                </c:pt>
                <c:pt idx="56089">
                  <c:v>10.455788571411384</c:v>
                </c:pt>
                <c:pt idx="56090">
                  <c:v>10.708647381562894</c:v>
                </c:pt>
                <c:pt idx="56091">
                  <c:v>10.699956330791641</c:v>
                </c:pt>
                <c:pt idx="56092">
                  <c:v>10.262649386073448</c:v>
                </c:pt>
                <c:pt idx="56093">
                  <c:v>9.6426327283660527</c:v>
                </c:pt>
                <c:pt idx="56094">
                  <c:v>9.1252991253171647</c:v>
                </c:pt>
                <c:pt idx="56095">
                  <c:v>8.946057851499555</c:v>
                </c:pt>
                <c:pt idx="56096">
                  <c:v>8.8545096494426279</c:v>
                </c:pt>
                <c:pt idx="56097">
                  <c:v>8.7421554922194886</c:v>
                </c:pt>
                <c:pt idx="56098">
                  <c:v>8.7647258631683105</c:v>
                </c:pt>
                <c:pt idx="56099">
                  <c:v>9.0569919144167201</c:v>
                </c:pt>
                <c:pt idx="56100">
                  <c:v>9.5121286290884157</c:v>
                </c:pt>
                <c:pt idx="56101">
                  <c:v>9.8831765105787319</c:v>
                </c:pt>
                <c:pt idx="56102">
                  <c:v>10.344476837601297</c:v>
                </c:pt>
                <c:pt idx="56103">
                  <c:v>11.022967570839944</c:v>
                </c:pt>
                <c:pt idx="56104">
                  <c:v>11.604062601590076</c:v>
                </c:pt>
                <c:pt idx="56105">
                  <c:v>11.90459999347957</c:v>
                </c:pt>
                <c:pt idx="56106">
                  <c:v>11.647586925598624</c:v>
                </c:pt>
                <c:pt idx="56107">
                  <c:v>11.002308949576605</c:v>
                </c:pt>
                <c:pt idx="56108">
                  <c:v>10.188012683173937</c:v>
                </c:pt>
                <c:pt idx="56109">
                  <c:v>9.3055230926956831</c:v>
                </c:pt>
                <c:pt idx="56110">
                  <c:v>8.6288605102813829</c:v>
                </c:pt>
                <c:pt idx="56111">
                  <c:v>8.3577202301293188</c:v>
                </c:pt>
                <c:pt idx="56112">
                  <c:v>8.5225596683873288</c:v>
                </c:pt>
                <c:pt idx="56113">
                  <c:v>8.8254211342719877</c:v>
                </c:pt>
                <c:pt idx="56114">
                  <c:v>9.2839057877409967</c:v>
                </c:pt>
                <c:pt idx="56115">
                  <c:v>9.8684072361584398</c:v>
                </c:pt>
                <c:pt idx="56116">
                  <c:v>10.473575781009531</c:v>
                </c:pt>
                <c:pt idx="56117">
                  <c:v>11.056356503306954</c:v>
                </c:pt>
                <c:pt idx="56118">
                  <c:v>11.514096977001694</c:v>
                </c:pt>
                <c:pt idx="56119">
                  <c:v>11.677764643684625</c:v>
                </c:pt>
                <c:pt idx="56120">
                  <c:v>11.461672587238608</c:v>
                </c:pt>
                <c:pt idx="56121">
                  <c:v>10.874469507137809</c:v>
                </c:pt>
                <c:pt idx="56122">
                  <c:v>10.031715361778527</c:v>
                </c:pt>
                <c:pt idx="56123">
                  <c:v>9.2203070694560001</c:v>
                </c:pt>
                <c:pt idx="56124">
                  <c:v>8.4082249741785358</c:v>
                </c:pt>
                <c:pt idx="56125">
                  <c:v>7.8370834639797424</c:v>
                </c:pt>
                <c:pt idx="56126">
                  <c:v>7.6555764536082656</c:v>
                </c:pt>
                <c:pt idx="56127">
                  <c:v>8.0411277228676674</c:v>
                </c:pt>
                <c:pt idx="56128">
                  <c:v>8.9340959664481687</c:v>
                </c:pt>
                <c:pt idx="56129">
                  <c:v>9.9890707712835063</c:v>
                </c:pt>
                <c:pt idx="56130">
                  <c:v>10.717727367024125</c:v>
                </c:pt>
                <c:pt idx="56131">
                  <c:v>10.779817428396138</c:v>
                </c:pt>
                <c:pt idx="56132">
                  <c:v>10.462956605774886</c:v>
                </c:pt>
                <c:pt idx="56133">
                  <c:v>9.9642147963287986</c:v>
                </c:pt>
                <c:pt idx="56134">
                  <c:v>9.4134934865992257</c:v>
                </c:pt>
                <c:pt idx="56135">
                  <c:v>9.1486478317393694</c:v>
                </c:pt>
                <c:pt idx="56136">
                  <c:v>9.4316976274268907</c:v>
                </c:pt>
                <c:pt idx="56137">
                  <c:v>10.184650213895983</c:v>
                </c:pt>
                <c:pt idx="56138">
                  <c:v>10.870451071811264</c:v>
                </c:pt>
                <c:pt idx="56139">
                  <c:v>11.23309550688027</c:v>
                </c:pt>
                <c:pt idx="56140">
                  <c:v>11.203234533770068</c:v>
                </c:pt>
                <c:pt idx="56141">
                  <c:v>10.896334061026966</c:v>
                </c:pt>
                <c:pt idx="56142">
                  <c:v>10.351716251742832</c:v>
                </c:pt>
                <c:pt idx="56143">
                  <c:v>9.9001288805598389</c:v>
                </c:pt>
                <c:pt idx="56144">
                  <c:v>9.5606097815362379</c:v>
                </c:pt>
                <c:pt idx="56145">
                  <c:v>9.2189633887527211</c:v>
                </c:pt>
                <c:pt idx="56146">
                  <c:v>9.0414638280327644</c:v>
                </c:pt>
                <c:pt idx="56147">
                  <c:v>9.0437184149993879</c:v>
                </c:pt>
                <c:pt idx="56148">
                  <c:v>8.9806634674120378</c:v>
                </c:pt>
                <c:pt idx="56149">
                  <c:v>8.9876634264401378</c:v>
                </c:pt>
                <c:pt idx="56150">
                  <c:v>9.2237746277981145</c:v>
                </c:pt>
                <c:pt idx="56151">
                  <c:v>9.6836474551301865</c:v>
                </c:pt>
                <c:pt idx="56152">
                  <c:v>10.299630910207062</c:v>
                </c:pt>
                <c:pt idx="56153">
                  <c:v>10.87062337442368</c:v>
                </c:pt>
                <c:pt idx="56154">
                  <c:v>11.092820676390232</c:v>
                </c:pt>
                <c:pt idx="56155">
                  <c:v>10.86695606936733</c:v>
                </c:pt>
                <c:pt idx="56156">
                  <c:v>10.39429759162724</c:v>
                </c:pt>
                <c:pt idx="56157">
                  <c:v>9.7505755288735241</c:v>
                </c:pt>
                <c:pt idx="56158">
                  <c:v>9.1702502543623297</c:v>
                </c:pt>
                <c:pt idx="56159">
                  <c:v>8.8564469866001883</c:v>
                </c:pt>
                <c:pt idx="56160">
                  <c:v>8.7046758213999773</c:v>
                </c:pt>
                <c:pt idx="56161">
                  <c:v>8.5824641910312476</c:v>
                </c:pt>
                <c:pt idx="56162">
                  <c:v>8.6945408113483698</c:v>
                </c:pt>
                <c:pt idx="56163">
                  <c:v>9.0105355561392901</c:v>
                </c:pt>
                <c:pt idx="56164">
                  <c:v>9.3852612628766305</c:v>
                </c:pt>
                <c:pt idx="56165">
                  <c:v>9.8124007043305284</c:v>
                </c:pt>
                <c:pt idx="56166">
                  <c:v>10.403613295237005</c:v>
                </c:pt>
                <c:pt idx="56167">
                  <c:v>11.119659209969365</c:v>
                </c:pt>
                <c:pt idx="56168">
                  <c:v>11.604528839153042</c:v>
                </c:pt>
                <c:pt idx="56169">
                  <c:v>11.654167426014409</c:v>
                </c:pt>
                <c:pt idx="56170">
                  <c:v>11.451052532508989</c:v>
                </c:pt>
                <c:pt idx="56171">
                  <c:v>11.009068609451356</c:v>
                </c:pt>
                <c:pt idx="56172">
                  <c:v>10.276601172144217</c:v>
                </c:pt>
                <c:pt idx="56173">
                  <c:v>9.4108490414443757</c:v>
                </c:pt>
                <c:pt idx="56174">
                  <c:v>8.6232866320744606</c:v>
                </c:pt>
                <c:pt idx="56175">
                  <c:v>8.0755429089332509</c:v>
                </c:pt>
                <c:pt idx="56176">
                  <c:v>8.0223166239866455</c:v>
                </c:pt>
                <c:pt idx="56177">
                  <c:v>8.5096046112347832</c:v>
                </c:pt>
                <c:pt idx="56178">
                  <c:v>9.1576937191459233</c:v>
                </c:pt>
                <c:pt idx="56179">
                  <c:v>9.691966275108534</c:v>
                </c:pt>
                <c:pt idx="56180">
                  <c:v>10.073741345403695</c:v>
                </c:pt>
                <c:pt idx="56181">
                  <c:v>10.442136103758378</c:v>
                </c:pt>
                <c:pt idx="56182">
                  <c:v>10.639050560240685</c:v>
                </c:pt>
                <c:pt idx="56183">
                  <c:v>10.464003593476949</c:v>
                </c:pt>
                <c:pt idx="56184">
                  <c:v>10.119658346266831</c:v>
                </c:pt>
                <c:pt idx="56185">
                  <c:v>9.9908075903374449</c:v>
                </c:pt>
                <c:pt idx="56186">
                  <c:v>10.163324899236242</c:v>
                </c:pt>
                <c:pt idx="56187">
                  <c:v>10.46590567687293</c:v>
                </c:pt>
                <c:pt idx="56188">
                  <c:v>10.736844909301784</c:v>
                </c:pt>
                <c:pt idx="56189">
                  <c:v>10.803185052830074</c:v>
                </c:pt>
                <c:pt idx="56190">
                  <c:v>10.520428962103162</c:v>
                </c:pt>
                <c:pt idx="56191">
                  <c:v>9.9009433793183401</c:v>
                </c:pt>
                <c:pt idx="56192">
                  <c:v>9.389239459495931</c:v>
                </c:pt>
                <c:pt idx="56193">
                  <c:v>9.0211126021737122</c:v>
                </c:pt>
                <c:pt idx="56194">
                  <c:v>8.6419551132324024</c:v>
                </c:pt>
                <c:pt idx="56195">
                  <c:v>8.4719813117929004</c:v>
                </c:pt>
                <c:pt idx="56196">
                  <c:v>8.7983000959956055</c:v>
                </c:pt>
                <c:pt idx="56197">
                  <c:v>9.2813257686764956</c:v>
                </c:pt>
                <c:pt idx="56198">
                  <c:v>9.4936358233863132</c:v>
                </c:pt>
                <c:pt idx="56199">
                  <c:v>9.6256059945354462</c:v>
                </c:pt>
                <c:pt idx="56200">
                  <c:v>10.037422353419649</c:v>
                </c:pt>
                <c:pt idx="56201">
                  <c:v>10.654543158640424</c:v>
                </c:pt>
                <c:pt idx="56202">
                  <c:v>11.118601948559332</c:v>
                </c:pt>
                <c:pt idx="56203">
                  <c:v>11.37101632761739</c:v>
                </c:pt>
                <c:pt idx="56204">
                  <c:v>11.321417298554572</c:v>
                </c:pt>
                <c:pt idx="56205">
                  <c:v>10.885327336363678</c:v>
                </c:pt>
                <c:pt idx="56206">
                  <c:v>10.088114456699248</c:v>
                </c:pt>
                <c:pt idx="56207">
                  <c:v>9.2220780351678258</c:v>
                </c:pt>
                <c:pt idx="56208">
                  <c:v>8.6270882139952665</c:v>
                </c:pt>
                <c:pt idx="56209">
                  <c:v>8.3549793718226422</c:v>
                </c:pt>
                <c:pt idx="56210">
                  <c:v>8.4542134216320353</c:v>
                </c:pt>
                <c:pt idx="56211">
                  <c:v>9.0111252459824609</c:v>
                </c:pt>
                <c:pt idx="56212">
                  <c:v>9.7380101026497776</c:v>
                </c:pt>
                <c:pt idx="56213">
                  <c:v>10.172053469978621</c:v>
                </c:pt>
                <c:pt idx="56214">
                  <c:v>10.416688205397927</c:v>
                </c:pt>
                <c:pt idx="56215">
                  <c:v>10.657933158009193</c:v>
                </c:pt>
                <c:pt idx="56216">
                  <c:v>11.042391670236608</c:v>
                </c:pt>
                <c:pt idx="56217">
                  <c:v>11.444054898439642</c:v>
                </c:pt>
                <c:pt idx="56218">
                  <c:v>11.656821274709984</c:v>
                </c:pt>
                <c:pt idx="56219">
                  <c:v>11.570162977602777</c:v>
                </c:pt>
                <c:pt idx="56220">
                  <c:v>11.005789735603814</c:v>
                </c:pt>
                <c:pt idx="56221">
                  <c:v>10.01594768342396</c:v>
                </c:pt>
                <c:pt idx="56222">
                  <c:v>8.9702120181910363</c:v>
                </c:pt>
                <c:pt idx="56223">
                  <c:v>8.1162664174641499</c:v>
                </c:pt>
                <c:pt idx="56224">
                  <c:v>7.5297844834984282</c:v>
                </c:pt>
                <c:pt idx="56225">
                  <c:v>7.5502783149461141</c:v>
                </c:pt>
                <c:pt idx="56226">
                  <c:v>8.0637261519782424</c:v>
                </c:pt>
                <c:pt idx="56227">
                  <c:v>8.8752659152808739</c:v>
                </c:pt>
                <c:pt idx="56228">
                  <c:v>9.6624748016786075</c:v>
                </c:pt>
                <c:pt idx="56229">
                  <c:v>10.176659108336484</c:v>
                </c:pt>
                <c:pt idx="56230">
                  <c:v>10.644397040338944</c:v>
                </c:pt>
                <c:pt idx="56231">
                  <c:v>10.880015386975888</c:v>
                </c:pt>
                <c:pt idx="56232">
                  <c:v>10.572033334117998</c:v>
                </c:pt>
                <c:pt idx="56233">
                  <c:v>10.025025202913751</c:v>
                </c:pt>
                <c:pt idx="56234">
                  <c:v>9.6967316432390316</c:v>
                </c:pt>
                <c:pt idx="56235">
                  <c:v>9.8148910763742574</c:v>
                </c:pt>
                <c:pt idx="56236">
                  <c:v>10.28532733573449</c:v>
                </c:pt>
                <c:pt idx="56237">
                  <c:v>10.717246268639084</c:v>
                </c:pt>
                <c:pt idx="56238">
                  <c:v>10.971355401347672</c:v>
                </c:pt>
                <c:pt idx="56239">
                  <c:v>11.185444600599261</c:v>
                </c:pt>
                <c:pt idx="56240">
                  <c:v>11.060453165911802</c:v>
                </c:pt>
                <c:pt idx="56241">
                  <c:v>10.628491786857023</c:v>
                </c:pt>
                <c:pt idx="56242">
                  <c:v>10.072944811991338</c:v>
                </c:pt>
                <c:pt idx="56243">
                  <c:v>9.4829608350523547</c:v>
                </c:pt>
                <c:pt idx="56244">
                  <c:v>8.8785577975232162</c:v>
                </c:pt>
                <c:pt idx="56245">
                  <c:v>8.3699826288524442</c:v>
                </c:pt>
                <c:pt idx="56246">
                  <c:v>8.0724089527754899</c:v>
                </c:pt>
                <c:pt idx="56247">
                  <c:v>8.0761824142257801</c:v>
                </c:pt>
                <c:pt idx="56248">
                  <c:v>8.4812988479717877</c:v>
                </c:pt>
                <c:pt idx="56249">
                  <c:v>9.3017720333558618</c:v>
                </c:pt>
                <c:pt idx="56250">
                  <c:v>10.433566827621132</c:v>
                </c:pt>
                <c:pt idx="56251">
                  <c:v>11.577177411812757</c:v>
                </c:pt>
                <c:pt idx="56252">
                  <c:v>12.208740375371141</c:v>
                </c:pt>
                <c:pt idx="56253">
                  <c:v>11.955726527037054</c:v>
                </c:pt>
                <c:pt idx="56254">
                  <c:v>11.251273042590656</c:v>
                </c:pt>
                <c:pt idx="56255">
                  <c:v>10.099858339420527</c:v>
                </c:pt>
                <c:pt idx="56256">
                  <c:v>9.0862886728234198</c:v>
                </c:pt>
                <c:pt idx="56257">
                  <c:v>8.5349163072959939</c:v>
                </c:pt>
                <c:pt idx="56258">
                  <c:v>8.3606503515512482</c:v>
                </c:pt>
                <c:pt idx="56259">
                  <c:v>8.4094893615235193</c:v>
                </c:pt>
                <c:pt idx="56260">
                  <c:v>8.6306118081292151</c:v>
                </c:pt>
                <c:pt idx="56261">
                  <c:v>8.9875870552044077</c:v>
                </c:pt>
                <c:pt idx="56262">
                  <c:v>9.4749091926004798</c:v>
                </c:pt>
                <c:pt idx="56263">
                  <c:v>9.921903507236113</c:v>
                </c:pt>
                <c:pt idx="56264">
                  <c:v>10.292490096356765</c:v>
                </c:pt>
                <c:pt idx="56265">
                  <c:v>10.651093381970052</c:v>
                </c:pt>
                <c:pt idx="56266">
                  <c:v>11.10415938282592</c:v>
                </c:pt>
                <c:pt idx="56267">
                  <c:v>11.415601921226068</c:v>
                </c:pt>
                <c:pt idx="56268">
                  <c:v>11.569255879948418</c:v>
                </c:pt>
                <c:pt idx="56269">
                  <c:v>11.336572118379472</c:v>
                </c:pt>
                <c:pt idx="56270">
                  <c:v>10.817152226410451</c:v>
                </c:pt>
                <c:pt idx="56271">
                  <c:v>9.9869574486004513</c:v>
                </c:pt>
                <c:pt idx="56272">
                  <c:v>9.0199473985939935</c:v>
                </c:pt>
                <c:pt idx="56273">
                  <c:v>8.2375727475157756</c:v>
                </c:pt>
                <c:pt idx="56274">
                  <c:v>7.9583193601035322</c:v>
                </c:pt>
                <c:pt idx="56275">
                  <c:v>8.1710518172800697</c:v>
                </c:pt>
                <c:pt idx="56276">
                  <c:v>8.6282922207163644</c:v>
                </c:pt>
                <c:pt idx="56277">
                  <c:v>9.3528812724748516</c:v>
                </c:pt>
                <c:pt idx="56278">
                  <c:v>10.177999957093389</c:v>
                </c:pt>
                <c:pt idx="56279">
                  <c:v>10.66411928613126</c:v>
                </c:pt>
                <c:pt idx="56280">
                  <c:v>10.579580542693011</c:v>
                </c:pt>
                <c:pt idx="56281">
                  <c:v>10.175501722453868</c:v>
                </c:pt>
                <c:pt idx="56282">
                  <c:v>9.7228611323657717</c:v>
                </c:pt>
                <c:pt idx="56283">
                  <c:v>9.6230345326082727</c:v>
                </c:pt>
                <c:pt idx="56284">
                  <c:v>9.9540544049655182</c:v>
                </c:pt>
                <c:pt idx="56285">
                  <c:v>10.417625714433116</c:v>
                </c:pt>
                <c:pt idx="56286">
                  <c:v>10.967746780190708</c:v>
                </c:pt>
                <c:pt idx="56287">
                  <c:v>11.387955173168072</c:v>
                </c:pt>
                <c:pt idx="56288">
                  <c:v>11.30196446178673</c:v>
                </c:pt>
                <c:pt idx="56289">
                  <c:v>10.876442240238026</c:v>
                </c:pt>
                <c:pt idx="56290">
                  <c:v>10.051237159935997</c:v>
                </c:pt>
                <c:pt idx="56291">
                  <c:v>9.1137238323881391</c:v>
                </c:pt>
                <c:pt idx="56292">
                  <c:v>8.5102102481077662</c:v>
                </c:pt>
                <c:pt idx="56293">
                  <c:v>8.1661234809031367</c:v>
                </c:pt>
                <c:pt idx="56294">
                  <c:v>8.0545859692583779</c:v>
                </c:pt>
                <c:pt idx="56295">
                  <c:v>8.1311556177222624</c:v>
                </c:pt>
                <c:pt idx="56296">
                  <c:v>8.4824512283091416</c:v>
                </c:pt>
                <c:pt idx="56297">
                  <c:v>9.2381911800722598</c:v>
                </c:pt>
                <c:pt idx="56298">
                  <c:v>10.165865351877644</c:v>
                </c:pt>
                <c:pt idx="56299">
                  <c:v>10.977417292109406</c:v>
                </c:pt>
                <c:pt idx="56300">
                  <c:v>11.691312900410079</c:v>
                </c:pt>
                <c:pt idx="56301">
                  <c:v>11.892140386138214</c:v>
                </c:pt>
                <c:pt idx="56302">
                  <c:v>11.449467232874124</c:v>
                </c:pt>
                <c:pt idx="56303">
                  <c:v>10.762863661065111</c:v>
                </c:pt>
                <c:pt idx="56304">
                  <c:v>10.294970640411272</c:v>
                </c:pt>
                <c:pt idx="56305">
                  <c:v>9.9785691362849125</c:v>
                </c:pt>
                <c:pt idx="56306">
                  <c:v>9.6913001009970685</c:v>
                </c:pt>
                <c:pt idx="56307">
                  <c:v>9.3738674002008171</c:v>
                </c:pt>
                <c:pt idx="56308">
                  <c:v>8.9886451865940433</c:v>
                </c:pt>
                <c:pt idx="56309">
                  <c:v>8.7060676898856286</c:v>
                </c:pt>
                <c:pt idx="56310">
                  <c:v>8.5226340152382143</c:v>
                </c:pt>
                <c:pt idx="56311">
                  <c:v>8.631342199866916</c:v>
                </c:pt>
                <c:pt idx="56312">
                  <c:v>9.0849750056933019</c:v>
                </c:pt>
                <c:pt idx="56313">
                  <c:v>9.7331147948670278</c:v>
                </c:pt>
                <c:pt idx="56314">
                  <c:v>10.48913600940725</c:v>
                </c:pt>
                <c:pt idx="56315">
                  <c:v>11.262134241754222</c:v>
                </c:pt>
                <c:pt idx="56316">
                  <c:v>11.820596072003243</c:v>
                </c:pt>
                <c:pt idx="56317">
                  <c:v>12.090768243277997</c:v>
                </c:pt>
                <c:pt idx="56318">
                  <c:v>11.958235026971975</c:v>
                </c:pt>
                <c:pt idx="56319">
                  <c:v>11.213404204851331</c:v>
                </c:pt>
                <c:pt idx="56320">
                  <c:v>9.8671615768922987</c:v>
                </c:pt>
                <c:pt idx="56321">
                  <c:v>8.5838984070541695</c:v>
                </c:pt>
                <c:pt idx="56322">
                  <c:v>7.689082211822476</c:v>
                </c:pt>
                <c:pt idx="56323">
                  <c:v>7.3946897335915356</c:v>
                </c:pt>
                <c:pt idx="56324">
                  <c:v>7.7524871411696878</c:v>
                </c:pt>
                <c:pt idx="56325">
                  <c:v>8.6556389166648771</c:v>
                </c:pt>
                <c:pt idx="56326">
                  <c:v>9.7490635464466671</c:v>
                </c:pt>
                <c:pt idx="56327">
                  <c:v>10.667341893404528</c:v>
                </c:pt>
                <c:pt idx="56328">
                  <c:v>11.033796896535291</c:v>
                </c:pt>
                <c:pt idx="56329">
                  <c:v>10.751161493352649</c:v>
                </c:pt>
                <c:pt idx="56330">
                  <c:v>10.179565234483022</c:v>
                </c:pt>
                <c:pt idx="56331">
                  <c:v>9.7741420880432237</c:v>
                </c:pt>
                <c:pt idx="56332">
                  <c:v>9.6496687351649157</c:v>
                </c:pt>
                <c:pt idx="56333">
                  <c:v>9.9899770875168752</c:v>
                </c:pt>
                <c:pt idx="56334">
                  <c:v>10.632716221914167</c:v>
                </c:pt>
                <c:pt idx="56335">
                  <c:v>11.197769017077288</c:v>
                </c:pt>
                <c:pt idx="56336">
                  <c:v>11.487003187997834</c:v>
                </c:pt>
                <c:pt idx="56337">
                  <c:v>11.375090302297322</c:v>
                </c:pt>
                <c:pt idx="56338">
                  <c:v>10.88247537484864</c:v>
                </c:pt>
                <c:pt idx="56339">
                  <c:v>10.104018428819636</c:v>
                </c:pt>
                <c:pt idx="56340">
                  <c:v>9.2693999318173237</c:v>
                </c:pt>
                <c:pt idx="56341">
                  <c:v>8.606900164019132</c:v>
                </c:pt>
                <c:pt idx="56342">
                  <c:v>8.1525240327279835</c:v>
                </c:pt>
                <c:pt idx="56343">
                  <c:v>7.7935145720644394</c:v>
                </c:pt>
                <c:pt idx="56344">
                  <c:v>7.747263395971955</c:v>
                </c:pt>
                <c:pt idx="56345">
                  <c:v>8.0279231800813626</c:v>
                </c:pt>
                <c:pt idx="56346">
                  <c:v>8.5932947574801819</c:v>
                </c:pt>
                <c:pt idx="56347">
                  <c:v>9.4646120823020468</c:v>
                </c:pt>
                <c:pt idx="56348">
                  <c:v>10.514732406576469</c:v>
                </c:pt>
                <c:pt idx="56349">
                  <c:v>11.206897522849191</c:v>
                </c:pt>
                <c:pt idx="56350">
                  <c:v>11.515464089843931</c:v>
                </c:pt>
                <c:pt idx="56351">
                  <c:v>12.263673407862742</c:v>
                </c:pt>
                <c:pt idx="56352">
                  <c:v>12.347121383809645</c:v>
                </c:pt>
                <c:pt idx="56353">
                  <c:v>11.673118597942928</c:v>
                </c:pt>
                <c:pt idx="56354">
                  <c:v>10.570117818660663</c:v>
                </c:pt>
                <c:pt idx="56355">
                  <c:v>9.3658750130626149</c:v>
                </c:pt>
                <c:pt idx="56356">
                  <c:v>8.3814662157422255</c:v>
                </c:pt>
                <c:pt idx="56357">
                  <c:v>7.6372556136332257</c:v>
                </c:pt>
                <c:pt idx="56358">
                  <c:v>7.273816944712606</c:v>
                </c:pt>
                <c:pt idx="56359">
                  <c:v>7.3209530127782054</c:v>
                </c:pt>
                <c:pt idx="56360">
                  <c:v>7.8483284030238671</c:v>
                </c:pt>
                <c:pt idx="56361">
                  <c:v>8.7174267287331482</c:v>
                </c:pt>
                <c:pt idx="56362">
                  <c:v>9.7459804931301175</c:v>
                </c:pt>
                <c:pt idx="56363">
                  <c:v>10.833444633947344</c:v>
                </c:pt>
                <c:pt idx="56364">
                  <c:v>11.644185657812454</c:v>
                </c:pt>
                <c:pt idx="56365">
                  <c:v>11.982482115510146</c:v>
                </c:pt>
                <c:pt idx="56366">
                  <c:v>11.806121424960155</c:v>
                </c:pt>
                <c:pt idx="56367">
                  <c:v>11.382457072708617</c:v>
                </c:pt>
                <c:pt idx="56368">
                  <c:v>10.759343874396773</c:v>
                </c:pt>
                <c:pt idx="56369">
                  <c:v>10.086332378343695</c:v>
                </c:pt>
                <c:pt idx="56370">
                  <c:v>9.3026687443298002</c:v>
                </c:pt>
                <c:pt idx="56371">
                  <c:v>8.5788797123428893</c:v>
                </c:pt>
                <c:pt idx="56372">
                  <c:v>8.1936636686964217</c:v>
                </c:pt>
                <c:pt idx="56373">
                  <c:v>8.163852032288089</c:v>
                </c:pt>
                <c:pt idx="56374">
                  <c:v>8.4540870806544888</c:v>
                </c:pt>
                <c:pt idx="56375">
                  <c:v>9.0310927541796424</c:v>
                </c:pt>
                <c:pt idx="56376">
                  <c:v>9.7116239377648039</c:v>
                </c:pt>
                <c:pt idx="56377">
                  <c:v>10.516905357164394</c:v>
                </c:pt>
                <c:pt idx="56378">
                  <c:v>11.081081207440533</c:v>
                </c:pt>
                <c:pt idx="56379">
                  <c:v>10.889839868641978</c:v>
                </c:pt>
                <c:pt idx="56380">
                  <c:v>10.258213305444803</c:v>
                </c:pt>
                <c:pt idx="56381">
                  <c:v>9.8438781843029943</c:v>
                </c:pt>
                <c:pt idx="56382">
                  <c:v>9.5814037350693582</c:v>
                </c:pt>
                <c:pt idx="56383">
                  <c:v>9.4553190418543878</c:v>
                </c:pt>
                <c:pt idx="56384">
                  <c:v>9.6907310809939116</c:v>
                </c:pt>
                <c:pt idx="56385">
                  <c:v>10.209694121695112</c:v>
                </c:pt>
                <c:pt idx="56386">
                  <c:v>10.651570359138217</c:v>
                </c:pt>
                <c:pt idx="56387">
                  <c:v>10.699216731999572</c:v>
                </c:pt>
                <c:pt idx="56388">
                  <c:v>10.222945030951108</c:v>
                </c:pt>
                <c:pt idx="56389">
                  <c:v>9.3027194266432058</c:v>
                </c:pt>
                <c:pt idx="56390">
                  <c:v>8.3079318466291152</c:v>
                </c:pt>
                <c:pt idx="56391">
                  <c:v>7.8017574909145821</c:v>
                </c:pt>
                <c:pt idx="56392">
                  <c:v>7.9773783282502349</c:v>
                </c:pt>
                <c:pt idx="56393">
                  <c:v>8.7537460675639363</c:v>
                </c:pt>
                <c:pt idx="56394">
                  <c:v>9.8370468625308796</c:v>
                </c:pt>
                <c:pt idx="56395">
                  <c:v>10.777500889941971</c:v>
                </c:pt>
                <c:pt idx="56396">
                  <c:v>11.365111495150774</c:v>
                </c:pt>
                <c:pt idx="56397">
                  <c:v>11.710621169541183</c:v>
                </c:pt>
                <c:pt idx="56398">
                  <c:v>11.91525342014949</c:v>
                </c:pt>
                <c:pt idx="56399">
                  <c:v>11.79849593854477</c:v>
                </c:pt>
                <c:pt idx="56400">
                  <c:v>11.378171154987223</c:v>
                </c:pt>
                <c:pt idx="56401">
                  <c:v>10.764167200723016</c:v>
                </c:pt>
                <c:pt idx="56402">
                  <c:v>10.201517588410139</c:v>
                </c:pt>
                <c:pt idx="56403">
                  <c:v>9.6434693612805962</c:v>
                </c:pt>
                <c:pt idx="56404">
                  <c:v>9.1496993427442153</c:v>
                </c:pt>
                <c:pt idx="56405">
                  <c:v>8.9510208784343988</c:v>
                </c:pt>
                <c:pt idx="56406">
                  <c:v>8.9393001797352447</c:v>
                </c:pt>
                <c:pt idx="56407">
                  <c:v>9.2350670962428385</c:v>
                </c:pt>
                <c:pt idx="56408">
                  <c:v>9.6508196634291714</c:v>
                </c:pt>
                <c:pt idx="56409">
                  <c:v>10.107249030331309</c:v>
                </c:pt>
                <c:pt idx="56410">
                  <c:v>10.464550229792128</c:v>
                </c:pt>
                <c:pt idx="56411">
                  <c:v>10.679678060625699</c:v>
                </c:pt>
                <c:pt idx="56412">
                  <c:v>10.841442096322508</c:v>
                </c:pt>
                <c:pt idx="56413">
                  <c:v>11.026780267578856</c:v>
                </c:pt>
                <c:pt idx="56414">
                  <c:v>11.253152719572634</c:v>
                </c:pt>
                <c:pt idx="56415">
                  <c:v>11.277733801252225</c:v>
                </c:pt>
                <c:pt idx="56416">
                  <c:v>11.047668937776519</c:v>
                </c:pt>
                <c:pt idx="56417">
                  <c:v>10.573813523597835</c:v>
                </c:pt>
                <c:pt idx="56418">
                  <c:v>9.8585705576330813</c:v>
                </c:pt>
                <c:pt idx="56419">
                  <c:v>9.1633073018606446</c:v>
                </c:pt>
                <c:pt idx="56420">
                  <c:v>8.4646855109998089</c:v>
                </c:pt>
                <c:pt idx="56421">
                  <c:v>7.8243608265045319</c:v>
                </c:pt>
                <c:pt idx="56422">
                  <c:v>7.4580336923836814</c:v>
                </c:pt>
                <c:pt idx="56423">
                  <c:v>7.6918568938301375</c:v>
                </c:pt>
                <c:pt idx="56424">
                  <c:v>8.4518896491814832</c:v>
                </c:pt>
                <c:pt idx="56425">
                  <c:v>9.5714615001169481</c:v>
                </c:pt>
                <c:pt idx="56426">
                  <c:v>10.517942931278926</c:v>
                </c:pt>
                <c:pt idx="56427">
                  <c:v>10.885632615140365</c:v>
                </c:pt>
                <c:pt idx="56428">
                  <c:v>10.636285516521975</c:v>
                </c:pt>
                <c:pt idx="56429">
                  <c:v>10.104667557249041</c:v>
                </c:pt>
                <c:pt idx="56430">
                  <c:v>9.6838072578563086</c:v>
                </c:pt>
                <c:pt idx="56431">
                  <c:v>9.512881332902742</c:v>
                </c:pt>
                <c:pt idx="56432">
                  <c:v>9.7859460299404919</c:v>
                </c:pt>
                <c:pt idx="56433">
                  <c:v>10.655230644061849</c:v>
                </c:pt>
                <c:pt idx="56434">
                  <c:v>11.626156154404338</c:v>
                </c:pt>
                <c:pt idx="56435">
                  <c:v>12.317077015877588</c:v>
                </c:pt>
                <c:pt idx="56436">
                  <c:v>12.42343184600516</c:v>
                </c:pt>
                <c:pt idx="56437">
                  <c:v>11.599372660228685</c:v>
                </c:pt>
                <c:pt idx="56438">
                  <c:v>10.171940894497183</c:v>
                </c:pt>
                <c:pt idx="56439">
                  <c:v>8.9214894933530626</c:v>
                </c:pt>
                <c:pt idx="56440">
                  <c:v>8.0591564263913398</c:v>
                </c:pt>
                <c:pt idx="56441">
                  <c:v>7.6798488303104939</c:v>
                </c:pt>
                <c:pt idx="56442">
                  <c:v>7.8748418884183522</c:v>
                </c:pt>
                <c:pt idx="56443">
                  <c:v>8.467051487302415</c:v>
                </c:pt>
                <c:pt idx="56444">
                  <c:v>9.1943640894167959</c:v>
                </c:pt>
                <c:pt idx="56445">
                  <c:v>9.7190478819523864</c:v>
                </c:pt>
                <c:pt idx="56446">
                  <c:v>10.09244648883309</c:v>
                </c:pt>
                <c:pt idx="56447">
                  <c:v>10.399537240632904</c:v>
                </c:pt>
                <c:pt idx="56448">
                  <c:v>10.749605982101837</c:v>
                </c:pt>
                <c:pt idx="56449">
                  <c:v>11.314070639692943</c:v>
                </c:pt>
                <c:pt idx="56450">
                  <c:v>11.768327077476187</c:v>
                </c:pt>
                <c:pt idx="56451">
                  <c:v>11.783854036791121</c:v>
                </c:pt>
                <c:pt idx="56452">
                  <c:v>11.347939406743256</c:v>
                </c:pt>
                <c:pt idx="56453">
                  <c:v>10.48882280186483</c:v>
                </c:pt>
                <c:pt idx="56454">
                  <c:v>9.4533366616085903</c:v>
                </c:pt>
                <c:pt idx="56455">
                  <c:v>8.4401491421216619</c:v>
                </c:pt>
                <c:pt idx="56456">
                  <c:v>7.5690412989643336</c:v>
                </c:pt>
                <c:pt idx="56457">
                  <c:v>7.0772367870418744</c:v>
                </c:pt>
                <c:pt idx="56458">
                  <c:v>7.2139636695786109</c:v>
                </c:pt>
                <c:pt idx="56459">
                  <c:v>7.9719986582433204</c:v>
                </c:pt>
                <c:pt idx="56460">
                  <c:v>9.0844235048308981</c:v>
                </c:pt>
                <c:pt idx="56461">
                  <c:v>10.075397882752144</c:v>
                </c:pt>
                <c:pt idx="56462">
                  <c:v>10.734473274586303</c:v>
                </c:pt>
                <c:pt idx="56463">
                  <c:v>11.032673369939335</c:v>
                </c:pt>
                <c:pt idx="56464">
                  <c:v>11.027498258843879</c:v>
                </c:pt>
                <c:pt idx="56465">
                  <c:v>10.731685797211302</c:v>
                </c:pt>
                <c:pt idx="56466">
                  <c:v>10.372350870181197</c:v>
                </c:pt>
                <c:pt idx="56467">
                  <c:v>10.118634226587995</c:v>
                </c:pt>
                <c:pt idx="56468">
                  <c:v>9.8853490051431745</c:v>
                </c:pt>
                <c:pt idx="56469">
                  <c:v>9.552583608828467</c:v>
                </c:pt>
                <c:pt idx="56470">
                  <c:v>8.9642517055074649</c:v>
                </c:pt>
                <c:pt idx="56471">
                  <c:v>8.3767596941478537</c:v>
                </c:pt>
                <c:pt idx="56472">
                  <c:v>8.2678446365554503</c:v>
                </c:pt>
                <c:pt idx="56473">
                  <c:v>8.6797078350088857</c:v>
                </c:pt>
                <c:pt idx="56474">
                  <c:v>9.5480511746830263</c:v>
                </c:pt>
                <c:pt idx="56475">
                  <c:v>10.591762146530113</c:v>
                </c:pt>
                <c:pt idx="56476">
                  <c:v>11.212325688198518</c:v>
                </c:pt>
                <c:pt idx="56477">
                  <c:v>11.104340057101863</c:v>
                </c:pt>
                <c:pt idx="56478">
                  <c:v>10.343786133022444</c:v>
                </c:pt>
                <c:pt idx="56479">
                  <c:v>9.3053069720690278</c:v>
                </c:pt>
                <c:pt idx="56480">
                  <c:v>8.42455004094594</c:v>
                </c:pt>
                <c:pt idx="56481">
                  <c:v>8.1061505727850545</c:v>
                </c:pt>
                <c:pt idx="56482">
                  <c:v>8.6112233402980394</c:v>
                </c:pt>
                <c:pt idx="56483">
                  <c:v>9.7776371117704208</c:v>
                </c:pt>
                <c:pt idx="56484">
                  <c:v>11.412913269578665</c:v>
                </c:pt>
                <c:pt idx="56485">
                  <c:v>13.31448480642862</c:v>
                </c:pt>
                <c:pt idx="56486">
                  <c:v>14.533892913526536</c:v>
                </c:pt>
                <c:pt idx="56487">
                  <c:v>14.407420749179575</c:v>
                </c:pt>
                <c:pt idx="56488">
                  <c:v>13.239051066356812</c:v>
                </c:pt>
                <c:pt idx="56489">
                  <c:v>11.425728045572825</c:v>
                </c:pt>
                <c:pt idx="56490">
                  <c:v>9.4079320211324315</c:v>
                </c:pt>
                <c:pt idx="56491">
                  <c:v>7.628581597163369</c:v>
                </c:pt>
                <c:pt idx="56492">
                  <c:v>6.424418231217258</c:v>
                </c:pt>
                <c:pt idx="56493">
                  <c:v>5.6962153950415875</c:v>
                </c:pt>
                <c:pt idx="56494">
                  <c:v>5.5845518552865867</c:v>
                </c:pt>
                <c:pt idx="56495">
                  <c:v>6.5766526055807075</c:v>
                </c:pt>
                <c:pt idx="56496">
                  <c:v>8.8386201682076209</c:v>
                </c:pt>
                <c:pt idx="56497">
                  <c:v>11.553344409253064</c:v>
                </c:pt>
                <c:pt idx="56498">
                  <c:v>13.558709592191397</c:v>
                </c:pt>
                <c:pt idx="56499">
                  <c:v>14.578357726179167</c:v>
                </c:pt>
                <c:pt idx="56500">
                  <c:v>14.289298366276894</c:v>
                </c:pt>
                <c:pt idx="56501">
                  <c:v>12.608363538144332</c:v>
                </c:pt>
                <c:pt idx="56502">
                  <c:v>10.175087321464282</c:v>
                </c:pt>
                <c:pt idx="56503">
                  <c:v>8.1780617421568529</c:v>
                </c:pt>
                <c:pt idx="56504">
                  <c:v>7.0889186563974285</c:v>
                </c:pt>
                <c:pt idx="56505">
                  <c:v>6.3493908675284558</c:v>
                </c:pt>
                <c:pt idx="56506">
                  <c:v>6.3678801822946038</c:v>
                </c:pt>
                <c:pt idx="56507">
                  <c:v>7.7064774485178154</c:v>
                </c:pt>
                <c:pt idx="56508">
                  <c:v>10.045939763227171</c:v>
                </c:pt>
                <c:pt idx="56509">
                  <c:v>12.242098097541708</c:v>
                </c:pt>
                <c:pt idx="56510">
                  <c:v>13.395558102694451</c:v>
                </c:pt>
                <c:pt idx="56511">
                  <c:v>13.493925956419119</c:v>
                </c:pt>
                <c:pt idx="56512">
                  <c:v>12.446785541788303</c:v>
                </c:pt>
                <c:pt idx="56513">
                  <c:v>10.48170546256423</c:v>
                </c:pt>
                <c:pt idx="56514">
                  <c:v>8.6221434075833443</c:v>
                </c:pt>
                <c:pt idx="56515">
                  <c:v>7.5217059766388585</c:v>
                </c:pt>
                <c:pt idx="56516">
                  <c:v>6.8549358095977198</c:v>
                </c:pt>
                <c:pt idx="56517">
                  <c:v>6.5566453216924216</c:v>
                </c:pt>
                <c:pt idx="56518">
                  <c:v>6.9280221042382468</c:v>
                </c:pt>
                <c:pt idx="56519">
                  <c:v>7.9490060658812958</c:v>
                </c:pt>
                <c:pt idx="56520">
                  <c:v>9.5314085658842203</c:v>
                </c:pt>
                <c:pt idx="56521">
                  <c:v>11.116862412734495</c:v>
                </c:pt>
                <c:pt idx="56522">
                  <c:v>12.390519901699033</c:v>
                </c:pt>
                <c:pt idx="56523">
                  <c:v>13.099116623262756</c:v>
                </c:pt>
                <c:pt idx="56524">
                  <c:v>13.014259153048764</c:v>
                </c:pt>
                <c:pt idx="56525">
                  <c:v>12.189283748726604</c:v>
                </c:pt>
                <c:pt idx="56526">
                  <c:v>10.823225626655242</c:v>
                </c:pt>
                <c:pt idx="56527">
                  <c:v>9.3343969758298186</c:v>
                </c:pt>
                <c:pt idx="56528">
                  <c:v>8.1193165192411865</c:v>
                </c:pt>
                <c:pt idx="56529">
                  <c:v>7.3728485197803924</c:v>
                </c:pt>
                <c:pt idx="56530">
                  <c:v>7.2169079714071751</c:v>
                </c:pt>
                <c:pt idx="56531">
                  <c:v>7.9493374689184471</c:v>
                </c:pt>
                <c:pt idx="56532">
                  <c:v>9.2518426286624802</c:v>
                </c:pt>
                <c:pt idx="56533">
                  <c:v>10.57440210173062</c:v>
                </c:pt>
                <c:pt idx="56534">
                  <c:v>11.415848617890562</c:v>
                </c:pt>
                <c:pt idx="56535">
                  <c:v>11.622381761134102</c:v>
                </c:pt>
                <c:pt idx="56536">
                  <c:v>11.102220739890003</c:v>
                </c:pt>
                <c:pt idx="56537">
                  <c:v>10.031727185266501</c:v>
                </c:pt>
                <c:pt idx="56538">
                  <c:v>9.0664939791137051</c:v>
                </c:pt>
                <c:pt idx="56539">
                  <c:v>8.66112160218543</c:v>
                </c:pt>
                <c:pt idx="56540">
                  <c:v>8.6514916539897815</c:v>
                </c:pt>
                <c:pt idx="56541">
                  <c:v>8.9575621869828748</c:v>
                </c:pt>
                <c:pt idx="56542">
                  <c:v>9.6673201071582753</c:v>
                </c:pt>
                <c:pt idx="56543">
                  <c:v>10.4139814668137</c:v>
                </c:pt>
                <c:pt idx="56544">
                  <c:v>10.886478503350721</c:v>
                </c:pt>
                <c:pt idx="56545">
                  <c:v>11.018079887445017</c:v>
                </c:pt>
                <c:pt idx="56546">
                  <c:v>10.854423934728453</c:v>
                </c:pt>
                <c:pt idx="56547">
                  <c:v>10.485197450677463</c:v>
                </c:pt>
                <c:pt idx="56548">
                  <c:v>9.9063371430176126</c:v>
                </c:pt>
                <c:pt idx="56549">
                  <c:v>9.4449073312967524</c:v>
                </c:pt>
                <c:pt idx="56550">
                  <c:v>9.2975205532228795</c:v>
                </c:pt>
                <c:pt idx="56551">
                  <c:v>9.3262781730715663</c:v>
                </c:pt>
                <c:pt idx="56552">
                  <c:v>9.4776467487084251</c:v>
                </c:pt>
                <c:pt idx="56553">
                  <c:v>9.6902197058064932</c:v>
                </c:pt>
                <c:pt idx="56554">
                  <c:v>9.8703615798525348</c:v>
                </c:pt>
                <c:pt idx="56555">
                  <c:v>9.8725927729355352</c:v>
                </c:pt>
                <c:pt idx="56556">
                  <c:v>9.7152661328546692</c:v>
                </c:pt>
                <c:pt idx="56557">
                  <c:v>9.4710167436410586</c:v>
                </c:pt>
                <c:pt idx="56558">
                  <c:v>9.0925971826750125</c:v>
                </c:pt>
                <c:pt idx="56559">
                  <c:v>8.7107256565839588</c:v>
                </c:pt>
                <c:pt idx="56560">
                  <c:v>8.720052743346729</c:v>
                </c:pt>
                <c:pt idx="56561">
                  <c:v>9.2848052763918485</c:v>
                </c:pt>
                <c:pt idx="56562">
                  <c:v>10.348712258891791</c:v>
                </c:pt>
                <c:pt idx="56563">
                  <c:v>11.404960153245261</c:v>
                </c:pt>
                <c:pt idx="56564">
                  <c:v>11.784766961750194</c:v>
                </c:pt>
                <c:pt idx="56565">
                  <c:v>11.590773489449873</c:v>
                </c:pt>
                <c:pt idx="56566">
                  <c:v>11.151166350884498</c:v>
                </c:pt>
                <c:pt idx="56567">
                  <c:v>10.446925008994915</c:v>
                </c:pt>
                <c:pt idx="56568">
                  <c:v>9.7279033835132829</c:v>
                </c:pt>
                <c:pt idx="56569">
                  <c:v>9.1760624964742856</c:v>
                </c:pt>
                <c:pt idx="56570">
                  <c:v>8.7659784107408107</c:v>
                </c:pt>
                <c:pt idx="56571">
                  <c:v>8.4643618408525274</c:v>
                </c:pt>
                <c:pt idx="56572">
                  <c:v>8.4619347926187274</c:v>
                </c:pt>
                <c:pt idx="56573">
                  <c:v>8.7344642811950308</c:v>
                </c:pt>
                <c:pt idx="56574">
                  <c:v>9.1382522522576117</c:v>
                </c:pt>
                <c:pt idx="56575">
                  <c:v>9.7263250752041639</c:v>
                </c:pt>
                <c:pt idx="56576">
                  <c:v>10.433875337266532</c:v>
                </c:pt>
                <c:pt idx="56577">
                  <c:v>11.077524237408754</c:v>
                </c:pt>
                <c:pt idx="56578">
                  <c:v>11.326373322872893</c:v>
                </c:pt>
                <c:pt idx="56579">
                  <c:v>11.096096981396071</c:v>
                </c:pt>
                <c:pt idx="56580">
                  <c:v>10.624930421627235</c:v>
                </c:pt>
                <c:pt idx="56581">
                  <c:v>10.205156694560518</c:v>
                </c:pt>
                <c:pt idx="56582">
                  <c:v>9.7389478757172512</c:v>
                </c:pt>
                <c:pt idx="56583">
                  <c:v>9.141517723670372</c:v>
                </c:pt>
                <c:pt idx="56584">
                  <c:v>8.5459175647226395</c:v>
                </c:pt>
                <c:pt idx="56585">
                  <c:v>8.3151244876912589</c:v>
                </c:pt>
                <c:pt idx="56586">
                  <c:v>8.6855177241206771</c:v>
                </c:pt>
                <c:pt idx="56587">
                  <c:v>9.5206706919574522</c:v>
                </c:pt>
                <c:pt idx="56588">
                  <c:v>10.391605829607876</c:v>
                </c:pt>
                <c:pt idx="56589">
                  <c:v>11.074965724916932</c:v>
                </c:pt>
                <c:pt idx="56590">
                  <c:v>11.391117093750536</c:v>
                </c:pt>
                <c:pt idx="56591">
                  <c:v>11.31327882856729</c:v>
                </c:pt>
                <c:pt idx="56592">
                  <c:v>10.986638733819264</c:v>
                </c:pt>
                <c:pt idx="56593">
                  <c:v>10.378691519722743</c:v>
                </c:pt>
                <c:pt idx="56594">
                  <c:v>9.5474618640392119</c:v>
                </c:pt>
                <c:pt idx="56595">
                  <c:v>8.8298066926791545</c:v>
                </c:pt>
                <c:pt idx="56596">
                  <c:v>8.4735245031343975</c:v>
                </c:pt>
                <c:pt idx="56597">
                  <c:v>8.6244887117690272</c:v>
                </c:pt>
                <c:pt idx="56598">
                  <c:v>9.1003113590242073</c:v>
                </c:pt>
                <c:pt idx="56599">
                  <c:v>9.619932756131206</c:v>
                </c:pt>
                <c:pt idx="56600">
                  <c:v>10.093424830151038</c:v>
                </c:pt>
                <c:pt idx="56601">
                  <c:v>10.440236036115897</c:v>
                </c:pt>
                <c:pt idx="56602">
                  <c:v>10.518861198608116</c:v>
                </c:pt>
                <c:pt idx="56603">
                  <c:v>10.405349597320672</c:v>
                </c:pt>
                <c:pt idx="56604">
                  <c:v>10.200493140231512</c:v>
                </c:pt>
                <c:pt idx="56605">
                  <c:v>9.9421367462169936</c:v>
                </c:pt>
                <c:pt idx="56606">
                  <c:v>9.6728697622065525</c:v>
                </c:pt>
                <c:pt idx="56607">
                  <c:v>9.5458524423721283</c:v>
                </c:pt>
                <c:pt idx="56608">
                  <c:v>9.6464864245654081</c:v>
                </c:pt>
                <c:pt idx="56609">
                  <c:v>9.8428849256788702</c:v>
                </c:pt>
                <c:pt idx="56610">
                  <c:v>10.041840347280868</c:v>
                </c:pt>
                <c:pt idx="56611">
                  <c:v>10.122510964200714</c:v>
                </c:pt>
                <c:pt idx="56612">
                  <c:v>10.054215579736415</c:v>
                </c:pt>
                <c:pt idx="56613">
                  <c:v>9.8743758665258579</c:v>
                </c:pt>
                <c:pt idx="56614">
                  <c:v>9.7299638490340321</c:v>
                </c:pt>
                <c:pt idx="56615">
                  <c:v>9.568239275426544</c:v>
                </c:pt>
                <c:pt idx="56616">
                  <c:v>9.4051857825774281</c:v>
                </c:pt>
                <c:pt idx="56617">
                  <c:v>9.3184361263370992</c:v>
                </c:pt>
                <c:pt idx="56618">
                  <c:v>9.3273955998048166</c:v>
                </c:pt>
                <c:pt idx="56619">
                  <c:v>9.4679796094581601</c:v>
                </c:pt>
                <c:pt idx="56620">
                  <c:v>9.7664075013447569</c:v>
                </c:pt>
                <c:pt idx="56621">
                  <c:v>10.234558043890845</c:v>
                </c:pt>
                <c:pt idx="56622">
                  <c:v>10.751297637644306</c:v>
                </c:pt>
                <c:pt idx="56623">
                  <c:v>11.062285464796757</c:v>
                </c:pt>
                <c:pt idx="56624">
                  <c:v>11.058097819923114</c:v>
                </c:pt>
                <c:pt idx="56625">
                  <c:v>10.720139556953573</c:v>
                </c:pt>
                <c:pt idx="56626">
                  <c:v>9.9863295479956165</c:v>
                </c:pt>
                <c:pt idx="56627">
                  <c:v>9.108214820560983</c:v>
                </c:pt>
                <c:pt idx="56628">
                  <c:v>8.4211040528724084</c:v>
                </c:pt>
                <c:pt idx="56629">
                  <c:v>8.1505618593125728</c:v>
                </c:pt>
                <c:pt idx="56630">
                  <c:v>8.3666755234997314</c:v>
                </c:pt>
                <c:pt idx="56631">
                  <c:v>9.029560928653396</c:v>
                </c:pt>
                <c:pt idx="56632">
                  <c:v>9.9294541140916692</c:v>
                </c:pt>
                <c:pt idx="56633">
                  <c:v>10.613528707561942</c:v>
                </c:pt>
                <c:pt idx="56634">
                  <c:v>10.940965261762033</c:v>
                </c:pt>
                <c:pt idx="56635">
                  <c:v>10.959432505521733</c:v>
                </c:pt>
                <c:pt idx="56636">
                  <c:v>10.672802632801933</c:v>
                </c:pt>
                <c:pt idx="56637">
                  <c:v>10.280268402749945</c:v>
                </c:pt>
                <c:pt idx="56638">
                  <c:v>9.917882511439208</c:v>
                </c:pt>
                <c:pt idx="56639">
                  <c:v>9.6180603564982707</c:v>
                </c:pt>
                <c:pt idx="56640">
                  <c:v>9.3555143816575175</c:v>
                </c:pt>
                <c:pt idx="56641">
                  <c:v>9.20726344545057</c:v>
                </c:pt>
                <c:pt idx="56642">
                  <c:v>9.186417089094558</c:v>
                </c:pt>
                <c:pt idx="56643">
                  <c:v>9.2446493056178554</c:v>
                </c:pt>
                <c:pt idx="56644">
                  <c:v>9.4604468726030682</c:v>
                </c:pt>
                <c:pt idx="56645">
                  <c:v>9.8329058242924425</c:v>
                </c:pt>
                <c:pt idx="56646">
                  <c:v>10.166779276991948</c:v>
                </c:pt>
                <c:pt idx="56647">
                  <c:v>10.312659862648925</c:v>
                </c:pt>
                <c:pt idx="56648">
                  <c:v>10.280652363163252</c:v>
                </c:pt>
                <c:pt idx="56649">
                  <c:v>10.156972920733944</c:v>
                </c:pt>
                <c:pt idx="56650">
                  <c:v>10.027567315334903</c:v>
                </c:pt>
                <c:pt idx="56651">
                  <c:v>10.044928515794147</c:v>
                </c:pt>
                <c:pt idx="56652">
                  <c:v>10.135599208506608</c:v>
                </c:pt>
                <c:pt idx="56653">
                  <c:v>10.168814302486579</c:v>
                </c:pt>
                <c:pt idx="56654">
                  <c:v>10.102350310187299</c:v>
                </c:pt>
                <c:pt idx="56655">
                  <c:v>9.9675029650849396</c:v>
                </c:pt>
                <c:pt idx="56656">
                  <c:v>9.8193317240547167</c:v>
                </c:pt>
                <c:pt idx="56657">
                  <c:v>9.6529368517508196</c:v>
                </c:pt>
                <c:pt idx="56658">
                  <c:v>9.4651899010166431</c:v>
                </c:pt>
                <c:pt idx="56659">
                  <c:v>9.3225003820951393</c:v>
                </c:pt>
                <c:pt idx="56660">
                  <c:v>9.3387565678207451</c:v>
                </c:pt>
                <c:pt idx="56661">
                  <c:v>9.559337749411279</c:v>
                </c:pt>
                <c:pt idx="56662">
                  <c:v>9.8491545167177872</c:v>
                </c:pt>
                <c:pt idx="56663">
                  <c:v>10.102332916849111</c:v>
                </c:pt>
                <c:pt idx="56664">
                  <c:v>10.328942392981139</c:v>
                </c:pt>
                <c:pt idx="56665">
                  <c:v>10.558794514979359</c:v>
                </c:pt>
                <c:pt idx="56666">
                  <c:v>10.611197893765048</c:v>
                </c:pt>
                <c:pt idx="56667">
                  <c:v>10.363162209867319</c:v>
                </c:pt>
                <c:pt idx="56668">
                  <c:v>9.9293144120962378</c:v>
                </c:pt>
                <c:pt idx="56669">
                  <c:v>9.5432267853518038</c:v>
                </c:pt>
                <c:pt idx="56670">
                  <c:v>9.3144971616649208</c:v>
                </c:pt>
                <c:pt idx="56671">
                  <c:v>9.2509705745135022</c:v>
                </c:pt>
                <c:pt idx="56672">
                  <c:v>9.3143496037837625</c:v>
                </c:pt>
                <c:pt idx="56673">
                  <c:v>9.3968276185838988</c:v>
                </c:pt>
                <c:pt idx="56674">
                  <c:v>9.4973936514086983</c:v>
                </c:pt>
                <c:pt idx="56675">
                  <c:v>9.6544519801908528</c:v>
                </c:pt>
                <c:pt idx="56676">
                  <c:v>9.922499286302207</c:v>
                </c:pt>
                <c:pt idx="56677">
                  <c:v>10.334960347868487</c:v>
                </c:pt>
                <c:pt idx="56678">
                  <c:v>10.798809023257339</c:v>
                </c:pt>
                <c:pt idx="56679">
                  <c:v>11.066181950200759</c:v>
                </c:pt>
                <c:pt idx="56680">
                  <c:v>10.983255605753603</c:v>
                </c:pt>
                <c:pt idx="56681">
                  <c:v>10.317999206374768</c:v>
                </c:pt>
                <c:pt idx="56682">
                  <c:v>9.2732696738341254</c:v>
                </c:pt>
                <c:pt idx="56683">
                  <c:v>8.3378112370510582</c:v>
                </c:pt>
                <c:pt idx="56684">
                  <c:v>7.8610383496007898</c:v>
                </c:pt>
                <c:pt idx="56685">
                  <c:v>7.8658607633892581</c:v>
                </c:pt>
                <c:pt idx="56686">
                  <c:v>8.5588847002247217</c:v>
                </c:pt>
                <c:pt idx="56687">
                  <c:v>9.9937428516940834</c:v>
                </c:pt>
                <c:pt idx="56688">
                  <c:v>11.559802930331301</c:v>
                </c:pt>
                <c:pt idx="56689">
                  <c:v>12.596704333941124</c:v>
                </c:pt>
                <c:pt idx="56690">
                  <c:v>12.828803374866046</c:v>
                </c:pt>
                <c:pt idx="56691">
                  <c:v>12.363555899233679</c:v>
                </c:pt>
                <c:pt idx="56692">
                  <c:v>11.42092853433329</c:v>
                </c:pt>
                <c:pt idx="56693">
                  <c:v>10.116514061018005</c:v>
                </c:pt>
                <c:pt idx="56694">
                  <c:v>8.9167088485430455</c:v>
                </c:pt>
                <c:pt idx="56695">
                  <c:v>8.0828544439856724</c:v>
                </c:pt>
                <c:pt idx="56696">
                  <c:v>7.6520545670919713</c:v>
                </c:pt>
                <c:pt idx="56697">
                  <c:v>7.6473959797006117</c:v>
                </c:pt>
                <c:pt idx="56698">
                  <c:v>8.0742936325452312</c:v>
                </c:pt>
                <c:pt idx="56699">
                  <c:v>8.8575731927102659</c:v>
                </c:pt>
                <c:pt idx="56700">
                  <c:v>9.7188955197789042</c:v>
                </c:pt>
                <c:pt idx="56701">
                  <c:v>10.409673116180242</c:v>
                </c:pt>
                <c:pt idx="56702">
                  <c:v>10.896837482741558</c:v>
                </c:pt>
                <c:pt idx="56703">
                  <c:v>11.22669904009236</c:v>
                </c:pt>
                <c:pt idx="56704">
                  <c:v>11.344815871525228</c:v>
                </c:pt>
                <c:pt idx="56705">
                  <c:v>11.179600917669854</c:v>
                </c:pt>
                <c:pt idx="56706">
                  <c:v>10.669609956282756</c:v>
                </c:pt>
                <c:pt idx="56707">
                  <c:v>9.909514388084034</c:v>
                </c:pt>
                <c:pt idx="56708">
                  <c:v>9.2300934522722518</c:v>
                </c:pt>
                <c:pt idx="56709">
                  <c:v>8.8591511964647029</c:v>
                </c:pt>
                <c:pt idx="56710">
                  <c:v>8.8289667733883199</c:v>
                </c:pt>
                <c:pt idx="56711">
                  <c:v>9.0894263250839025</c:v>
                </c:pt>
                <c:pt idx="56712">
                  <c:v>9.5234448283478752</c:v>
                </c:pt>
                <c:pt idx="56713">
                  <c:v>9.9533892610850643</c:v>
                </c:pt>
                <c:pt idx="56714">
                  <c:v>10.237893090123452</c:v>
                </c:pt>
                <c:pt idx="56715">
                  <c:v>10.359973849486432</c:v>
                </c:pt>
                <c:pt idx="56716">
                  <c:v>10.437410082922582</c:v>
                </c:pt>
                <c:pt idx="56717">
                  <c:v>10.480095185745116</c:v>
                </c:pt>
                <c:pt idx="56718">
                  <c:v>10.39778374119129</c:v>
                </c:pt>
                <c:pt idx="56719">
                  <c:v>10.253364292156675</c:v>
                </c:pt>
                <c:pt idx="56720">
                  <c:v>10.0644860632177</c:v>
                </c:pt>
                <c:pt idx="56721">
                  <c:v>9.7380762180370048</c:v>
                </c:pt>
                <c:pt idx="56722">
                  <c:v>9.5425050832298925</c:v>
                </c:pt>
                <c:pt idx="56723">
                  <c:v>9.4709353295384595</c:v>
                </c:pt>
                <c:pt idx="56724">
                  <c:v>9.5262930019028325</c:v>
                </c:pt>
                <c:pt idx="56725">
                  <c:v>9.7125721737375059</c:v>
                </c:pt>
                <c:pt idx="56726">
                  <c:v>9.9295553103827565</c:v>
                </c:pt>
                <c:pt idx="56727">
                  <c:v>10.062550411486754</c:v>
                </c:pt>
                <c:pt idx="56728">
                  <c:v>10.192961000134995</c:v>
                </c:pt>
                <c:pt idx="56729">
                  <c:v>10.347193614701405</c:v>
                </c:pt>
                <c:pt idx="56730">
                  <c:v>10.232236397389544</c:v>
                </c:pt>
                <c:pt idx="56731">
                  <c:v>10.051591457195212</c:v>
                </c:pt>
                <c:pt idx="56732">
                  <c:v>9.9239038423294392</c:v>
                </c:pt>
                <c:pt idx="56733">
                  <c:v>9.8867799169339641</c:v>
                </c:pt>
                <c:pt idx="56734">
                  <c:v>9.9188823843162481</c:v>
                </c:pt>
                <c:pt idx="56735">
                  <c:v>9.969832081124812</c:v>
                </c:pt>
                <c:pt idx="56736">
                  <c:v>10.041663370706974</c:v>
                </c:pt>
                <c:pt idx="56737">
                  <c:v>10.105528227237732</c:v>
                </c:pt>
                <c:pt idx="56738">
                  <c:v>10.148896538675277</c:v>
                </c:pt>
                <c:pt idx="56739">
                  <c:v>10.154999580725239</c:v>
                </c:pt>
                <c:pt idx="56740">
                  <c:v>10.003577772077994</c:v>
                </c:pt>
                <c:pt idx="56741">
                  <c:v>9.8659525138737401</c:v>
                </c:pt>
                <c:pt idx="56742">
                  <c:v>9.680164409748043</c:v>
                </c:pt>
                <c:pt idx="56743">
                  <c:v>9.516132731911993</c:v>
                </c:pt>
                <c:pt idx="56744">
                  <c:v>9.5433972133214304</c:v>
                </c:pt>
                <c:pt idx="56745">
                  <c:v>9.706764650357055</c:v>
                </c:pt>
                <c:pt idx="56746">
                  <c:v>9.8015751149959964</c:v>
                </c:pt>
                <c:pt idx="56747">
                  <c:v>9.803767695539646</c:v>
                </c:pt>
                <c:pt idx="56748">
                  <c:v>9.7697637144877731</c:v>
                </c:pt>
                <c:pt idx="56749">
                  <c:v>9.7767126674759588</c:v>
                </c:pt>
                <c:pt idx="56750">
                  <c:v>9.7851818184390424</c:v>
                </c:pt>
                <c:pt idx="56751">
                  <c:v>9.873186632360504</c:v>
                </c:pt>
                <c:pt idx="56752">
                  <c:v>10.028516827101011</c:v>
                </c:pt>
                <c:pt idx="56753">
                  <c:v>10.121571620488508</c:v>
                </c:pt>
                <c:pt idx="56754">
                  <c:v>10.138444225015224</c:v>
                </c:pt>
                <c:pt idx="56755">
                  <c:v>9.9810806394851603</c:v>
                </c:pt>
                <c:pt idx="56756">
                  <c:v>9.7519699958188752</c:v>
                </c:pt>
                <c:pt idx="56757">
                  <c:v>9.6500889348088617</c:v>
                </c:pt>
                <c:pt idx="56758">
                  <c:v>9.7037692184046236</c:v>
                </c:pt>
                <c:pt idx="56759">
                  <c:v>9.8126391386757401</c:v>
                </c:pt>
                <c:pt idx="56760">
                  <c:v>9.9150583838600355</c:v>
                </c:pt>
                <c:pt idx="56761">
                  <c:v>9.9347688401568046</c:v>
                </c:pt>
                <c:pt idx="56762">
                  <c:v>9.8698466043274138</c:v>
                </c:pt>
                <c:pt idx="56763">
                  <c:v>9.8510113999889128</c:v>
                </c:pt>
                <c:pt idx="56764">
                  <c:v>9.9118848577640435</c:v>
                </c:pt>
                <c:pt idx="56765">
                  <c:v>9.9855286627488837</c:v>
                </c:pt>
                <c:pt idx="56766">
                  <c:v>9.9292294239488097</c:v>
                </c:pt>
                <c:pt idx="56767">
                  <c:v>9.783087666954934</c:v>
                </c:pt>
                <c:pt idx="56768">
                  <c:v>9.5240054887681396</c:v>
                </c:pt>
                <c:pt idx="56769">
                  <c:v>9.3483877145874796</c:v>
                </c:pt>
                <c:pt idx="56770">
                  <c:v>9.3925808654123735</c:v>
                </c:pt>
                <c:pt idx="56771">
                  <c:v>9.5965810565540934</c:v>
                </c:pt>
                <c:pt idx="56772">
                  <c:v>9.9433146364997445</c:v>
                </c:pt>
                <c:pt idx="56773">
                  <c:v>10.292064362858691</c:v>
                </c:pt>
                <c:pt idx="56774">
                  <c:v>10.523622461395592</c:v>
                </c:pt>
                <c:pt idx="56775">
                  <c:v>10.610642589115562</c:v>
                </c:pt>
                <c:pt idx="56776">
                  <c:v>10.529710091341776</c:v>
                </c:pt>
                <c:pt idx="56777">
                  <c:v>10.336120317557707</c:v>
                </c:pt>
                <c:pt idx="56778">
                  <c:v>10.011677418520222</c:v>
                </c:pt>
                <c:pt idx="56779">
                  <c:v>9.6168297112747592</c:v>
                </c:pt>
                <c:pt idx="56780">
                  <c:v>9.2917759717579713</c:v>
                </c:pt>
                <c:pt idx="56781">
                  <c:v>9.1356069485906453</c:v>
                </c:pt>
                <c:pt idx="56782">
                  <c:v>9.113075881935579</c:v>
                </c:pt>
                <c:pt idx="56783">
                  <c:v>9.2557920641341553</c:v>
                </c:pt>
                <c:pt idx="56784">
                  <c:v>9.5940142387724361</c:v>
                </c:pt>
                <c:pt idx="56785">
                  <c:v>10.016490773708489</c:v>
                </c:pt>
                <c:pt idx="56786">
                  <c:v>10.338118739372192</c:v>
                </c:pt>
                <c:pt idx="56787">
                  <c:v>10.403210757122059</c:v>
                </c:pt>
                <c:pt idx="56788">
                  <c:v>10.474603126663059</c:v>
                </c:pt>
                <c:pt idx="56789">
                  <c:v>10.328244237694973</c:v>
                </c:pt>
                <c:pt idx="56790">
                  <c:v>10.068007471438245</c:v>
                </c:pt>
                <c:pt idx="56791">
                  <c:v>9.8830886385823433</c:v>
                </c:pt>
                <c:pt idx="56792">
                  <c:v>9.7659430648180923</c:v>
                </c:pt>
                <c:pt idx="56793">
                  <c:v>9.751802732765384</c:v>
                </c:pt>
                <c:pt idx="56794">
                  <c:v>9.8180415135095291</c:v>
                </c:pt>
                <c:pt idx="56795">
                  <c:v>9.8868827624873887</c:v>
                </c:pt>
                <c:pt idx="56796">
                  <c:v>9.8767319154111011</c:v>
                </c:pt>
                <c:pt idx="56797">
                  <c:v>9.7980437563444607</c:v>
                </c:pt>
                <c:pt idx="56798">
                  <c:v>9.7114429381062362</c:v>
                </c:pt>
                <c:pt idx="56799">
                  <c:v>9.6542934171555146</c:v>
                </c:pt>
                <c:pt idx="56800">
                  <c:v>9.6644519526332981</c:v>
                </c:pt>
                <c:pt idx="56801">
                  <c:v>9.7387767273302099</c:v>
                </c:pt>
                <c:pt idx="56802">
                  <c:v>9.8558315581982612</c:v>
                </c:pt>
                <c:pt idx="56803">
                  <c:v>9.9843311619512107</c:v>
                </c:pt>
                <c:pt idx="56804">
                  <c:v>10.02339170054403</c:v>
                </c:pt>
                <c:pt idx="56805">
                  <c:v>9.9195819344860539</c:v>
                </c:pt>
                <c:pt idx="56806">
                  <c:v>9.7488940615531501</c:v>
                </c:pt>
                <c:pt idx="56807">
                  <c:v>9.6227843145833134</c:v>
                </c:pt>
                <c:pt idx="56808">
                  <c:v>9.5871478710749187</c:v>
                </c:pt>
                <c:pt idx="56809">
                  <c:v>9.6051053106332436</c:v>
                </c:pt>
                <c:pt idx="56810">
                  <c:v>9.5470447727453163</c:v>
                </c:pt>
                <c:pt idx="56811">
                  <c:v>9.4212417298496014</c:v>
                </c:pt>
                <c:pt idx="56812">
                  <c:v>9.295795462068023</c:v>
                </c:pt>
                <c:pt idx="56813">
                  <c:v>9.2680425757656941</c:v>
                </c:pt>
                <c:pt idx="56814">
                  <c:v>9.3375629712618515</c:v>
                </c:pt>
                <c:pt idx="56815">
                  <c:v>9.4943896758688009</c:v>
                </c:pt>
                <c:pt idx="56816">
                  <c:v>9.7923299373227746</c:v>
                </c:pt>
                <c:pt idx="56817">
                  <c:v>10.241315467067903</c:v>
                </c:pt>
                <c:pt idx="56818">
                  <c:v>10.673839001879703</c:v>
                </c:pt>
                <c:pt idx="56819">
                  <c:v>10.981548650911913</c:v>
                </c:pt>
                <c:pt idx="56820">
                  <c:v>11.326241811145735</c:v>
                </c:pt>
                <c:pt idx="56821">
                  <c:v>11.854052929051617</c:v>
                </c:pt>
                <c:pt idx="56822">
                  <c:v>12.542313775454893</c:v>
                </c:pt>
                <c:pt idx="56823">
                  <c:v>13.17102043617613</c:v>
                </c:pt>
                <c:pt idx="56824">
                  <c:v>13.282182592707093</c:v>
                </c:pt>
                <c:pt idx="56825">
                  <c:v>12.938524820902565</c:v>
                </c:pt>
                <c:pt idx="56826">
                  <c:v>12.001691660481468</c:v>
                </c:pt>
                <c:pt idx="56827">
                  <c:v>10.717823916724603</c:v>
                </c:pt>
                <c:pt idx="56828">
                  <c:v>9.2252734992759979</c:v>
                </c:pt>
                <c:pt idx="56829">
                  <c:v>7.5472164608434111</c:v>
                </c:pt>
                <c:pt idx="56830">
                  <c:v>6.1104358055667447</c:v>
                </c:pt>
                <c:pt idx="56831">
                  <c:v>5.0681868915195718</c:v>
                </c:pt>
                <c:pt idx="56832">
                  <c:v>4.412329737270114</c:v>
                </c:pt>
                <c:pt idx="56833">
                  <c:v>4.3815201157540793</c:v>
                </c:pt>
                <c:pt idx="56834">
                  <c:v>5.3910796148275715</c:v>
                </c:pt>
                <c:pt idx="56835">
                  <c:v>7.7037946809540889</c:v>
                </c:pt>
                <c:pt idx="56836">
                  <c:v>10.707761381209144</c:v>
                </c:pt>
                <c:pt idx="56837">
                  <c:v>13.174430761152992</c:v>
                </c:pt>
                <c:pt idx="56838">
                  <c:v>14.749189706878948</c:v>
                </c:pt>
                <c:pt idx="56839">
                  <c:v>14.900061935310305</c:v>
                </c:pt>
                <c:pt idx="56840">
                  <c:v>13.703094614521927</c:v>
                </c:pt>
                <c:pt idx="56841">
                  <c:v>11.856832366219534</c:v>
                </c:pt>
                <c:pt idx="56842">
                  <c:v>9.9386058506280612</c:v>
                </c:pt>
                <c:pt idx="56843">
                  <c:v>8.515762731496423</c:v>
                </c:pt>
                <c:pt idx="56844">
                  <c:v>7.5801633225534699</c:v>
                </c:pt>
                <c:pt idx="56845">
                  <c:v>7.0640062726377977</c:v>
                </c:pt>
                <c:pt idx="56846">
                  <c:v>7.1583454232813502</c:v>
                </c:pt>
                <c:pt idx="56847">
                  <c:v>7.8581205885824836</c:v>
                </c:pt>
                <c:pt idx="56848">
                  <c:v>8.8488128131795012</c:v>
                </c:pt>
                <c:pt idx="56849">
                  <c:v>10.028460710270314</c:v>
                </c:pt>
                <c:pt idx="56850">
                  <c:v>11.088067611892857</c:v>
                </c:pt>
                <c:pt idx="56851">
                  <c:v>11.82037916141034</c:v>
                </c:pt>
                <c:pt idx="56852">
                  <c:v>11.947697126264638</c:v>
                </c:pt>
                <c:pt idx="56853">
                  <c:v>11.452949693383719</c:v>
                </c:pt>
                <c:pt idx="56854">
                  <c:v>10.792208023864223</c:v>
                </c:pt>
                <c:pt idx="56855">
                  <c:v>10.192840694501706</c:v>
                </c:pt>
                <c:pt idx="56856">
                  <c:v>9.6763481842932748</c:v>
                </c:pt>
                <c:pt idx="56857">
                  <c:v>9.2850372849714446</c:v>
                </c:pt>
                <c:pt idx="56858">
                  <c:v>9.1202210455497035</c:v>
                </c:pt>
                <c:pt idx="56859">
                  <c:v>9.111338394193023</c:v>
                </c:pt>
                <c:pt idx="56860">
                  <c:v>9.2274047641941213</c:v>
                </c:pt>
                <c:pt idx="56861">
                  <c:v>9.4412451505365276</c:v>
                </c:pt>
                <c:pt idx="56862">
                  <c:v>9.7216521674607694</c:v>
                </c:pt>
                <c:pt idx="56863">
                  <c:v>9.9946068032519797</c:v>
                </c:pt>
                <c:pt idx="56864">
                  <c:v>10.231919229405172</c:v>
                </c:pt>
                <c:pt idx="56865">
                  <c:v>10.343535820128197</c:v>
                </c:pt>
                <c:pt idx="56866">
                  <c:v>10.336903205466943</c:v>
                </c:pt>
                <c:pt idx="56867">
                  <c:v>10.181599672943728</c:v>
                </c:pt>
                <c:pt idx="56868">
                  <c:v>9.9266279030352962</c:v>
                </c:pt>
                <c:pt idx="56869">
                  <c:v>9.6754414852644786</c:v>
                </c:pt>
                <c:pt idx="56870">
                  <c:v>9.5659933933560097</c:v>
                </c:pt>
                <c:pt idx="56871">
                  <c:v>9.6065696430335556</c:v>
                </c:pt>
                <c:pt idx="56872">
                  <c:v>9.7386514540442501</c:v>
                </c:pt>
                <c:pt idx="56873">
                  <c:v>9.859714428918144</c:v>
                </c:pt>
                <c:pt idx="56874">
                  <c:v>9.9417677086735115</c:v>
                </c:pt>
                <c:pt idx="56875">
                  <c:v>9.9965282082360805</c:v>
                </c:pt>
                <c:pt idx="56876">
                  <c:v>10.015272988269897</c:v>
                </c:pt>
                <c:pt idx="56877">
                  <c:v>9.9320181410431747</c:v>
                </c:pt>
                <c:pt idx="56878">
                  <c:v>9.7950105181438207</c:v>
                </c:pt>
                <c:pt idx="56879">
                  <c:v>9.6982962326227806</c:v>
                </c:pt>
                <c:pt idx="56880">
                  <c:v>9.6721047025389435</c:v>
                </c:pt>
                <c:pt idx="56881">
                  <c:v>9.6644278648901896</c:v>
                </c:pt>
                <c:pt idx="56882">
                  <c:v>9.6640960567560192</c:v>
                </c:pt>
                <c:pt idx="56883">
                  <c:v>9.6527825616590412</c:v>
                </c:pt>
                <c:pt idx="56884">
                  <c:v>9.6487052791071743</c:v>
                </c:pt>
                <c:pt idx="56885">
                  <c:v>9.6731672349028059</c:v>
                </c:pt>
                <c:pt idx="56886">
                  <c:v>9.7679490238712088</c:v>
                </c:pt>
                <c:pt idx="56887">
                  <c:v>9.9346759551387578</c:v>
                </c:pt>
                <c:pt idx="56888">
                  <c:v>10.11753136049583</c:v>
                </c:pt>
                <c:pt idx="56889">
                  <c:v>10.263893952926143</c:v>
                </c:pt>
                <c:pt idx="56890">
                  <c:v>10.28097565902274</c:v>
                </c:pt>
                <c:pt idx="56891">
                  <c:v>10.205168890160969</c:v>
                </c:pt>
                <c:pt idx="56892">
                  <c:v>10.067145636906437</c:v>
                </c:pt>
                <c:pt idx="56893">
                  <c:v>9.9032052139078495</c:v>
                </c:pt>
                <c:pt idx="56894">
                  <c:v>9.7580464214087623</c:v>
                </c:pt>
                <c:pt idx="56895">
                  <c:v>9.64774272201924</c:v>
                </c:pt>
                <c:pt idx="56896">
                  <c:v>9.608228528023437</c:v>
                </c:pt>
                <c:pt idx="56897">
                  <c:v>9.6005019774468572</c:v>
                </c:pt>
                <c:pt idx="56898">
                  <c:v>9.6569779092741381</c:v>
                </c:pt>
                <c:pt idx="56899">
                  <c:v>9.795294718680351</c:v>
                </c:pt>
                <c:pt idx="56900">
                  <c:v>9.9476210086888024</c:v>
                </c:pt>
                <c:pt idx="56901">
                  <c:v>10.063898792136049</c:v>
                </c:pt>
                <c:pt idx="56902">
                  <c:v>10.111817024876816</c:v>
                </c:pt>
                <c:pt idx="56903">
                  <c:v>10.09588347682795</c:v>
                </c:pt>
                <c:pt idx="56904">
                  <c:v>10.011881412056717</c:v>
                </c:pt>
                <c:pt idx="56905">
                  <c:v>9.9208192671157374</c:v>
                </c:pt>
                <c:pt idx="56906">
                  <c:v>9.8332554850983165</c:v>
                </c:pt>
                <c:pt idx="56907">
                  <c:v>9.7264443160845122</c:v>
                </c:pt>
                <c:pt idx="56908">
                  <c:v>9.6571269953596026</c:v>
                </c:pt>
                <c:pt idx="56909">
                  <c:v>9.626905476048627</c:v>
                </c:pt>
                <c:pt idx="56910">
                  <c:v>9.6616937402023666</c:v>
                </c:pt>
                <c:pt idx="56911">
                  <c:v>9.740878391152318</c:v>
                </c:pt>
                <c:pt idx="56912">
                  <c:v>9.881556393201917</c:v>
                </c:pt>
                <c:pt idx="56913">
                  <c:v>10.001008119714754</c:v>
                </c:pt>
                <c:pt idx="56914">
                  <c:v>10.067390696430262</c:v>
                </c:pt>
                <c:pt idx="56915">
                  <c:v>10.098215380222991</c:v>
                </c:pt>
                <c:pt idx="56916">
                  <c:v>10.058666962816874</c:v>
                </c:pt>
                <c:pt idx="56917">
                  <c:v>9.9281046082693258</c:v>
                </c:pt>
                <c:pt idx="56918">
                  <c:v>9.8268409726612269</c:v>
                </c:pt>
                <c:pt idx="56919">
                  <c:v>9.8719614363477426</c:v>
                </c:pt>
                <c:pt idx="56920">
                  <c:v>9.9236843348488684</c:v>
                </c:pt>
                <c:pt idx="56921">
                  <c:v>9.9089464479837535</c:v>
                </c:pt>
                <c:pt idx="56922">
                  <c:v>9.7991524802181811</c:v>
                </c:pt>
                <c:pt idx="56923">
                  <c:v>9.6804402097180517</c:v>
                </c:pt>
                <c:pt idx="56924">
                  <c:v>9.5909128132017116</c:v>
                </c:pt>
                <c:pt idx="56925">
                  <c:v>9.5274720665272685</c:v>
                </c:pt>
                <c:pt idx="56926">
                  <c:v>9.4900401679547226</c:v>
                </c:pt>
                <c:pt idx="56927">
                  <c:v>9.555682081842896</c:v>
                </c:pt>
                <c:pt idx="56928">
                  <c:v>9.7119960563655425</c:v>
                </c:pt>
                <c:pt idx="56929">
                  <c:v>9.9011272139647009</c:v>
                </c:pt>
                <c:pt idx="56930">
                  <c:v>10.032370346604042</c:v>
                </c:pt>
                <c:pt idx="56931">
                  <c:v>10.109691515539675</c:v>
                </c:pt>
                <c:pt idx="56932">
                  <c:v>10.158966411673658</c:v>
                </c:pt>
                <c:pt idx="56933">
                  <c:v>10.126318774165586</c:v>
                </c:pt>
                <c:pt idx="56934">
                  <c:v>10.003817417371739</c:v>
                </c:pt>
                <c:pt idx="56935">
                  <c:v>9.9029403095867181</c:v>
                </c:pt>
                <c:pt idx="56936">
                  <c:v>9.8642421853426274</c:v>
                </c:pt>
                <c:pt idx="56937">
                  <c:v>9.8190223679788744</c:v>
                </c:pt>
                <c:pt idx="56938">
                  <c:v>9.7583744288217673</c:v>
                </c:pt>
                <c:pt idx="56939">
                  <c:v>9.7442262442979093</c:v>
                </c:pt>
                <c:pt idx="56940">
                  <c:v>9.7356890148170532</c:v>
                </c:pt>
                <c:pt idx="56941">
                  <c:v>9.7524618021737997</c:v>
                </c:pt>
                <c:pt idx="56942">
                  <c:v>9.8285916833077014</c:v>
                </c:pt>
                <c:pt idx="56943">
                  <c:v>9.9258891621551886</c:v>
                </c:pt>
                <c:pt idx="56944">
                  <c:v>9.9801246759565441</c:v>
                </c:pt>
                <c:pt idx="56945">
                  <c:v>9.927181769699601</c:v>
                </c:pt>
                <c:pt idx="56946">
                  <c:v>9.8304795392126358</c:v>
                </c:pt>
                <c:pt idx="56947">
                  <c:v>9.7783098752697448</c:v>
                </c:pt>
                <c:pt idx="56948">
                  <c:v>9.7721195464360147</c:v>
                </c:pt>
                <c:pt idx="56949">
                  <c:v>9.8053161368866668</c:v>
                </c:pt>
                <c:pt idx="56950">
                  <c:v>9.8988584534048041</c:v>
                </c:pt>
                <c:pt idx="56951">
                  <c:v>9.9688316588470283</c:v>
                </c:pt>
                <c:pt idx="56952">
                  <c:v>9.9687225380293878</c:v>
                </c:pt>
                <c:pt idx="56953">
                  <c:v>9.9536291962732264</c:v>
                </c:pt>
                <c:pt idx="56954">
                  <c:v>9.9437719142079573</c:v>
                </c:pt>
                <c:pt idx="56955">
                  <c:v>9.9795537389931326</c:v>
                </c:pt>
                <c:pt idx="56956">
                  <c:v>10.000336142740956</c:v>
                </c:pt>
                <c:pt idx="56957">
                  <c:v>9.952295001211823</c:v>
                </c:pt>
                <c:pt idx="56958">
                  <c:v>9.8609114263993707</c:v>
                </c:pt>
                <c:pt idx="56959">
                  <c:v>9.7824682629103652</c:v>
                </c:pt>
                <c:pt idx="56960">
                  <c:v>9.7693704454860431</c:v>
                </c:pt>
                <c:pt idx="56961">
                  <c:v>9.7767040948248081</c:v>
                </c:pt>
                <c:pt idx="56962">
                  <c:v>9.7749983807537628</c:v>
                </c:pt>
                <c:pt idx="56963">
                  <c:v>9.8207235249890825</c:v>
                </c:pt>
                <c:pt idx="56964">
                  <c:v>9.9211968801136585</c:v>
                </c:pt>
                <c:pt idx="56965">
                  <c:v>9.9991573898226616</c:v>
                </c:pt>
                <c:pt idx="56966">
                  <c:v>10.005015461438274</c:v>
                </c:pt>
                <c:pt idx="56967">
                  <c:v>9.9278978641622437</c:v>
                </c:pt>
                <c:pt idx="56968">
                  <c:v>9.8079128850141402</c:v>
                </c:pt>
                <c:pt idx="56969">
                  <c:v>9.6744819125295365</c:v>
                </c:pt>
                <c:pt idx="56970">
                  <c:v>9.5528050935964224</c:v>
                </c:pt>
                <c:pt idx="56971">
                  <c:v>9.5135887791831628</c:v>
                </c:pt>
                <c:pt idx="56972">
                  <c:v>9.5475738833138291</c:v>
                </c:pt>
                <c:pt idx="56973">
                  <c:v>9.6692006305301028</c:v>
                </c:pt>
                <c:pt idx="56974">
                  <c:v>9.851552874740225</c:v>
                </c:pt>
                <c:pt idx="56975">
                  <c:v>9.9761778858012011</c:v>
                </c:pt>
                <c:pt idx="56976">
                  <c:v>10.056738169642871</c:v>
                </c:pt>
                <c:pt idx="56977">
                  <c:v>10.059679385111863</c:v>
                </c:pt>
                <c:pt idx="56978">
                  <c:v>10.0489161420315</c:v>
                </c:pt>
                <c:pt idx="56979">
                  <c:v>10.040543482849595</c:v>
                </c:pt>
                <c:pt idx="56980">
                  <c:v>10.071036319749723</c:v>
                </c:pt>
                <c:pt idx="56981">
                  <c:v>10.08699290755416</c:v>
                </c:pt>
                <c:pt idx="56982">
                  <c:v>10.022621431443293</c:v>
                </c:pt>
                <c:pt idx="56983">
                  <c:v>9.8709228087974772</c:v>
                </c:pt>
                <c:pt idx="56984">
                  <c:v>9.6888932555473719</c:v>
                </c:pt>
                <c:pt idx="56985">
                  <c:v>9.5267847480438643</c:v>
                </c:pt>
                <c:pt idx="56986">
                  <c:v>9.4388416084202653</c:v>
                </c:pt>
                <c:pt idx="56987">
                  <c:v>9.4267333029538403</c:v>
                </c:pt>
                <c:pt idx="56988">
                  <c:v>9.5790119241283573</c:v>
                </c:pt>
                <c:pt idx="56989">
                  <c:v>9.8103427813187167</c:v>
                </c:pt>
                <c:pt idx="56990">
                  <c:v>10.053884255538909</c:v>
                </c:pt>
                <c:pt idx="56991">
                  <c:v>10.226421023630019</c:v>
                </c:pt>
                <c:pt idx="56992">
                  <c:v>10.278405162167989</c:v>
                </c:pt>
                <c:pt idx="56993">
                  <c:v>10.188490121544142</c:v>
                </c:pt>
                <c:pt idx="56994">
                  <c:v>10.014483358487794</c:v>
                </c:pt>
                <c:pt idx="56995">
                  <c:v>9.8700957077722755</c:v>
                </c:pt>
                <c:pt idx="56996">
                  <c:v>9.8125782524611989</c:v>
                </c:pt>
                <c:pt idx="56997">
                  <c:v>9.815559247950624</c:v>
                </c:pt>
                <c:pt idx="56998">
                  <c:v>9.8445731793597453</c:v>
                </c:pt>
                <c:pt idx="56999">
                  <c:v>9.8435754963539086</c:v>
                </c:pt>
                <c:pt idx="57000">
                  <c:v>9.8159812326633187</c:v>
                </c:pt>
                <c:pt idx="57001">
                  <c:v>9.8149729088143847</c:v>
                </c:pt>
                <c:pt idx="57002">
                  <c:v>9.7782497766762191</c:v>
                </c:pt>
                <c:pt idx="57003">
                  <c:v>9.7839635224322521</c:v>
                </c:pt>
                <c:pt idx="57004">
                  <c:v>9.8404714705126448</c:v>
                </c:pt>
                <c:pt idx="57005">
                  <c:v>9.8814358517727054</c:v>
                </c:pt>
                <c:pt idx="57006">
                  <c:v>9.9024391340210745</c:v>
                </c:pt>
                <c:pt idx="57007">
                  <c:v>9.8827031746685901</c:v>
                </c:pt>
                <c:pt idx="57008">
                  <c:v>9.8221723377582411</c:v>
                </c:pt>
                <c:pt idx="57009">
                  <c:v>9.7039300070733141</c:v>
                </c:pt>
                <c:pt idx="57010">
                  <c:v>9.6364973993687251</c:v>
                </c:pt>
                <c:pt idx="57011">
                  <c:v>9.6665494032764467</c:v>
                </c:pt>
                <c:pt idx="57012">
                  <c:v>9.7516075354876843</c:v>
                </c:pt>
                <c:pt idx="57013">
                  <c:v>9.8693515014188478</c:v>
                </c:pt>
                <c:pt idx="57014">
                  <c:v>9.9497932276899963</c:v>
                </c:pt>
                <c:pt idx="57015">
                  <c:v>10.029969379846946</c:v>
                </c:pt>
                <c:pt idx="57016">
                  <c:v>10.182491310680636</c:v>
                </c:pt>
                <c:pt idx="57017">
                  <c:v>10.275457222854326</c:v>
                </c:pt>
                <c:pt idx="57018">
                  <c:v>10.351665271267994</c:v>
                </c:pt>
                <c:pt idx="57019">
                  <c:v>10.384276803204893</c:v>
                </c:pt>
                <c:pt idx="57020">
                  <c:v>10.356414241613496</c:v>
                </c:pt>
                <c:pt idx="57021">
                  <c:v>10.155413255843563</c:v>
                </c:pt>
                <c:pt idx="57022">
                  <c:v>9.9365167574130648</c:v>
                </c:pt>
                <c:pt idx="57023">
                  <c:v>9.6856748454400474</c:v>
                </c:pt>
                <c:pt idx="57024">
                  <c:v>9.4695729598628855</c:v>
                </c:pt>
                <c:pt idx="57025">
                  <c:v>9.476052281356516</c:v>
                </c:pt>
                <c:pt idx="57026">
                  <c:v>9.5943822195099724</c:v>
                </c:pt>
                <c:pt idx="57027">
                  <c:v>9.7560189490605982</c:v>
                </c:pt>
                <c:pt idx="57028">
                  <c:v>9.7362798892545115</c:v>
                </c:pt>
                <c:pt idx="57029">
                  <c:v>9.3742264376561693</c:v>
                </c:pt>
                <c:pt idx="57030">
                  <c:v>8.7512219969684555</c:v>
                </c:pt>
                <c:pt idx="57031">
                  <c:v>8.1078717055904654</c:v>
                </c:pt>
                <c:pt idx="57032">
                  <c:v>7.6975127327531387</c:v>
                </c:pt>
                <c:pt idx="57033">
                  <c:v>7.7763284872985583</c:v>
                </c:pt>
                <c:pt idx="57034">
                  <c:v>8.3190072437044957</c:v>
                </c:pt>
                <c:pt idx="57035">
                  <c:v>9.2515251639511717</c:v>
                </c:pt>
                <c:pt idx="57036">
                  <c:v>10.445652662047959</c:v>
                </c:pt>
                <c:pt idx="57037">
                  <c:v>11.548548067142358</c:v>
                </c:pt>
                <c:pt idx="57038">
                  <c:v>12.408513236282108</c:v>
                </c:pt>
                <c:pt idx="57039">
                  <c:v>12.820836129314165</c:v>
                </c:pt>
                <c:pt idx="57040">
                  <c:v>12.591240626307407</c:v>
                </c:pt>
                <c:pt idx="57041">
                  <c:v>11.814666692143259</c:v>
                </c:pt>
                <c:pt idx="57042">
                  <c:v>10.755555974575842</c:v>
                </c:pt>
                <c:pt idx="57043">
                  <c:v>9.713322258279403</c:v>
                </c:pt>
                <c:pt idx="57044">
                  <c:v>8.8516605783483957</c:v>
                </c:pt>
                <c:pt idx="57045">
                  <c:v>8.2257568516250554</c:v>
                </c:pt>
                <c:pt idx="57046">
                  <c:v>7.9387635645460302</c:v>
                </c:pt>
                <c:pt idx="57047">
                  <c:v>8.0224208570571314</c:v>
                </c:pt>
                <c:pt idx="57048">
                  <c:v>8.4393916644375278</c:v>
                </c:pt>
                <c:pt idx="57049">
                  <c:v>9.0863476776499628</c:v>
                </c:pt>
                <c:pt idx="57050">
                  <c:v>9.8098308152947826</c:v>
                </c:pt>
                <c:pt idx="57051">
                  <c:v>10.453513038506815</c:v>
                </c:pt>
                <c:pt idx="57052">
                  <c:v>10.877497462977558</c:v>
                </c:pt>
                <c:pt idx="57053">
                  <c:v>11.044538269986703</c:v>
                </c:pt>
                <c:pt idx="57054">
                  <c:v>10.903798935296525</c:v>
                </c:pt>
                <c:pt idx="57055">
                  <c:v>10.469887244476096</c:v>
                </c:pt>
                <c:pt idx="57056">
                  <c:v>9.8930248575191282</c:v>
                </c:pt>
                <c:pt idx="57057">
                  <c:v>9.4202072436567423</c:v>
                </c:pt>
                <c:pt idx="57058">
                  <c:v>9.1601809461486603</c:v>
                </c:pt>
                <c:pt idx="57059">
                  <c:v>9.1444202164992294</c:v>
                </c:pt>
                <c:pt idx="57060">
                  <c:v>9.4063344941857689</c:v>
                </c:pt>
                <c:pt idx="57061">
                  <c:v>9.8455843205729945</c:v>
                </c:pt>
                <c:pt idx="57062">
                  <c:v>10.249177594481258</c:v>
                </c:pt>
                <c:pt idx="57063">
                  <c:v>10.520677896748611</c:v>
                </c:pt>
                <c:pt idx="57064">
                  <c:v>10.611645162431874</c:v>
                </c:pt>
                <c:pt idx="57065">
                  <c:v>10.485815607817724</c:v>
                </c:pt>
                <c:pt idx="57066">
                  <c:v>10.166127699621004</c:v>
                </c:pt>
                <c:pt idx="57067">
                  <c:v>9.7534747334093979</c:v>
                </c:pt>
                <c:pt idx="57068">
                  <c:v>9.4485129327711235</c:v>
                </c:pt>
                <c:pt idx="57069">
                  <c:v>9.2910709906867321</c:v>
                </c:pt>
                <c:pt idx="57070">
                  <c:v>9.3233545332216998</c:v>
                </c:pt>
                <c:pt idx="57071">
                  <c:v>9.4688546881813291</c:v>
                </c:pt>
                <c:pt idx="57072">
                  <c:v>9.6413733910833859</c:v>
                </c:pt>
                <c:pt idx="57073">
                  <c:v>9.8939175876388017</c:v>
                </c:pt>
                <c:pt idx="57074">
                  <c:v>10.110252876168154</c:v>
                </c:pt>
                <c:pt idx="57075">
                  <c:v>10.202329415058699</c:v>
                </c:pt>
                <c:pt idx="57076">
                  <c:v>10.166331720410543</c:v>
                </c:pt>
                <c:pt idx="57077">
                  <c:v>10.002275212986861</c:v>
                </c:pt>
                <c:pt idx="57078">
                  <c:v>9.7793931757566313</c:v>
                </c:pt>
                <c:pt idx="57079">
                  <c:v>9.681053941944219</c:v>
                </c:pt>
                <c:pt idx="57080">
                  <c:v>9.7096118772014357</c:v>
                </c:pt>
                <c:pt idx="57081">
                  <c:v>9.8081037211466899</c:v>
                </c:pt>
                <c:pt idx="57082">
                  <c:v>9.9272042831894947</c:v>
                </c:pt>
                <c:pt idx="57083">
                  <c:v>9.9882831102523006</c:v>
                </c:pt>
                <c:pt idx="57084">
                  <c:v>9.9604070391276593</c:v>
                </c:pt>
                <c:pt idx="57085">
                  <c:v>9.9110427000189816</c:v>
                </c:pt>
                <c:pt idx="57086">
                  <c:v>9.8314715270527451</c:v>
                </c:pt>
                <c:pt idx="57087">
                  <c:v>9.7901416018012419</c:v>
                </c:pt>
                <c:pt idx="57088">
                  <c:v>9.8232327208632224</c:v>
                </c:pt>
                <c:pt idx="57089">
                  <c:v>9.9053224120404835</c:v>
                </c:pt>
                <c:pt idx="57090">
                  <c:v>9.9512512269242936</c:v>
                </c:pt>
                <c:pt idx="57091">
                  <c:v>9.9244170243038248</c:v>
                </c:pt>
                <c:pt idx="57092">
                  <c:v>9.8195387196832868</c:v>
                </c:pt>
                <c:pt idx="57093">
                  <c:v>9.7237280232834689</c:v>
                </c:pt>
                <c:pt idx="57094">
                  <c:v>9.6775281679659191</c:v>
                </c:pt>
                <c:pt idx="57095">
                  <c:v>9.6944932881360621</c:v>
                </c:pt>
                <c:pt idx="57096">
                  <c:v>9.7903116565776642</c:v>
                </c:pt>
                <c:pt idx="57097">
                  <c:v>9.9419357682892482</c:v>
                </c:pt>
                <c:pt idx="57098">
                  <c:v>10.032917096072511</c:v>
                </c:pt>
                <c:pt idx="57099">
                  <c:v>9.941310504437995</c:v>
                </c:pt>
                <c:pt idx="57100">
                  <c:v>9.6645658199924238</c:v>
                </c:pt>
                <c:pt idx="57101">
                  <c:v>9.3529521346655429</c:v>
                </c:pt>
                <c:pt idx="57102">
                  <c:v>9.1300468527537433</c:v>
                </c:pt>
                <c:pt idx="57103">
                  <c:v>9.1656682896924959</c:v>
                </c:pt>
                <c:pt idx="57104">
                  <c:v>9.5676095500133567</c:v>
                </c:pt>
                <c:pt idx="57105">
                  <c:v>10.201186139297359</c:v>
                </c:pt>
                <c:pt idx="57106">
                  <c:v>10.710649941064547</c:v>
                </c:pt>
                <c:pt idx="57107">
                  <c:v>10.93535390825369</c:v>
                </c:pt>
                <c:pt idx="57108">
                  <c:v>10.842470255924477</c:v>
                </c:pt>
                <c:pt idx="57109">
                  <c:v>10.462765853866214</c:v>
                </c:pt>
                <c:pt idx="57110">
                  <c:v>9.912857285593649</c:v>
                </c:pt>
                <c:pt idx="57111">
                  <c:v>9.4991401523015195</c:v>
                </c:pt>
                <c:pt idx="57112">
                  <c:v>9.3160897825807876</c:v>
                </c:pt>
                <c:pt idx="57113">
                  <c:v>9.3205961554652568</c:v>
                </c:pt>
                <c:pt idx="57114">
                  <c:v>9.4060446468247925</c:v>
                </c:pt>
                <c:pt idx="57115">
                  <c:v>9.5514561924954275</c:v>
                </c:pt>
                <c:pt idx="57116">
                  <c:v>9.6913485069872323</c:v>
                </c:pt>
                <c:pt idx="57117">
                  <c:v>9.7856464558401264</c:v>
                </c:pt>
                <c:pt idx="57118">
                  <c:v>9.9169467827797231</c:v>
                </c:pt>
                <c:pt idx="57119">
                  <c:v>10.068245896963713</c:v>
                </c:pt>
                <c:pt idx="57120">
                  <c:v>10.22273094952989</c:v>
                </c:pt>
                <c:pt idx="57121">
                  <c:v>10.263525400752615</c:v>
                </c:pt>
                <c:pt idx="57122">
                  <c:v>10.170580295968698</c:v>
                </c:pt>
                <c:pt idx="57123">
                  <c:v>10.030031588072907</c:v>
                </c:pt>
                <c:pt idx="57124">
                  <c:v>9.8867691518571554</c:v>
                </c:pt>
                <c:pt idx="57125">
                  <c:v>9.7292578446807791</c:v>
                </c:pt>
                <c:pt idx="57126">
                  <c:v>9.6070630106448434</c:v>
                </c:pt>
                <c:pt idx="57127">
                  <c:v>9.5493083686069102</c:v>
                </c:pt>
                <c:pt idx="57128">
                  <c:v>9.6021172916033475</c:v>
                </c:pt>
                <c:pt idx="57129">
                  <c:v>9.7609925464557588</c:v>
                </c:pt>
                <c:pt idx="57130">
                  <c:v>10.014689797383902</c:v>
                </c:pt>
                <c:pt idx="57131">
                  <c:v>10.152271430166142</c:v>
                </c:pt>
                <c:pt idx="57132">
                  <c:v>10.061841504013294</c:v>
                </c:pt>
                <c:pt idx="57133">
                  <c:v>9.9149675413107783</c:v>
                </c:pt>
                <c:pt idx="57134">
                  <c:v>9.8054553992416338</c:v>
                </c:pt>
                <c:pt idx="57135">
                  <c:v>9.7231023339530598</c:v>
                </c:pt>
                <c:pt idx="57136">
                  <c:v>9.7638929434947528</c:v>
                </c:pt>
                <c:pt idx="57137">
                  <c:v>9.8998957118399264</c:v>
                </c:pt>
                <c:pt idx="57138">
                  <c:v>10.019886562537968</c:v>
                </c:pt>
                <c:pt idx="57139">
                  <c:v>10.033886964380939</c:v>
                </c:pt>
                <c:pt idx="57140">
                  <c:v>9.9510883548982072</c:v>
                </c:pt>
                <c:pt idx="57141">
                  <c:v>9.826598653122204</c:v>
                </c:pt>
                <c:pt idx="57142">
                  <c:v>9.7761733527505275</c:v>
                </c:pt>
                <c:pt idx="57143">
                  <c:v>9.7574458528300614</c:v>
                </c:pt>
                <c:pt idx="57144">
                  <c:v>9.7888616349778008</c:v>
                </c:pt>
                <c:pt idx="57145">
                  <c:v>9.9077623776423582</c:v>
                </c:pt>
                <c:pt idx="57146">
                  <c:v>10.024639695956319</c:v>
                </c:pt>
                <c:pt idx="57147">
                  <c:v>9.9878519622877135</c:v>
                </c:pt>
                <c:pt idx="57148">
                  <c:v>9.7675219841235261</c:v>
                </c:pt>
                <c:pt idx="57149">
                  <c:v>9.5978780513220379</c:v>
                </c:pt>
                <c:pt idx="57150">
                  <c:v>9.5687441920634448</c:v>
                </c:pt>
                <c:pt idx="57151">
                  <c:v>9.6820617346347007</c:v>
                </c:pt>
                <c:pt idx="57152">
                  <c:v>9.8930674556687208</c:v>
                </c:pt>
                <c:pt idx="57153">
                  <c:v>10.083513268991634</c:v>
                </c:pt>
                <c:pt idx="57154">
                  <c:v>10.155610341140157</c:v>
                </c:pt>
                <c:pt idx="57155">
                  <c:v>9.9908357466882443</c:v>
                </c:pt>
                <c:pt idx="57156">
                  <c:v>9.7315476987007088</c:v>
                </c:pt>
                <c:pt idx="57157">
                  <c:v>9.4948783887759536</c:v>
                </c:pt>
                <c:pt idx="57158">
                  <c:v>9.4891664171863965</c:v>
                </c:pt>
                <c:pt idx="57159">
                  <c:v>9.7494161406946578</c:v>
                </c:pt>
                <c:pt idx="57160">
                  <c:v>10.072636717179174</c:v>
                </c:pt>
                <c:pt idx="57161">
                  <c:v>10.243909731215981</c:v>
                </c:pt>
                <c:pt idx="57162">
                  <c:v>10.238657581012015</c:v>
                </c:pt>
                <c:pt idx="57163">
                  <c:v>10.146383450977348</c:v>
                </c:pt>
                <c:pt idx="57164">
                  <c:v>9.9636975540613495</c:v>
                </c:pt>
                <c:pt idx="57165">
                  <c:v>9.7620309207032694</c:v>
                </c:pt>
                <c:pt idx="57166">
                  <c:v>9.6511036454424026</c:v>
                </c:pt>
                <c:pt idx="57167">
                  <c:v>9.5907604094457142</c:v>
                </c:pt>
                <c:pt idx="57168">
                  <c:v>9.6166069749868033</c:v>
                </c:pt>
                <c:pt idx="57169">
                  <c:v>9.7602914346358194</c:v>
                </c:pt>
                <c:pt idx="57170">
                  <c:v>9.9385115585688784</c:v>
                </c:pt>
                <c:pt idx="57171">
                  <c:v>10.084416251130959</c:v>
                </c:pt>
                <c:pt idx="57172">
                  <c:v>10.139167640445333</c:v>
                </c:pt>
                <c:pt idx="57173">
                  <c:v>10.073385687369383</c:v>
                </c:pt>
                <c:pt idx="57174">
                  <c:v>9.8988298169980045</c:v>
                </c:pt>
                <c:pt idx="57175">
                  <c:v>9.7046052816172939</c:v>
                </c:pt>
                <c:pt idx="57176">
                  <c:v>9.603820643631563</c:v>
                </c:pt>
                <c:pt idx="57177">
                  <c:v>9.5990621045429307</c:v>
                </c:pt>
                <c:pt idx="57178">
                  <c:v>9.6369994186413397</c:v>
                </c:pt>
                <c:pt idx="57179">
                  <c:v>9.6869589132830054</c:v>
                </c:pt>
                <c:pt idx="57180">
                  <c:v>9.7422084536019007</c:v>
                </c:pt>
                <c:pt idx="57181">
                  <c:v>9.8292506691358206</c:v>
                </c:pt>
                <c:pt idx="57182">
                  <c:v>9.9168453425926693</c:v>
                </c:pt>
                <c:pt idx="57183">
                  <c:v>10.003768567979328</c:v>
                </c:pt>
                <c:pt idx="57184">
                  <c:v>10.079253910679038</c:v>
                </c:pt>
                <c:pt idx="57185">
                  <c:v>10.078605728797287</c:v>
                </c:pt>
                <c:pt idx="57186">
                  <c:v>9.9358213808732092</c:v>
                </c:pt>
                <c:pt idx="57187">
                  <c:v>9.6988752348992548</c:v>
                </c:pt>
                <c:pt idx="57188">
                  <c:v>9.4881570649221505</c:v>
                </c:pt>
                <c:pt idx="57189">
                  <c:v>9.4465947689725276</c:v>
                </c:pt>
                <c:pt idx="57190">
                  <c:v>9.5798164187638726</c:v>
                </c:pt>
                <c:pt idx="57191">
                  <c:v>9.8588368382508236</c:v>
                </c:pt>
                <c:pt idx="57192">
                  <c:v>10.115261775241322</c:v>
                </c:pt>
                <c:pt idx="57193">
                  <c:v>10.281990070356844</c:v>
                </c:pt>
                <c:pt idx="57194">
                  <c:v>10.304987946024667</c:v>
                </c:pt>
                <c:pt idx="57195">
                  <c:v>10.244161630876931</c:v>
                </c:pt>
                <c:pt idx="57196">
                  <c:v>10.092230962447784</c:v>
                </c:pt>
                <c:pt idx="57197">
                  <c:v>9.8850431850768423</c:v>
                </c:pt>
                <c:pt idx="57198">
                  <c:v>9.7016823088230826</c:v>
                </c:pt>
                <c:pt idx="57199">
                  <c:v>9.5789991991624408</c:v>
                </c:pt>
                <c:pt idx="57200">
                  <c:v>9.5186652329565344</c:v>
                </c:pt>
                <c:pt idx="57201">
                  <c:v>9.5453927685301192</c:v>
                </c:pt>
                <c:pt idx="57202">
                  <c:v>9.6875837983512962</c:v>
                </c:pt>
                <c:pt idx="57203">
                  <c:v>9.9164214814760108</c:v>
                </c:pt>
                <c:pt idx="57204">
                  <c:v>10.121082268457334</c:v>
                </c:pt>
                <c:pt idx="57205">
                  <c:v>10.233039363679206</c:v>
                </c:pt>
                <c:pt idx="57206">
                  <c:v>10.266318633224072</c:v>
                </c:pt>
                <c:pt idx="57207">
                  <c:v>10.200835246496338</c:v>
                </c:pt>
                <c:pt idx="57208">
                  <c:v>10.054224718060993</c:v>
                </c:pt>
                <c:pt idx="57209">
                  <c:v>9.9049651132867833</c:v>
                </c:pt>
                <c:pt idx="57210">
                  <c:v>9.794204758078175</c:v>
                </c:pt>
                <c:pt idx="57211">
                  <c:v>9.7437821022266267</c:v>
                </c:pt>
                <c:pt idx="57212">
                  <c:v>9.6829750069238401</c:v>
                </c:pt>
                <c:pt idx="57213">
                  <c:v>9.6298404963107682</c:v>
                </c:pt>
                <c:pt idx="57214">
                  <c:v>9.6319229665760115</c:v>
                </c:pt>
                <c:pt idx="57215">
                  <c:v>9.6627947743540084</c:v>
                </c:pt>
                <c:pt idx="57216">
                  <c:v>9.6665384497315614</c:v>
                </c:pt>
                <c:pt idx="57217">
                  <c:v>9.6529315140746466</c:v>
                </c:pt>
                <c:pt idx="57218">
                  <c:v>9.7599367113570175</c:v>
                </c:pt>
                <c:pt idx="57219">
                  <c:v>9.6394956327829249</c:v>
                </c:pt>
                <c:pt idx="57220">
                  <c:v>9.8376550781987557</c:v>
                </c:pt>
                <c:pt idx="57221">
                  <c:v>10.33594611112591</c:v>
                </c:pt>
                <c:pt idx="57222">
                  <c:v>10.069210577729939</c:v>
                </c:pt>
                <c:pt idx="57223">
                  <c:v>9.918400326629623</c:v>
                </c:pt>
                <c:pt idx="57224">
                  <c:v>10.225416229246841</c:v>
                </c:pt>
                <c:pt idx="57225">
                  <c:v>10.259874983545721</c:v>
                </c:pt>
                <c:pt idx="57226">
                  <c:v>10.076377722593074</c:v>
                </c:pt>
                <c:pt idx="57227">
                  <c:v>9.8373451059532915</c:v>
                </c:pt>
                <c:pt idx="57228">
                  <c:v>9.6651832587231148</c:v>
                </c:pt>
                <c:pt idx="57229">
                  <c:v>9.5241186155824931</c:v>
                </c:pt>
                <c:pt idx="57230">
                  <c:v>9.3240846622091258</c:v>
                </c:pt>
                <c:pt idx="57231">
                  <c:v>9.2138963077765546</c:v>
                </c:pt>
                <c:pt idx="57232">
                  <c:v>9.2024829103882766</c:v>
                </c:pt>
                <c:pt idx="57233">
                  <c:v>9.1849003585332891</c:v>
                </c:pt>
                <c:pt idx="57234">
                  <c:v>9.1318525993621407</c:v>
                </c:pt>
                <c:pt idx="57235">
                  <c:v>9.0801751635406163</c:v>
                </c:pt>
                <c:pt idx="57236">
                  <c:v>9.0919347610852697</c:v>
                </c:pt>
                <c:pt idx="57237">
                  <c:v>9.225245062373677</c:v>
                </c:pt>
                <c:pt idx="57238">
                  <c:v>9.5568399996480942</c:v>
                </c:pt>
                <c:pt idx="57239">
                  <c:v>9.9872161926214815</c:v>
                </c:pt>
                <c:pt idx="57240">
                  <c:v>10.487580317099981</c:v>
                </c:pt>
                <c:pt idx="57241">
                  <c:v>11.040457165103234</c:v>
                </c:pt>
                <c:pt idx="57242">
                  <c:v>11.520637156203303</c:v>
                </c:pt>
                <c:pt idx="57243">
                  <c:v>11.709879932679337</c:v>
                </c:pt>
                <c:pt idx="57244">
                  <c:v>11.213196608109648</c:v>
                </c:pt>
                <c:pt idx="57245">
                  <c:v>9.9565032516943432</c:v>
                </c:pt>
                <c:pt idx="57246">
                  <c:v>8.6718944420321833</c:v>
                </c:pt>
                <c:pt idx="57247">
                  <c:v>7.8202908303561003</c:v>
                </c:pt>
                <c:pt idx="57248">
                  <c:v>7.4097495160994606</c:v>
                </c:pt>
                <c:pt idx="57249">
                  <c:v>7.2768877753782135</c:v>
                </c:pt>
                <c:pt idx="57250">
                  <c:v>7.2675235624321823</c:v>
                </c:pt>
                <c:pt idx="57251">
                  <c:v>7.4876032588427162</c:v>
                </c:pt>
                <c:pt idx="57252">
                  <c:v>8.061456374159361</c:v>
                </c:pt>
                <c:pt idx="57253">
                  <c:v>9.0266458754705212</c:v>
                </c:pt>
                <c:pt idx="57254">
                  <c:v>10.388533050873718</c:v>
                </c:pt>
                <c:pt idx="57255">
                  <c:v>12.403515075684867</c:v>
                </c:pt>
                <c:pt idx="57256">
                  <c:v>14.509197078198353</c:v>
                </c:pt>
                <c:pt idx="57257">
                  <c:v>16.55106597560906</c:v>
                </c:pt>
                <c:pt idx="57258">
                  <c:v>17.668673375691114</c:v>
                </c:pt>
                <c:pt idx="57259">
                  <c:v>16.707268555658082</c:v>
                </c:pt>
                <c:pt idx="57260">
                  <c:v>13.98539156172378</c:v>
                </c:pt>
                <c:pt idx="57261">
                  <c:v>10.773642813624786</c:v>
                </c:pt>
                <c:pt idx="57262">
                  <c:v>8.4142170806845353</c:v>
                </c:pt>
                <c:pt idx="57263">
                  <c:v>6.5215464450093981</c:v>
                </c:pt>
                <c:pt idx="57264">
                  <c:v>5.312208025504872</c:v>
                </c:pt>
                <c:pt idx="57265">
                  <c:v>4.7159761574514079</c:v>
                </c:pt>
                <c:pt idx="57266">
                  <c:v>4.7565131300145769</c:v>
                </c:pt>
                <c:pt idx="57267">
                  <c:v>5.1974669672729146</c:v>
                </c:pt>
                <c:pt idx="57268">
                  <c:v>6.0833584824031792</c:v>
                </c:pt>
                <c:pt idx="57269">
                  <c:v>7.3032226131379296</c:v>
                </c:pt>
                <c:pt idx="57270">
                  <c:v>8.6876408443110229</c:v>
                </c:pt>
                <c:pt idx="57271">
                  <c:v>10.850210976480763</c:v>
                </c:pt>
                <c:pt idx="57272">
                  <c:v>13.370793375165704</c:v>
                </c:pt>
                <c:pt idx="57273">
                  <c:v>14.552236209572172</c:v>
                </c:pt>
                <c:pt idx="57274">
                  <c:v>14.341364875123762</c:v>
                </c:pt>
                <c:pt idx="57275">
                  <c:v>13.933003210586607</c:v>
                </c:pt>
                <c:pt idx="57276">
                  <c:v>12.944378690235181</c:v>
                </c:pt>
                <c:pt idx="57277">
                  <c:v>11.637632537131095</c:v>
                </c:pt>
                <c:pt idx="57278">
                  <c:v>10.308927524086387</c:v>
                </c:pt>
                <c:pt idx="57279">
                  <c:v>9.5889020331137296</c:v>
                </c:pt>
                <c:pt idx="57280">
                  <c:v>9.2610186355628574</c:v>
                </c:pt>
                <c:pt idx="57281">
                  <c:v>8.971297357269103</c:v>
                </c:pt>
                <c:pt idx="57282">
                  <c:v>9.0076173782472537</c:v>
                </c:pt>
                <c:pt idx="57283">
                  <c:v>9.3607841719098737</c:v>
                </c:pt>
                <c:pt idx="57284">
                  <c:v>9.6973944531646392</c:v>
                </c:pt>
                <c:pt idx="57285">
                  <c:v>9.8410034967135562</c:v>
                </c:pt>
                <c:pt idx="57286">
                  <c:v>9.9713773550279274</c:v>
                </c:pt>
                <c:pt idx="57287">
                  <c:v>10.141614303936082</c:v>
                </c:pt>
                <c:pt idx="57288">
                  <c:v>10.043914119171859</c:v>
                </c:pt>
                <c:pt idx="57289">
                  <c:v>9.941877170419458</c:v>
                </c:pt>
                <c:pt idx="57290">
                  <c:v>9.9545113142494124</c:v>
                </c:pt>
                <c:pt idx="57291">
                  <c:v>9.9092148650614522</c:v>
                </c:pt>
                <c:pt idx="57292">
                  <c:v>9.8940174500262508</c:v>
                </c:pt>
                <c:pt idx="57293">
                  <c:v>10.003984303570775</c:v>
                </c:pt>
                <c:pt idx="57294">
                  <c:v>10.191319037343051</c:v>
                </c:pt>
                <c:pt idx="57295">
                  <c:v>10.443166586272552</c:v>
                </c:pt>
                <c:pt idx="57296">
                  <c:v>10.673829016945442</c:v>
                </c:pt>
                <c:pt idx="57297">
                  <c:v>10.743249895260465</c:v>
                </c:pt>
                <c:pt idx="57298">
                  <c:v>10.582696653930615</c:v>
                </c:pt>
                <c:pt idx="57299">
                  <c:v>10.230954921235909</c:v>
                </c:pt>
                <c:pt idx="57300">
                  <c:v>9.9395577245603572</c:v>
                </c:pt>
                <c:pt idx="57301">
                  <c:v>9.6513008742477382</c:v>
                </c:pt>
                <c:pt idx="57302">
                  <c:v>9.2699517653706547</c:v>
                </c:pt>
                <c:pt idx="57303">
                  <c:v>8.9898608343427835</c:v>
                </c:pt>
                <c:pt idx="57304">
                  <c:v>8.8605226567008337</c:v>
                </c:pt>
                <c:pt idx="57305">
                  <c:v>8.9161336004498963</c:v>
                </c:pt>
                <c:pt idx="57306">
                  <c:v>9.1737147243197352</c:v>
                </c:pt>
                <c:pt idx="57307">
                  <c:v>9.5991750295740896</c:v>
                </c:pt>
                <c:pt idx="57308">
                  <c:v>10.014701242718479</c:v>
                </c:pt>
                <c:pt idx="57309">
                  <c:v>10.247652553423725</c:v>
                </c:pt>
                <c:pt idx="57310">
                  <c:v>10.371040616911364</c:v>
                </c:pt>
                <c:pt idx="57311">
                  <c:v>10.399752646520794</c:v>
                </c:pt>
                <c:pt idx="57312">
                  <c:v>10.371239212118422</c:v>
                </c:pt>
                <c:pt idx="57313">
                  <c:v>10.255142208038713</c:v>
                </c:pt>
                <c:pt idx="57314">
                  <c:v>10.070226838448438</c:v>
                </c:pt>
                <c:pt idx="57315">
                  <c:v>9.8550561469146256</c:v>
                </c:pt>
                <c:pt idx="57316">
                  <c:v>9.6881143609475266</c:v>
                </c:pt>
                <c:pt idx="57317">
                  <c:v>9.5919648257800763</c:v>
                </c:pt>
                <c:pt idx="57318">
                  <c:v>9.5808896420612868</c:v>
                </c:pt>
                <c:pt idx="57319">
                  <c:v>9.6774369861978151</c:v>
                </c:pt>
                <c:pt idx="57320">
                  <c:v>9.7908456211635269</c:v>
                </c:pt>
                <c:pt idx="57321">
                  <c:v>9.7954238367748232</c:v>
                </c:pt>
                <c:pt idx="57322">
                  <c:v>9.790460591261164</c:v>
                </c:pt>
                <c:pt idx="57323">
                  <c:v>9.7885727599461152</c:v>
                </c:pt>
                <c:pt idx="57324">
                  <c:v>9.7833466565159455</c:v>
                </c:pt>
                <c:pt idx="57325">
                  <c:v>9.820969294267865</c:v>
                </c:pt>
                <c:pt idx="57326">
                  <c:v>9.8719213198766642</c:v>
                </c:pt>
                <c:pt idx="57327">
                  <c:v>9.9190588509761337</c:v>
                </c:pt>
                <c:pt idx="57328">
                  <c:v>9.9881048313860283</c:v>
                </c:pt>
                <c:pt idx="57329">
                  <c:v>10.006004355564988</c:v>
                </c:pt>
                <c:pt idx="57330">
                  <c:v>9.9517269290693946</c:v>
                </c:pt>
                <c:pt idx="57331">
                  <c:v>9.8940321873741155</c:v>
                </c:pt>
                <c:pt idx="57332">
                  <c:v>9.9399662601181085</c:v>
                </c:pt>
                <c:pt idx="57333">
                  <c:v>10.086394261163482</c:v>
                </c:pt>
                <c:pt idx="57334">
                  <c:v>10.285899489762713</c:v>
                </c:pt>
                <c:pt idx="57335">
                  <c:v>10.396682876904409</c:v>
                </c:pt>
                <c:pt idx="57336">
                  <c:v>10.273709215709918</c:v>
                </c:pt>
                <c:pt idx="57337">
                  <c:v>9.9134525448802933</c:v>
                </c:pt>
                <c:pt idx="57338">
                  <c:v>9.4742741637143624</c:v>
                </c:pt>
                <c:pt idx="57339">
                  <c:v>9.0690061514943761</c:v>
                </c:pt>
                <c:pt idx="57340">
                  <c:v>8.8426764489844309</c:v>
                </c:pt>
                <c:pt idx="57341">
                  <c:v>9.0151774753775946</c:v>
                </c:pt>
                <c:pt idx="57342">
                  <c:v>9.5491660652275421</c:v>
                </c:pt>
                <c:pt idx="57343">
                  <c:v>10.108506810717325</c:v>
                </c:pt>
                <c:pt idx="57344">
                  <c:v>10.527388396629762</c:v>
                </c:pt>
                <c:pt idx="57345">
                  <c:v>10.767696580064971</c:v>
                </c:pt>
                <c:pt idx="57346">
                  <c:v>10.75829960304951</c:v>
                </c:pt>
                <c:pt idx="57347">
                  <c:v>10.541801590917103</c:v>
                </c:pt>
                <c:pt idx="57348">
                  <c:v>10.279244689238171</c:v>
                </c:pt>
                <c:pt idx="57349">
                  <c:v>10.15823988879508</c:v>
                </c:pt>
                <c:pt idx="57350">
                  <c:v>10.185941945905343</c:v>
                </c:pt>
                <c:pt idx="57351">
                  <c:v>10.166586892161931</c:v>
                </c:pt>
                <c:pt idx="57352">
                  <c:v>10.025751174658081</c:v>
                </c:pt>
                <c:pt idx="57353">
                  <c:v>9.7963920967622542</c:v>
                </c:pt>
                <c:pt idx="57354">
                  <c:v>9.6192341593342814</c:v>
                </c:pt>
                <c:pt idx="57355">
                  <c:v>9.5016324628659294</c:v>
                </c:pt>
                <c:pt idx="57356">
                  <c:v>9.4306454421898795</c:v>
                </c:pt>
                <c:pt idx="57357">
                  <c:v>9.4170253560179571</c:v>
                </c:pt>
                <c:pt idx="57358">
                  <c:v>9.4302694648526906</c:v>
                </c:pt>
                <c:pt idx="57359">
                  <c:v>9.5340204246936846</c:v>
                </c:pt>
                <c:pt idx="57360">
                  <c:v>9.7095923114854337</c:v>
                </c:pt>
                <c:pt idx="57361">
                  <c:v>9.8304716208855218</c:v>
                </c:pt>
                <c:pt idx="57362">
                  <c:v>9.9626096442859442</c:v>
                </c:pt>
                <c:pt idx="57363">
                  <c:v>10.297954095427091</c:v>
                </c:pt>
                <c:pt idx="57364">
                  <c:v>10.26052122675379</c:v>
                </c:pt>
                <c:pt idx="57365">
                  <c:v>10.103714624681839</c:v>
                </c:pt>
                <c:pt idx="57366">
                  <c:v>9.9620842856652239</c:v>
                </c:pt>
                <c:pt idx="57367">
                  <c:v>9.9157191288715918</c:v>
                </c:pt>
                <c:pt idx="57368">
                  <c:v>9.9108466283154257</c:v>
                </c:pt>
                <c:pt idx="57369">
                  <c:v>9.8848138971221537</c:v>
                </c:pt>
                <c:pt idx="57370">
                  <c:v>9.8562788419739604</c:v>
                </c:pt>
                <c:pt idx="57371">
                  <c:v>9.8924778780806495</c:v>
                </c:pt>
                <c:pt idx="57372">
                  <c:v>10.033003106435332</c:v>
                </c:pt>
                <c:pt idx="57373">
                  <c:v>10.22623459111642</c:v>
                </c:pt>
                <c:pt idx="57374">
                  <c:v>10.381143978729764</c:v>
                </c:pt>
                <c:pt idx="57375">
                  <c:v>10.372911202666323</c:v>
                </c:pt>
                <c:pt idx="57376">
                  <c:v>10.076316155174888</c:v>
                </c:pt>
                <c:pt idx="57377">
                  <c:v>9.7191813016470121</c:v>
                </c:pt>
                <c:pt idx="57378">
                  <c:v>9.5373589620563592</c:v>
                </c:pt>
                <c:pt idx="57379">
                  <c:v>9.363559587997031</c:v>
                </c:pt>
                <c:pt idx="57380">
                  <c:v>9.2742960577264295</c:v>
                </c:pt>
                <c:pt idx="57381">
                  <c:v>9.3321033106043068</c:v>
                </c:pt>
                <c:pt idx="57382">
                  <c:v>9.536523557960308</c:v>
                </c:pt>
                <c:pt idx="57383">
                  <c:v>9.8549615090464542</c:v>
                </c:pt>
                <c:pt idx="57384">
                  <c:v>10.184476633077923</c:v>
                </c:pt>
                <c:pt idx="57385">
                  <c:v>10.393156022154459</c:v>
                </c:pt>
                <c:pt idx="57386">
                  <c:v>10.38371885025383</c:v>
                </c:pt>
                <c:pt idx="57387">
                  <c:v>10.192375324587578</c:v>
                </c:pt>
                <c:pt idx="57388">
                  <c:v>9.9984415561651403</c:v>
                </c:pt>
                <c:pt idx="57389">
                  <c:v>9.9425550522859805</c:v>
                </c:pt>
                <c:pt idx="57390">
                  <c:v>10.012835727727669</c:v>
                </c:pt>
                <c:pt idx="57391">
                  <c:v>10.147559037185532</c:v>
                </c:pt>
                <c:pt idx="57392">
                  <c:v>10.311442504276243</c:v>
                </c:pt>
                <c:pt idx="57393">
                  <c:v>10.41596584390747</c:v>
                </c:pt>
                <c:pt idx="57394">
                  <c:v>10.416488227741711</c:v>
                </c:pt>
                <c:pt idx="57395">
                  <c:v>10.204732053744356</c:v>
                </c:pt>
                <c:pt idx="57396">
                  <c:v>9.8809153170894035</c:v>
                </c:pt>
                <c:pt idx="57397">
                  <c:v>9.6418929819060875</c:v>
                </c:pt>
                <c:pt idx="57398">
                  <c:v>9.4986728383502932</c:v>
                </c:pt>
                <c:pt idx="57399">
                  <c:v>9.4095393270369083</c:v>
                </c:pt>
                <c:pt idx="57400">
                  <c:v>9.3629077383455943</c:v>
                </c:pt>
                <c:pt idx="57401">
                  <c:v>9.3646542956158161</c:v>
                </c:pt>
                <c:pt idx="57402">
                  <c:v>9.5089375501124014</c:v>
                </c:pt>
                <c:pt idx="57403">
                  <c:v>9.7358876566265113</c:v>
                </c:pt>
                <c:pt idx="57404">
                  <c:v>9.9377759287248573</c:v>
                </c:pt>
                <c:pt idx="57405">
                  <c:v>10.205318654766472</c:v>
                </c:pt>
                <c:pt idx="57406">
                  <c:v>10.463909303520143</c:v>
                </c:pt>
                <c:pt idx="57407">
                  <c:v>10.700466856607006</c:v>
                </c:pt>
                <c:pt idx="57408">
                  <c:v>10.826627735982902</c:v>
                </c:pt>
                <c:pt idx="57409">
                  <c:v>10.755436216166299</c:v>
                </c:pt>
                <c:pt idx="57410">
                  <c:v>10.536336305331586</c:v>
                </c:pt>
                <c:pt idx="57411">
                  <c:v>10.309837639955585</c:v>
                </c:pt>
                <c:pt idx="57412">
                  <c:v>10.071345362338608</c:v>
                </c:pt>
                <c:pt idx="57413">
                  <c:v>9.8116767536407927</c:v>
                </c:pt>
                <c:pt idx="57414">
                  <c:v>9.4487705533421842</c:v>
                </c:pt>
                <c:pt idx="57415">
                  <c:v>9.094235859402545</c:v>
                </c:pt>
                <c:pt idx="57416">
                  <c:v>8.8005743025740664</c:v>
                </c:pt>
                <c:pt idx="57417">
                  <c:v>8.6701548516346456</c:v>
                </c:pt>
                <c:pt idx="57418">
                  <c:v>8.6688807640128172</c:v>
                </c:pt>
                <c:pt idx="57419">
                  <c:v>9.0056447578966043</c:v>
                </c:pt>
                <c:pt idx="57420">
                  <c:v>8.9020016410935572</c:v>
                </c:pt>
                <c:pt idx="57421">
                  <c:v>9.0468205561572521</c:v>
                </c:pt>
                <c:pt idx="57422">
                  <c:v>9.749871703045546</c:v>
                </c:pt>
                <c:pt idx="57423">
                  <c:v>9.7865745860921898</c:v>
                </c:pt>
                <c:pt idx="57424">
                  <c:v>9.7914805437427219</c:v>
                </c:pt>
                <c:pt idx="57425">
                  <c:v>10.08139139600935</c:v>
                </c:pt>
                <c:pt idx="57426">
                  <c:v>10.270438343347038</c:v>
                </c:pt>
                <c:pt idx="57427">
                  <c:v>10.477121683065</c:v>
                </c:pt>
                <c:pt idx="57428">
                  <c:v>10.52887362419475</c:v>
                </c:pt>
                <c:pt idx="57429">
                  <c:v>10.607045778344261</c:v>
                </c:pt>
                <c:pt idx="57430">
                  <c:v>10.673901272895652</c:v>
                </c:pt>
                <c:pt idx="57431">
                  <c:v>10.525814440508812</c:v>
                </c:pt>
                <c:pt idx="57432">
                  <c:v>10.296491619567998</c:v>
                </c:pt>
                <c:pt idx="57433">
                  <c:v>9.9583191207470243</c:v>
                </c:pt>
                <c:pt idx="57434">
                  <c:v>9.4798532854574855</c:v>
                </c:pt>
                <c:pt idx="57435">
                  <c:v>9.1678167241226074</c:v>
                </c:pt>
                <c:pt idx="57436">
                  <c:v>9.0787154793640443</c:v>
                </c:pt>
                <c:pt idx="57437">
                  <c:v>8.9884818145535537</c:v>
                </c:pt>
                <c:pt idx="57438">
                  <c:v>8.8374106641581935</c:v>
                </c:pt>
                <c:pt idx="57439">
                  <c:v>9.1420140284093296</c:v>
                </c:pt>
                <c:pt idx="57440">
                  <c:v>9.4521413775436116</c:v>
                </c:pt>
                <c:pt idx="57441">
                  <c:v>9.4041181817186548</c:v>
                </c:pt>
                <c:pt idx="57442">
                  <c:v>9.2119122144229983</c:v>
                </c:pt>
                <c:pt idx="57443">
                  <c:v>8.9835855035333907</c:v>
                </c:pt>
                <c:pt idx="57444">
                  <c:v>8.7288528262565084</c:v>
                </c:pt>
                <c:pt idx="57445">
                  <c:v>8.7279773425216387</c:v>
                </c:pt>
                <c:pt idx="57446">
                  <c:v>9.2545479842043825</c:v>
                </c:pt>
                <c:pt idx="57447">
                  <c:v>10.040557696049808</c:v>
                </c:pt>
                <c:pt idx="57448">
                  <c:v>10.925610035595758</c:v>
                </c:pt>
                <c:pt idx="57449">
                  <c:v>11.279961208438737</c:v>
                </c:pt>
                <c:pt idx="57450">
                  <c:v>11.457832420891625</c:v>
                </c:pt>
                <c:pt idx="57451">
                  <c:v>13.281037387433392</c:v>
                </c:pt>
                <c:pt idx="57452">
                  <c:v>10.865752927307616</c:v>
                </c:pt>
                <c:pt idx="57453">
                  <c:v>10.067735602966073</c:v>
                </c:pt>
                <c:pt idx="57454">
                  <c:v>9.4892618366030614</c:v>
                </c:pt>
                <c:pt idx="57455">
                  <c:v>9.4055722667216877</c:v>
                </c:pt>
                <c:pt idx="57456">
                  <c:v>9.3336594925699199</c:v>
                </c:pt>
                <c:pt idx="57457">
                  <c:v>8.9910635892894231</c:v>
                </c:pt>
                <c:pt idx="57458">
                  <c:v>8.7319552450142126</c:v>
                </c:pt>
                <c:pt idx="57459">
                  <c:v>9.2055420445830212</c:v>
                </c:pt>
                <c:pt idx="57460">
                  <c:v>9.6120476554241598</c:v>
                </c:pt>
                <c:pt idx="57461">
                  <c:v>9.8501576980127616</c:v>
                </c:pt>
                <c:pt idx="57462">
                  <c:v>10.606132270666565</c:v>
                </c:pt>
                <c:pt idx="57463">
                  <c:v>10.671418299843674</c:v>
                </c:pt>
                <c:pt idx="57464">
                  <c:v>10.009908958285823</c:v>
                </c:pt>
                <c:pt idx="57465">
                  <c:v>10.778170477933038</c:v>
                </c:pt>
                <c:pt idx="57466">
                  <c:v>10.997987769349219</c:v>
                </c:pt>
                <c:pt idx="57467">
                  <c:v>11.030392952686332</c:v>
                </c:pt>
                <c:pt idx="57468">
                  <c:v>11.10881583447005</c:v>
                </c:pt>
                <c:pt idx="57469">
                  <c:v>11.147919563441656</c:v>
                </c:pt>
                <c:pt idx="57470">
                  <c:v>10.814887245587425</c:v>
                </c:pt>
                <c:pt idx="57471">
                  <c:v>10.325690445810114</c:v>
                </c:pt>
                <c:pt idx="57472">
                  <c:v>10.288484183450091</c:v>
                </c:pt>
                <c:pt idx="57473">
                  <c:v>10.403644201408385</c:v>
                </c:pt>
                <c:pt idx="57474">
                  <c:v>10.236712092946426</c:v>
                </c:pt>
                <c:pt idx="57475">
                  <c:v>10.144353514047484</c:v>
                </c:pt>
                <c:pt idx="57476">
                  <c:v>9.9296756907664676</c:v>
                </c:pt>
                <c:pt idx="57477">
                  <c:v>9.6100126293818651</c:v>
                </c:pt>
                <c:pt idx="57478">
                  <c:v>9.0870471555752133</c:v>
                </c:pt>
                <c:pt idx="57479">
                  <c:v>8.563100870631116</c:v>
                </c:pt>
                <c:pt idx="57480">
                  <c:v>8.2002277925185023</c:v>
                </c:pt>
                <c:pt idx="57481">
                  <c:v>7.9513737633340398</c:v>
                </c:pt>
                <c:pt idx="57482">
                  <c:v>7.8836436688667995</c:v>
                </c:pt>
                <c:pt idx="57483">
                  <c:v>8.0563013221666431</c:v>
                </c:pt>
                <c:pt idx="57484">
                  <c:v>8.418306257226936</c:v>
                </c:pt>
                <c:pt idx="57485">
                  <c:v>8.8688423081881389</c:v>
                </c:pt>
                <c:pt idx="57486">
                  <c:v>9.3928969405310028</c:v>
                </c:pt>
                <c:pt idx="57487">
                  <c:v>9.9190470784222651</c:v>
                </c:pt>
                <c:pt idx="57488">
                  <c:v>10.407923129570801</c:v>
                </c:pt>
                <c:pt idx="57489">
                  <c:v>10.90855817082833</c:v>
                </c:pt>
                <c:pt idx="57490">
                  <c:v>12.012345948168958</c:v>
                </c:pt>
                <c:pt idx="57491">
                  <c:v>12.522468647402413</c:v>
                </c:pt>
                <c:pt idx="57492">
                  <c:v>12.146570494405758</c:v>
                </c:pt>
                <c:pt idx="57493">
                  <c:v>11.061195438309866</c:v>
                </c:pt>
                <c:pt idx="57494">
                  <c:v>10.186096397072262</c:v>
                </c:pt>
                <c:pt idx="57495">
                  <c:v>9.2577415408538357</c:v>
                </c:pt>
                <c:pt idx="57496">
                  <c:v>8.5171084980943501</c:v>
                </c:pt>
                <c:pt idx="57497">
                  <c:v>8.2078817997580877</c:v>
                </c:pt>
                <c:pt idx="57498">
                  <c:v>8.0164072968726714</c:v>
                </c:pt>
                <c:pt idx="57499">
                  <c:v>8.002645404443097</c:v>
                </c:pt>
                <c:pt idx="57500">
                  <c:v>8.2597813723619087</c:v>
                </c:pt>
                <c:pt idx="57501">
                  <c:v>8.8193829132794193</c:v>
                </c:pt>
                <c:pt idx="57502">
                  <c:v>9.5979083350391559</c:v>
                </c:pt>
                <c:pt idx="57503">
                  <c:v>10.440818418131952</c:v>
                </c:pt>
                <c:pt idx="57504">
                  <c:v>11.244728681247436</c:v>
                </c:pt>
                <c:pt idx="57505">
                  <c:v>11.650257932648882</c:v>
                </c:pt>
                <c:pt idx="57506">
                  <c:v>11.62498741220049</c:v>
                </c:pt>
                <c:pt idx="57507">
                  <c:v>11.305647710698571</c:v>
                </c:pt>
                <c:pt idx="57508">
                  <c:v>10.740469782873237</c:v>
                </c:pt>
                <c:pt idx="57509">
                  <c:v>10.245919002481962</c:v>
                </c:pt>
                <c:pt idx="57510">
                  <c:v>9.5002779198478784</c:v>
                </c:pt>
                <c:pt idx="57511">
                  <c:v>8.7679175792436528</c:v>
                </c:pt>
                <c:pt idx="57512">
                  <c:v>8.5609132829512813</c:v>
                </c:pt>
                <c:pt idx="57513">
                  <c:v>8.5678114042527103</c:v>
                </c:pt>
                <c:pt idx="57514">
                  <c:v>8.7834298771428916</c:v>
                </c:pt>
                <c:pt idx="57515">
                  <c:v>9.1838086589510244</c:v>
                </c:pt>
                <c:pt idx="57516">
                  <c:v>9.6235557433851966</c:v>
                </c:pt>
                <c:pt idx="57517">
                  <c:v>9.9376104875361353</c:v>
                </c:pt>
                <c:pt idx="57518">
                  <c:v>10.199271613196592</c:v>
                </c:pt>
                <c:pt idx="57519">
                  <c:v>10.231431806621481</c:v>
                </c:pt>
                <c:pt idx="57520">
                  <c:v>10.040736624661157</c:v>
                </c:pt>
                <c:pt idx="57521">
                  <c:v>9.8187575463693193</c:v>
                </c:pt>
                <c:pt idx="57522">
                  <c:v>9.6065195689913239</c:v>
                </c:pt>
                <c:pt idx="57523">
                  <c:v>9.3966403299285375</c:v>
                </c:pt>
                <c:pt idx="57524">
                  <c:v>9.3310874755578332</c:v>
                </c:pt>
                <c:pt idx="57525">
                  <c:v>9.4005001479738883</c:v>
                </c:pt>
                <c:pt idx="57526">
                  <c:v>9.5251292405890773</c:v>
                </c:pt>
                <c:pt idx="57527">
                  <c:v>9.6152722840377898</c:v>
                </c:pt>
                <c:pt idx="57528">
                  <c:v>9.6887528415893378</c:v>
                </c:pt>
                <c:pt idx="57529">
                  <c:v>9.7435273295144711</c:v>
                </c:pt>
                <c:pt idx="57530">
                  <c:v>9.7760213353965888</c:v>
                </c:pt>
                <c:pt idx="57531">
                  <c:v>9.5561594559464975</c:v>
                </c:pt>
                <c:pt idx="57532">
                  <c:v>9.1145903123893124</c:v>
                </c:pt>
                <c:pt idx="57533">
                  <c:v>8.8439887430518613</c:v>
                </c:pt>
                <c:pt idx="57534">
                  <c:v>8.6317085926139683</c:v>
                </c:pt>
                <c:pt idx="57535">
                  <c:v>9.3970582932447293</c:v>
                </c:pt>
                <c:pt idx="57536">
                  <c:v>10.656798530427512</c:v>
                </c:pt>
                <c:pt idx="57537">
                  <c:v>10.977680130719904</c:v>
                </c:pt>
                <c:pt idx="57538">
                  <c:v>11.098477905073954</c:v>
                </c:pt>
                <c:pt idx="57539">
                  <c:v>11.299086995683224</c:v>
                </c:pt>
                <c:pt idx="57540">
                  <c:v>11.185101822320732</c:v>
                </c:pt>
                <c:pt idx="57541">
                  <c:v>11.062361414892223</c:v>
                </c:pt>
                <c:pt idx="57542">
                  <c:v>10.671470960039569</c:v>
                </c:pt>
                <c:pt idx="57543">
                  <c:v>10.523461141580093</c:v>
                </c:pt>
                <c:pt idx="57544">
                  <c:v>10.764817349731056</c:v>
                </c:pt>
                <c:pt idx="57545">
                  <c:v>10.614805409904868</c:v>
                </c:pt>
                <c:pt idx="57546">
                  <c:v>10.279361336294583</c:v>
                </c:pt>
                <c:pt idx="57547">
                  <c:v>9.8521464570053201</c:v>
                </c:pt>
                <c:pt idx="57548">
                  <c:v>9.5062684051005668</c:v>
                </c:pt>
                <c:pt idx="57549">
                  <c:v>9.5393766454133484</c:v>
                </c:pt>
                <c:pt idx="57550">
                  <c:v>9.3699997677829536</c:v>
                </c:pt>
                <c:pt idx="57551">
                  <c:v>9.1437553887014822</c:v>
                </c:pt>
                <c:pt idx="57552">
                  <c:v>9.4727996653525697</c:v>
                </c:pt>
                <c:pt idx="57553">
                  <c:v>9.7100032143946855</c:v>
                </c:pt>
                <c:pt idx="57554">
                  <c:v>9.7276973632863672</c:v>
                </c:pt>
                <c:pt idx="57555">
                  <c:v>9.8282407223619579</c:v>
                </c:pt>
                <c:pt idx="57556">
                  <c:v>9.8603205192073418</c:v>
                </c:pt>
                <c:pt idx="57557">
                  <c:v>9.8642036059614213</c:v>
                </c:pt>
                <c:pt idx="57558">
                  <c:v>9.936391845022305</c:v>
                </c:pt>
                <c:pt idx="57559">
                  <c:v>10.242702761220499</c:v>
                </c:pt>
                <c:pt idx="57560">
                  <c:v>10.464135175299129</c:v>
                </c:pt>
                <c:pt idx="57561">
                  <c:v>10.630927368259799</c:v>
                </c:pt>
                <c:pt idx="57562">
                  <c:v>10.595873914577602</c:v>
                </c:pt>
                <c:pt idx="57563">
                  <c:v>10.4663966253587</c:v>
                </c:pt>
                <c:pt idx="57564">
                  <c:v>10.231684943110533</c:v>
                </c:pt>
                <c:pt idx="57565">
                  <c:v>9.9815955252138018</c:v>
                </c:pt>
                <c:pt idx="57566">
                  <c:v>9.8197658329967474</c:v>
                </c:pt>
                <c:pt idx="57567">
                  <c:v>9.6911726776295595</c:v>
                </c:pt>
                <c:pt idx="57568">
                  <c:v>9.6000991547017023</c:v>
                </c:pt>
                <c:pt idx="57569">
                  <c:v>9.6708357521294239</c:v>
                </c:pt>
                <c:pt idx="57570">
                  <c:v>9.8479971973430569</c:v>
                </c:pt>
                <c:pt idx="57571">
                  <c:v>9.9193674454827452</c:v>
                </c:pt>
                <c:pt idx="57572">
                  <c:v>9.825039955482735</c:v>
                </c:pt>
                <c:pt idx="57573">
                  <c:v>9.6590873394424097</c:v>
                </c:pt>
                <c:pt idx="57574">
                  <c:v>9.4715623414265266</c:v>
                </c:pt>
                <c:pt idx="57575">
                  <c:v>9.2024571848900028</c:v>
                </c:pt>
                <c:pt idx="57576">
                  <c:v>9.1947781248411342</c:v>
                </c:pt>
                <c:pt idx="57577">
                  <c:v>9.1216506879141779</c:v>
                </c:pt>
                <c:pt idx="57578">
                  <c:v>9.1165443474499099</c:v>
                </c:pt>
                <c:pt idx="57579">
                  <c:v>9.1299593218052895</c:v>
                </c:pt>
                <c:pt idx="57580">
                  <c:v>9.1342170689871587</c:v>
                </c:pt>
                <c:pt idx="57581">
                  <c:v>9.1922322120881326</c:v>
                </c:pt>
                <c:pt idx="57582">
                  <c:v>9.4957557020619241</c:v>
                </c:pt>
                <c:pt idx="57583">
                  <c:v>9.8965560547891211</c:v>
                </c:pt>
                <c:pt idx="57584">
                  <c:v>10.277834973790087</c:v>
                </c:pt>
                <c:pt idx="57585">
                  <c:v>10.693828965394127</c:v>
                </c:pt>
                <c:pt idx="57586">
                  <c:v>11.040797782581999</c:v>
                </c:pt>
                <c:pt idx="57587">
                  <c:v>10.993566515937417</c:v>
                </c:pt>
                <c:pt idx="57588">
                  <c:v>10.760707751717057</c:v>
                </c:pt>
                <c:pt idx="57589">
                  <c:v>10.331247719957906</c:v>
                </c:pt>
                <c:pt idx="57590">
                  <c:v>9.7524089068165143</c:v>
                </c:pt>
                <c:pt idx="57591">
                  <c:v>9.3170772516328189</c:v>
                </c:pt>
                <c:pt idx="57592">
                  <c:v>9.0104733716663201</c:v>
                </c:pt>
                <c:pt idx="57593">
                  <c:v>8.9040710497724138</c:v>
                </c:pt>
                <c:pt idx="57594">
                  <c:v>9.0057532211096127</c:v>
                </c:pt>
                <c:pt idx="57595">
                  <c:v>9.3023849488623487</c:v>
                </c:pt>
                <c:pt idx="57596">
                  <c:v>9.6777147913740542</c:v>
                </c:pt>
                <c:pt idx="57597">
                  <c:v>10.093590950708265</c:v>
                </c:pt>
                <c:pt idx="57598">
                  <c:v>10.321004886286969</c:v>
                </c:pt>
                <c:pt idx="57599">
                  <c:v>10.46404094220194</c:v>
                </c:pt>
                <c:pt idx="57600">
                  <c:v>10.42379176225619</c:v>
                </c:pt>
                <c:pt idx="57601">
                  <c:v>10.384125264126155</c:v>
                </c:pt>
                <c:pt idx="57602">
                  <c:v>10.13156309716541</c:v>
                </c:pt>
                <c:pt idx="57603">
                  <c:v>9.8978145189749593</c:v>
                </c:pt>
                <c:pt idx="57604">
                  <c:v>9.680503373663683</c:v>
                </c:pt>
                <c:pt idx="57605">
                  <c:v>9.5193388818486682</c:v>
                </c:pt>
                <c:pt idx="57606">
                  <c:v>9.4212608907527766</c:v>
                </c:pt>
                <c:pt idx="57607">
                  <c:v>9.2766419207624118</c:v>
                </c:pt>
                <c:pt idx="57608">
                  <c:v>9.5029533299583928</c:v>
                </c:pt>
                <c:pt idx="57609">
                  <c:v>9.8678677375707498</c:v>
                </c:pt>
                <c:pt idx="57610">
                  <c:v>9.887033692859001</c:v>
                </c:pt>
                <c:pt idx="57611">
                  <c:v>9.7490962817219522</c:v>
                </c:pt>
                <c:pt idx="57612">
                  <c:v>9.7331339299969599</c:v>
                </c:pt>
                <c:pt idx="57613">
                  <c:v>9.754737852726695</c:v>
                </c:pt>
                <c:pt idx="57614">
                  <c:v>9.9121569997409473</c:v>
                </c:pt>
                <c:pt idx="57615">
                  <c:v>10.137800144759119</c:v>
                </c:pt>
                <c:pt idx="57616">
                  <c:v>10.318159257439719</c:v>
                </c:pt>
                <c:pt idx="57617">
                  <c:v>10.486682753291701</c:v>
                </c:pt>
                <c:pt idx="57618">
                  <c:v>10.546327009594608</c:v>
                </c:pt>
                <c:pt idx="57619">
                  <c:v>10.375659064059112</c:v>
                </c:pt>
                <c:pt idx="57620">
                  <c:v>10.077054989396395</c:v>
                </c:pt>
                <c:pt idx="57621">
                  <c:v>9.7955663129357351</c:v>
                </c:pt>
                <c:pt idx="57622">
                  <c:v>9.5868298014872053</c:v>
                </c:pt>
                <c:pt idx="57623">
                  <c:v>9.4049009934955787</c:v>
                </c:pt>
                <c:pt idx="57624">
                  <c:v>9.3619751453689606</c:v>
                </c:pt>
                <c:pt idx="57625">
                  <c:v>9.4634399355277772</c:v>
                </c:pt>
                <c:pt idx="57626">
                  <c:v>9.5587182181482042</c:v>
                </c:pt>
                <c:pt idx="57627">
                  <c:v>9.6046057897174588</c:v>
                </c:pt>
                <c:pt idx="57628">
                  <c:v>9.5993673322834372</c:v>
                </c:pt>
                <c:pt idx="57629">
                  <c:v>9.5626714781515414</c:v>
                </c:pt>
                <c:pt idx="57630">
                  <c:v>9.5032295360770593</c:v>
                </c:pt>
                <c:pt idx="57631">
                  <c:v>9.4769842394619612</c:v>
                </c:pt>
                <c:pt idx="57632">
                  <c:v>9.5292334234192531</c:v>
                </c:pt>
                <c:pt idx="57633">
                  <c:v>9.6479001978174619</c:v>
                </c:pt>
                <c:pt idx="57634">
                  <c:v>9.7593867130923915</c:v>
                </c:pt>
                <c:pt idx="57635">
                  <c:v>9.8250373145797578</c:v>
                </c:pt>
                <c:pt idx="57636">
                  <c:v>9.8349387129900379</c:v>
                </c:pt>
                <c:pt idx="57637">
                  <c:v>9.8403077838861304</c:v>
                </c:pt>
                <c:pt idx="57638">
                  <c:v>9.9125040085226654</c:v>
                </c:pt>
                <c:pt idx="57639">
                  <c:v>10.051685542247787</c:v>
                </c:pt>
                <c:pt idx="57640">
                  <c:v>10.183170453525062</c:v>
                </c:pt>
                <c:pt idx="57641">
                  <c:v>10.277186112889089</c:v>
                </c:pt>
                <c:pt idx="57642">
                  <c:v>10.274671521934501</c:v>
                </c:pt>
                <c:pt idx="57643">
                  <c:v>10.202679134234387</c:v>
                </c:pt>
                <c:pt idx="57644">
                  <c:v>10.140820845800411</c:v>
                </c:pt>
                <c:pt idx="57645">
                  <c:v>10.067881488620735</c:v>
                </c:pt>
                <c:pt idx="57646">
                  <c:v>9.9980627011000873</c:v>
                </c:pt>
                <c:pt idx="57647">
                  <c:v>9.9251705252328062</c:v>
                </c:pt>
                <c:pt idx="57648">
                  <c:v>9.8239026082008518</c:v>
                </c:pt>
                <c:pt idx="57649">
                  <c:v>9.6888561645456903</c:v>
                </c:pt>
                <c:pt idx="57650">
                  <c:v>9.5617133761164403</c:v>
                </c:pt>
                <c:pt idx="57651">
                  <c:v>9.4830644591691335</c:v>
                </c:pt>
                <c:pt idx="57652">
                  <c:v>9.5043945702776416</c:v>
                </c:pt>
                <c:pt idx="57653">
                  <c:v>9.6585678129294337</c:v>
                </c:pt>
                <c:pt idx="57654">
                  <c:v>9.8718157683715706</c:v>
                </c:pt>
                <c:pt idx="57655">
                  <c:v>10.035878010041401</c:v>
                </c:pt>
                <c:pt idx="57656">
                  <c:v>10.130409657474196</c:v>
                </c:pt>
                <c:pt idx="57657">
                  <c:v>10.132071494573161</c:v>
                </c:pt>
                <c:pt idx="57658">
                  <c:v>10.039406244463132</c:v>
                </c:pt>
                <c:pt idx="57659">
                  <c:v>9.8606179950710988</c:v>
                </c:pt>
                <c:pt idx="57660">
                  <c:v>9.6196363310379986</c:v>
                </c:pt>
                <c:pt idx="57661">
                  <c:v>9.4475443493268223</c:v>
                </c:pt>
                <c:pt idx="57662">
                  <c:v>9.3799483568061532</c:v>
                </c:pt>
                <c:pt idx="57663">
                  <c:v>9.3887126271410963</c:v>
                </c:pt>
                <c:pt idx="57664">
                  <c:v>9.5064671632942606</c:v>
                </c:pt>
                <c:pt idx="57665">
                  <c:v>9.6937312745589228</c:v>
                </c:pt>
                <c:pt idx="57666">
                  <c:v>9.9557043153133407</c:v>
                </c:pt>
                <c:pt idx="57667">
                  <c:v>10.181967075374018</c:v>
                </c:pt>
                <c:pt idx="57668">
                  <c:v>10.337422092515119</c:v>
                </c:pt>
                <c:pt idx="57669">
                  <c:v>10.39679999190702</c:v>
                </c:pt>
                <c:pt idx="57670">
                  <c:v>10.399748397761352</c:v>
                </c:pt>
                <c:pt idx="57671">
                  <c:v>10.329384253145072</c:v>
                </c:pt>
                <c:pt idx="57672">
                  <c:v>10.182497823099276</c:v>
                </c:pt>
                <c:pt idx="57673">
                  <c:v>10.006064467871409</c:v>
                </c:pt>
                <c:pt idx="57674">
                  <c:v>9.7707664129232974</c:v>
                </c:pt>
                <c:pt idx="57675">
                  <c:v>9.4723350259271566</c:v>
                </c:pt>
                <c:pt idx="57676">
                  <c:v>9.2304062177309198</c:v>
                </c:pt>
                <c:pt idx="57677">
                  <c:v>9.1228448175967447</c:v>
                </c:pt>
                <c:pt idx="57678">
                  <c:v>9.2135528855732858</c:v>
                </c:pt>
                <c:pt idx="57679">
                  <c:v>9.5302202381780319</c:v>
                </c:pt>
                <c:pt idx="57680">
                  <c:v>9.946559763009347</c:v>
                </c:pt>
                <c:pt idx="57681">
                  <c:v>10.241727156610258</c:v>
                </c:pt>
                <c:pt idx="57682">
                  <c:v>10.402859256358456</c:v>
                </c:pt>
                <c:pt idx="57683">
                  <c:v>10.434149603353442</c:v>
                </c:pt>
                <c:pt idx="57684">
                  <c:v>10.36929225152506</c:v>
                </c:pt>
                <c:pt idx="57685">
                  <c:v>10.234836232505756</c:v>
                </c:pt>
                <c:pt idx="57686">
                  <c:v>9.9425898446942913</c:v>
                </c:pt>
                <c:pt idx="57687">
                  <c:v>9.587920731058297</c:v>
                </c:pt>
                <c:pt idx="57688">
                  <c:v>9.3204430266197278</c:v>
                </c:pt>
                <c:pt idx="57689">
                  <c:v>9.3336410004573498</c:v>
                </c:pt>
                <c:pt idx="57690">
                  <c:v>9.6730342970480017</c:v>
                </c:pt>
                <c:pt idx="57691">
                  <c:v>10.142819468584991</c:v>
                </c:pt>
                <c:pt idx="57692">
                  <c:v>10.583673817658696</c:v>
                </c:pt>
                <c:pt idx="57693">
                  <c:v>10.931120131397043</c:v>
                </c:pt>
                <c:pt idx="57694">
                  <c:v>11.106272527824105</c:v>
                </c:pt>
                <c:pt idx="57695">
                  <c:v>10.950981055351864</c:v>
                </c:pt>
                <c:pt idx="57696">
                  <c:v>10.575339396060231</c:v>
                </c:pt>
                <c:pt idx="57697">
                  <c:v>10.101704805862472</c:v>
                </c:pt>
                <c:pt idx="57698">
                  <c:v>9.6569573714584962</c:v>
                </c:pt>
                <c:pt idx="57699">
                  <c:v>9.2846783521657734</c:v>
                </c:pt>
                <c:pt idx="57700">
                  <c:v>8.9549891068644314</c:v>
                </c:pt>
                <c:pt idx="57701">
                  <c:v>8.7616711031683874</c:v>
                </c:pt>
                <c:pt idx="57702">
                  <c:v>8.6068140541143592</c:v>
                </c:pt>
                <c:pt idx="57703">
                  <c:v>8.3598055182109654</c:v>
                </c:pt>
                <c:pt idx="57704">
                  <c:v>8.0659982495671319</c:v>
                </c:pt>
                <c:pt idx="57705">
                  <c:v>7.7937789036260705</c:v>
                </c:pt>
                <c:pt idx="57706">
                  <c:v>7.5284740882663286</c:v>
                </c:pt>
                <c:pt idx="57707">
                  <c:v>7.4003907700295253</c:v>
                </c:pt>
                <c:pt idx="57708">
                  <c:v>7.6153822538780584</c:v>
                </c:pt>
                <c:pt idx="57709">
                  <c:v>8.3502524123220123</c:v>
                </c:pt>
                <c:pt idx="57710">
                  <c:v>9.5987610338834699</c:v>
                </c:pt>
                <c:pt idx="57711">
                  <c:v>11.164031644241737</c:v>
                </c:pt>
                <c:pt idx="57712">
                  <c:v>13.045521994280408</c:v>
                </c:pt>
                <c:pt idx="57713">
                  <c:v>14.775549481617686</c:v>
                </c:pt>
                <c:pt idx="57714">
                  <c:v>15.519057072186445</c:v>
                </c:pt>
                <c:pt idx="57715">
                  <c:v>15.103011701560691</c:v>
                </c:pt>
                <c:pt idx="57716">
                  <c:v>13.70222677562206</c:v>
                </c:pt>
                <c:pt idx="57717">
                  <c:v>11.541334612789422</c:v>
                </c:pt>
                <c:pt idx="57718">
                  <c:v>9.4776934195589071</c:v>
                </c:pt>
                <c:pt idx="57719">
                  <c:v>7.8184419232784554</c:v>
                </c:pt>
                <c:pt idx="57720">
                  <c:v>6.6597122738917882</c:v>
                </c:pt>
                <c:pt idx="57721">
                  <c:v>6.1080615993877831</c:v>
                </c:pt>
                <c:pt idx="57722">
                  <c:v>6.2136455897961884</c:v>
                </c:pt>
                <c:pt idx="57723">
                  <c:v>6.8540574150149203</c:v>
                </c:pt>
                <c:pt idx="57724">
                  <c:v>7.8333921479636546</c:v>
                </c:pt>
                <c:pt idx="57725">
                  <c:v>8.9663495483398208</c:v>
                </c:pt>
                <c:pt idx="57726">
                  <c:v>10.094950877829383</c:v>
                </c:pt>
                <c:pt idx="57727">
                  <c:v>11.064212000822952</c:v>
                </c:pt>
                <c:pt idx="57728">
                  <c:v>11.843417961416471</c:v>
                </c:pt>
                <c:pt idx="57729">
                  <c:v>12.246270360921764</c:v>
                </c:pt>
                <c:pt idx="57730">
                  <c:v>12.315963741638885</c:v>
                </c:pt>
                <c:pt idx="57731">
                  <c:v>12.022323784832592</c:v>
                </c:pt>
                <c:pt idx="57732">
                  <c:v>11.518233601379634</c:v>
                </c:pt>
                <c:pt idx="57733">
                  <c:v>10.84268382959584</c:v>
                </c:pt>
                <c:pt idx="57734">
                  <c:v>10.039505684104347</c:v>
                </c:pt>
                <c:pt idx="57735">
                  <c:v>9.3071535467704596</c:v>
                </c:pt>
                <c:pt idx="57736">
                  <c:v>8.7284364202381752</c:v>
                </c:pt>
                <c:pt idx="57737">
                  <c:v>8.3156220843623014</c:v>
                </c:pt>
                <c:pt idx="57738">
                  <c:v>8.170517192881297</c:v>
                </c:pt>
                <c:pt idx="57739">
                  <c:v>8.2846754520127455</c:v>
                </c:pt>
                <c:pt idx="57740">
                  <c:v>8.6970905849478815</c:v>
                </c:pt>
                <c:pt idx="57741">
                  <c:v>9.196450657770562</c:v>
                </c:pt>
                <c:pt idx="57742">
                  <c:v>9.7270262418858007</c:v>
                </c:pt>
                <c:pt idx="57743">
                  <c:v>10.23287865568652</c:v>
                </c:pt>
                <c:pt idx="57744">
                  <c:v>10.583291670739445</c:v>
                </c:pt>
                <c:pt idx="57745">
                  <c:v>10.732013268231373</c:v>
                </c:pt>
                <c:pt idx="57746">
                  <c:v>10.723727411829232</c:v>
                </c:pt>
                <c:pt idx="57747">
                  <c:v>10.586946064059168</c:v>
                </c:pt>
                <c:pt idx="57748">
                  <c:v>10.409086675395137</c:v>
                </c:pt>
                <c:pt idx="57749">
                  <c:v>10.252580463752585</c:v>
                </c:pt>
                <c:pt idx="57750">
                  <c:v>10.106690765200955</c:v>
                </c:pt>
                <c:pt idx="57751">
                  <c:v>9.9687645834459264</c:v>
                </c:pt>
                <c:pt idx="57752">
                  <c:v>9.7802115012666722</c:v>
                </c:pt>
                <c:pt idx="57753">
                  <c:v>9.5854251908678343</c:v>
                </c:pt>
                <c:pt idx="57754">
                  <c:v>9.4480143475139737</c:v>
                </c:pt>
                <c:pt idx="57755">
                  <c:v>9.4590870346626783</c:v>
                </c:pt>
                <c:pt idx="57756">
                  <c:v>9.6137464243662585</c:v>
                </c:pt>
                <c:pt idx="57757">
                  <c:v>9.8311714165965736</c:v>
                </c:pt>
                <c:pt idx="57758">
                  <c:v>9.9538389783696815</c:v>
                </c:pt>
                <c:pt idx="57759">
                  <c:v>9.965875057704169</c:v>
                </c:pt>
                <c:pt idx="57760">
                  <c:v>9.8884996664876592</c:v>
                </c:pt>
                <c:pt idx="57761">
                  <c:v>9.7429879854689876</c:v>
                </c:pt>
                <c:pt idx="57762">
                  <c:v>9.6475684483300039</c:v>
                </c:pt>
                <c:pt idx="57763">
                  <c:v>9.6714571658336901</c:v>
                </c:pt>
                <c:pt idx="57764">
                  <c:v>9.8166559036977521</c:v>
                </c:pt>
                <c:pt idx="57765">
                  <c:v>10.013213568472842</c:v>
                </c:pt>
                <c:pt idx="57766">
                  <c:v>10.157666325687403</c:v>
                </c:pt>
                <c:pt idx="57767">
                  <c:v>10.202774429552578</c:v>
                </c:pt>
                <c:pt idx="57768">
                  <c:v>10.098302508549605</c:v>
                </c:pt>
                <c:pt idx="57769">
                  <c:v>9.8806014045371633</c:v>
                </c:pt>
                <c:pt idx="57770">
                  <c:v>9.6955033630613272</c:v>
                </c:pt>
                <c:pt idx="57771">
                  <c:v>9.6319565012514463</c:v>
                </c:pt>
                <c:pt idx="57772">
                  <c:v>9.684825995366765</c:v>
                </c:pt>
                <c:pt idx="57773">
                  <c:v>9.8211235441717655</c:v>
                </c:pt>
                <c:pt idx="57774">
                  <c:v>9.9270348049785415</c:v>
                </c:pt>
                <c:pt idx="57775">
                  <c:v>9.9063858712033799</c:v>
                </c:pt>
                <c:pt idx="57776">
                  <c:v>9.760178933148401</c:v>
                </c:pt>
                <c:pt idx="57777">
                  <c:v>9.6230909320540565</c:v>
                </c:pt>
                <c:pt idx="57778">
                  <c:v>9.5926537726169467</c:v>
                </c:pt>
                <c:pt idx="57779">
                  <c:v>9.7274430929816251</c:v>
                </c:pt>
                <c:pt idx="57780">
                  <c:v>9.9462061004241953</c:v>
                </c:pt>
                <c:pt idx="57781">
                  <c:v>10.103682259942042</c:v>
                </c:pt>
                <c:pt idx="57782">
                  <c:v>10.155238320298507</c:v>
                </c:pt>
                <c:pt idx="57783">
                  <c:v>10.07937052690548</c:v>
                </c:pt>
                <c:pt idx="57784">
                  <c:v>9.8634375670669847</c:v>
                </c:pt>
                <c:pt idx="57785">
                  <c:v>9.6661278410460927</c:v>
                </c:pt>
                <c:pt idx="57786">
                  <c:v>9.6304586188208621</c:v>
                </c:pt>
                <c:pt idx="57787">
                  <c:v>9.7331050903121987</c:v>
                </c:pt>
                <c:pt idx="57788">
                  <c:v>9.8785742846526539</c:v>
                </c:pt>
                <c:pt idx="57789">
                  <c:v>9.9615973952152661</c:v>
                </c:pt>
                <c:pt idx="57790">
                  <c:v>9.9386934391877375</c:v>
                </c:pt>
                <c:pt idx="57791">
                  <c:v>9.8320730342932183</c:v>
                </c:pt>
                <c:pt idx="57792">
                  <c:v>9.7644078803366874</c:v>
                </c:pt>
                <c:pt idx="57793">
                  <c:v>9.789528544718328</c:v>
                </c:pt>
                <c:pt idx="57794">
                  <c:v>9.8801933908474098</c:v>
                </c:pt>
                <c:pt idx="57795">
                  <c:v>10.076514333895888</c:v>
                </c:pt>
                <c:pt idx="57796">
                  <c:v>10.192013139459752</c:v>
                </c:pt>
                <c:pt idx="57797">
                  <c:v>10.216546158978558</c:v>
                </c:pt>
                <c:pt idx="57798">
                  <c:v>10.202210867094379</c:v>
                </c:pt>
                <c:pt idx="57799">
                  <c:v>10.148667754136531</c:v>
                </c:pt>
                <c:pt idx="57800">
                  <c:v>10.007339693441688</c:v>
                </c:pt>
                <c:pt idx="57801">
                  <c:v>9.5489256723154341</c:v>
                </c:pt>
                <c:pt idx="57802">
                  <c:v>9.7173705733795543</c:v>
                </c:pt>
                <c:pt idx="57803">
                  <c:v>9.8585570946005934</c:v>
                </c:pt>
                <c:pt idx="57804">
                  <c:v>9.7828910772078892</c:v>
                </c:pt>
                <c:pt idx="57805">
                  <c:v>9.6636327246859164</c:v>
                </c:pt>
                <c:pt idx="57806">
                  <c:v>9.6161222699386855</c:v>
                </c:pt>
                <c:pt idx="57807">
                  <c:v>9.6333560252261368</c:v>
                </c:pt>
                <c:pt idx="57808">
                  <c:v>9.6775069270655525</c:v>
                </c:pt>
                <c:pt idx="57809">
                  <c:v>9.8057619853984264</c:v>
                </c:pt>
                <c:pt idx="57810">
                  <c:v>9.9359218966661711</c:v>
                </c:pt>
                <c:pt idx="57811">
                  <c:v>9.9598663552386384</c:v>
                </c:pt>
                <c:pt idx="57812">
                  <c:v>9.9397970536066822</c:v>
                </c:pt>
                <c:pt idx="57813">
                  <c:v>9.9405906347674389</c:v>
                </c:pt>
                <c:pt idx="57814">
                  <c:v>9.9001804423541166</c:v>
                </c:pt>
                <c:pt idx="57815">
                  <c:v>9.8888322595973239</c:v>
                </c:pt>
                <c:pt idx="57816">
                  <c:v>9.9479093476379763</c:v>
                </c:pt>
                <c:pt idx="57817">
                  <c:v>9.9385273132406073</c:v>
                </c:pt>
                <c:pt idx="57818">
                  <c:v>9.9237074659055562</c:v>
                </c:pt>
                <c:pt idx="57819">
                  <c:v>9.8105578393475845</c:v>
                </c:pt>
                <c:pt idx="57820">
                  <c:v>9.6654795260523851</c:v>
                </c:pt>
                <c:pt idx="57821">
                  <c:v>9.5374260666602098</c:v>
                </c:pt>
                <c:pt idx="57822">
                  <c:v>9.4851496007208969</c:v>
                </c:pt>
                <c:pt idx="57823">
                  <c:v>9.4526523237359967</c:v>
                </c:pt>
                <c:pt idx="57824">
                  <c:v>9.4470667343880006</c:v>
                </c:pt>
                <c:pt idx="57825">
                  <c:v>9.4616103070547588</c:v>
                </c:pt>
                <c:pt idx="57826">
                  <c:v>9.510690867256276</c:v>
                </c:pt>
                <c:pt idx="57827">
                  <c:v>9.5566380523714471</c:v>
                </c:pt>
                <c:pt idx="57828">
                  <c:v>9.6123140797968283</c:v>
                </c:pt>
                <c:pt idx="57829">
                  <c:v>9.7483826494043218</c:v>
                </c:pt>
                <c:pt idx="57830">
                  <c:v>9.9303472629575111</c:v>
                </c:pt>
                <c:pt idx="57831">
                  <c:v>10.094985715439092</c:v>
                </c:pt>
                <c:pt idx="57832">
                  <c:v>10.335180972808626</c:v>
                </c:pt>
                <c:pt idx="57833">
                  <c:v>10.636745217389407</c:v>
                </c:pt>
                <c:pt idx="57834">
                  <c:v>10.328809133368871</c:v>
                </c:pt>
                <c:pt idx="57835">
                  <c:v>10.406135269640844</c:v>
                </c:pt>
                <c:pt idx="57836">
                  <c:v>11.027791633077245</c:v>
                </c:pt>
                <c:pt idx="57837">
                  <c:v>10.651062139864434</c:v>
                </c:pt>
                <c:pt idx="57838">
                  <c:v>10.082432913869397</c:v>
                </c:pt>
                <c:pt idx="57839">
                  <c:v>9.5066029984089457</c:v>
                </c:pt>
                <c:pt idx="57840">
                  <c:v>9.0152610902757626</c:v>
                </c:pt>
                <c:pt idx="57841">
                  <c:v>8.7435516937059639</c:v>
                </c:pt>
                <c:pt idx="57842">
                  <c:v>8.8808439106100288</c:v>
                </c:pt>
                <c:pt idx="57843">
                  <c:v>9.1811674793104405</c:v>
                </c:pt>
                <c:pt idx="57844">
                  <c:v>9.4552889341719322</c:v>
                </c:pt>
                <c:pt idx="57845">
                  <c:v>9.7745210510172083</c:v>
                </c:pt>
                <c:pt idx="57846">
                  <c:v>10.08021865717409</c:v>
                </c:pt>
                <c:pt idx="57847">
                  <c:v>10.236707755722614</c:v>
                </c:pt>
                <c:pt idx="57848">
                  <c:v>10.396167116834183</c:v>
                </c:pt>
                <c:pt idx="57849">
                  <c:v>11.264168080739026</c:v>
                </c:pt>
                <c:pt idx="57850">
                  <c:v>11.623691025832599</c:v>
                </c:pt>
                <c:pt idx="57851">
                  <c:v>10.874778422432406</c:v>
                </c:pt>
                <c:pt idx="57852">
                  <c:v>10.305357010266651</c:v>
                </c:pt>
                <c:pt idx="57853">
                  <c:v>9.9039751202035369</c:v>
                </c:pt>
                <c:pt idx="57854">
                  <c:v>9.4935658153949518</c:v>
                </c:pt>
                <c:pt idx="57855">
                  <c:v>9.2055527190857145</c:v>
                </c:pt>
                <c:pt idx="57856">
                  <c:v>8.2502120775486603</c:v>
                </c:pt>
                <c:pt idx="57857">
                  <c:v>8.8029454516487355</c:v>
                </c:pt>
                <c:pt idx="57858">
                  <c:v>9.7474313273262609</c:v>
                </c:pt>
                <c:pt idx="57859">
                  <c:v>9.1716230225715289</c:v>
                </c:pt>
                <c:pt idx="57860">
                  <c:v>8.8439708143467683</c:v>
                </c:pt>
                <c:pt idx="57861">
                  <c:v>9.041079864699519</c:v>
                </c:pt>
                <c:pt idx="57862">
                  <c:v>9.4679606282995596</c:v>
                </c:pt>
                <c:pt idx="57863">
                  <c:v>9.877015427364725</c:v>
                </c:pt>
                <c:pt idx="57864">
                  <c:v>10.233497609776075</c:v>
                </c:pt>
                <c:pt idx="57865">
                  <c:v>10.440880002609392</c:v>
                </c:pt>
                <c:pt idx="57866">
                  <c:v>10.512411875790811</c:v>
                </c:pt>
                <c:pt idx="57867">
                  <c:v>10.473407310673487</c:v>
                </c:pt>
                <c:pt idx="57868">
                  <c:v>10.36221463125295</c:v>
                </c:pt>
                <c:pt idx="57869">
                  <c:v>10.254641144504836</c:v>
                </c:pt>
                <c:pt idx="57870">
                  <c:v>10.228818708815346</c:v>
                </c:pt>
                <c:pt idx="57871">
                  <c:v>10.2662124725444</c:v>
                </c:pt>
                <c:pt idx="57872">
                  <c:v>10.273614669965808</c:v>
                </c:pt>
                <c:pt idx="57873">
                  <c:v>10.205569112720415</c:v>
                </c:pt>
                <c:pt idx="57874">
                  <c:v>10.007329621169463</c:v>
                </c:pt>
                <c:pt idx="57875">
                  <c:v>9.5834237432841611</c:v>
                </c:pt>
                <c:pt idx="57876">
                  <c:v>8.992317298264128</c:v>
                </c:pt>
                <c:pt idx="57877">
                  <c:v>8.4532707445195605</c:v>
                </c:pt>
                <c:pt idx="57878">
                  <c:v>8.2169297288754013</c:v>
                </c:pt>
                <c:pt idx="57879">
                  <c:v>8.4586599798920616</c:v>
                </c:pt>
                <c:pt idx="57880">
                  <c:v>9.3120105582659569</c:v>
                </c:pt>
                <c:pt idx="57881">
                  <c:v>10.455290025793815</c:v>
                </c:pt>
                <c:pt idx="57882">
                  <c:v>11.57242655662966</c:v>
                </c:pt>
                <c:pt idx="57883">
                  <c:v>12.434856497000981</c:v>
                </c:pt>
                <c:pt idx="57884">
                  <c:v>12.793676344019012</c:v>
                </c:pt>
                <c:pt idx="57885">
                  <c:v>12.390733664310819</c:v>
                </c:pt>
                <c:pt idx="57886">
                  <c:v>11.3334723034591</c:v>
                </c:pt>
                <c:pt idx="57887">
                  <c:v>10.116262433718463</c:v>
                </c:pt>
                <c:pt idx="57888">
                  <c:v>8.9568202196641185</c:v>
                </c:pt>
                <c:pt idx="57889">
                  <c:v>8.0648834271952872</c:v>
                </c:pt>
                <c:pt idx="57890">
                  <c:v>7.5559453509779209</c:v>
                </c:pt>
                <c:pt idx="57891">
                  <c:v>7.3881423215431221</c:v>
                </c:pt>
                <c:pt idx="57892">
                  <c:v>7.7378561797775172</c:v>
                </c:pt>
                <c:pt idx="57893">
                  <c:v>8.6453147936176116</c:v>
                </c:pt>
                <c:pt idx="57894">
                  <c:v>9.7149871204425011</c:v>
                </c:pt>
                <c:pt idx="57895">
                  <c:v>10.699026615326654</c:v>
                </c:pt>
                <c:pt idx="57896">
                  <c:v>11.475705705514121</c:v>
                </c:pt>
                <c:pt idx="57897">
                  <c:v>11.918431393867163</c:v>
                </c:pt>
                <c:pt idx="57898">
                  <c:v>11.776887176700841</c:v>
                </c:pt>
                <c:pt idx="57899">
                  <c:v>11.144554454665712</c:v>
                </c:pt>
                <c:pt idx="57900">
                  <c:v>10.224664734073848</c:v>
                </c:pt>
                <c:pt idx="57901">
                  <c:v>9.4381743347647937</c:v>
                </c:pt>
                <c:pt idx="57902">
                  <c:v>9.0446413765732032</c:v>
                </c:pt>
                <c:pt idx="57903">
                  <c:v>8.8654001400559412</c:v>
                </c:pt>
                <c:pt idx="57904">
                  <c:v>8.9159392086828024</c:v>
                </c:pt>
                <c:pt idx="57905">
                  <c:v>9.2214143413329914</c:v>
                </c:pt>
                <c:pt idx="57906">
                  <c:v>9.6602228076993359</c:v>
                </c:pt>
                <c:pt idx="57907">
                  <c:v>10.006764761724204</c:v>
                </c:pt>
                <c:pt idx="57908">
                  <c:v>10.123093395181922</c:v>
                </c:pt>
                <c:pt idx="57909">
                  <c:v>10.115420853106158</c:v>
                </c:pt>
                <c:pt idx="57910">
                  <c:v>9.9831053237250362</c:v>
                </c:pt>
                <c:pt idx="57911">
                  <c:v>9.8054142657227104</c:v>
                </c:pt>
                <c:pt idx="57912">
                  <c:v>9.6032025494747817</c:v>
                </c:pt>
                <c:pt idx="57913">
                  <c:v>9.6156017129989682</c:v>
                </c:pt>
                <c:pt idx="57914">
                  <c:v>9.8406014929500234</c:v>
                </c:pt>
                <c:pt idx="57915">
                  <c:v>9.8961342092387348</c:v>
                </c:pt>
                <c:pt idx="57916">
                  <c:v>9.794074961599236</c:v>
                </c:pt>
                <c:pt idx="57917">
                  <c:v>10.542936030829512</c:v>
                </c:pt>
                <c:pt idx="57918">
                  <c:v>10.803286740541113</c:v>
                </c:pt>
                <c:pt idx="57919">
                  <c:v>10.441733365142772</c:v>
                </c:pt>
                <c:pt idx="57920">
                  <c:v>10.077486178635528</c:v>
                </c:pt>
                <c:pt idx="57921">
                  <c:v>9.6985913810056541</c:v>
                </c:pt>
                <c:pt idx="57922">
                  <c:v>9.4796939304500025</c:v>
                </c:pt>
                <c:pt idx="57923">
                  <c:v>9.4248285989348712</c:v>
                </c:pt>
                <c:pt idx="57924">
                  <c:v>9.4719137452748026</c:v>
                </c:pt>
                <c:pt idx="57925">
                  <c:v>9.6276810140052476</c:v>
                </c:pt>
                <c:pt idx="57926">
                  <c:v>9.8070477602567241</c:v>
                </c:pt>
                <c:pt idx="57927">
                  <c:v>9.9340406629275595</c:v>
                </c:pt>
                <c:pt idx="57928">
                  <c:v>10.011624011603613</c:v>
                </c:pt>
                <c:pt idx="57929">
                  <c:v>10.06327787213073</c:v>
                </c:pt>
                <c:pt idx="57930">
                  <c:v>10.069377650734683</c:v>
                </c:pt>
                <c:pt idx="57931">
                  <c:v>10.046349702478985</c:v>
                </c:pt>
                <c:pt idx="57932">
                  <c:v>10.003208620142139</c:v>
                </c:pt>
                <c:pt idx="57933">
                  <c:v>9.9263260104463544</c:v>
                </c:pt>
                <c:pt idx="57934">
                  <c:v>9.8287939997493012</c:v>
                </c:pt>
                <c:pt idx="57935">
                  <c:v>9.7600509959967905</c:v>
                </c:pt>
                <c:pt idx="57936">
                  <c:v>9.7264715802181794</c:v>
                </c:pt>
                <c:pt idx="57937">
                  <c:v>9.725734784765665</c:v>
                </c:pt>
                <c:pt idx="57938">
                  <c:v>9.7849673602360507</c:v>
                </c:pt>
                <c:pt idx="57939">
                  <c:v>9.8600523925046115</c:v>
                </c:pt>
                <c:pt idx="57940">
                  <c:v>9.9228456274353558</c:v>
                </c:pt>
                <c:pt idx="57941">
                  <c:v>9.9705661369059442</c:v>
                </c:pt>
                <c:pt idx="57942">
                  <c:v>9.9258199545110148</c:v>
                </c:pt>
                <c:pt idx="57943">
                  <c:v>9.8502740556848298</c:v>
                </c:pt>
                <c:pt idx="57944">
                  <c:v>9.7967158687232345</c:v>
                </c:pt>
                <c:pt idx="57945">
                  <c:v>9.7728633513701375</c:v>
                </c:pt>
                <c:pt idx="57946">
                  <c:v>9.8186325689828777</c:v>
                </c:pt>
                <c:pt idx="57947">
                  <c:v>9.8829736614232271</c:v>
                </c:pt>
                <c:pt idx="57948">
                  <c:v>9.9456848677678611</c:v>
                </c:pt>
                <c:pt idx="57949">
                  <c:v>9.9517824879199477</c:v>
                </c:pt>
                <c:pt idx="57950">
                  <c:v>9.9501125912951753</c:v>
                </c:pt>
                <c:pt idx="57951">
                  <c:v>9.915951740219267</c:v>
                </c:pt>
                <c:pt idx="57952">
                  <c:v>9.8656169702255792</c:v>
                </c:pt>
                <c:pt idx="57953">
                  <c:v>9.7958897038968562</c:v>
                </c:pt>
                <c:pt idx="57954">
                  <c:v>9.7013561620515283</c:v>
                </c:pt>
                <c:pt idx="57955">
                  <c:v>9.6392568440521735</c:v>
                </c:pt>
                <c:pt idx="57956">
                  <c:v>9.6169958828950861</c:v>
                </c:pt>
                <c:pt idx="57957">
                  <c:v>9.6835180903541822</c:v>
                </c:pt>
                <c:pt idx="57958">
                  <c:v>9.7874786534116431</c:v>
                </c:pt>
                <c:pt idx="57959">
                  <c:v>9.9196066980789936</c:v>
                </c:pt>
                <c:pt idx="57960">
                  <c:v>10.007776042484883</c:v>
                </c:pt>
                <c:pt idx="57961">
                  <c:v>10.080673346621225</c:v>
                </c:pt>
                <c:pt idx="57962">
                  <c:v>10.087014851108268</c:v>
                </c:pt>
                <c:pt idx="57963">
                  <c:v>10.041155009412948</c:v>
                </c:pt>
                <c:pt idx="57964">
                  <c:v>9.9445285980258742</c:v>
                </c:pt>
                <c:pt idx="57965">
                  <c:v>9.8757010976156714</c:v>
                </c:pt>
                <c:pt idx="57966">
                  <c:v>9.8133770149008726</c:v>
                </c:pt>
                <c:pt idx="57967">
                  <c:v>9.8207956133547842</c:v>
                </c:pt>
                <c:pt idx="57968">
                  <c:v>9.8672237090609372</c:v>
                </c:pt>
                <c:pt idx="57969">
                  <c:v>9.9692168313089589</c:v>
                </c:pt>
                <c:pt idx="57970">
                  <c:v>10.070140721030954</c:v>
                </c:pt>
                <c:pt idx="57971">
                  <c:v>10.095337873630029</c:v>
                </c:pt>
                <c:pt idx="57972">
                  <c:v>10.029746431010022</c:v>
                </c:pt>
                <c:pt idx="57973">
                  <c:v>9.9173779835023641</c:v>
                </c:pt>
                <c:pt idx="57974">
                  <c:v>9.7584257568734944</c:v>
                </c:pt>
                <c:pt idx="57975">
                  <c:v>9.6203304896449886</c:v>
                </c:pt>
                <c:pt idx="57976">
                  <c:v>9.5900649153720448</c:v>
                </c:pt>
                <c:pt idx="57977">
                  <c:v>9.640084637670796</c:v>
                </c:pt>
                <c:pt idx="57978">
                  <c:v>9.7397960866125821</c:v>
                </c:pt>
                <c:pt idx="57979">
                  <c:v>9.8631305632743516</c:v>
                </c:pt>
                <c:pt idx="57980">
                  <c:v>9.9927135745243998</c:v>
                </c:pt>
                <c:pt idx="57981">
                  <c:v>10.113728617681989</c:v>
                </c:pt>
                <c:pt idx="57982">
                  <c:v>10.136152246169907</c:v>
                </c:pt>
                <c:pt idx="57983">
                  <c:v>10.05480750226365</c:v>
                </c:pt>
                <c:pt idx="57984">
                  <c:v>9.9109527215925652</c:v>
                </c:pt>
                <c:pt idx="57985">
                  <c:v>9.7387043228897952</c:v>
                </c:pt>
                <c:pt idx="57986">
                  <c:v>9.5464790554338368</c:v>
                </c:pt>
                <c:pt idx="57987">
                  <c:v>9.4357225243033227</c:v>
                </c:pt>
                <c:pt idx="57988">
                  <c:v>9.4553805875360215</c:v>
                </c:pt>
                <c:pt idx="57989">
                  <c:v>9.6209670873469353</c:v>
                </c:pt>
                <c:pt idx="57990">
                  <c:v>9.8736171888865805</c:v>
                </c:pt>
                <c:pt idx="57991">
                  <c:v>10.103598777329355</c:v>
                </c:pt>
                <c:pt idx="57992">
                  <c:v>10.228849720349093</c:v>
                </c:pt>
                <c:pt idx="57993">
                  <c:v>10.224613019306647</c:v>
                </c:pt>
                <c:pt idx="57994">
                  <c:v>10.108032682424376</c:v>
                </c:pt>
                <c:pt idx="57995">
                  <c:v>9.903835213781603</c:v>
                </c:pt>
                <c:pt idx="57996">
                  <c:v>9.7352823584413315</c:v>
                </c:pt>
                <c:pt idx="57997">
                  <c:v>9.6432312262815731</c:v>
                </c:pt>
                <c:pt idx="57998">
                  <c:v>9.6160732883739168</c:v>
                </c:pt>
                <c:pt idx="57999">
                  <c:v>9.6952975626088627</c:v>
                </c:pt>
                <c:pt idx="58000">
                  <c:v>9.8420116113353675</c:v>
                </c:pt>
                <c:pt idx="58001">
                  <c:v>10.004502129293789</c:v>
                </c:pt>
                <c:pt idx="58002">
                  <c:v>10.082028409945025</c:v>
                </c:pt>
                <c:pt idx="58003">
                  <c:v>10.063766768671492</c:v>
                </c:pt>
                <c:pt idx="58004">
                  <c:v>9.9677794072938912</c:v>
                </c:pt>
                <c:pt idx="58005">
                  <c:v>9.8453162898243658</c:v>
                </c:pt>
                <c:pt idx="58006">
                  <c:v>9.7514306729599713</c:v>
                </c:pt>
                <c:pt idx="58007">
                  <c:v>9.6936862656229277</c:v>
                </c:pt>
                <c:pt idx="58008">
                  <c:v>9.7065341485805536</c:v>
                </c:pt>
                <c:pt idx="58009">
                  <c:v>9.7613072720395557</c:v>
                </c:pt>
                <c:pt idx="58010">
                  <c:v>9.8256100945365663</c:v>
                </c:pt>
                <c:pt idx="58011">
                  <c:v>9.883728806339656</c:v>
                </c:pt>
                <c:pt idx="58012">
                  <c:v>9.8908372430679048</c:v>
                </c:pt>
                <c:pt idx="58013">
                  <c:v>9.8704935875860151</c:v>
                </c:pt>
                <c:pt idx="58014">
                  <c:v>9.8578811124100163</c:v>
                </c:pt>
                <c:pt idx="58015">
                  <c:v>9.8440449037374513</c:v>
                </c:pt>
                <c:pt idx="58016">
                  <c:v>9.7856644452678569</c:v>
                </c:pt>
                <c:pt idx="58017">
                  <c:v>9.7447114479360408</c:v>
                </c:pt>
                <c:pt idx="58018">
                  <c:v>9.7425634957775227</c:v>
                </c:pt>
                <c:pt idx="58019">
                  <c:v>9.7916774267148163</c:v>
                </c:pt>
                <c:pt idx="58020">
                  <c:v>9.8467479844555363</c:v>
                </c:pt>
                <c:pt idx="58021">
                  <c:v>9.8881396875855785</c:v>
                </c:pt>
                <c:pt idx="58022">
                  <c:v>9.9168260309712029</c:v>
                </c:pt>
                <c:pt idx="58023">
                  <c:v>9.9086711548664628</c:v>
                </c:pt>
                <c:pt idx="58024">
                  <c:v>9.9071732391810059</c:v>
                </c:pt>
                <c:pt idx="58025">
                  <c:v>9.9026008048334528</c:v>
                </c:pt>
                <c:pt idx="58026">
                  <c:v>9.8972907457399497</c:v>
                </c:pt>
                <c:pt idx="58027">
                  <c:v>9.8457764838328128</c:v>
                </c:pt>
                <c:pt idx="58028">
                  <c:v>9.8042291404328452</c:v>
                </c:pt>
                <c:pt idx="58029">
                  <c:v>9.7997972267822444</c:v>
                </c:pt>
                <c:pt idx="58030">
                  <c:v>9.8013440870353374</c:v>
                </c:pt>
                <c:pt idx="58031">
                  <c:v>9.8112745474036593</c:v>
                </c:pt>
                <c:pt idx="58032">
                  <c:v>9.8627484643390346</c:v>
                </c:pt>
                <c:pt idx="58033">
                  <c:v>9.9317488602691792</c:v>
                </c:pt>
                <c:pt idx="58034">
                  <c:v>9.9363824494976782</c:v>
                </c:pt>
                <c:pt idx="58035">
                  <c:v>9.9298701936069769</c:v>
                </c:pt>
                <c:pt idx="58036">
                  <c:v>9.9264034322086037</c:v>
                </c:pt>
                <c:pt idx="58037">
                  <c:v>9.927180495562526</c:v>
                </c:pt>
                <c:pt idx="58038">
                  <c:v>9.9132373050705436</c:v>
                </c:pt>
                <c:pt idx="58039">
                  <c:v>9.9082222086206659</c:v>
                </c:pt>
                <c:pt idx="58040">
                  <c:v>9.8758298587311142</c:v>
                </c:pt>
                <c:pt idx="58041">
                  <c:v>9.8277281258093954</c:v>
                </c:pt>
                <c:pt idx="58042">
                  <c:v>9.7922169263904379</c:v>
                </c:pt>
                <c:pt idx="58043">
                  <c:v>9.789785012159129</c:v>
                </c:pt>
                <c:pt idx="58044">
                  <c:v>9.8080824157813176</c:v>
                </c:pt>
                <c:pt idx="58045">
                  <c:v>9.8284423814713744</c:v>
                </c:pt>
                <c:pt idx="58046">
                  <c:v>9.8681066005274491</c:v>
                </c:pt>
                <c:pt idx="58047">
                  <c:v>9.8783800590448205</c:v>
                </c:pt>
                <c:pt idx="58048">
                  <c:v>9.8668387971483273</c:v>
                </c:pt>
                <c:pt idx="58049">
                  <c:v>9.8599362445360441</c:v>
                </c:pt>
                <c:pt idx="58050">
                  <c:v>9.8284367219091422</c:v>
                </c:pt>
                <c:pt idx="58051">
                  <c:v>9.7897589462964358</c:v>
                </c:pt>
                <c:pt idx="58052">
                  <c:v>9.7980336244246384</c:v>
                </c:pt>
                <c:pt idx="58053">
                  <c:v>9.8519424685926165</c:v>
                </c:pt>
                <c:pt idx="58054">
                  <c:v>9.8867421461939387</c:v>
                </c:pt>
                <c:pt idx="58055">
                  <c:v>9.8764897150926743</c:v>
                </c:pt>
                <c:pt idx="58056">
                  <c:v>9.8389107552416828</c:v>
                </c:pt>
                <c:pt idx="58057">
                  <c:v>9.8435488945965854</c:v>
                </c:pt>
                <c:pt idx="58058">
                  <c:v>9.871148983893038</c:v>
                </c:pt>
                <c:pt idx="58059">
                  <c:v>9.8870057145515897</c:v>
                </c:pt>
                <c:pt idx="58060">
                  <c:v>9.9061053893583235</c:v>
                </c:pt>
                <c:pt idx="58061">
                  <c:v>9.8880199470138539</c:v>
                </c:pt>
                <c:pt idx="58062">
                  <c:v>9.884736187013889</c:v>
                </c:pt>
                <c:pt idx="58063">
                  <c:v>9.8406727082133543</c:v>
                </c:pt>
                <c:pt idx="58064">
                  <c:v>9.7960956063280573</c:v>
                </c:pt>
                <c:pt idx="58065">
                  <c:v>9.7597303261680857</c:v>
                </c:pt>
                <c:pt idx="58066">
                  <c:v>9.7627853070364718</c:v>
                </c:pt>
                <c:pt idx="58067">
                  <c:v>9.8156195894976896</c:v>
                </c:pt>
                <c:pt idx="58068">
                  <c:v>9.8803930314578619</c:v>
                </c:pt>
                <c:pt idx="58069">
                  <c:v>9.9531203029907651</c:v>
                </c:pt>
                <c:pt idx="58070">
                  <c:v>10.013094797715256</c:v>
                </c:pt>
                <c:pt idx="58071">
                  <c:v>10.011438830878737</c:v>
                </c:pt>
                <c:pt idx="58072">
                  <c:v>9.9516937559467689</c:v>
                </c:pt>
                <c:pt idx="58073">
                  <c:v>9.8407420331068671</c:v>
                </c:pt>
                <c:pt idx="58074">
                  <c:v>9.7382250174333258</c:v>
                </c:pt>
                <c:pt idx="58075">
                  <c:v>9.6942076313622945</c:v>
                </c:pt>
                <c:pt idx="58076">
                  <c:v>9.6887577582861262</c:v>
                </c:pt>
                <c:pt idx="58077">
                  <c:v>9.7300013521356572</c:v>
                </c:pt>
                <c:pt idx="58078">
                  <c:v>9.7785486928939349</c:v>
                </c:pt>
                <c:pt idx="58079">
                  <c:v>9.8293515486864056</c:v>
                </c:pt>
                <c:pt idx="58080">
                  <c:v>9.8664775873756092</c:v>
                </c:pt>
                <c:pt idx="58081">
                  <c:v>9.8816331374140685</c:v>
                </c:pt>
                <c:pt idx="58082">
                  <c:v>9.9231411510200953</c:v>
                </c:pt>
                <c:pt idx="58083">
                  <c:v>9.9736650469251789</c:v>
                </c:pt>
                <c:pt idx="58084">
                  <c:v>10.008689830247663</c:v>
                </c:pt>
                <c:pt idx="58085">
                  <c:v>10.014744481152542</c:v>
                </c:pt>
                <c:pt idx="58086">
                  <c:v>9.9662642563979151</c:v>
                </c:pt>
                <c:pt idx="58087">
                  <c:v>9.8673171245772284</c:v>
                </c:pt>
                <c:pt idx="58088">
                  <c:v>9.8033137006417999</c:v>
                </c:pt>
                <c:pt idx="58089">
                  <c:v>9.7691891774102277</c:v>
                </c:pt>
                <c:pt idx="58090">
                  <c:v>9.7522963764318131</c:v>
                </c:pt>
                <c:pt idx="58091">
                  <c:v>9.7455745099016848</c:v>
                </c:pt>
                <c:pt idx="58092">
                  <c:v>9.7582019093439687</c:v>
                </c:pt>
                <c:pt idx="58093">
                  <c:v>9.8291455518777173</c:v>
                </c:pt>
                <c:pt idx="58094">
                  <c:v>9.9005581556545703</c:v>
                </c:pt>
                <c:pt idx="58095">
                  <c:v>9.9360968474676099</c:v>
                </c:pt>
                <c:pt idx="58096">
                  <c:v>10.065192853238521</c:v>
                </c:pt>
                <c:pt idx="58097">
                  <c:v>10.169305274113743</c:v>
                </c:pt>
                <c:pt idx="58098">
                  <c:v>10.175500218470418</c:v>
                </c:pt>
                <c:pt idx="58099">
                  <c:v>10.102787599077466</c:v>
                </c:pt>
                <c:pt idx="58100">
                  <c:v>10.020121551169375</c:v>
                </c:pt>
                <c:pt idx="58101">
                  <c:v>9.8770404394652278</c:v>
                </c:pt>
                <c:pt idx="58102">
                  <c:v>9.7452285422030958</c:v>
                </c:pt>
                <c:pt idx="58103">
                  <c:v>9.6659586231344061</c:v>
                </c:pt>
                <c:pt idx="58104">
                  <c:v>9.5232731857023243</c:v>
                </c:pt>
                <c:pt idx="58105">
                  <c:v>9.4443674487516986</c:v>
                </c:pt>
                <c:pt idx="58106">
                  <c:v>9.5357426622480652</c:v>
                </c:pt>
                <c:pt idx="58107">
                  <c:v>9.7368676188821333</c:v>
                </c:pt>
                <c:pt idx="58108">
                  <c:v>9.8566987719658776</c:v>
                </c:pt>
                <c:pt idx="58109">
                  <c:v>9.9597044261277876</c:v>
                </c:pt>
                <c:pt idx="58110">
                  <c:v>9.9970336479229633</c:v>
                </c:pt>
                <c:pt idx="58111">
                  <c:v>9.9544130649016953</c:v>
                </c:pt>
                <c:pt idx="58112">
                  <c:v>9.8650641681131823</c:v>
                </c:pt>
                <c:pt idx="58113">
                  <c:v>9.7694683379080054</c:v>
                </c:pt>
                <c:pt idx="58114">
                  <c:v>9.7017886258249444</c:v>
                </c:pt>
                <c:pt idx="58115">
                  <c:v>9.699913029678493</c:v>
                </c:pt>
                <c:pt idx="58116">
                  <c:v>9.7880074181071812</c:v>
                </c:pt>
                <c:pt idx="58117">
                  <c:v>9.9079816148296604</c:v>
                </c:pt>
                <c:pt idx="58118">
                  <c:v>9.9533250194063125</c:v>
                </c:pt>
                <c:pt idx="58119">
                  <c:v>9.9303396341078738</c:v>
                </c:pt>
                <c:pt idx="58120">
                  <c:v>9.8802578268192871</c:v>
                </c:pt>
                <c:pt idx="58121">
                  <c:v>9.8150258722149282</c:v>
                </c:pt>
                <c:pt idx="58122">
                  <c:v>9.7862441157803968</c:v>
                </c:pt>
                <c:pt idx="58123">
                  <c:v>9.7599003426163673</c:v>
                </c:pt>
                <c:pt idx="58124">
                  <c:v>9.7405836016648557</c:v>
                </c:pt>
                <c:pt idx="58125">
                  <c:v>9.7547923858465957</c:v>
                </c:pt>
                <c:pt idx="58126">
                  <c:v>9.7806489925678495</c:v>
                </c:pt>
                <c:pt idx="58127">
                  <c:v>9.8749730381639402</c:v>
                </c:pt>
                <c:pt idx="58128">
                  <c:v>9.9932253059083873</c:v>
                </c:pt>
                <c:pt idx="58129">
                  <c:v>10.065682231088385</c:v>
                </c:pt>
                <c:pt idx="58130">
                  <c:v>10.095501250510166</c:v>
                </c:pt>
                <c:pt idx="58131">
                  <c:v>9.9784543521180389</c:v>
                </c:pt>
                <c:pt idx="58132">
                  <c:v>9.7320945665497582</c:v>
                </c:pt>
                <c:pt idx="58133">
                  <c:v>9.5085363671873875</c:v>
                </c:pt>
                <c:pt idx="58134">
                  <c:v>9.3821788868556037</c:v>
                </c:pt>
                <c:pt idx="58135">
                  <c:v>9.4500588567190587</c:v>
                </c:pt>
                <c:pt idx="58136">
                  <c:v>9.6536134917537808</c:v>
                </c:pt>
                <c:pt idx="58137">
                  <c:v>9.9391608014715054</c:v>
                </c:pt>
                <c:pt idx="58138">
                  <c:v>10.141013425571856</c:v>
                </c:pt>
                <c:pt idx="58139">
                  <c:v>10.245547705316627</c:v>
                </c:pt>
                <c:pt idx="58140">
                  <c:v>10.272196597509476</c:v>
                </c:pt>
                <c:pt idx="58141">
                  <c:v>10.136620451477283</c:v>
                </c:pt>
                <c:pt idx="58142">
                  <c:v>9.9613368273259564</c:v>
                </c:pt>
                <c:pt idx="58143">
                  <c:v>9.796101022678009</c:v>
                </c:pt>
                <c:pt idx="58144">
                  <c:v>9.7228761475783241</c:v>
                </c:pt>
                <c:pt idx="58145">
                  <c:v>9.7384893116947531</c:v>
                </c:pt>
                <c:pt idx="58146">
                  <c:v>9.75002795907427</c:v>
                </c:pt>
                <c:pt idx="58147">
                  <c:v>9.78595969246871</c:v>
                </c:pt>
                <c:pt idx="58148">
                  <c:v>9.7844240223364469</c:v>
                </c:pt>
                <c:pt idx="58149">
                  <c:v>9.8047586814726575</c:v>
                </c:pt>
                <c:pt idx="58150">
                  <c:v>9.8999087519967421</c:v>
                </c:pt>
                <c:pt idx="58151">
                  <c:v>10.046382241880972</c:v>
                </c:pt>
                <c:pt idx="58152">
                  <c:v>10.157310430792165</c:v>
                </c:pt>
                <c:pt idx="58153">
                  <c:v>10.134791705815603</c:v>
                </c:pt>
                <c:pt idx="58154">
                  <c:v>10.048626747922343</c:v>
                </c:pt>
                <c:pt idx="58155">
                  <c:v>9.9336099667051343</c:v>
                </c:pt>
                <c:pt idx="58156">
                  <c:v>9.8236163647843817</c:v>
                </c:pt>
                <c:pt idx="58157">
                  <c:v>9.7690485918477705</c:v>
                </c:pt>
                <c:pt idx="58158">
                  <c:v>9.7417564683066189</c:v>
                </c:pt>
                <c:pt idx="58159">
                  <c:v>9.6967011759653872</c:v>
                </c:pt>
                <c:pt idx="58160">
                  <c:v>9.6266646130514495</c:v>
                </c:pt>
                <c:pt idx="58161">
                  <c:v>9.6342905667374712</c:v>
                </c:pt>
                <c:pt idx="58162">
                  <c:v>9.6642239947898734</c:v>
                </c:pt>
                <c:pt idx="58163">
                  <c:v>9.7184879578124956</c:v>
                </c:pt>
                <c:pt idx="58164">
                  <c:v>9.8820113850436968</c:v>
                </c:pt>
                <c:pt idx="58165">
                  <c:v>9.962793204690124</c:v>
                </c:pt>
                <c:pt idx="58166">
                  <c:v>9.8260641116456515</c:v>
                </c:pt>
                <c:pt idx="58167">
                  <c:v>9.6147069258173197</c:v>
                </c:pt>
                <c:pt idx="58168">
                  <c:v>9.52395648633685</c:v>
                </c:pt>
                <c:pt idx="58169">
                  <c:v>9.5274365448670331</c:v>
                </c:pt>
                <c:pt idx="58170">
                  <c:v>9.5765140998316447</c:v>
                </c:pt>
                <c:pt idx="58171">
                  <c:v>9.7225974468894911</c:v>
                </c:pt>
                <c:pt idx="58172">
                  <c:v>9.893548832813849</c:v>
                </c:pt>
                <c:pt idx="58173">
                  <c:v>9.8997158412508028</c:v>
                </c:pt>
                <c:pt idx="58174">
                  <c:v>9.7418107210356215</c:v>
                </c:pt>
                <c:pt idx="58175">
                  <c:v>9.6029516782014905</c:v>
                </c:pt>
                <c:pt idx="58176">
                  <c:v>9.5991883872143173</c:v>
                </c:pt>
                <c:pt idx="58177">
                  <c:v>9.7682766884440912</c:v>
                </c:pt>
                <c:pt idx="58178">
                  <c:v>9.9479295798384086</c:v>
                </c:pt>
                <c:pt idx="58179">
                  <c:v>10.064992430206889</c:v>
                </c:pt>
                <c:pt idx="58180">
                  <c:v>10.059584845816575</c:v>
                </c:pt>
                <c:pt idx="58181">
                  <c:v>10.052873555401044</c:v>
                </c:pt>
                <c:pt idx="58182">
                  <c:v>10.000662122859531</c:v>
                </c:pt>
                <c:pt idx="58183">
                  <c:v>9.8675158176599123</c:v>
                </c:pt>
                <c:pt idx="58184">
                  <c:v>9.6843642994511701</c:v>
                </c:pt>
                <c:pt idx="58185">
                  <c:v>9.5277114815086925</c:v>
                </c:pt>
                <c:pt idx="58186">
                  <c:v>9.5430311266506447</c:v>
                </c:pt>
                <c:pt idx="58187">
                  <c:v>9.6849538897576988</c:v>
                </c:pt>
                <c:pt idx="58188">
                  <c:v>9.8503995426362287</c:v>
                </c:pt>
                <c:pt idx="58189">
                  <c:v>9.9647532070444598</c:v>
                </c:pt>
                <c:pt idx="58190">
                  <c:v>10.014608860786263</c:v>
                </c:pt>
                <c:pt idx="58191">
                  <c:v>10.178774233907545</c:v>
                </c:pt>
                <c:pt idx="58192">
                  <c:v>10.273722062740942</c:v>
                </c:pt>
                <c:pt idx="58193">
                  <c:v>10.226965183273547</c:v>
                </c:pt>
                <c:pt idx="58194">
                  <c:v>10.060989452722625</c:v>
                </c:pt>
                <c:pt idx="58195">
                  <c:v>9.9415145715160094</c:v>
                </c:pt>
                <c:pt idx="58196">
                  <c:v>9.8910303167844091</c:v>
                </c:pt>
                <c:pt idx="58197">
                  <c:v>9.7766170156979779</c:v>
                </c:pt>
                <c:pt idx="58198">
                  <c:v>9.8013578389745533</c:v>
                </c:pt>
                <c:pt idx="58199">
                  <c:v>9.775730397401853</c:v>
                </c:pt>
                <c:pt idx="58200">
                  <c:v>9.8310138178173929</c:v>
                </c:pt>
                <c:pt idx="58201">
                  <c:v>9.8553490367636325</c:v>
                </c:pt>
                <c:pt idx="58202">
                  <c:v>9.8608918723082244</c:v>
                </c:pt>
                <c:pt idx="58203">
                  <c:v>9.9326497908099078</c:v>
                </c:pt>
                <c:pt idx="58204">
                  <c:v>9.9561182400406754</c:v>
                </c:pt>
                <c:pt idx="58205">
                  <c:v>9.9669421263604843</c:v>
                </c:pt>
                <c:pt idx="58206">
                  <c:v>9.9912467447970688</c:v>
                </c:pt>
                <c:pt idx="58207">
                  <c:v>9.9261609359825087</c:v>
                </c:pt>
                <c:pt idx="58208">
                  <c:v>9.6935436107401518</c:v>
                </c:pt>
                <c:pt idx="58209">
                  <c:v>9.5154274480712466</c:v>
                </c:pt>
                <c:pt idx="58210">
                  <c:v>9.1027155072878632</c:v>
                </c:pt>
                <c:pt idx="58211">
                  <c:v>10.025394049930249</c:v>
                </c:pt>
                <c:pt idx="58212">
                  <c:v>10.664680870079902</c:v>
                </c:pt>
                <c:pt idx="58213">
                  <c:v>10.531482409870287</c:v>
                </c:pt>
                <c:pt idx="58214">
                  <c:v>10.634646414548463</c:v>
                </c:pt>
                <c:pt idx="58215">
                  <c:v>10.481515400314871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71-41BD-8B05-8F0D94A03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985615"/>
        <c:axId val="133985135"/>
      </c:lineChart>
      <c:catAx>
        <c:axId val="13098561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985135"/>
        <c:crosses val="autoZero"/>
        <c:auto val="1"/>
        <c:lblAlgn val="ctr"/>
        <c:lblOffset val="100"/>
        <c:noMultiLvlLbl val="0"/>
      </c:catAx>
      <c:valAx>
        <c:axId val="13398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98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4C00F0-DD34-48A1-9A93-BAE345CABF4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605B2-0A39-4BF0-87C2-5A912AFEE10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31270B9-9669-45AF-ACF6-A14A9DD21708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10C392F-8A2D-469F-957E-D7482CFDA5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99DDCD0-9E23-4F0D-A647-C9B8D87B7E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6592B4-2A8F-4A8C-B4CC-D5667FD8C1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C3DE72-B503-42A8-BC58-F0C8E2DC60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D4915C3-6AD2-467A-8961-F2D399318C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64EEA5C-6AF2-4CF2-9E7E-B35D54A50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38FAD2-ED2D-4BA5-9C54-EB4D1CCF5E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B248F5-CA23-4050-B264-3921CCFFDC4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F38CF0-9C80-4A4B-8D3A-6B9F0FFFA885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6759F-6683-46F8-B2DD-8740BDD2A0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68D3E-8F1A-413C-B58F-6AFFF922E4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C190D-6EAA-478E-A85F-158467A29E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A53D75-ADED-4E20-9CCB-2BFD63D5212E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77D19-0E9D-44D9-912D-9B213BA591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AB39C-7AA6-4AB7-8A18-F35CBC9FF2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B1B134-D7CD-4E58-A6BC-4B483F3C815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7372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C6DC3-7A45-46E4-8315-93ADB7E09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C5A550-3045-4A0C-9C7B-90A4B9869A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06981-8C2C-48F4-982B-D05E37C7C5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C286AE-1D85-43FB-8FCE-F34FD8B07387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33CA1-F99B-4307-99FE-4CE2BE8F96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12B2B-3302-4C78-A021-AEC88DBA93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02C129-4955-469D-900B-5F79A45D942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1B59A2-2CF4-4275-A1A4-B4E4EBB5123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6A28C-9B49-4630-A627-FF70E9CFD82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DB176-EECA-4E44-9C2A-828130C9EF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AB148-E3FD-4FEE-BAE1-E4E2293D1377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E9FFB-F94F-4A58-A76F-252FEDEFC4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E515B-E4CD-449C-9622-4F2D776EF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D98333-4819-4B98-8A23-2E2B9DAC2D6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9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41A8E-CC4A-41DC-BA01-752FD3A40F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82B0BE-8F51-41DA-9334-974F6139B04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DB81A-16F6-4605-81D4-A0603E07BD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B68AF-59F5-4CDE-8DF1-3DFAA4DBB468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B960-578B-4BB7-8025-CA71E3714B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D75AF-596D-48A6-9739-A63E1E886B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C99387-D146-483E-A898-053DCA865E1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6902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B681-2EEA-4902-B26B-33A664369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5028B-2384-4A69-80DE-48768A884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7AF25B-C000-4BF0-ACDB-2CAAC9A4BA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BFEF46-A17F-4647-89E7-986EE111B443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F0494F-74C1-48AA-8284-B309507F33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EFB03-7064-4F4C-81EF-5336860A9E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5955-4E2B-4495-AE5A-8F9DEAD6D78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1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29269-A007-42AB-84BE-FFFD2D4AA4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2129-70A0-404F-A681-BFA96247BF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1F1B32-A9ED-4E7A-BF7F-131B0992E75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72B56-19D9-4266-9EB0-51C6C11E16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4905C-F270-4B90-9885-FC1610EE9FC7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BF5CB-3801-4F21-ACAD-904FB215EA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A977C7-752E-4038-90D4-091A73AD8F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A3AD4C-3DCA-4211-92B1-B72130F7D08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7079C-0EF3-4E6B-9E15-F90C7D4BD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803914-A6A8-4679-A81E-1E4BDBEAD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02AF12-02D2-4B87-9F2A-79994144EB1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26823B-4A7F-4FA1-95B9-E85424A058A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9DFDDA-9E51-4B79-9FA1-CD3F41AB57D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AC24F8-6295-49ED-9688-BFA4BCC4EE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117DB-CAD7-43BF-9C60-98E47EEA2EC5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422561-0D8E-4C86-AEEB-0F22660180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400A64-BFDD-4FD6-86B5-EF2E984D18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9B5946-B64C-404E-9AFB-203F2257BA2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7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DF145-EB2E-47DA-B99E-00460AC533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1152D4-A7D8-4658-BC15-742354EF4D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52AA25-5AAD-4FDE-ACB5-1CED39DC3A5C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A774F3-0214-4915-AE83-1AF8423CD0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C91E8E-C85C-4B3C-B914-766E04A07E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248F05-D801-4DC3-97A8-7A390BD55AC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0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51500-D531-427C-AE55-0D5A4BDAD5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2243D9-432B-4645-A857-A7313FABF542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3E21EB-3754-4FCF-A786-6701343978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5B544-2978-4F49-8831-848B5400D6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6D2C48-4612-4090-8034-C0C1C742391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C5F04-538B-4C07-9397-F665152915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D3287-CB27-47E4-9262-203101B2C2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BD6C95-DC2E-4B6A-B246-AF49CCDBD1B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7E4551-B56A-4044-BAFD-607C3550A3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851A04-A2CD-4501-8D40-B2C8B28CD84B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92112E-C071-4F40-AFD6-41166F63ED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E1B788-548F-43C5-AF2D-5EAB927C83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36B99E-EB7C-4B41-82D2-9A5D771C3AA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9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5A6DC-FCEA-489B-8272-E1D580003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F6B0C-C8BE-4849-8706-5B1885BC99B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C98A5D-CCCA-41EA-B647-475539BD985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7BB101-305A-4E05-925A-7E6BC60E3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1B6C4C-C7DD-4F2E-97CC-BFCCEAAEE103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81FF1-1EB7-4898-A2BC-AF517A0EC8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088B75-FA0B-4282-BD3B-678F787220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C1B650-299A-4E8B-A732-3D72CF583C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6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C0B0D2-3C5E-45C3-AF99-E5D0FDA4F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71BB9-2E48-4392-ACA6-E2906E690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B3DD85-EF0B-4C9D-B362-2D01EFBC9E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381C2AB-A3E0-4F5B-9EB5-986977E2980B}" type="datetime1">
              <a:rPr lang="de-DE"/>
              <a:pPr lvl="0"/>
              <a:t>06.09.19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D47DE-4DC7-438D-B758-1EE6EEEEBDA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3A795-4291-495E-B642-5ED2CDCC3B7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60C9BAD-424D-442A-907B-F15DA20BE659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AA91E6-E6DF-EB4C-9D8A-B3376044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420" y="0"/>
            <a:ext cx="13490089" cy="6907576"/>
          </a:xfrm>
          <a:prstGeom prst="rect">
            <a:avLst/>
          </a:prstGeom>
        </p:spPr>
      </p:pic>
      <p:sp>
        <p:nvSpPr>
          <p:cNvPr id="12" name="Textfeld 7">
            <a:extLst>
              <a:ext uri="{FF2B5EF4-FFF2-40B4-BE49-F238E27FC236}">
                <a16:creationId xmlns:a16="http://schemas.microsoft.com/office/drawing/2014/main" id="{B3E737E7-D7AE-8E46-BAFB-52F8B490530F}"/>
              </a:ext>
            </a:extLst>
          </p:cNvPr>
          <p:cNvSpPr txBox="1"/>
          <p:nvPr/>
        </p:nvSpPr>
        <p:spPr>
          <a:xfrm>
            <a:off x="255729" y="392590"/>
            <a:ext cx="3606265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000" dirty="0" err="1">
                <a:solidFill>
                  <a:srgbClr val="000000"/>
                </a:solidFill>
                <a:latin typeface="Raleway ExtraBold" pitchFamily="34"/>
              </a:rPr>
              <a:t>Pfantasiahlant</a:t>
            </a:r>
            <a:r>
              <a:rPr lang="de-DE" sz="4000" b="0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 </a:t>
            </a:r>
            <a:endParaRPr lang="de-DE" sz="4000" b="0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sp>
        <p:nvSpPr>
          <p:cNvPr id="13" name="Textfeld 7">
            <a:extLst>
              <a:ext uri="{FF2B5EF4-FFF2-40B4-BE49-F238E27FC236}">
                <a16:creationId xmlns:a16="http://schemas.microsoft.com/office/drawing/2014/main" id="{F241C079-68DE-F744-B25F-BA8D2BB197F0}"/>
              </a:ext>
            </a:extLst>
          </p:cNvPr>
          <p:cNvSpPr txBox="1"/>
          <p:nvPr/>
        </p:nvSpPr>
        <p:spPr>
          <a:xfrm>
            <a:off x="255730" y="1078960"/>
            <a:ext cx="33480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Physik der Hollywood Bahn </a:t>
            </a:r>
            <a:endParaRPr lang="de-DE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sp>
        <p:nvSpPr>
          <p:cNvPr id="14" name="Textfeld 7">
            <a:extLst>
              <a:ext uri="{FF2B5EF4-FFF2-40B4-BE49-F238E27FC236}">
                <a16:creationId xmlns:a16="http://schemas.microsoft.com/office/drawing/2014/main" id="{65B86A58-5EAF-9F41-9690-5D4C25FBAD95}"/>
              </a:ext>
            </a:extLst>
          </p:cNvPr>
          <p:cNvSpPr txBox="1"/>
          <p:nvPr/>
        </p:nvSpPr>
        <p:spPr>
          <a:xfrm>
            <a:off x="86063" y="6449441"/>
            <a:ext cx="334808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i="0" u="none" strike="noStrike" kern="1200" cap="none" spc="0" baseline="0" dirty="0">
                <a:solidFill>
                  <a:srgbClr val="000000"/>
                </a:solidFill>
                <a:uFillTx/>
                <a:latin typeface="+mj-lt"/>
              </a:rPr>
              <a:t>Simon, Paul, Nils, </a:t>
            </a:r>
            <a:r>
              <a:rPr lang="de-DE" sz="1400" i="0" u="none" strike="noStrike" kern="1200" cap="none" spc="0" baseline="0" dirty="0" err="1">
                <a:solidFill>
                  <a:srgbClr val="000000"/>
                </a:solidFill>
                <a:uFillTx/>
                <a:latin typeface="+mj-lt"/>
              </a:rPr>
              <a:t>Fynn</a:t>
            </a:r>
            <a:endParaRPr lang="de-DE" sz="1400" i="0" u="none" strike="noStrike" kern="1200" cap="none" spc="0" baseline="0" dirty="0">
              <a:solidFill>
                <a:srgbClr val="000000"/>
              </a:solidFill>
              <a:uFillTx/>
              <a:latin typeface="+mj-lt"/>
              <a:cs typeface="Poppins Light" pitchFamily="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7">
            <a:extLst>
              <a:ext uri="{FF2B5EF4-FFF2-40B4-BE49-F238E27FC236}">
                <a16:creationId xmlns:a16="http://schemas.microsoft.com/office/drawing/2014/main" id="{6F68EE4E-A6A9-49A8-9E6E-085116FA2733}"/>
              </a:ext>
            </a:extLst>
          </p:cNvPr>
          <p:cNvSpPr txBox="1"/>
          <p:nvPr/>
        </p:nvSpPr>
        <p:spPr>
          <a:xfrm>
            <a:off x="858158" y="801380"/>
            <a:ext cx="256838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b="0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Agenda </a:t>
            </a:r>
            <a:endParaRPr lang="de-DE" sz="4800" b="0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AFC6EA-2A63-4F07-869E-7339F521326D}"/>
              </a:ext>
            </a:extLst>
          </p:cNvPr>
          <p:cNvSpPr txBox="1"/>
          <p:nvPr/>
        </p:nvSpPr>
        <p:spPr>
          <a:xfrm>
            <a:off x="858158" y="1831284"/>
            <a:ext cx="5096435" cy="198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aleway SemiBold" panose="020B0703030101060003" pitchFamily="34" charset="0"/>
              </a:rPr>
              <a:t>Hollywood Tour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generelle Informationen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Beschleunigung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Impuls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Aufgaben - Vorschläge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347D3A-3396-BB4E-8707-3D4BB243E821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9">
            <a:extLst>
              <a:ext uri="{FF2B5EF4-FFF2-40B4-BE49-F238E27FC236}">
                <a16:creationId xmlns:a16="http://schemas.microsoft.com/office/drawing/2014/main" id="{9E6F2F54-E2B8-4743-995E-FE96BAEA6BDA}"/>
              </a:ext>
            </a:extLst>
          </p:cNvPr>
          <p:cNvSpPr txBox="1"/>
          <p:nvPr/>
        </p:nvSpPr>
        <p:spPr>
          <a:xfrm>
            <a:off x="1084524" y="2017058"/>
            <a:ext cx="8803760" cy="40601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generelle Informationen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1990 eröffnet als 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“Water Dark Ride”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30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Pumpen wälzen 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2000m³ Wasser um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Waggons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: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15 Boote mit je 20 Sitzplätzen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Fahrtlänge und -dauer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: 340m in 8 min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Durchschnittsgeschwindigkeit: 0,6 m/s (2,16 km/h)</a:t>
            </a:r>
            <a:endParaRPr lang="en-US" sz="1200" dirty="0">
              <a:solidFill>
                <a:srgbClr val="000000"/>
              </a:solidFill>
              <a:latin typeface="Raleway Light" panose="020B0604020202020204" charset="0"/>
            </a:endParaRP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dirty="0">
              <a:solidFill>
                <a:srgbClr val="000000"/>
              </a:solidFill>
              <a:latin typeface="Raleway Light" panose="020B0604020202020204" charset="0"/>
            </a:endParaRP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Beschleunigung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Beschleunigung sollte nur am Anfang stattfinden (Abfahrt)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~ 0,6 m/s in 2s = 0,3 m/s²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dirty="0">
                <a:solidFill>
                  <a:srgbClr val="000000"/>
                </a:solidFill>
                <a:latin typeface="Raleway Light" panose="020B0604020202020204" charset="0"/>
              </a:rPr>
              <a:t>Messfehler: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Verwendung von “Beschleunigung</a:t>
            </a:r>
            <a:b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</a:b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mit g”</a:t>
            </a: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Raleway Light" pitchFamily="34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0D71DE1-449F-4197-96DF-9A4BED714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99744"/>
              </p:ext>
            </p:extLst>
          </p:nvPr>
        </p:nvGraphicFramePr>
        <p:xfrm>
          <a:off x="5773475" y="38996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31D98C2-8E01-4306-B8B4-1D32626DF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18369"/>
              </p:ext>
            </p:extLst>
          </p:nvPr>
        </p:nvGraphicFramePr>
        <p:xfrm>
          <a:off x="6535476" y="36168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7">
            <a:extLst>
              <a:ext uri="{FF2B5EF4-FFF2-40B4-BE49-F238E27FC236}">
                <a16:creationId xmlns:a16="http://schemas.microsoft.com/office/drawing/2014/main" id="{BC3C5862-D5CE-E149-B4E4-54BA515B8861}"/>
              </a:ext>
            </a:extLst>
          </p:cNvPr>
          <p:cNvSpPr txBox="1"/>
          <p:nvPr/>
        </p:nvSpPr>
        <p:spPr>
          <a:xfrm>
            <a:off x="858158" y="801380"/>
            <a:ext cx="491531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b="0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Hollywood Bahn </a:t>
            </a:r>
            <a:endParaRPr lang="de-DE" sz="4800" b="0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AAB32C-D280-5240-A49C-1A85CBE4EB38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19">
                <a:extLst>
                  <a:ext uri="{FF2B5EF4-FFF2-40B4-BE49-F238E27FC236}">
                    <a16:creationId xmlns:a16="http://schemas.microsoft.com/office/drawing/2014/main" id="{9E6F2F54-E2B8-4743-995E-FE96BAEA6BDA}"/>
                  </a:ext>
                </a:extLst>
              </p:cNvPr>
              <p:cNvSpPr txBox="1"/>
              <p:nvPr/>
            </p:nvSpPr>
            <p:spPr>
              <a:xfrm>
                <a:off x="1084524" y="2025936"/>
                <a:ext cx="8803760" cy="444615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285750" marR="0" lvl="0" indent="-285750" algn="l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dirty="0">
                    <a:solidFill>
                      <a:srgbClr val="000000"/>
                    </a:solidFill>
                    <a:latin typeface="Raleway Medium" panose="020B0604020202020204" charset="0"/>
                  </a:rPr>
                  <a:t>Impuls</a:t>
                </a: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itchFamily="34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Welche Geschwindigkeit 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, </a:t>
                </a: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wenn sie durch einen elastischen Stoß beschleunigt würde</a:t>
                </a: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:</a:t>
                </a:r>
              </a:p>
              <a:p>
                <a:pPr marL="1200150" lvl="2" indent="-285750">
                  <a:lnSpc>
                    <a:spcPct val="150000"/>
                  </a:lnSpc>
                  <a:buSzPct val="100000"/>
                  <a:buFont typeface="Arial" pitchFamily="34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Boot </a:t>
                </a: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steht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=&gt; 800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+20∗80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=2400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de-DE" sz="1200" b="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de-DE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1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SzPct val="100000"/>
                  <a:buFont typeface="Arial" pitchFamily="34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Boot </a:t>
                </a: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fährt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bSup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bSup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=2400</m:t>
                    </m:r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=0,6 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</a:p>
              <a:p>
                <a:pPr marL="1085850" lvl="2" indent="-1714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  </a:t>
                </a:r>
                <a:r>
                  <a:rPr lang="de-DE" sz="1200" u="sng" dirty="0">
                    <a:solidFill>
                      <a:srgbClr val="000000"/>
                    </a:solidFill>
                    <a:latin typeface="Raleway Light" panose="020B0604020202020204" charset="0"/>
                  </a:rPr>
                  <a:t>Rechnung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 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´</m:t>
                            </m:r>
                          </m:sup>
                        </m:sSup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´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rgbClr val="000000"/>
                            </a:solidFill>
                            <a:latin typeface="Raleway Light" panose="020B060402020202020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0,6</m:t>
                        </m:r>
                        <m:f>
                          <m:fPr>
                            <m:ctrlP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0,6</m:t>
                        </m:r>
                        <m:f>
                          <m:fPr>
                            <m:ctrlP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rgbClr val="000000"/>
                            </a:solidFill>
                            <a:latin typeface="Raleway Light" panose="020B0604020202020204" charset="0"/>
                          </a:rPr>
                          <m:t> − </m:t>
                        </m:r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f>
                          <m:fPr>
                            <m:ctrlP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</m:t>
                    </m:r>
                    <m:f>
                      <m:f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  <a:endPara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Raleway Medium" panose="020B0604020202020204" charset="0"/>
                </a:endParaRPr>
              </a:p>
            </p:txBody>
          </p:sp>
        </mc:Choice>
        <mc:Fallback xmlns="">
          <p:sp>
            <p:nvSpPr>
              <p:cNvPr id="4" name="Textfeld 19">
                <a:extLst>
                  <a:ext uri="{FF2B5EF4-FFF2-40B4-BE49-F238E27FC236}">
                    <a16:creationId xmlns:a16="http://schemas.microsoft.com/office/drawing/2014/main" id="{9E6F2F54-E2B8-4743-995E-FE96BAEA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4" y="2025936"/>
                <a:ext cx="8803760" cy="4446154"/>
              </a:xfrm>
              <a:prstGeom prst="rect">
                <a:avLst/>
              </a:prstGeom>
              <a:blipFill>
                <a:blip r:embed="rId2"/>
                <a:stretch>
                  <a:fillRect l="-288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7">
            <a:extLst>
              <a:ext uri="{FF2B5EF4-FFF2-40B4-BE49-F238E27FC236}">
                <a16:creationId xmlns:a16="http://schemas.microsoft.com/office/drawing/2014/main" id="{1C1BA05E-9CFB-9146-A6C9-29A7F218E7F0}"/>
              </a:ext>
            </a:extLst>
          </p:cNvPr>
          <p:cNvSpPr txBox="1"/>
          <p:nvPr/>
        </p:nvSpPr>
        <p:spPr>
          <a:xfrm>
            <a:off x="858158" y="801380"/>
            <a:ext cx="491531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dirty="0">
                <a:solidFill>
                  <a:srgbClr val="000000"/>
                </a:solidFill>
                <a:latin typeface="Raleway ExtraBold" pitchFamily="34"/>
              </a:rPr>
              <a:t>Hollywood Bahn </a:t>
            </a:r>
            <a:endParaRPr lang="de-DE" sz="4800" dirty="0">
              <a:solidFill>
                <a:srgbClr val="000000"/>
              </a:solidFill>
              <a:latin typeface="Poppins Light" pitchFamily="2"/>
              <a:cs typeface="Poppins Light" pitchFamily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43E2AB-E6F0-9844-82B1-70DFD9E3C536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110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9">
            <a:extLst>
              <a:ext uri="{FF2B5EF4-FFF2-40B4-BE49-F238E27FC236}">
                <a16:creationId xmlns:a16="http://schemas.microsoft.com/office/drawing/2014/main" id="{9E6F2F54-E2B8-4743-995E-FE96BAEA6BDA}"/>
              </a:ext>
            </a:extLst>
          </p:cNvPr>
          <p:cNvSpPr txBox="1"/>
          <p:nvPr/>
        </p:nvSpPr>
        <p:spPr>
          <a:xfrm>
            <a:off x="1084524" y="2025936"/>
            <a:ext cx="8803760" cy="30130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Aufgaben – Vorschl</a:t>
            </a:r>
            <a:r>
              <a:rPr lang="de-DE" sz="2000" dirty="0">
                <a:solidFill>
                  <a:srgbClr val="000000"/>
                </a:solidFill>
                <a:latin typeface="Raleway Medium" panose="020B0604020202020204" charset="0"/>
              </a:rPr>
              <a:t>ä</a:t>
            </a: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ge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Warum könnte die </a:t>
            </a:r>
            <a:r>
              <a:rPr lang="de-DE" sz="1200" dirty="0">
                <a:solidFill>
                  <a:srgbClr val="000000"/>
                </a:solidFill>
                <a:latin typeface="Raleway ExtraBold" pitchFamily="34"/>
              </a:rPr>
              <a:t>Hollywood Bahn von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vielen als langweilig empfunden werden? </a:t>
            </a: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	Weil nur eine geringe Beschleunigung vorliegt und deshalb (außer der Gravitation) keine Kräfte auf den Körper 	wirken</a:t>
            </a:r>
          </a:p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Wie sähe es aus wenn die Boote durch einen unelastischen Stoß beschleunigt würden und warum ist diese Antriebsidee nicht realistisch? 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+mj-lt"/>
              <a:buAutoNum type="romanU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Es wäre zu aufwendig immer einen zweiten ebenfalls 2400kg wiegenden Körpers zu beschleunigen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+mj-lt"/>
              <a:buAutoNum type="romanU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Da die Anzahl und das Gewicht der Passagiere und damit die Masse des zu beschleunigenden Bootes nicht immer einheitlich ist, würde dieses immer unterschiedlich schnell beschleunigt werden und unterschiedliche Geschwindigkeiten haben</a:t>
            </a:r>
          </a:p>
        </p:txBody>
      </p:sp>
      <p:sp>
        <p:nvSpPr>
          <p:cNvPr id="5" name="Textfeld 7">
            <a:extLst>
              <a:ext uri="{FF2B5EF4-FFF2-40B4-BE49-F238E27FC236}">
                <a16:creationId xmlns:a16="http://schemas.microsoft.com/office/drawing/2014/main" id="{CFF619C7-9C21-604B-A7F1-54F82F2B8F42}"/>
              </a:ext>
            </a:extLst>
          </p:cNvPr>
          <p:cNvSpPr txBox="1"/>
          <p:nvPr/>
        </p:nvSpPr>
        <p:spPr>
          <a:xfrm>
            <a:off x="858158" y="801380"/>
            <a:ext cx="491531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dirty="0">
                <a:solidFill>
                  <a:srgbClr val="000000"/>
                </a:solidFill>
                <a:latin typeface="Raleway ExtraBold" pitchFamily="34"/>
              </a:rPr>
              <a:t>Hollywood Bahn </a:t>
            </a:r>
            <a:endParaRPr lang="de-DE" sz="4800" dirty="0">
              <a:solidFill>
                <a:srgbClr val="000000"/>
              </a:solidFill>
              <a:latin typeface="Poppins Light" pitchFamily="2"/>
              <a:cs typeface="Poppins Light" pitchFamily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A5CB8-FEB2-7349-B4BF-D8150B194A09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592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206</Words>
  <Application>Microsoft Macintosh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Poppins Light</vt:lpstr>
      <vt:lpstr>Raleway ExtraBold</vt:lpstr>
      <vt:lpstr>Raleway Light</vt:lpstr>
      <vt:lpstr>Raleway Medium</vt:lpstr>
      <vt:lpstr>Raleway SemiBold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Damming</dc:title>
  <dc:creator>Max von storch</dc:creator>
  <cp:lastModifiedBy>Simon .</cp:lastModifiedBy>
  <cp:revision>93</cp:revision>
  <dcterms:created xsi:type="dcterms:W3CDTF">2019-01-28T15:12:25Z</dcterms:created>
  <dcterms:modified xsi:type="dcterms:W3CDTF">2019-09-06T15:51:03Z</dcterms:modified>
</cp:coreProperties>
</file>