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B484-3D66-4921-9F91-1A1D2B99A99F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2938-05ED-47A4-ADB5-A41B32EFA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8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r>
              <a:rPr lang="ko-KR" altLang="en-US" dirty="0"/>
              <a:t>의 가장 기본인 </a:t>
            </a:r>
            <a:r>
              <a:rPr lang="en-US" altLang="ko-KR" dirty="0"/>
              <a:t>Convex Optimization</a:t>
            </a:r>
            <a:r>
              <a:rPr lang="ko-KR" altLang="en-US" dirty="0"/>
              <a:t>을 이론적으로 공부해보아야 할 듯합니다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수학적으로 </a:t>
            </a:r>
            <a:r>
              <a:rPr lang="en-US" altLang="ko-KR" dirty="0"/>
              <a:t>Optimization</a:t>
            </a:r>
            <a:r>
              <a:rPr lang="ko-KR" altLang="en-US" dirty="0"/>
              <a:t>을 풀어야 하기 때문에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(b)</a:t>
            </a:r>
            <a:r>
              <a:rPr lang="ko-KR" altLang="en-US" dirty="0"/>
              <a:t>를 선택했으므로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2938-05ED-47A4-ADB5-A41B32EFA9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6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호준이의 경우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최지웅</a:t>
            </a:r>
            <a:r>
              <a:rPr lang="ko-KR" altLang="en-US" dirty="0"/>
              <a:t> 교수님 랩실에서 인턴을 하고 있기에</a:t>
            </a:r>
            <a:r>
              <a:rPr lang="en-US" altLang="ko-KR" dirty="0"/>
              <a:t>, </a:t>
            </a:r>
            <a:r>
              <a:rPr lang="ko-KR" altLang="en-US" dirty="0"/>
              <a:t>그 쪽으로 계속 한다면</a:t>
            </a:r>
            <a:r>
              <a:rPr lang="en-US" altLang="ko-KR" dirty="0"/>
              <a:t>, </a:t>
            </a:r>
            <a:r>
              <a:rPr lang="ko-KR" altLang="en-US" dirty="0"/>
              <a:t>해당되지 않는 사안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2938-05ED-47A4-ADB5-A41B32EFA9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0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2938-05ED-47A4-ADB5-A41B32EFA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5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2938-05ED-47A4-ADB5-A41B32EFA9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7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28CA-9E44-410B-8E29-595B81DA1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75D46-E02F-483C-8C3A-FFE3004CA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FCBF-9DED-4B02-AB54-C8F742FF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9954-7D98-457C-8531-3AC19E8E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21AB-CC11-498E-BAF7-9B0568AF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FB4DD-FD04-45A4-97F3-2FC1C4D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AE0C6-9395-40B5-8BEB-1EA3A68AC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DAF19-4CF3-4E10-A590-C87E323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AECA4-DFC5-4B6B-9698-623E7700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B9016-F7A4-4CAA-854A-416AC142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5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9A6CA-0E62-42D1-94D8-6A43ED6FF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D3FF9-EEB6-471C-B398-E02B8DA7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59782-F160-4885-A204-7BE7B90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8D0BF-0365-4123-BC0F-822A5A8D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1E348-72FE-41F4-8BE2-34DE590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0CD8-E4CD-49E3-B607-D597DEE6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1690-B33A-434D-9A2C-F672E0BC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51C62-6286-4F85-90F4-6C7233DD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DC4DE-F6A1-4BD8-B073-3E9E94E8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1403C-1A00-40C1-8C5E-B178C664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3E244-394D-4D6B-AEAC-A15DA050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C5320-3D8F-4BE6-B608-6781D39C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EDD74-392E-44DC-B60C-F79B530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2E8D4-B722-4BB0-84D7-E5479D30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A86E9-1FC1-4C9D-9055-C6F78099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3CF0-916F-4F90-A1E0-839E5D9D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673AD-2ADE-4B85-87E4-CDA69A6B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F2937-7192-4AB2-90CB-D968CF93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18B80-AA78-45D2-9477-3A8578D2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D6744-3F5C-4E0F-87E5-2A41E194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6245E-F0EA-4464-8BE7-08AFF02E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3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E2AC2-AF44-4E8B-BF0C-F9E5BC7C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8D68E-C51F-45DF-B71A-BB9423AD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8CA71-F4DF-4BE3-B928-A18F38EF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B01421-0427-495E-8D7A-BED2DE427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E0E8C-00CB-4866-8FB5-DDDBE628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67A0C-47FC-42E6-81BF-9C62A587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A4FDE-1431-427B-8703-0B3F2A5E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F421CF-36EF-4DF4-BCFC-9A514E3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2252-1102-4B4A-A1BE-1A2A4BE5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65D3D-DD37-4505-B0DA-B66487D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FCBF0-B717-408F-A652-7C6D41D6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8A527F-F693-44DC-860B-32CA895F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E2702-CEF9-4DA5-B89D-9A38BBA7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AD6E8-504B-45A6-BC54-941C56F7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94FE3-A35B-437C-B30D-9981305F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8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59029-AC7D-48C8-95C7-5B80A813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FDFE0-2642-49A4-AB09-2E1F4186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D1E68-6DB8-443C-9046-6C83D401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75CA2-CCEB-4BDD-B55C-D8C2BFC3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296DE-B30D-4B64-A787-2899B6C5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97824-112E-4F69-BF5D-B103D19F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A0BE-CC1B-4D3B-9B15-78EBFB50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60A674-CF74-4FF3-AD76-69068760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949F-D33E-4D5C-901D-2EA43D628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6160D-499F-4613-A823-471A5076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C62A4-B85A-43BD-B2CD-B46B803F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A0DFC-A1E8-41B7-A6B8-FA0082D3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50CC71-2E01-4BB2-9025-AA0053C1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6C725-5242-4B5F-8C58-C794D9E7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ECEF-1CED-453D-92FC-ECE55BFAF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D9A-F76D-4DAA-A2D2-5F5332758AE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8FC85-EDF0-43AD-BAD8-7457F591E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0809E-D1C6-4CDA-906A-A1BD7C16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DDB9-7B7A-4807-9245-94D6A41E4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7018A-71C0-47E6-ACB5-49D6A7F3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43" y="1122363"/>
            <a:ext cx="9514114" cy="2387600"/>
          </a:xfrm>
        </p:spPr>
        <p:txBody>
          <a:bodyPr/>
          <a:lstStyle/>
          <a:p>
            <a:r>
              <a:rPr lang="en-US" altLang="ko-KR" dirty="0"/>
              <a:t>2020.01.23(Sat) 1</a:t>
            </a:r>
            <a:r>
              <a:rPr lang="ko-KR" altLang="en-US" dirty="0"/>
              <a:t>차 회의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542A94E-0306-4B9E-97A2-1C64B68EAE59}"/>
              </a:ext>
            </a:extLst>
          </p:cNvPr>
          <p:cNvSpPr txBox="1">
            <a:spLocks/>
          </p:cNvSpPr>
          <p:nvPr/>
        </p:nvSpPr>
        <p:spPr>
          <a:xfrm>
            <a:off x="1338943" y="1894873"/>
            <a:ext cx="951411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김진휘</a:t>
            </a:r>
          </a:p>
        </p:txBody>
      </p:sp>
    </p:spTree>
    <p:extLst>
      <p:ext uri="{BB962C8B-B14F-4D97-AF65-F5344CB8AC3E}">
        <p14:creationId xmlns:p14="http://schemas.microsoft.com/office/powerpoint/2010/main" val="18676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727F94-5670-4DE8-8585-EE56A121ED83}"/>
              </a:ext>
            </a:extLst>
          </p:cNvPr>
          <p:cNvSpPr txBox="1"/>
          <p:nvPr/>
        </p:nvSpPr>
        <p:spPr>
          <a:xfrm>
            <a:off x="420848" y="1359016"/>
            <a:ext cx="112230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600" dirty="0"/>
              <a:t>연구의 갈래 </a:t>
            </a:r>
            <a:r>
              <a:rPr lang="en-US" altLang="ko-KR" sz="2600" dirty="0"/>
              <a:t>: (a) </a:t>
            </a:r>
            <a:r>
              <a:rPr lang="ko-KR" altLang="en-US" sz="2600" dirty="0"/>
              <a:t>뛰어난 </a:t>
            </a:r>
            <a:r>
              <a:rPr lang="en-US" altLang="ko-KR" sz="2600" dirty="0">
                <a:solidFill>
                  <a:srgbClr val="FF0000"/>
                </a:solidFill>
              </a:rPr>
              <a:t>Algorithm Model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구현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en-US" altLang="ko-KR" sz="2600" dirty="0">
                <a:solidFill>
                  <a:srgbClr val="FF0000"/>
                </a:solidFill>
                <a:sym typeface="Wingdings" panose="05000000000000000000" pitchFamily="2" charset="2"/>
              </a:rPr>
              <a:t>Contribution</a:t>
            </a:r>
            <a:br>
              <a:rPr lang="en-US" altLang="ko-KR" sz="2600" dirty="0"/>
            </a:br>
            <a:r>
              <a:rPr lang="en-US" altLang="ko-KR" sz="2600" dirty="0"/>
              <a:t>		    </a:t>
            </a:r>
            <a:r>
              <a:rPr lang="en-US" altLang="ko-KR" sz="1200" dirty="0"/>
              <a:t> </a:t>
            </a:r>
            <a:r>
              <a:rPr lang="en-US" altLang="ko-KR" sz="2600" dirty="0"/>
              <a:t>(b) </a:t>
            </a:r>
            <a:r>
              <a:rPr lang="ko-KR" altLang="en-US" sz="2600" dirty="0">
                <a:solidFill>
                  <a:srgbClr val="FF0000"/>
                </a:solidFill>
              </a:rPr>
              <a:t>수학적</a:t>
            </a:r>
            <a:r>
              <a:rPr lang="ko-KR" altLang="en-US" sz="2600" dirty="0"/>
              <a:t> </a:t>
            </a:r>
            <a:r>
              <a:rPr lang="en-US" altLang="ko-KR" sz="2600" dirty="0"/>
              <a:t>Optimization </a:t>
            </a:r>
            <a:r>
              <a:rPr lang="en-US" altLang="ko-KR" sz="2600" dirty="0">
                <a:solidFill>
                  <a:srgbClr val="FF0000"/>
                </a:solidFill>
              </a:rPr>
              <a:t>Develop</a:t>
            </a:r>
            <a:r>
              <a:rPr lang="en-US" altLang="ko-KR" sz="2600" dirty="0"/>
              <a:t>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구현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en-US" altLang="ko-KR" sz="2600" dirty="0">
                <a:solidFill>
                  <a:srgbClr val="FF0000"/>
                </a:solidFill>
                <a:sym typeface="Wingdings" panose="05000000000000000000" pitchFamily="2" charset="2"/>
              </a:rPr>
              <a:t>Contribution</a:t>
            </a:r>
            <a:endParaRPr lang="en-US" altLang="ko-KR" sz="2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600" dirty="0"/>
              <a:t>연구 방향성 </a:t>
            </a:r>
            <a:r>
              <a:rPr lang="en-US" altLang="ko-KR" sz="2600" dirty="0"/>
              <a:t>: (1) </a:t>
            </a:r>
            <a:r>
              <a:rPr lang="ko-KR" altLang="en-US" sz="2600" dirty="0"/>
              <a:t>기본 이론부터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600" dirty="0">
                <a:sym typeface="Wingdings" panose="05000000000000000000" pitchFamily="2" charset="2"/>
              </a:rPr>
              <a:t>김진휘</a:t>
            </a:r>
            <a:r>
              <a:rPr lang="en-US" altLang="ko-KR" sz="2600" dirty="0"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sym typeface="Wingdings" panose="05000000000000000000" pitchFamily="2" charset="2"/>
              </a:rPr>
              <a:t>박준서 </a:t>
            </a:r>
            <a:r>
              <a:rPr lang="en-US" altLang="ko-KR" sz="2600" dirty="0">
                <a:sym typeface="Wingdings" panose="05000000000000000000" pitchFamily="2" charset="2"/>
              </a:rPr>
              <a:t>--- </a:t>
            </a:r>
            <a:r>
              <a:rPr lang="en-US" altLang="ko-KR" sz="2600" dirty="0">
                <a:solidFill>
                  <a:srgbClr val="FF0000"/>
                </a:solidFill>
                <a:sym typeface="Wingdings" panose="05000000000000000000" pitchFamily="2" charset="2"/>
              </a:rPr>
              <a:t>Optimization</a:t>
            </a:r>
            <a:r>
              <a:rPr lang="en-US" altLang="ko-KR" sz="2600" dirty="0">
                <a:sym typeface="Wingdings" panose="05000000000000000000" pitchFamily="2" charset="2"/>
              </a:rPr>
              <a:t> </a:t>
            </a:r>
            <a:r>
              <a:rPr lang="ko-KR" altLang="en-US" sz="2600" dirty="0">
                <a:sym typeface="Wingdings" panose="05000000000000000000" pitchFamily="2" charset="2"/>
              </a:rPr>
              <a:t>및 </a:t>
            </a:r>
            <a:r>
              <a:rPr lang="en-US" altLang="ko-KR" sz="2600" dirty="0">
                <a:solidFill>
                  <a:srgbClr val="FF0000"/>
                </a:solidFill>
                <a:sym typeface="Wingdings" panose="05000000000000000000" pitchFamily="2" charset="2"/>
              </a:rPr>
              <a:t>Federated Learning</a:t>
            </a:r>
            <a:br>
              <a:rPr lang="en-US" altLang="ko-KR" sz="2600" dirty="0">
                <a:sym typeface="Wingdings" panose="05000000000000000000" pitchFamily="2" charset="2"/>
              </a:rPr>
            </a:br>
            <a:r>
              <a:rPr lang="en-US" altLang="ko-KR" sz="2600" dirty="0">
                <a:sym typeface="Wingdings" panose="05000000000000000000" pitchFamily="2" charset="2"/>
              </a:rPr>
              <a:t>   </a:t>
            </a:r>
            <a:r>
              <a:rPr lang="ko-KR" altLang="en-US" sz="2600" dirty="0">
                <a:sym typeface="Wingdings" panose="05000000000000000000" pitchFamily="2" charset="2"/>
              </a:rPr>
              <a:t>손성민</a:t>
            </a:r>
            <a:r>
              <a:rPr lang="en-US" altLang="ko-KR" sz="2600" dirty="0"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sym typeface="Wingdings" panose="05000000000000000000" pitchFamily="2" charset="2"/>
              </a:rPr>
              <a:t>이호준 </a:t>
            </a:r>
            <a:r>
              <a:rPr lang="en-US" altLang="ko-KR" sz="2600" dirty="0">
                <a:sym typeface="Wingdings" panose="05000000000000000000" pitchFamily="2" charset="2"/>
              </a:rPr>
              <a:t>--- </a:t>
            </a:r>
            <a:r>
              <a:rPr lang="en-US" altLang="ko-KR" sz="2600" dirty="0">
                <a:solidFill>
                  <a:srgbClr val="FF0000"/>
                </a:solidFill>
                <a:sym typeface="Wingdings" panose="05000000000000000000" pitchFamily="2" charset="2"/>
              </a:rPr>
              <a:t>Federated Learning</a:t>
            </a:r>
            <a:r>
              <a:rPr lang="en-US" altLang="ko-KR" sz="2600" dirty="0">
                <a:sym typeface="Wingdings" panose="05000000000000000000" pitchFamily="2" charset="2"/>
              </a:rPr>
              <a:t> </a:t>
            </a:r>
            <a:r>
              <a:rPr lang="ko-KR" altLang="en-US" sz="2600" dirty="0">
                <a:sym typeface="Wingdings" panose="05000000000000000000" pitchFamily="2" charset="2"/>
              </a:rPr>
              <a:t>및 </a:t>
            </a:r>
            <a:r>
              <a:rPr lang="en-US" altLang="ko-KR" sz="2600" dirty="0">
                <a:solidFill>
                  <a:srgbClr val="FF0000"/>
                </a:solidFill>
                <a:sym typeface="Wingdings" panose="05000000000000000000" pitchFamily="2" charset="2"/>
              </a:rPr>
              <a:t>Jetson Experiment</a:t>
            </a:r>
          </a:p>
          <a:p>
            <a:r>
              <a:rPr lang="en-US" altLang="ko-KR" sz="2600" dirty="0"/>
              <a:t>	</a:t>
            </a:r>
            <a:r>
              <a:rPr lang="en-US" altLang="ko-KR" sz="2000" b="1" i="1" dirty="0"/>
              <a:t>( *Optimization: Convex Optimization(</a:t>
            </a:r>
            <a:r>
              <a:rPr lang="ko-KR" altLang="en-US" sz="2000" b="1" i="1" dirty="0"/>
              <a:t>원문</a:t>
            </a:r>
            <a:r>
              <a:rPr lang="en-US" altLang="ko-KR" sz="2000" b="1" i="1" dirty="0"/>
              <a:t>) )</a:t>
            </a:r>
            <a:br>
              <a:rPr lang="en-US" altLang="ko-KR" sz="2000" b="1" i="1" dirty="0"/>
            </a:br>
            <a:r>
              <a:rPr lang="en-US" altLang="ko-KR" sz="2000" b="1" i="1" dirty="0"/>
              <a:t>     </a:t>
            </a:r>
            <a:r>
              <a:rPr lang="en-US" altLang="ko-KR" sz="1600" b="1" i="1" dirty="0"/>
              <a:t>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600" dirty="0">
                <a:sym typeface="Wingdings" panose="05000000000000000000" pitchFamily="2" charset="2"/>
              </a:rPr>
              <a:t>공통 </a:t>
            </a:r>
            <a:r>
              <a:rPr lang="en-US" altLang="ko-KR" sz="2600" dirty="0">
                <a:sym typeface="Wingdings" panose="05000000000000000000" pitchFamily="2" charset="2"/>
              </a:rPr>
              <a:t>--- </a:t>
            </a:r>
            <a:r>
              <a:rPr lang="ko-KR" altLang="en-US" sz="2600" dirty="0">
                <a:sym typeface="Wingdings" panose="05000000000000000000" pitchFamily="2" charset="2"/>
              </a:rPr>
              <a:t>논문 학습 </a:t>
            </a:r>
            <a:r>
              <a:rPr lang="en-US" altLang="ko-KR" sz="2600" dirty="0">
                <a:sym typeface="Wingdings" panose="05000000000000000000" pitchFamily="2" charset="2"/>
              </a:rPr>
              <a:t>: </a:t>
            </a:r>
            <a:r>
              <a:rPr lang="ko-KR" alt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수식 분석</a:t>
            </a:r>
            <a:r>
              <a:rPr lang="ko-KR" altLang="en-US" sz="2600" dirty="0">
                <a:sym typeface="Wingdings" panose="05000000000000000000" pitchFamily="2" charset="2"/>
              </a:rPr>
              <a:t> 및 </a:t>
            </a:r>
            <a:r>
              <a:rPr lang="ko-KR" alt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알고리즘</a:t>
            </a:r>
            <a:r>
              <a:rPr lang="ko-KR" altLang="en-US" sz="2600" dirty="0">
                <a:sym typeface="Wingdings" panose="05000000000000000000" pitchFamily="2" charset="2"/>
              </a:rPr>
              <a:t> 학습</a:t>
            </a:r>
            <a:endParaRPr lang="en-US" altLang="ko-KR" sz="26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600" dirty="0"/>
              <a:t>연구 방향성 </a:t>
            </a:r>
            <a:r>
              <a:rPr lang="en-US" altLang="ko-KR" sz="2600" dirty="0"/>
              <a:t>: (2) </a:t>
            </a:r>
            <a:r>
              <a:rPr lang="ko-KR" altLang="en-US" sz="2600" dirty="0"/>
              <a:t>실습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600" dirty="0">
                <a:sym typeface="Wingdings" panose="05000000000000000000" pitchFamily="2" charset="2"/>
              </a:rPr>
              <a:t>공통 </a:t>
            </a:r>
            <a:r>
              <a:rPr lang="en-US" altLang="ko-KR" sz="2600" dirty="0">
                <a:sym typeface="Wingdings" panose="05000000000000000000" pitchFamily="2" charset="2"/>
              </a:rPr>
              <a:t>--- </a:t>
            </a:r>
            <a:r>
              <a:rPr lang="en-US" altLang="ko-KR" sz="2600" b="1" i="1" dirty="0">
                <a:sym typeface="Wingdings" panose="05000000000000000000" pitchFamily="2" charset="2"/>
              </a:rPr>
              <a:t>Jetson Tx2</a:t>
            </a:r>
            <a:r>
              <a:rPr lang="en-US" altLang="ko-KR" sz="2600" dirty="0">
                <a:sym typeface="Wingdings" panose="05000000000000000000" pitchFamily="2" charset="2"/>
              </a:rPr>
              <a:t> or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600" b="1" i="1" dirty="0">
                <a:sym typeface="Wingdings" panose="05000000000000000000" pitchFamily="2" charset="2"/>
              </a:rPr>
              <a:t>Jetson Nano</a:t>
            </a:r>
            <a:r>
              <a:rPr lang="en-US" altLang="ko-KR" sz="2600" dirty="0">
                <a:sym typeface="Wingdings" panose="05000000000000000000" pitchFamily="2" charset="2"/>
              </a:rPr>
              <a:t> : </a:t>
            </a:r>
            <a:r>
              <a:rPr lang="en-US" altLang="ko-KR" sz="2000" dirty="0">
                <a:sym typeface="Wingdings" panose="05000000000000000000" pitchFamily="2" charset="2"/>
              </a:rPr>
              <a:t>Face Recognition/Object Detection</a:t>
            </a:r>
            <a:r>
              <a:rPr lang="en-US" altLang="ko-KR" sz="2600" dirty="0">
                <a:sym typeface="Wingdings" panose="05000000000000000000" pitchFamily="2" charset="2"/>
              </a:rPr>
              <a:t> </a:t>
            </a:r>
            <a:endParaRPr lang="en-US" altLang="ko-KR" sz="2600" dirty="0"/>
          </a:p>
          <a:p>
            <a:pPr lvl="1"/>
            <a:r>
              <a:rPr lang="en-US" altLang="ko-KR" sz="2600" dirty="0"/>
              <a:t>     &gt;&gt;&gt; Linux(</a:t>
            </a:r>
            <a:r>
              <a:rPr lang="en-US" altLang="ko-KR" b="1" dirty="0"/>
              <a:t>ubuntu</a:t>
            </a:r>
            <a:r>
              <a:rPr lang="ko-KR" altLang="en-US" b="1" dirty="0"/>
              <a:t> </a:t>
            </a:r>
            <a:r>
              <a:rPr lang="en-US" altLang="ko-KR" b="1" dirty="0"/>
              <a:t>16.04 ~ 18.04</a:t>
            </a:r>
            <a:r>
              <a:rPr lang="en-US" altLang="ko-KR" sz="2600" dirty="0"/>
              <a:t>) </a:t>
            </a:r>
            <a:r>
              <a:rPr lang="en-US" altLang="ko-KR" sz="2600" dirty="0">
                <a:solidFill>
                  <a:srgbClr val="FF0000"/>
                </a:solidFill>
              </a:rPr>
              <a:t>Terminal </a:t>
            </a:r>
            <a:r>
              <a:rPr lang="ko-KR" altLang="en-US" sz="2600" dirty="0">
                <a:solidFill>
                  <a:srgbClr val="FF0000"/>
                </a:solidFill>
              </a:rPr>
              <a:t>활용법</a:t>
            </a:r>
            <a:r>
              <a:rPr lang="en-US" altLang="ko-KR" sz="2600" dirty="0"/>
              <a:t> &lt;&lt;&lt;</a:t>
            </a:r>
          </a:p>
          <a:p>
            <a:r>
              <a:rPr lang="en-US" altLang="ko-KR" sz="2600" dirty="0"/>
              <a:t>	       --- </a:t>
            </a:r>
            <a:r>
              <a:rPr lang="en-US" altLang="ko-KR" sz="2600" dirty="0">
                <a:solidFill>
                  <a:srgbClr val="FF0000"/>
                </a:solidFill>
              </a:rPr>
              <a:t>TCP</a:t>
            </a:r>
            <a:r>
              <a:rPr lang="en-US" altLang="ko-KR" sz="2600" dirty="0"/>
              <a:t> Protocol </a:t>
            </a:r>
            <a:r>
              <a:rPr lang="ko-KR" altLang="en-US" sz="2600" dirty="0"/>
              <a:t>통신</a:t>
            </a:r>
            <a:r>
              <a:rPr lang="en-US" altLang="ko-KR" sz="2600" dirty="0"/>
              <a:t> (socket)</a:t>
            </a:r>
            <a:endParaRPr lang="ko-KR" alt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04DF5-CD12-4023-B393-1DB63C4A1C4D}"/>
              </a:ext>
            </a:extLst>
          </p:cNvPr>
          <p:cNvSpPr txBox="1"/>
          <p:nvPr/>
        </p:nvSpPr>
        <p:spPr>
          <a:xfrm>
            <a:off x="420848" y="336957"/>
            <a:ext cx="61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나누어진 이야기 </a:t>
            </a:r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 상황</a:t>
            </a:r>
          </a:p>
        </p:txBody>
      </p:sp>
    </p:spTree>
    <p:extLst>
      <p:ext uri="{BB962C8B-B14F-4D97-AF65-F5344CB8AC3E}">
        <p14:creationId xmlns:p14="http://schemas.microsoft.com/office/powerpoint/2010/main" val="74815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727F94-5670-4DE8-8585-EE56A121ED83}"/>
              </a:ext>
            </a:extLst>
          </p:cNvPr>
          <p:cNvSpPr txBox="1"/>
          <p:nvPr/>
        </p:nvSpPr>
        <p:spPr>
          <a:xfrm>
            <a:off x="420848" y="1359016"/>
            <a:ext cx="112230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600" dirty="0"/>
              <a:t>연구비 </a:t>
            </a:r>
            <a:r>
              <a:rPr lang="en-US" altLang="ko-KR" sz="2600" dirty="0"/>
              <a:t>: (a) UGRP </a:t>
            </a:r>
            <a:r>
              <a:rPr lang="ko-KR" altLang="en-US" sz="2600" dirty="0"/>
              <a:t>위원회 </a:t>
            </a:r>
            <a:r>
              <a:rPr lang="en-US" altLang="ko-KR" sz="2600" dirty="0"/>
              <a:t>--- 700</a:t>
            </a:r>
            <a:r>
              <a:rPr lang="ko-KR" altLang="en-US" sz="2600" dirty="0"/>
              <a:t>만원 </a:t>
            </a:r>
            <a:r>
              <a:rPr lang="en-US" altLang="ko-KR" sz="2600" dirty="0"/>
              <a:t>+ α</a:t>
            </a:r>
            <a:br>
              <a:rPr lang="en-US" altLang="ko-KR" sz="2600" dirty="0"/>
            </a:br>
            <a:r>
              <a:rPr lang="en-US" altLang="ko-KR" sz="2600" dirty="0"/>
              <a:t>	          </a:t>
            </a:r>
            <a:r>
              <a:rPr lang="en-US" altLang="ko-KR" sz="2000" b="1" i="1" dirty="0"/>
              <a:t>( </a:t>
            </a:r>
            <a:r>
              <a:rPr lang="ko-KR" altLang="en-US" sz="2000" b="1" i="1" dirty="0"/>
              <a:t>제약상황 </a:t>
            </a:r>
            <a:r>
              <a:rPr lang="en-US" altLang="ko-KR" sz="2000" b="1" i="1" dirty="0"/>
              <a:t>: </a:t>
            </a:r>
            <a:r>
              <a:rPr lang="ko-KR" altLang="en-US" sz="2000" b="1" i="1" dirty="0"/>
              <a:t>각 항목별 제한 금액</a:t>
            </a:r>
            <a:r>
              <a:rPr lang="en-US" altLang="ko-KR" sz="2000" b="1" i="1" dirty="0"/>
              <a:t> )</a:t>
            </a:r>
            <a:br>
              <a:rPr lang="en-US" altLang="ko-KR" sz="2000" b="1" i="1" dirty="0"/>
            </a:br>
            <a:r>
              <a:rPr lang="en-US" altLang="ko-KR" sz="2000" b="1" i="1" dirty="0"/>
              <a:t>	      </a:t>
            </a:r>
            <a:r>
              <a:rPr lang="en-US" altLang="ko-KR" sz="1050" b="1" i="1" dirty="0"/>
              <a:t>  </a:t>
            </a:r>
            <a:r>
              <a:rPr lang="en-US" altLang="ko-KR" sz="700" b="1" i="1" dirty="0"/>
              <a:t> </a:t>
            </a:r>
            <a:r>
              <a:rPr lang="en-US" altLang="ko-KR" sz="2600" dirty="0"/>
              <a:t>(b) </a:t>
            </a:r>
            <a:r>
              <a:rPr lang="ko-KR" altLang="en-US" sz="2600" dirty="0"/>
              <a:t>부족할 경우</a:t>
            </a:r>
            <a:r>
              <a:rPr lang="en-US" altLang="ko-KR" sz="2600" dirty="0"/>
              <a:t>, </a:t>
            </a:r>
            <a:r>
              <a:rPr lang="ko-KR" altLang="en-US" sz="2600" dirty="0"/>
              <a:t>곽정호 교수님의 </a:t>
            </a:r>
            <a:r>
              <a:rPr lang="ko-KR" altLang="en-US" sz="2600" dirty="0">
                <a:solidFill>
                  <a:srgbClr val="FF0000"/>
                </a:solidFill>
              </a:rPr>
              <a:t>추가 지원</a:t>
            </a:r>
            <a:r>
              <a:rPr lang="ko-KR" altLang="en-US" sz="2600" dirty="0"/>
              <a:t> 가능</a:t>
            </a:r>
            <a:endParaRPr lang="en-US" altLang="ko-KR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600" dirty="0"/>
              <a:t>연구 및 실험 환경</a:t>
            </a:r>
            <a:r>
              <a:rPr lang="en-US" altLang="ko-KR" sz="2600" dirty="0"/>
              <a:t>: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기본 실험 환경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</a:t>
            </a:r>
            <a:r>
              <a:rPr lang="en-US" altLang="ko-KR" sz="2600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UGRP </a:t>
            </a:r>
            <a:r>
              <a:rPr lang="ko-KR" altLang="en-US" dirty="0">
                <a:sym typeface="Wingdings" panose="05000000000000000000" pitchFamily="2" charset="2"/>
              </a:rPr>
              <a:t>위원회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UGRP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Café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E16 3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층 회의실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R7 Machine Shop</a:t>
            </a:r>
            <a:r>
              <a:rPr lang="en-US" altLang="ko-KR" sz="2600" b="1" dirty="0">
                <a:sym typeface="Wingdings" panose="05000000000000000000" pitchFamily="2" charset="2"/>
              </a:rPr>
              <a:t> </a:t>
            </a:r>
            <a:br>
              <a:rPr lang="en-US" altLang="ko-KR" sz="2600" dirty="0">
                <a:sym typeface="Wingdings" panose="05000000000000000000" pitchFamily="2" charset="2"/>
              </a:rPr>
            </a:br>
            <a:r>
              <a:rPr lang="en-US" altLang="ko-KR" sz="2600" dirty="0">
                <a:sym typeface="Wingdings" panose="05000000000000000000" pitchFamily="2" charset="2"/>
              </a:rPr>
              <a:t>   </a:t>
            </a:r>
            <a:r>
              <a:rPr lang="ko-KR" altLang="en-US" sz="2400" dirty="0">
                <a:sym typeface="Wingdings" panose="05000000000000000000" pitchFamily="2" charset="2"/>
              </a:rPr>
              <a:t>가능 실험 환경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 </a:t>
            </a:r>
            <a:r>
              <a:rPr lang="ko-KR" altLang="en-US" dirty="0">
                <a:sym typeface="Wingdings" panose="05000000000000000000" pitchFamily="2" charset="2"/>
              </a:rPr>
              <a:t>곽정호 교수님 </a:t>
            </a:r>
            <a:r>
              <a:rPr lang="en-US" altLang="ko-KR" dirty="0">
                <a:sym typeface="Wingdings" panose="05000000000000000000" pitchFamily="2" charset="2"/>
              </a:rPr>
              <a:t>: E3 407(421)</a:t>
            </a:r>
            <a:r>
              <a:rPr lang="ko-KR" altLang="en-US" dirty="0">
                <a:sym typeface="Wingdings" panose="05000000000000000000" pitchFamily="2" charset="2"/>
              </a:rPr>
              <a:t>호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지속적인 </a:t>
            </a:r>
            <a:r>
              <a:rPr lang="en-US" altLang="ko-KR" dirty="0">
                <a:sym typeface="Wingdings" panose="05000000000000000000" pitchFamily="2" charset="2"/>
              </a:rPr>
              <a:t>Interaction</a:t>
            </a:r>
            <a:r>
              <a:rPr lang="ko-KR" altLang="en-US" dirty="0">
                <a:sym typeface="Wingdings" panose="05000000000000000000" pitchFamily="2" charset="2"/>
              </a:rPr>
              <a:t>을 위해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600" dirty="0"/>
              <a:t>연구 장비</a:t>
            </a:r>
            <a:br>
              <a:rPr lang="en-US" altLang="ko-KR" sz="2600" dirty="0"/>
            </a:br>
            <a:r>
              <a:rPr lang="en-US" altLang="ko-KR" sz="2600" dirty="0"/>
              <a:t> 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en-US" altLang="ko-KR" sz="2600" b="1" i="1" dirty="0">
                <a:sym typeface="Wingdings" panose="05000000000000000000" pitchFamily="2" charset="2"/>
              </a:rPr>
              <a:t>Jetson Tx2</a:t>
            </a:r>
            <a:r>
              <a:rPr lang="en-US" altLang="ko-KR" sz="2600" dirty="0">
                <a:sym typeface="Wingdings" panose="05000000000000000000" pitchFamily="2" charset="2"/>
              </a:rPr>
              <a:t> or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600" b="1" i="1" dirty="0">
                <a:sym typeface="Wingdings" panose="05000000000000000000" pitchFamily="2" charset="2"/>
              </a:rPr>
              <a:t>Jetson Nano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결정해야 할 사안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br>
              <a:rPr lang="en-US" altLang="ko-KR" sz="2600" dirty="0">
                <a:sym typeface="Wingdings" panose="05000000000000000000" pitchFamily="2" charset="2"/>
              </a:rPr>
            </a:br>
            <a:r>
              <a:rPr lang="en-US" altLang="ko-KR" sz="2600" dirty="0">
                <a:sym typeface="Wingdings" panose="05000000000000000000" pitchFamily="2" charset="2"/>
              </a:rPr>
              <a:t>   </a:t>
            </a:r>
            <a:r>
              <a:rPr lang="ko-KR" altLang="en-US" sz="2600" dirty="0">
                <a:sym typeface="Wingdings" panose="05000000000000000000" pitchFamily="2" charset="2"/>
              </a:rPr>
              <a:t>모니터</a:t>
            </a:r>
            <a:r>
              <a:rPr lang="en-US" altLang="ko-KR" sz="2600" dirty="0"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sym typeface="Wingdings" panose="05000000000000000000" pitchFamily="2" charset="2"/>
              </a:rPr>
              <a:t>키보드</a:t>
            </a:r>
            <a:r>
              <a:rPr lang="en-US" altLang="ko-KR" sz="2600" dirty="0">
                <a:sym typeface="Wingdings" panose="05000000000000000000" pitchFamily="2" charset="2"/>
              </a:rPr>
              <a:t>, </a:t>
            </a:r>
            <a:r>
              <a:rPr lang="ko-KR" altLang="en-US" sz="2600" dirty="0">
                <a:sym typeface="Wingdings" panose="05000000000000000000" pitchFamily="2" charset="2"/>
              </a:rPr>
              <a:t>마우스 및 서적</a:t>
            </a:r>
            <a:br>
              <a:rPr lang="en-US" altLang="ko-KR" sz="2600" dirty="0">
                <a:sym typeface="Wingdings" panose="05000000000000000000" pitchFamily="2" charset="2"/>
              </a:rPr>
            </a:br>
            <a:r>
              <a:rPr lang="ko-KR" altLang="en-US" sz="2600" dirty="0">
                <a:sym typeface="Wingdings" panose="05000000000000000000" pitchFamily="2" charset="2"/>
              </a:rPr>
              <a:t>  </a:t>
            </a:r>
            <a:r>
              <a:rPr lang="en-US" altLang="ko-KR" sz="2600" dirty="0">
                <a:sym typeface="Wingdings" panose="05000000000000000000" pitchFamily="2" charset="2"/>
              </a:rPr>
              <a:t></a:t>
            </a:r>
            <a:r>
              <a:rPr lang="ko-KR" altLang="en-US" sz="2600" dirty="0">
                <a:sym typeface="Wingdings" panose="05000000000000000000" pitchFamily="2" charset="2"/>
              </a:rPr>
              <a:t> </a:t>
            </a:r>
            <a:r>
              <a:rPr lang="en-US" altLang="ko-KR" sz="2600" dirty="0">
                <a:sym typeface="Wingdings" panose="05000000000000000000" pitchFamily="2" charset="2"/>
              </a:rPr>
              <a:t>Raspberry Pi</a:t>
            </a:r>
            <a:r>
              <a:rPr lang="ko-KR" altLang="en-US" sz="2600" dirty="0">
                <a:sym typeface="Wingdings" panose="05000000000000000000" pitchFamily="2" charset="2"/>
              </a:rPr>
              <a:t>는 고려조차 안 합니다</a:t>
            </a:r>
            <a:r>
              <a:rPr lang="en-US" altLang="ko-KR" sz="26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04DF5-CD12-4023-B393-1DB63C4A1C4D}"/>
              </a:ext>
            </a:extLst>
          </p:cNvPr>
          <p:cNvSpPr txBox="1"/>
          <p:nvPr/>
        </p:nvSpPr>
        <p:spPr>
          <a:xfrm>
            <a:off x="420848" y="336957"/>
            <a:ext cx="61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나누어진 이야기 </a:t>
            </a:r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 상황</a:t>
            </a:r>
          </a:p>
        </p:txBody>
      </p:sp>
    </p:spTree>
    <p:extLst>
      <p:ext uri="{BB962C8B-B14F-4D97-AF65-F5344CB8AC3E}">
        <p14:creationId xmlns:p14="http://schemas.microsoft.com/office/powerpoint/2010/main" val="35980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727F94-5670-4DE8-8585-EE56A121ED83}"/>
              </a:ext>
            </a:extLst>
          </p:cNvPr>
          <p:cNvSpPr txBox="1"/>
          <p:nvPr/>
        </p:nvSpPr>
        <p:spPr>
          <a:xfrm>
            <a:off x="420848" y="1359016"/>
            <a:ext cx="11223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600" b="1" i="1"/>
              <a:t>Jetson Tx2</a:t>
            </a:r>
            <a:r>
              <a:rPr lang="en-US" altLang="ko-KR" sz="2600"/>
              <a:t> or</a:t>
            </a:r>
            <a:r>
              <a:rPr lang="ko-KR" altLang="en-US" sz="2600"/>
              <a:t> </a:t>
            </a:r>
            <a:r>
              <a:rPr lang="en-US" altLang="ko-KR" sz="2600" b="1" i="1"/>
              <a:t>Jetson Nano (3~4)</a:t>
            </a:r>
            <a:br>
              <a:rPr lang="en-US" altLang="ko-KR" sz="2600" b="1" i="1"/>
            </a:br>
            <a:r>
              <a:rPr lang="en-US" altLang="ko-KR" sz="2600">
                <a:sym typeface="Wingdings" panose="05000000000000000000" pitchFamily="2" charset="2"/>
              </a:rPr>
              <a:t> Tx2 :</a:t>
            </a:r>
            <a:r>
              <a:rPr lang="en-US" altLang="ko-KR" sz="2600" b="1">
                <a:sym typeface="Wingdings" panose="05000000000000000000" pitchFamily="2" charset="2"/>
              </a:rPr>
              <a:t> </a:t>
            </a:r>
            <a:r>
              <a:rPr lang="ko-KR" altLang="en-US" sz="2600" b="1" i="1">
                <a:sym typeface="Wingdings" panose="05000000000000000000" pitchFamily="2" charset="2"/>
              </a:rPr>
              <a:t>약 </a:t>
            </a:r>
            <a:r>
              <a:rPr lang="en-US" altLang="ko-KR" sz="2600" b="1" i="1">
                <a:sym typeface="Wingdings" panose="05000000000000000000" pitchFamily="2" charset="2"/>
              </a:rPr>
              <a:t>$480~</a:t>
            </a:r>
            <a:br>
              <a:rPr lang="en-US" altLang="ko-KR" sz="2600" b="1" i="1">
                <a:sym typeface="Wingdings" panose="05000000000000000000" pitchFamily="2" charset="2"/>
              </a:rPr>
            </a:br>
            <a:r>
              <a:rPr lang="en-US" altLang="ko-KR" sz="2600">
                <a:sym typeface="Wingdings" panose="05000000000000000000" pitchFamily="2" charset="2"/>
              </a:rPr>
              <a:t> Nano</a:t>
            </a:r>
            <a:r>
              <a:rPr lang="ko-KR" altLang="en-US" sz="2600">
                <a:sym typeface="Wingdings" panose="05000000000000000000" pitchFamily="2" charset="2"/>
              </a:rPr>
              <a:t> </a:t>
            </a:r>
            <a:r>
              <a:rPr lang="en-US" altLang="ko-KR" sz="2600">
                <a:sym typeface="Wingdings" panose="05000000000000000000" pitchFamily="2" charset="2"/>
              </a:rPr>
              <a:t>:</a:t>
            </a:r>
            <a:r>
              <a:rPr lang="ko-KR" altLang="en-US" sz="2600" b="1" i="1">
                <a:sym typeface="Wingdings" panose="05000000000000000000" pitchFamily="2" charset="2"/>
              </a:rPr>
              <a:t> 약 </a:t>
            </a:r>
            <a:r>
              <a:rPr lang="en-US" altLang="ko-KR" sz="2600" b="1" i="1">
                <a:sym typeface="Wingdings" panose="05000000000000000000" pitchFamily="2" charset="2"/>
              </a:rPr>
              <a:t>$90 ~</a:t>
            </a:r>
          </a:p>
          <a:p>
            <a:endParaRPr lang="en-US" altLang="ko-KR" sz="26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600" b="1"/>
              <a:t>Deep(or Machine) Learning </a:t>
            </a:r>
            <a:r>
              <a:rPr lang="en-US" altLang="ko-KR" sz="2600" b="1">
                <a:solidFill>
                  <a:srgbClr val="FF0000"/>
                </a:solidFill>
              </a:rPr>
              <a:t>Application</a:t>
            </a:r>
            <a:br>
              <a:rPr lang="en-US" altLang="ko-KR" sz="2600"/>
            </a:br>
            <a:r>
              <a:rPr lang="en-US" altLang="ko-KR" sz="2600">
                <a:sym typeface="Wingdings" panose="05000000000000000000" pitchFamily="2" charset="2"/>
              </a:rPr>
              <a:t> Face Recognition</a:t>
            </a:r>
            <a:br>
              <a:rPr lang="en-US" altLang="ko-KR" sz="2600">
                <a:sym typeface="Wingdings" panose="05000000000000000000" pitchFamily="2" charset="2"/>
              </a:rPr>
            </a:br>
            <a:r>
              <a:rPr lang="en-US" altLang="ko-KR" sz="2600">
                <a:sym typeface="Wingdings" panose="05000000000000000000" pitchFamily="2" charset="2"/>
              </a:rPr>
              <a:t> Object Detection</a:t>
            </a:r>
            <a:br>
              <a:rPr lang="en-US" altLang="ko-KR" sz="2600">
                <a:sym typeface="Wingdings" panose="05000000000000000000" pitchFamily="2" charset="2"/>
              </a:rPr>
            </a:br>
            <a:r>
              <a:rPr lang="en-US" altLang="ko-KR" sz="2600">
                <a:sym typeface="Wingdings" panose="05000000000000000000" pitchFamily="2" charset="2"/>
              </a:rPr>
              <a:t> Motion Detection</a:t>
            </a:r>
            <a:endParaRPr lang="en-US" altLang="ko-KR" sz="2000" b="1" i="1">
              <a:sym typeface="Wingdings" panose="05000000000000000000" pitchFamily="2" charset="2"/>
            </a:endParaRPr>
          </a:p>
          <a:p>
            <a:r>
              <a:rPr lang="en-US" altLang="ko-KR" sz="2000" b="1" i="1">
                <a:sym typeface="Wingdings" panose="05000000000000000000" pitchFamily="2" charset="2"/>
              </a:rPr>
              <a:t>  </a:t>
            </a:r>
            <a:r>
              <a:rPr lang="en-US" altLang="ko-KR" sz="1200" b="1" i="1">
                <a:sym typeface="Wingdings" panose="05000000000000000000" pitchFamily="2" charset="2"/>
              </a:rPr>
              <a:t>  </a:t>
            </a:r>
            <a:r>
              <a:rPr lang="en-US" altLang="ko-KR" sz="2600">
                <a:sym typeface="Wingdings" panose="05000000000000000000" pitchFamily="2" charset="2"/>
              </a:rPr>
              <a:t> etc.</a:t>
            </a:r>
            <a:endParaRPr lang="en-US" altLang="ko-KR" sz="26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04DF5-CD12-4023-B393-1DB63C4A1C4D}"/>
              </a:ext>
            </a:extLst>
          </p:cNvPr>
          <p:cNvSpPr txBox="1"/>
          <p:nvPr/>
        </p:nvSpPr>
        <p:spPr>
          <a:xfrm>
            <a:off x="420848" y="336957"/>
            <a:ext cx="61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결정해야 하는 사안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2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04DF5-CD12-4023-B393-1DB63C4A1C4D}"/>
              </a:ext>
            </a:extLst>
          </p:cNvPr>
          <p:cNvSpPr txBox="1"/>
          <p:nvPr/>
        </p:nvSpPr>
        <p:spPr>
          <a:xfrm>
            <a:off x="420847" y="336957"/>
            <a:ext cx="740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주제에 대한 자세한 설명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02A6C7-9F7E-4DB4-8EE1-63AC7593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983288"/>
            <a:ext cx="109251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9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366</Words>
  <Application>Microsoft Office PowerPoint</Application>
  <PresentationFormat>와이드스크린</PresentationFormat>
  <Paragraphs>31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HY헤드라인M</vt:lpstr>
      <vt:lpstr>맑은 고딕</vt:lpstr>
      <vt:lpstr>Arial</vt:lpstr>
      <vt:lpstr>Wingdings</vt:lpstr>
      <vt:lpstr>Office 테마</vt:lpstr>
      <vt:lpstr>2020.01.23(Sat) 1차 회의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2020.01.23(Sat) 1차 회의</dc:title>
  <dc:creator>김 진휘</dc:creator>
  <cp:lastModifiedBy>김 진휘</cp:lastModifiedBy>
  <cp:revision>8</cp:revision>
  <dcterms:created xsi:type="dcterms:W3CDTF">2021-01-21T05:58:21Z</dcterms:created>
  <dcterms:modified xsi:type="dcterms:W3CDTF">2021-01-22T10:19:32Z</dcterms:modified>
</cp:coreProperties>
</file>