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2" r:id="rId5"/>
    <p:sldId id="283" r:id="rId6"/>
    <p:sldId id="264" r:id="rId7"/>
    <p:sldId id="280" r:id="rId8"/>
    <p:sldId id="284" r:id="rId9"/>
    <p:sldId id="285" r:id="rId10"/>
    <p:sldId id="286" r:id="rId11"/>
    <p:sldId id="268" r:id="rId12"/>
    <p:sldId id="279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EE29E-D80A-4BAD-8A4C-2CA64FDBCD19}" v="268" dt="2021-07-23T05:26:09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/>
    <p:restoredTop sz="74300" autoAdjust="0"/>
  </p:normalViewPr>
  <p:slideViewPr>
    <p:cSldViewPr snapToGrid="0" snapToObjects="1">
      <p:cViewPr varScale="1">
        <p:scale>
          <a:sx n="81" d="100"/>
          <a:sy n="81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진휘" userId="7f41ecff-5816-4c9e-abef-1baa319251a0" providerId="ADAL" clId="{6154DC94-579E-5642-A082-50CE1FA0411A}"/>
    <pc:docChg chg="undo custSel addSld delSld modSld sldOrd">
      <pc:chgData name="김진휘" userId="7f41ecff-5816-4c9e-abef-1baa319251a0" providerId="ADAL" clId="{6154DC94-579E-5642-A082-50CE1FA0411A}" dt="2021-06-28T08:49:55.896" v="11253" actId="1076"/>
      <pc:docMkLst>
        <pc:docMk/>
      </pc:docMkLst>
      <pc:sldChg chg="modSp mod">
        <pc:chgData name="김진휘" userId="7f41ecff-5816-4c9e-abef-1baa319251a0" providerId="ADAL" clId="{6154DC94-579E-5642-A082-50CE1FA0411A}" dt="2021-06-22T22:51:21.305" v="83" actId="1076"/>
        <pc:sldMkLst>
          <pc:docMk/>
          <pc:sldMk cId="1626101884" sldId="256"/>
        </pc:sldMkLst>
        <pc:picChg chg="mod">
          <ac:chgData name="김진휘" userId="7f41ecff-5816-4c9e-abef-1baa319251a0" providerId="ADAL" clId="{6154DC94-579E-5642-A082-50CE1FA0411A}" dt="2021-06-22T22:51:21.305" v="83" actId="1076"/>
          <ac:picMkLst>
            <pc:docMk/>
            <pc:sldMk cId="1626101884" sldId="256"/>
            <ac:picMk id="11" creationId="{0BABC832-8F68-D84D-B34E-D2C723F053E9}"/>
          </ac:picMkLst>
        </pc:picChg>
      </pc:sldChg>
      <pc:sldChg chg="addSp delSp modSp mod">
        <pc:chgData name="김진휘" userId="7f41ecff-5816-4c9e-abef-1baa319251a0" providerId="ADAL" clId="{6154DC94-579E-5642-A082-50CE1FA0411A}" dt="2021-06-22T22:51:30.717" v="87" actId="478"/>
        <pc:sldMkLst>
          <pc:docMk/>
          <pc:sldMk cId="945277132" sldId="257"/>
        </pc:sldMkLst>
        <pc:spChg chg="mod">
          <ac:chgData name="김진휘" userId="7f41ecff-5816-4c9e-abef-1baa319251a0" providerId="ADAL" clId="{6154DC94-579E-5642-A082-50CE1FA0411A}" dt="2021-06-22T22:50:22.114" v="80" actId="1035"/>
          <ac:spMkLst>
            <pc:docMk/>
            <pc:sldMk cId="945277132" sldId="257"/>
            <ac:spMk id="2" creationId="{3C83B865-9929-7947-A6E5-525AD200104B}"/>
          </ac:spMkLst>
        </pc:spChg>
        <pc:spChg chg="mod">
          <ac:chgData name="김진휘" userId="7f41ecff-5816-4c9e-abef-1baa319251a0" providerId="ADAL" clId="{6154DC94-579E-5642-A082-50CE1FA0411A}" dt="2021-06-22T22:50:27.591" v="81" actId="1076"/>
          <ac:spMkLst>
            <pc:docMk/>
            <pc:sldMk cId="945277132" sldId="257"/>
            <ac:spMk id="6" creationId="{431350B2-F59E-5141-9D6D-9EEF81E6087B}"/>
          </ac:spMkLst>
        </pc:spChg>
        <pc:picChg chg="add mod">
          <ac:chgData name="김진휘" userId="7f41ecff-5816-4c9e-abef-1baa319251a0" providerId="ADAL" clId="{6154DC94-579E-5642-A082-50CE1FA0411A}" dt="2021-06-22T22:51:27.392" v="84"/>
          <ac:picMkLst>
            <pc:docMk/>
            <pc:sldMk cId="945277132" sldId="257"/>
            <ac:picMk id="7" creationId="{E8E61706-9401-8B4F-AFB0-5EEDE2174425}"/>
          </ac:picMkLst>
        </pc:picChg>
        <pc:picChg chg="del mod">
          <ac:chgData name="김진휘" userId="7f41ecff-5816-4c9e-abef-1baa319251a0" providerId="ADAL" clId="{6154DC94-579E-5642-A082-50CE1FA0411A}" dt="2021-06-22T22:51:30.717" v="87" actId="478"/>
          <ac:picMkLst>
            <pc:docMk/>
            <pc:sldMk cId="945277132" sldId="257"/>
            <ac:picMk id="11" creationId="{0BABC832-8F68-D84D-B34E-D2C723F053E9}"/>
          </ac:picMkLst>
        </pc:picChg>
        <pc:cxnChg chg="mod">
          <ac:chgData name="김진휘" userId="7f41ecff-5816-4c9e-abef-1baa319251a0" providerId="ADAL" clId="{6154DC94-579E-5642-A082-50CE1FA0411A}" dt="2021-06-22T22:50:22.114" v="80" actId="1035"/>
          <ac:cxnSpMkLst>
            <pc:docMk/>
            <pc:sldMk cId="945277132" sldId="257"/>
            <ac:cxnSpMk id="5" creationId="{335694CF-EF76-C740-AC1A-154C086E2F9B}"/>
          </ac:cxnSpMkLst>
        </pc:cxnChg>
      </pc:sldChg>
      <pc:sldChg chg="addSp delSp modSp add mod">
        <pc:chgData name="김진휘" userId="7f41ecff-5816-4c9e-abef-1baa319251a0" providerId="ADAL" clId="{6154DC94-579E-5642-A082-50CE1FA0411A}" dt="2021-06-25T05:05:36.463" v="9731" actId="20577"/>
        <pc:sldMkLst>
          <pc:docMk/>
          <pc:sldMk cId="2107058588" sldId="258"/>
        </pc:sldMkLst>
        <pc:spChg chg="mod">
          <ac:chgData name="김진휘" userId="7f41ecff-5816-4c9e-abef-1baa319251a0" providerId="ADAL" clId="{6154DC94-579E-5642-A082-50CE1FA0411A}" dt="2021-06-22T22:52:28.877" v="143" actId="14100"/>
          <ac:spMkLst>
            <pc:docMk/>
            <pc:sldMk cId="2107058588" sldId="258"/>
            <ac:spMk id="2" creationId="{3C83B865-9929-7947-A6E5-525AD200104B}"/>
          </ac:spMkLst>
        </pc:spChg>
        <pc:spChg chg="del">
          <ac:chgData name="김진휘" userId="7f41ecff-5816-4c9e-abef-1baa319251a0" providerId="ADAL" clId="{6154DC94-579E-5642-A082-50CE1FA0411A}" dt="2021-06-22T22:52:35.473" v="145" actId="478"/>
          <ac:spMkLst>
            <pc:docMk/>
            <pc:sldMk cId="2107058588" sldId="258"/>
            <ac:spMk id="6" creationId="{431350B2-F59E-5141-9D6D-9EEF81E6087B}"/>
          </ac:spMkLst>
        </pc:spChg>
        <pc:spChg chg="add mod">
          <ac:chgData name="김진휘" userId="7f41ecff-5816-4c9e-abef-1baa319251a0" providerId="ADAL" clId="{6154DC94-579E-5642-A082-50CE1FA0411A}" dt="2021-06-25T05:05:36.463" v="9731" actId="20577"/>
          <ac:spMkLst>
            <pc:docMk/>
            <pc:sldMk cId="2107058588" sldId="258"/>
            <ac:spMk id="8" creationId="{418C7AF4-EFD1-1E4F-A96D-E63E12AE50F1}"/>
          </ac:spMkLst>
        </pc:spChg>
        <pc:picChg chg="add mod">
          <ac:chgData name="김진휘" userId="7f41ecff-5816-4c9e-abef-1baa319251a0" providerId="ADAL" clId="{6154DC94-579E-5642-A082-50CE1FA0411A}" dt="2021-06-22T22:51:28.244" v="85"/>
          <ac:picMkLst>
            <pc:docMk/>
            <pc:sldMk cId="2107058588" sldId="258"/>
            <ac:picMk id="7" creationId="{8C25DA52-DDE3-2448-8DDF-2CEDEA80E503}"/>
          </ac:picMkLst>
        </pc:picChg>
        <pc:picChg chg="del">
          <ac:chgData name="김진휘" userId="7f41ecff-5816-4c9e-abef-1baa319251a0" providerId="ADAL" clId="{6154DC94-579E-5642-A082-50CE1FA0411A}" dt="2021-06-22T22:51:33.096" v="88" actId="478"/>
          <ac:picMkLst>
            <pc:docMk/>
            <pc:sldMk cId="2107058588" sldId="258"/>
            <ac:picMk id="11" creationId="{0BABC832-8F68-D84D-B34E-D2C723F053E9}"/>
          </ac:picMkLst>
        </pc:picChg>
        <pc:cxnChg chg="mod">
          <ac:chgData name="김진휘" userId="7f41ecff-5816-4c9e-abef-1baa319251a0" providerId="ADAL" clId="{6154DC94-579E-5642-A082-50CE1FA0411A}" dt="2021-06-22T22:52:32.141" v="144" actId="14100"/>
          <ac:cxnSpMkLst>
            <pc:docMk/>
            <pc:sldMk cId="2107058588" sldId="258"/>
            <ac:cxnSpMk id="5" creationId="{335694CF-EF76-C740-AC1A-154C086E2F9B}"/>
          </ac:cxnSpMkLst>
        </pc:cxnChg>
      </pc:sldChg>
      <pc:sldChg chg="addSp delSp modSp add mod">
        <pc:chgData name="김진휘" userId="7f41ecff-5816-4c9e-abef-1baa319251a0" providerId="ADAL" clId="{6154DC94-579E-5642-A082-50CE1FA0411A}" dt="2021-06-25T05:06:05.471" v="9741" actId="20577"/>
        <pc:sldMkLst>
          <pc:docMk/>
          <pc:sldMk cId="185760849" sldId="259"/>
        </pc:sldMkLst>
        <pc:spChg chg="mod">
          <ac:chgData name="김진휘" userId="7f41ecff-5816-4c9e-abef-1baa319251a0" providerId="ADAL" clId="{6154DC94-579E-5642-A082-50CE1FA0411A}" dt="2021-06-25T05:06:05.471" v="9741" actId="20577"/>
          <ac:spMkLst>
            <pc:docMk/>
            <pc:sldMk cId="185760849" sldId="259"/>
            <ac:spMk id="2" creationId="{3C83B865-9929-7947-A6E5-525AD200104B}"/>
          </ac:spMkLst>
        </pc:spChg>
        <pc:spChg chg="add del mod">
          <ac:chgData name="김진휘" userId="7f41ecff-5816-4c9e-abef-1baa319251a0" providerId="ADAL" clId="{6154DC94-579E-5642-A082-50CE1FA0411A}" dt="2021-06-25T04:22:15.567" v="5668" actId="478"/>
          <ac:spMkLst>
            <pc:docMk/>
            <pc:sldMk cId="185760849" sldId="259"/>
            <ac:spMk id="3" creationId="{9D27C7B8-E7E6-854B-A6DD-D0494F727692}"/>
          </ac:spMkLst>
        </pc:spChg>
        <pc:spChg chg="mod">
          <ac:chgData name="김진휘" userId="7f41ecff-5816-4c9e-abef-1baa319251a0" providerId="ADAL" clId="{6154DC94-579E-5642-A082-50CE1FA0411A}" dt="2021-06-25T04:48:30.782" v="7639" actId="20577"/>
          <ac:spMkLst>
            <pc:docMk/>
            <pc:sldMk cId="185760849" sldId="259"/>
            <ac:spMk id="8" creationId="{418C7AF4-EFD1-1E4F-A96D-E63E12AE50F1}"/>
          </ac:spMkLst>
        </pc:spChg>
        <pc:cxnChg chg="mod">
          <ac:chgData name="김진휘" userId="7f41ecff-5816-4c9e-abef-1baa319251a0" providerId="ADAL" clId="{6154DC94-579E-5642-A082-50CE1FA0411A}" dt="2021-06-22T23:16:40.877" v="937" actId="14100"/>
          <ac:cxnSpMkLst>
            <pc:docMk/>
            <pc:sldMk cId="185760849" sldId="259"/>
            <ac:cxnSpMk id="5" creationId="{335694CF-EF76-C740-AC1A-154C086E2F9B}"/>
          </ac:cxnSpMkLst>
        </pc:cxnChg>
      </pc:sldChg>
      <pc:sldChg chg="addSp modSp add mod">
        <pc:chgData name="김진휘" userId="7f41ecff-5816-4c9e-abef-1baa319251a0" providerId="ADAL" clId="{6154DC94-579E-5642-A082-50CE1FA0411A}" dt="2021-06-22T23:23:07.772" v="1412" actId="1076"/>
        <pc:sldMkLst>
          <pc:docMk/>
          <pc:sldMk cId="1518654478" sldId="260"/>
        </pc:sldMkLst>
        <pc:spChg chg="mod">
          <ac:chgData name="김진휘" userId="7f41ecff-5816-4c9e-abef-1baa319251a0" providerId="ADAL" clId="{6154DC94-579E-5642-A082-50CE1FA0411A}" dt="2021-06-22T23:19:47.933" v="1133" actId="14100"/>
          <ac:spMkLst>
            <pc:docMk/>
            <pc:sldMk cId="1518654478" sldId="260"/>
            <ac:spMk id="2" creationId="{3C83B865-9929-7947-A6E5-525AD200104B}"/>
          </ac:spMkLst>
        </pc:spChg>
        <pc:spChg chg="mod">
          <ac:chgData name="김진휘" userId="7f41ecff-5816-4c9e-abef-1baa319251a0" providerId="ADAL" clId="{6154DC94-579E-5642-A082-50CE1FA0411A}" dt="2021-06-22T23:21:38.470" v="1233" actId="14100"/>
          <ac:spMkLst>
            <pc:docMk/>
            <pc:sldMk cId="1518654478" sldId="260"/>
            <ac:spMk id="8" creationId="{418C7AF4-EFD1-1E4F-A96D-E63E12AE50F1}"/>
          </ac:spMkLst>
        </pc:spChg>
        <pc:spChg chg="add mod">
          <ac:chgData name="김진휘" userId="7f41ecff-5816-4c9e-abef-1baa319251a0" providerId="ADAL" clId="{6154DC94-579E-5642-A082-50CE1FA0411A}" dt="2021-06-22T23:23:07.772" v="1412" actId="1076"/>
          <ac:spMkLst>
            <pc:docMk/>
            <pc:sldMk cId="1518654478" sldId="260"/>
            <ac:spMk id="10" creationId="{C07EBDFB-93D1-8B4F-89FF-C8E98AEE658F}"/>
          </ac:spMkLst>
        </pc:spChg>
        <pc:cxnChg chg="mod">
          <ac:chgData name="김진휘" userId="7f41ecff-5816-4c9e-abef-1baa319251a0" providerId="ADAL" clId="{6154DC94-579E-5642-A082-50CE1FA0411A}" dt="2021-06-22T23:19:53.284" v="1135" actId="14100"/>
          <ac:cxnSpMkLst>
            <pc:docMk/>
            <pc:sldMk cId="1518654478" sldId="260"/>
            <ac:cxnSpMk id="5" creationId="{335694CF-EF76-C740-AC1A-154C086E2F9B}"/>
          </ac:cxnSpMkLst>
        </pc:cxnChg>
      </pc:sldChg>
      <pc:sldChg chg="delSp modSp add mod">
        <pc:chgData name="김진휘" userId="7f41ecff-5816-4c9e-abef-1baa319251a0" providerId="ADAL" clId="{6154DC94-579E-5642-A082-50CE1FA0411A}" dt="2021-06-23T02:40:21.571" v="2282" actId="20577"/>
        <pc:sldMkLst>
          <pc:docMk/>
          <pc:sldMk cId="3814342220" sldId="261"/>
        </pc:sldMkLst>
        <pc:spChg chg="mod">
          <ac:chgData name="김진휘" userId="7f41ecff-5816-4c9e-abef-1baa319251a0" providerId="ADAL" clId="{6154DC94-579E-5642-A082-50CE1FA0411A}" dt="2021-06-22T23:23:47.901" v="1441" actId="27636"/>
          <ac:spMkLst>
            <pc:docMk/>
            <pc:sldMk cId="3814342220" sldId="261"/>
            <ac:spMk id="2" creationId="{3C83B865-9929-7947-A6E5-525AD200104B}"/>
          </ac:spMkLst>
        </pc:spChg>
        <pc:spChg chg="del">
          <ac:chgData name="김진휘" userId="7f41ecff-5816-4c9e-abef-1baa319251a0" providerId="ADAL" clId="{6154DC94-579E-5642-A082-50CE1FA0411A}" dt="2021-06-22T23:23:56.873" v="1443" actId="478"/>
          <ac:spMkLst>
            <pc:docMk/>
            <pc:sldMk cId="3814342220" sldId="261"/>
            <ac:spMk id="8" creationId="{418C7AF4-EFD1-1E4F-A96D-E63E12AE50F1}"/>
          </ac:spMkLst>
        </pc:spChg>
        <pc:spChg chg="mod">
          <ac:chgData name="김진휘" userId="7f41ecff-5816-4c9e-abef-1baa319251a0" providerId="ADAL" clId="{6154DC94-579E-5642-A082-50CE1FA0411A}" dt="2021-06-23T02:40:21.571" v="2282" actId="20577"/>
          <ac:spMkLst>
            <pc:docMk/>
            <pc:sldMk cId="3814342220" sldId="261"/>
            <ac:spMk id="10" creationId="{C07EBDFB-93D1-8B4F-89FF-C8E98AEE658F}"/>
          </ac:spMkLst>
        </pc:spChg>
        <pc:cxnChg chg="mod">
          <ac:chgData name="김진휘" userId="7f41ecff-5816-4c9e-abef-1baa319251a0" providerId="ADAL" clId="{6154DC94-579E-5642-A082-50CE1FA0411A}" dt="2021-06-22T23:23:51.707" v="1442" actId="14100"/>
          <ac:cxnSpMkLst>
            <pc:docMk/>
            <pc:sldMk cId="3814342220" sldId="261"/>
            <ac:cxnSpMk id="5" creationId="{335694CF-EF76-C740-AC1A-154C086E2F9B}"/>
          </ac:cxnSpMkLst>
        </pc:cxnChg>
      </pc:sldChg>
      <pc:sldChg chg="addSp delSp modSp add mod ord modAnim">
        <pc:chgData name="김진휘" userId="7f41ecff-5816-4c9e-abef-1baa319251a0" providerId="ADAL" clId="{6154DC94-579E-5642-A082-50CE1FA0411A}" dt="2021-06-25T05:46:50.310" v="10988" actId="122"/>
        <pc:sldMkLst>
          <pc:docMk/>
          <pc:sldMk cId="3387026758" sldId="262"/>
        </pc:sldMkLst>
        <pc:spChg chg="mod">
          <ac:chgData name="김진휘" userId="7f41ecff-5816-4c9e-abef-1baa319251a0" providerId="ADAL" clId="{6154DC94-579E-5642-A082-50CE1FA0411A}" dt="2021-06-23T03:21:58.674" v="4275" actId="14100"/>
          <ac:spMkLst>
            <pc:docMk/>
            <pc:sldMk cId="3387026758" sldId="262"/>
            <ac:spMk id="2" creationId="{3C83B865-9929-7947-A6E5-525AD200104B}"/>
          </ac:spMkLst>
        </pc:spChg>
        <pc:spChg chg="del">
          <ac:chgData name="김진휘" userId="7f41ecff-5816-4c9e-abef-1baa319251a0" providerId="ADAL" clId="{6154DC94-579E-5642-A082-50CE1FA0411A}" dt="2021-06-23T02:36:04.142" v="2075" actId="478"/>
          <ac:spMkLst>
            <pc:docMk/>
            <pc:sldMk cId="3387026758" sldId="262"/>
            <ac:spMk id="10" creationId="{C07EBDFB-93D1-8B4F-89FF-C8E98AEE658F}"/>
          </ac:spMkLst>
        </pc:spChg>
        <pc:spChg chg="mod">
          <ac:chgData name="김진휘" userId="7f41ecff-5816-4c9e-abef-1baa319251a0" providerId="ADAL" clId="{6154DC94-579E-5642-A082-50CE1FA0411A}" dt="2021-06-25T05:46:24.362" v="10982" actId="1076"/>
          <ac:spMkLst>
            <pc:docMk/>
            <pc:sldMk cId="3387026758" sldId="262"/>
            <ac:spMk id="17" creationId="{D9515021-CFF6-4149-961A-13AC8AAF6D22}"/>
          </ac:spMkLst>
        </pc:spChg>
        <pc:spChg chg="mod">
          <ac:chgData name="김진휘" userId="7f41ecff-5816-4c9e-abef-1baa319251a0" providerId="ADAL" clId="{6154DC94-579E-5642-A082-50CE1FA0411A}" dt="2021-06-25T05:46:24.362" v="10982" actId="1076"/>
          <ac:spMkLst>
            <pc:docMk/>
            <pc:sldMk cId="3387026758" sldId="262"/>
            <ac:spMk id="19" creationId="{D2E008E4-3D8B-B94C-9D07-3103B1E8764B}"/>
          </ac:spMkLst>
        </pc:spChg>
        <pc:spChg chg="mod">
          <ac:chgData name="김진휘" userId="7f41ecff-5816-4c9e-abef-1baa319251a0" providerId="ADAL" clId="{6154DC94-579E-5642-A082-50CE1FA0411A}" dt="2021-06-25T05:46:24.362" v="10982" actId="1076"/>
          <ac:spMkLst>
            <pc:docMk/>
            <pc:sldMk cId="3387026758" sldId="262"/>
            <ac:spMk id="21" creationId="{F4D058AF-D6BA-034E-A3BC-DF6919066176}"/>
          </ac:spMkLst>
        </pc:spChg>
        <pc:spChg chg="mod">
          <ac:chgData name="김진휘" userId="7f41ecff-5816-4c9e-abef-1baa319251a0" providerId="ADAL" clId="{6154DC94-579E-5642-A082-50CE1FA0411A}" dt="2021-06-25T05:46:24.362" v="10982" actId="1076"/>
          <ac:spMkLst>
            <pc:docMk/>
            <pc:sldMk cId="3387026758" sldId="262"/>
            <ac:spMk id="30" creationId="{F079489F-4CD0-6D4B-BA3E-E3B401D21FA1}"/>
          </ac:spMkLst>
        </pc:spChg>
        <pc:spChg chg="mod">
          <ac:chgData name="김진휘" userId="7f41ecff-5816-4c9e-abef-1baa319251a0" providerId="ADAL" clId="{6154DC94-579E-5642-A082-50CE1FA0411A}" dt="2021-06-25T05:46:24.362" v="10982" actId="1076"/>
          <ac:spMkLst>
            <pc:docMk/>
            <pc:sldMk cId="3387026758" sldId="262"/>
            <ac:spMk id="32" creationId="{4E87B3F3-205B-8E45-AFF3-29D6DC7835C7}"/>
          </ac:spMkLst>
        </pc:spChg>
        <pc:spChg chg="mod">
          <ac:chgData name="김진휘" userId="7f41ecff-5816-4c9e-abef-1baa319251a0" providerId="ADAL" clId="{6154DC94-579E-5642-A082-50CE1FA0411A}" dt="2021-06-25T05:46:24.362" v="10982" actId="1076"/>
          <ac:spMkLst>
            <pc:docMk/>
            <pc:sldMk cId="3387026758" sldId="262"/>
            <ac:spMk id="34" creationId="{5625F051-BEA0-3641-8E2F-0FD2B02CF326}"/>
          </ac:spMkLst>
        </pc:spChg>
        <pc:spChg chg="add mod">
          <ac:chgData name="김진휘" userId="7f41ecff-5816-4c9e-abef-1baa319251a0" providerId="ADAL" clId="{6154DC94-579E-5642-A082-50CE1FA0411A}" dt="2021-06-25T05:46:44.655" v="10985" actId="122"/>
          <ac:spMkLst>
            <pc:docMk/>
            <pc:sldMk cId="3387026758" sldId="262"/>
            <ac:spMk id="35" creationId="{E723A2E7-F371-B442-A433-CDF26DFA0872}"/>
          </ac:spMkLst>
        </pc:spChg>
        <pc:spChg chg="add mod">
          <ac:chgData name="김진휘" userId="7f41ecff-5816-4c9e-abef-1baa319251a0" providerId="ADAL" clId="{6154DC94-579E-5642-A082-50CE1FA0411A}" dt="2021-06-25T05:46:50.310" v="10988" actId="122"/>
          <ac:spMkLst>
            <pc:docMk/>
            <pc:sldMk cId="3387026758" sldId="262"/>
            <ac:spMk id="36" creationId="{5E37A741-2827-ED4E-8886-F86DB3B38881}"/>
          </ac:spMkLst>
        </pc:spChg>
        <pc:grpChg chg="add mod">
          <ac:chgData name="김진휘" userId="7f41ecff-5816-4c9e-abef-1baa319251a0" providerId="ADAL" clId="{6154DC94-579E-5642-A082-50CE1FA0411A}" dt="2021-06-25T05:46:24.362" v="10982" actId="1076"/>
          <ac:grpSpMkLst>
            <pc:docMk/>
            <pc:sldMk cId="3387026758" sldId="262"/>
            <ac:grpSpMk id="6" creationId="{D9750F07-C990-0A4E-A99E-B2FC4A239154}"/>
          </ac:grpSpMkLst>
        </pc:grpChg>
        <pc:grpChg chg="mod">
          <ac:chgData name="김진휘" userId="7f41ecff-5816-4c9e-abef-1baa319251a0" providerId="ADAL" clId="{6154DC94-579E-5642-A082-50CE1FA0411A}" dt="2021-06-25T05:46:24.362" v="10982" actId="1076"/>
          <ac:grpSpMkLst>
            <pc:docMk/>
            <pc:sldMk cId="3387026758" sldId="262"/>
            <ac:grpSpMk id="13" creationId="{B7EAF2F8-368F-214D-9C39-8F273FD4B109}"/>
          </ac:grpSpMkLst>
        </pc:grpChg>
        <pc:grpChg chg="mod">
          <ac:chgData name="김진휘" userId="7f41ecff-5816-4c9e-abef-1baa319251a0" providerId="ADAL" clId="{6154DC94-579E-5642-A082-50CE1FA0411A}" dt="2021-06-25T05:46:24.362" v="10982" actId="1076"/>
          <ac:grpSpMkLst>
            <pc:docMk/>
            <pc:sldMk cId="3387026758" sldId="262"/>
            <ac:grpSpMk id="14" creationId="{60CCB64E-5963-0042-B4D9-0D7A31CE71BA}"/>
          </ac:grpSpMkLst>
        </pc:grpChg>
        <pc:grpChg chg="mod">
          <ac:chgData name="김진휘" userId="7f41ecff-5816-4c9e-abef-1baa319251a0" providerId="ADAL" clId="{6154DC94-579E-5642-A082-50CE1FA0411A}" dt="2021-06-25T05:46:24.362" v="10982" actId="1076"/>
          <ac:grpSpMkLst>
            <pc:docMk/>
            <pc:sldMk cId="3387026758" sldId="262"/>
            <ac:grpSpMk id="15" creationId="{C863D872-B2CA-A94D-B756-B76C588B0931}"/>
          </ac:grpSpMkLst>
        </pc:grpChg>
        <pc:grpChg chg="add mod">
          <ac:chgData name="김진휘" userId="7f41ecff-5816-4c9e-abef-1baa319251a0" providerId="ADAL" clId="{6154DC94-579E-5642-A082-50CE1FA0411A}" dt="2021-06-25T05:46:24.362" v="10982" actId="1076"/>
          <ac:grpSpMkLst>
            <pc:docMk/>
            <pc:sldMk cId="3387026758" sldId="262"/>
            <ac:grpSpMk id="22" creationId="{5E3F8DEF-BCD3-6547-863A-A4D930E170E6}"/>
          </ac:grpSpMkLst>
        </pc:grpChg>
        <pc:grpChg chg="mod">
          <ac:chgData name="김진휘" userId="7f41ecff-5816-4c9e-abef-1baa319251a0" providerId="ADAL" clId="{6154DC94-579E-5642-A082-50CE1FA0411A}" dt="2021-06-25T05:46:24.362" v="10982" actId="1076"/>
          <ac:grpSpMkLst>
            <pc:docMk/>
            <pc:sldMk cId="3387026758" sldId="262"/>
            <ac:grpSpMk id="26" creationId="{2FFABBF2-5B97-364D-A38A-63BD57E2E05C}"/>
          </ac:grpSpMkLst>
        </pc:grpChg>
        <pc:grpChg chg="mod">
          <ac:chgData name="김진휘" userId="7f41ecff-5816-4c9e-abef-1baa319251a0" providerId="ADAL" clId="{6154DC94-579E-5642-A082-50CE1FA0411A}" dt="2021-06-25T05:46:24.362" v="10982" actId="1076"/>
          <ac:grpSpMkLst>
            <pc:docMk/>
            <pc:sldMk cId="3387026758" sldId="262"/>
            <ac:grpSpMk id="27" creationId="{B356EE3C-8761-DA48-AAC0-5FD42E317197}"/>
          </ac:grpSpMkLst>
        </pc:grpChg>
        <pc:grpChg chg="mod">
          <ac:chgData name="김진휘" userId="7f41ecff-5816-4c9e-abef-1baa319251a0" providerId="ADAL" clId="{6154DC94-579E-5642-A082-50CE1FA0411A}" dt="2021-06-25T05:46:24.362" v="10982" actId="1076"/>
          <ac:grpSpMkLst>
            <pc:docMk/>
            <pc:sldMk cId="3387026758" sldId="262"/>
            <ac:grpSpMk id="28" creationId="{581CC35F-6709-0E43-8BFF-4158C31D2A71}"/>
          </ac:grpSpMkLst>
        </pc:grp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8" creationId="{70EEA934-8E1C-7941-BE2B-8C9782B238C3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10" creationId="{56CB7811-EF17-9644-B42F-53D993F50CDD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11" creationId="{162F6069-79E8-134C-9AB6-268C69E3D0EE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12" creationId="{B4D47923-BC75-8E41-9A27-74A981BCC8D0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16" creationId="{CD8022FC-F455-C74C-95F7-9FCEB27D8A67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18" creationId="{7A110B30-0040-1B46-B345-5B4A493CF1F3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20" creationId="{C65AF170-2D31-2D47-9D9F-4B40D8A5F2AB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23" creationId="{0669B9C8-8682-394E-B308-9EEFDAF82C9A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24" creationId="{2BFD2227-9D7C-394E-BFC1-0B904F4E94C2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25" creationId="{CA99803E-83F4-1743-9F45-1A339FDD3600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29" creationId="{E6703DE2-8360-D44F-8A9A-F056F233DE09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31" creationId="{8EFD9224-229A-1F4C-AC5D-8AA51D8CA193}"/>
          </ac:picMkLst>
        </pc:picChg>
        <pc:picChg chg="mod">
          <ac:chgData name="김진휘" userId="7f41ecff-5816-4c9e-abef-1baa319251a0" providerId="ADAL" clId="{6154DC94-579E-5642-A082-50CE1FA0411A}" dt="2021-06-25T05:46:24.362" v="10982" actId="1076"/>
          <ac:picMkLst>
            <pc:docMk/>
            <pc:sldMk cId="3387026758" sldId="262"/>
            <ac:picMk id="33" creationId="{ABE6B0C9-7118-974B-86CB-4D462A36BC4E}"/>
          </ac:picMkLst>
        </pc:picChg>
        <pc:cxnChg chg="mod">
          <ac:chgData name="김진휘" userId="7f41ecff-5816-4c9e-abef-1baa319251a0" providerId="ADAL" clId="{6154DC94-579E-5642-A082-50CE1FA0411A}" dt="2021-06-23T03:22:03.066" v="4277" actId="14100"/>
          <ac:cxnSpMkLst>
            <pc:docMk/>
            <pc:sldMk cId="3387026758" sldId="262"/>
            <ac:cxnSpMk id="5" creationId="{335694CF-EF76-C740-AC1A-154C086E2F9B}"/>
          </ac:cxnSpMkLst>
        </pc:cxnChg>
      </pc:sldChg>
      <pc:sldChg chg="addSp delSp modSp add mod">
        <pc:chgData name="김진휘" userId="7f41ecff-5816-4c9e-abef-1baa319251a0" providerId="ADAL" clId="{6154DC94-579E-5642-A082-50CE1FA0411A}" dt="2021-06-23T03:21:49.312" v="4274" actId="478"/>
        <pc:sldMkLst>
          <pc:docMk/>
          <pc:sldMk cId="1429684644" sldId="263"/>
        </pc:sldMkLst>
        <pc:spChg chg="del mod">
          <ac:chgData name="김진휘" userId="7f41ecff-5816-4c9e-abef-1baa319251a0" providerId="ADAL" clId="{6154DC94-579E-5642-A082-50CE1FA0411A}" dt="2021-06-23T03:21:46.944" v="4272" actId="478"/>
          <ac:spMkLst>
            <pc:docMk/>
            <pc:sldMk cId="1429684644" sldId="263"/>
            <ac:spMk id="2" creationId="{3C83B865-9929-7947-A6E5-525AD200104B}"/>
          </ac:spMkLst>
        </pc:spChg>
        <pc:spChg chg="add del mod">
          <ac:chgData name="김진휘" userId="7f41ecff-5816-4c9e-abef-1baa319251a0" providerId="ADAL" clId="{6154DC94-579E-5642-A082-50CE1FA0411A}" dt="2021-06-23T03:21:49.312" v="4274" actId="478"/>
          <ac:spMkLst>
            <pc:docMk/>
            <pc:sldMk cId="1429684644" sldId="263"/>
            <ac:spMk id="4" creationId="{943800A0-23F8-C14A-89C0-45A6006C2F85}"/>
          </ac:spMkLst>
        </pc:spChg>
        <pc:spChg chg="add mod">
          <ac:chgData name="김진휘" userId="7f41ecff-5816-4c9e-abef-1baa319251a0" providerId="ADAL" clId="{6154DC94-579E-5642-A082-50CE1FA0411A}" dt="2021-06-23T02:59:34.100" v="3069" actId="20577"/>
          <ac:spMkLst>
            <pc:docMk/>
            <pc:sldMk cId="1429684644" sldId="263"/>
            <ac:spMk id="6" creationId="{FF61F538-B84F-D44C-A5E2-75707CA35772}"/>
          </ac:spMkLst>
        </pc:spChg>
        <pc:spChg chg="add mod">
          <ac:chgData name="김진휘" userId="7f41ecff-5816-4c9e-abef-1baa319251a0" providerId="ADAL" clId="{6154DC94-579E-5642-A082-50CE1FA0411A}" dt="2021-06-23T03:21:47.293" v="4273"/>
          <ac:spMkLst>
            <pc:docMk/>
            <pc:sldMk cId="1429684644" sldId="263"/>
            <ac:spMk id="11" creationId="{E258F31B-647E-A148-AF30-0196C7668884}"/>
          </ac:spMkLst>
        </pc:spChg>
        <pc:picChg chg="add del mod">
          <ac:chgData name="김진휘" userId="7f41ecff-5816-4c9e-abef-1baa319251a0" providerId="ADAL" clId="{6154DC94-579E-5642-A082-50CE1FA0411A}" dt="2021-06-23T02:56:17.192" v="2811" actId="478"/>
          <ac:picMkLst>
            <pc:docMk/>
            <pc:sldMk cId="1429684644" sldId="263"/>
            <ac:picMk id="1026" creationId="{791D347F-37C4-C14C-97AE-BDE6714CFAE1}"/>
          </ac:picMkLst>
        </pc:picChg>
        <pc:picChg chg="add mod">
          <ac:chgData name="김진휘" userId="7f41ecff-5816-4c9e-abef-1baa319251a0" providerId="ADAL" clId="{6154DC94-579E-5642-A082-50CE1FA0411A}" dt="2021-06-23T02:57:43.587" v="2823" actId="1076"/>
          <ac:picMkLst>
            <pc:docMk/>
            <pc:sldMk cId="1429684644" sldId="263"/>
            <ac:picMk id="1028" creationId="{B276F7A5-02CF-A24F-9563-3C9439751423}"/>
          </ac:picMkLst>
        </pc:picChg>
        <pc:cxnChg chg="del">
          <ac:chgData name="김진휘" userId="7f41ecff-5816-4c9e-abef-1baa319251a0" providerId="ADAL" clId="{6154DC94-579E-5642-A082-50CE1FA0411A}" dt="2021-06-23T03:21:46.944" v="4272" actId="478"/>
          <ac:cxnSpMkLst>
            <pc:docMk/>
            <pc:sldMk cId="1429684644" sldId="263"/>
            <ac:cxnSpMk id="5" creationId="{335694CF-EF76-C740-AC1A-154C086E2F9B}"/>
          </ac:cxnSpMkLst>
        </pc:cxnChg>
        <pc:cxnChg chg="add mod">
          <ac:chgData name="김진휘" userId="7f41ecff-5816-4c9e-abef-1baa319251a0" providerId="ADAL" clId="{6154DC94-579E-5642-A082-50CE1FA0411A}" dt="2021-06-23T03:21:47.293" v="4273"/>
          <ac:cxnSpMkLst>
            <pc:docMk/>
            <pc:sldMk cId="1429684644" sldId="263"/>
            <ac:cxnSpMk id="12" creationId="{46E93DC6-A438-BF46-AA5D-EEEA850FF0BB}"/>
          </ac:cxnSpMkLst>
        </pc:cxnChg>
      </pc:sldChg>
      <pc:sldChg chg="addSp delSp modSp add mod">
        <pc:chgData name="김진휘" userId="7f41ecff-5816-4c9e-abef-1baa319251a0" providerId="ADAL" clId="{6154DC94-579E-5642-A082-50CE1FA0411A}" dt="2021-06-23T03:21:43.087" v="4271" actId="478"/>
        <pc:sldMkLst>
          <pc:docMk/>
          <pc:sldMk cId="3070665015" sldId="264"/>
        </pc:sldMkLst>
        <pc:spChg chg="del">
          <ac:chgData name="김진휘" userId="7f41ecff-5816-4c9e-abef-1baa319251a0" providerId="ADAL" clId="{6154DC94-579E-5642-A082-50CE1FA0411A}" dt="2021-06-23T03:21:40.685" v="4269" actId="478"/>
          <ac:spMkLst>
            <pc:docMk/>
            <pc:sldMk cId="3070665015" sldId="264"/>
            <ac:spMk id="2" creationId="{3C83B865-9929-7947-A6E5-525AD200104B}"/>
          </ac:spMkLst>
        </pc:spChg>
        <pc:spChg chg="add del mod">
          <ac:chgData name="김진휘" userId="7f41ecff-5816-4c9e-abef-1baa319251a0" providerId="ADAL" clId="{6154DC94-579E-5642-A082-50CE1FA0411A}" dt="2021-06-23T03:21:43.087" v="4271" actId="478"/>
          <ac:spMkLst>
            <pc:docMk/>
            <pc:sldMk cId="3070665015" sldId="264"/>
            <ac:spMk id="4" creationId="{B8780D12-2404-DA40-9215-80FD34542963}"/>
          </ac:spMkLst>
        </pc:spChg>
        <pc:spChg chg="mod">
          <ac:chgData name="김진휘" userId="7f41ecff-5816-4c9e-abef-1baa319251a0" providerId="ADAL" clId="{6154DC94-579E-5642-A082-50CE1FA0411A}" dt="2021-06-23T03:02:15.986" v="3130" actId="1076"/>
          <ac:spMkLst>
            <pc:docMk/>
            <pc:sldMk cId="3070665015" sldId="264"/>
            <ac:spMk id="6" creationId="{FF61F538-B84F-D44C-A5E2-75707CA35772}"/>
          </ac:spMkLst>
        </pc:spChg>
        <pc:spChg chg="add del mod">
          <ac:chgData name="김진휘" userId="7f41ecff-5816-4c9e-abef-1baa319251a0" providerId="ADAL" clId="{6154DC94-579E-5642-A082-50CE1FA0411A}" dt="2021-06-23T03:00:58.110" v="3109" actId="478"/>
          <ac:spMkLst>
            <pc:docMk/>
            <pc:sldMk cId="3070665015" sldId="264"/>
            <ac:spMk id="8" creationId="{AFF55D46-2C35-C645-9D3F-C4B263184F01}"/>
          </ac:spMkLst>
        </pc:spChg>
        <pc:spChg chg="add mod">
          <ac:chgData name="김진휘" userId="7f41ecff-5816-4c9e-abef-1baa319251a0" providerId="ADAL" clId="{6154DC94-579E-5642-A082-50CE1FA0411A}" dt="2021-06-23T03:21:41.237" v="4270"/>
          <ac:spMkLst>
            <pc:docMk/>
            <pc:sldMk cId="3070665015" sldId="264"/>
            <ac:spMk id="16" creationId="{E04F85A2-C47F-7542-95C4-B299F1387DEE}"/>
          </ac:spMkLst>
        </pc:spChg>
        <pc:picChg chg="del mod">
          <ac:chgData name="김진휘" userId="7f41ecff-5816-4c9e-abef-1baa319251a0" providerId="ADAL" clId="{6154DC94-579E-5642-A082-50CE1FA0411A}" dt="2021-06-23T02:58:35.444" v="2964" actId="478"/>
          <ac:picMkLst>
            <pc:docMk/>
            <pc:sldMk cId="3070665015" sldId="264"/>
            <ac:picMk id="1028" creationId="{B276F7A5-02CF-A24F-9563-3C9439751423}"/>
          </ac:picMkLst>
        </pc:picChg>
        <pc:picChg chg="add mod">
          <ac:chgData name="김진휘" userId="7f41ecff-5816-4c9e-abef-1baa319251a0" providerId="ADAL" clId="{6154DC94-579E-5642-A082-50CE1FA0411A}" dt="2021-06-23T03:05:00.806" v="3186" actId="1038"/>
          <ac:picMkLst>
            <pc:docMk/>
            <pc:sldMk cId="3070665015" sldId="264"/>
            <ac:picMk id="2050" creationId="{DBA0E851-BC3B-544F-80DD-80DDD967AC88}"/>
          </ac:picMkLst>
        </pc:picChg>
        <pc:picChg chg="add mod">
          <ac:chgData name="김진휘" userId="7f41ecff-5816-4c9e-abef-1baa319251a0" providerId="ADAL" clId="{6154DC94-579E-5642-A082-50CE1FA0411A}" dt="2021-06-23T03:05:00.806" v="3186" actId="1038"/>
          <ac:picMkLst>
            <pc:docMk/>
            <pc:sldMk cId="3070665015" sldId="264"/>
            <ac:picMk id="2052" creationId="{E7040311-B6B4-9445-90ED-93CC0BDF7221}"/>
          </ac:picMkLst>
        </pc:picChg>
        <pc:picChg chg="add mod">
          <ac:chgData name="김진휘" userId="7f41ecff-5816-4c9e-abef-1baa319251a0" providerId="ADAL" clId="{6154DC94-579E-5642-A082-50CE1FA0411A}" dt="2021-06-23T03:05:00.806" v="3186" actId="1038"/>
          <ac:picMkLst>
            <pc:docMk/>
            <pc:sldMk cId="3070665015" sldId="264"/>
            <ac:picMk id="2054" creationId="{0F20044A-C5D2-0744-9C69-EF97E213CEE3}"/>
          </ac:picMkLst>
        </pc:picChg>
        <pc:picChg chg="add del mod">
          <ac:chgData name="김진휘" userId="7f41ecff-5816-4c9e-abef-1baa319251a0" providerId="ADAL" clId="{6154DC94-579E-5642-A082-50CE1FA0411A}" dt="2021-06-23T03:04:16.686" v="3154" actId="478"/>
          <ac:picMkLst>
            <pc:docMk/>
            <pc:sldMk cId="3070665015" sldId="264"/>
            <ac:picMk id="2056" creationId="{0A2DF0CF-DC27-024F-B5B6-C093CF160133}"/>
          </ac:picMkLst>
        </pc:picChg>
        <pc:picChg chg="add mod">
          <ac:chgData name="김진휘" userId="7f41ecff-5816-4c9e-abef-1baa319251a0" providerId="ADAL" clId="{6154DC94-579E-5642-A082-50CE1FA0411A}" dt="2021-06-23T03:05:00.806" v="3186" actId="1038"/>
          <ac:picMkLst>
            <pc:docMk/>
            <pc:sldMk cId="3070665015" sldId="264"/>
            <ac:picMk id="2058" creationId="{84612BF2-1B9C-7245-8199-C62BE55AA087}"/>
          </ac:picMkLst>
        </pc:picChg>
        <pc:cxnChg chg="del">
          <ac:chgData name="김진휘" userId="7f41ecff-5816-4c9e-abef-1baa319251a0" providerId="ADAL" clId="{6154DC94-579E-5642-A082-50CE1FA0411A}" dt="2021-06-23T03:21:40.685" v="4269" actId="478"/>
          <ac:cxnSpMkLst>
            <pc:docMk/>
            <pc:sldMk cId="3070665015" sldId="264"/>
            <ac:cxnSpMk id="5" creationId="{335694CF-EF76-C740-AC1A-154C086E2F9B}"/>
          </ac:cxnSpMkLst>
        </pc:cxnChg>
        <pc:cxnChg chg="add mod">
          <ac:chgData name="김진휘" userId="7f41ecff-5816-4c9e-abef-1baa319251a0" providerId="ADAL" clId="{6154DC94-579E-5642-A082-50CE1FA0411A}" dt="2021-06-23T03:21:41.237" v="4270"/>
          <ac:cxnSpMkLst>
            <pc:docMk/>
            <pc:sldMk cId="3070665015" sldId="264"/>
            <ac:cxnSpMk id="17" creationId="{1D20C729-1C0E-BC48-9652-B49E5EF17E34}"/>
          </ac:cxnSpMkLst>
        </pc:cxnChg>
      </pc:sldChg>
      <pc:sldChg chg="addSp delSp modSp add mod">
        <pc:chgData name="김진휘" userId="7f41ecff-5816-4c9e-abef-1baa319251a0" providerId="ADAL" clId="{6154DC94-579E-5642-A082-50CE1FA0411A}" dt="2021-06-23T03:21:37.076" v="4268"/>
        <pc:sldMkLst>
          <pc:docMk/>
          <pc:sldMk cId="2935384201" sldId="265"/>
        </pc:sldMkLst>
        <pc:spChg chg="del mod">
          <ac:chgData name="김진휘" userId="7f41ecff-5816-4c9e-abef-1baa319251a0" providerId="ADAL" clId="{6154DC94-579E-5642-A082-50CE1FA0411A}" dt="2021-06-23T03:21:33.476" v="4266" actId="478"/>
          <ac:spMkLst>
            <pc:docMk/>
            <pc:sldMk cId="2935384201" sldId="265"/>
            <ac:spMk id="2" creationId="{3C83B865-9929-7947-A6E5-525AD200104B}"/>
          </ac:spMkLst>
        </pc:spChg>
        <pc:spChg chg="mod">
          <ac:chgData name="김진휘" userId="7f41ecff-5816-4c9e-abef-1baa319251a0" providerId="ADAL" clId="{6154DC94-579E-5642-A082-50CE1FA0411A}" dt="2021-06-23T03:08:18.335" v="3561" actId="20577"/>
          <ac:spMkLst>
            <pc:docMk/>
            <pc:sldMk cId="2935384201" sldId="265"/>
            <ac:spMk id="6" creationId="{FF61F538-B84F-D44C-A5E2-75707CA35772}"/>
          </ac:spMkLst>
        </pc:spChg>
        <pc:spChg chg="add del mod">
          <ac:chgData name="김진휘" userId="7f41ecff-5816-4c9e-abef-1baa319251a0" providerId="ADAL" clId="{6154DC94-579E-5642-A082-50CE1FA0411A}" dt="2021-06-23T03:21:36.754" v="4267" actId="478"/>
          <ac:spMkLst>
            <pc:docMk/>
            <pc:sldMk cId="2935384201" sldId="265"/>
            <ac:spMk id="8" creationId="{3A863079-D8E5-4945-9C40-FA47575DCD3E}"/>
          </ac:spMkLst>
        </pc:spChg>
        <pc:spChg chg="add mod">
          <ac:chgData name="김진휘" userId="7f41ecff-5816-4c9e-abef-1baa319251a0" providerId="ADAL" clId="{6154DC94-579E-5642-A082-50CE1FA0411A}" dt="2021-06-23T03:21:37.076" v="4268"/>
          <ac:spMkLst>
            <pc:docMk/>
            <pc:sldMk cId="2935384201" sldId="265"/>
            <ac:spMk id="14" creationId="{40E50A58-5E91-1C47-827F-6500E98A5380}"/>
          </ac:spMkLst>
        </pc:spChg>
        <pc:cxnChg chg="del mod">
          <ac:chgData name="김진휘" userId="7f41ecff-5816-4c9e-abef-1baa319251a0" providerId="ADAL" clId="{6154DC94-579E-5642-A082-50CE1FA0411A}" dt="2021-06-23T03:21:33.476" v="4266" actId="478"/>
          <ac:cxnSpMkLst>
            <pc:docMk/>
            <pc:sldMk cId="2935384201" sldId="265"/>
            <ac:cxnSpMk id="5" creationId="{335694CF-EF76-C740-AC1A-154C086E2F9B}"/>
          </ac:cxnSpMkLst>
        </pc:cxnChg>
        <pc:cxnChg chg="add mod">
          <ac:chgData name="김진휘" userId="7f41ecff-5816-4c9e-abef-1baa319251a0" providerId="ADAL" clId="{6154DC94-579E-5642-A082-50CE1FA0411A}" dt="2021-06-23T03:21:37.076" v="4268"/>
          <ac:cxnSpMkLst>
            <pc:docMk/>
            <pc:sldMk cId="2935384201" sldId="265"/>
            <ac:cxnSpMk id="15" creationId="{7672C4E4-AA40-2448-8EB7-BC6078E8502E}"/>
          </ac:cxnSpMkLst>
        </pc:cxnChg>
      </pc:sldChg>
      <pc:sldChg chg="add del">
        <pc:chgData name="김진휘" userId="7f41ecff-5816-4c9e-abef-1baa319251a0" providerId="ADAL" clId="{6154DC94-579E-5642-A082-50CE1FA0411A}" dt="2021-06-23T03:00:41.366" v="3106"/>
        <pc:sldMkLst>
          <pc:docMk/>
          <pc:sldMk cId="3859743121" sldId="265"/>
        </pc:sldMkLst>
      </pc:sldChg>
      <pc:sldChg chg="addSp delSp modSp add mod">
        <pc:chgData name="김진휘" userId="7f41ecff-5816-4c9e-abef-1baa319251a0" providerId="ADAL" clId="{6154DC94-579E-5642-A082-50CE1FA0411A}" dt="2021-06-25T04:23:47.030" v="5835" actId="20577"/>
        <pc:sldMkLst>
          <pc:docMk/>
          <pc:sldMk cId="3753206755" sldId="266"/>
        </pc:sldMkLst>
        <pc:spChg chg="del mod">
          <ac:chgData name="김진휘" userId="7f41ecff-5816-4c9e-abef-1baa319251a0" providerId="ADAL" clId="{6154DC94-579E-5642-A082-50CE1FA0411A}" dt="2021-06-23T03:21:26.370" v="4263" actId="478"/>
          <ac:spMkLst>
            <pc:docMk/>
            <pc:sldMk cId="3753206755" sldId="266"/>
            <ac:spMk id="2" creationId="{3C83B865-9929-7947-A6E5-525AD200104B}"/>
          </ac:spMkLst>
        </pc:spChg>
        <pc:spChg chg="mod">
          <ac:chgData name="김진휘" userId="7f41ecff-5816-4c9e-abef-1baa319251a0" providerId="ADAL" clId="{6154DC94-579E-5642-A082-50CE1FA0411A}" dt="2021-06-25T04:23:47.030" v="5835" actId="20577"/>
          <ac:spMkLst>
            <pc:docMk/>
            <pc:sldMk cId="3753206755" sldId="266"/>
            <ac:spMk id="6" creationId="{FF61F538-B84F-D44C-A5E2-75707CA35772}"/>
          </ac:spMkLst>
        </pc:spChg>
        <pc:spChg chg="add del mod">
          <ac:chgData name="김진휘" userId="7f41ecff-5816-4c9e-abef-1baa319251a0" providerId="ADAL" clId="{6154DC94-579E-5642-A082-50CE1FA0411A}" dt="2021-06-23T03:21:29.069" v="4265" actId="478"/>
          <ac:spMkLst>
            <pc:docMk/>
            <pc:sldMk cId="3753206755" sldId="266"/>
            <ac:spMk id="8" creationId="{8C73CE4D-B38C-1549-B433-21255125EE2A}"/>
          </ac:spMkLst>
        </pc:spChg>
        <pc:spChg chg="add mod">
          <ac:chgData name="김진휘" userId="7f41ecff-5816-4c9e-abef-1baa319251a0" providerId="ADAL" clId="{6154DC94-579E-5642-A082-50CE1FA0411A}" dt="2021-06-23T03:21:26.935" v="4264"/>
          <ac:spMkLst>
            <pc:docMk/>
            <pc:sldMk cId="3753206755" sldId="266"/>
            <ac:spMk id="14" creationId="{191F0255-0975-7641-829C-9EB0C8893D04}"/>
          </ac:spMkLst>
        </pc:spChg>
        <pc:picChg chg="del">
          <ac:chgData name="김진휘" userId="7f41ecff-5816-4c9e-abef-1baa319251a0" providerId="ADAL" clId="{6154DC94-579E-5642-A082-50CE1FA0411A}" dt="2021-06-23T03:10:02.877" v="3822" actId="478"/>
          <ac:picMkLst>
            <pc:docMk/>
            <pc:sldMk cId="3753206755" sldId="266"/>
            <ac:picMk id="2050" creationId="{DBA0E851-BC3B-544F-80DD-80DDD967AC88}"/>
          </ac:picMkLst>
        </pc:picChg>
        <pc:picChg chg="del">
          <ac:chgData name="김진휘" userId="7f41ecff-5816-4c9e-abef-1baa319251a0" providerId="ADAL" clId="{6154DC94-579E-5642-A082-50CE1FA0411A}" dt="2021-06-23T03:10:02.877" v="3822" actId="478"/>
          <ac:picMkLst>
            <pc:docMk/>
            <pc:sldMk cId="3753206755" sldId="266"/>
            <ac:picMk id="2052" creationId="{E7040311-B6B4-9445-90ED-93CC0BDF7221}"/>
          </ac:picMkLst>
        </pc:picChg>
        <pc:picChg chg="del">
          <ac:chgData name="김진휘" userId="7f41ecff-5816-4c9e-abef-1baa319251a0" providerId="ADAL" clId="{6154DC94-579E-5642-A082-50CE1FA0411A}" dt="2021-06-23T03:10:02.877" v="3822" actId="478"/>
          <ac:picMkLst>
            <pc:docMk/>
            <pc:sldMk cId="3753206755" sldId="266"/>
            <ac:picMk id="2054" creationId="{0F20044A-C5D2-0744-9C69-EF97E213CEE3}"/>
          </ac:picMkLst>
        </pc:picChg>
        <pc:picChg chg="del">
          <ac:chgData name="김진휘" userId="7f41ecff-5816-4c9e-abef-1baa319251a0" providerId="ADAL" clId="{6154DC94-579E-5642-A082-50CE1FA0411A}" dt="2021-06-23T03:10:02.877" v="3822" actId="478"/>
          <ac:picMkLst>
            <pc:docMk/>
            <pc:sldMk cId="3753206755" sldId="266"/>
            <ac:picMk id="2058" creationId="{84612BF2-1B9C-7245-8199-C62BE55AA087}"/>
          </ac:picMkLst>
        </pc:picChg>
        <pc:cxnChg chg="del mod">
          <ac:chgData name="김진휘" userId="7f41ecff-5816-4c9e-abef-1baa319251a0" providerId="ADAL" clId="{6154DC94-579E-5642-A082-50CE1FA0411A}" dt="2021-06-23T03:21:26.370" v="4263" actId="478"/>
          <ac:cxnSpMkLst>
            <pc:docMk/>
            <pc:sldMk cId="3753206755" sldId="266"/>
            <ac:cxnSpMk id="5" creationId="{335694CF-EF76-C740-AC1A-154C086E2F9B}"/>
          </ac:cxnSpMkLst>
        </pc:cxnChg>
        <pc:cxnChg chg="add mod">
          <ac:chgData name="김진휘" userId="7f41ecff-5816-4c9e-abef-1baa319251a0" providerId="ADAL" clId="{6154DC94-579E-5642-A082-50CE1FA0411A}" dt="2021-06-23T03:21:26.935" v="4264"/>
          <ac:cxnSpMkLst>
            <pc:docMk/>
            <pc:sldMk cId="3753206755" sldId="266"/>
            <ac:cxnSpMk id="15" creationId="{C57EC70D-187C-9F4F-AF52-EFFA0169DDBC}"/>
          </ac:cxnSpMkLst>
        </pc:cxnChg>
      </pc:sldChg>
      <pc:sldChg chg="addSp modSp add mod">
        <pc:chgData name="김진휘" userId="7f41ecff-5816-4c9e-abef-1baa319251a0" providerId="ADAL" clId="{6154DC94-579E-5642-A082-50CE1FA0411A}" dt="2021-06-23T03:20:57.887" v="4255" actId="14100"/>
        <pc:sldMkLst>
          <pc:docMk/>
          <pc:sldMk cId="3592932182" sldId="267"/>
        </pc:sldMkLst>
        <pc:spChg chg="mod">
          <ac:chgData name="김진휘" userId="7f41ecff-5816-4c9e-abef-1baa319251a0" providerId="ADAL" clId="{6154DC94-579E-5642-A082-50CE1FA0411A}" dt="2021-06-23T03:20:51.485" v="4254" actId="27636"/>
          <ac:spMkLst>
            <pc:docMk/>
            <pc:sldMk cId="3592932182" sldId="267"/>
            <ac:spMk id="2" creationId="{3C83B865-9929-7947-A6E5-525AD200104B}"/>
          </ac:spMkLst>
        </pc:spChg>
        <pc:spChg chg="mod">
          <ac:chgData name="김진휘" userId="7f41ecff-5816-4c9e-abef-1baa319251a0" providerId="ADAL" clId="{6154DC94-579E-5642-A082-50CE1FA0411A}" dt="2021-06-23T03:18:41.423" v="4222" actId="11"/>
          <ac:spMkLst>
            <pc:docMk/>
            <pc:sldMk cId="3592932182" sldId="267"/>
            <ac:spMk id="6" creationId="{FF61F538-B84F-D44C-A5E2-75707CA35772}"/>
          </ac:spMkLst>
        </pc:spChg>
        <pc:picChg chg="add mod">
          <ac:chgData name="김진휘" userId="7f41ecff-5816-4c9e-abef-1baa319251a0" providerId="ADAL" clId="{6154DC94-579E-5642-A082-50CE1FA0411A}" dt="2021-06-23T03:17:19.201" v="4215" actId="1036"/>
          <ac:picMkLst>
            <pc:docMk/>
            <pc:sldMk cId="3592932182" sldId="267"/>
            <ac:picMk id="6146" creationId="{5E06659F-C477-EE4C-A11B-5142A40411FE}"/>
          </ac:picMkLst>
        </pc:picChg>
        <pc:picChg chg="add mod">
          <ac:chgData name="김진휘" userId="7f41ecff-5816-4c9e-abef-1baa319251a0" providerId="ADAL" clId="{6154DC94-579E-5642-A082-50CE1FA0411A}" dt="2021-06-23T03:17:19.201" v="4215" actId="1036"/>
          <ac:picMkLst>
            <pc:docMk/>
            <pc:sldMk cId="3592932182" sldId="267"/>
            <ac:picMk id="6148" creationId="{68011A05-4323-5D42-A039-5EB94E768159}"/>
          </ac:picMkLst>
        </pc:picChg>
        <pc:picChg chg="add mod">
          <ac:chgData name="김진휘" userId="7f41ecff-5816-4c9e-abef-1baa319251a0" providerId="ADAL" clId="{6154DC94-579E-5642-A082-50CE1FA0411A}" dt="2021-06-23T03:17:19.201" v="4215" actId="1036"/>
          <ac:picMkLst>
            <pc:docMk/>
            <pc:sldMk cId="3592932182" sldId="267"/>
            <ac:picMk id="6150" creationId="{1CDB3EDB-C555-D448-83BE-36482F761654}"/>
          </ac:picMkLst>
        </pc:picChg>
        <pc:cxnChg chg="mod">
          <ac:chgData name="김진휘" userId="7f41ecff-5816-4c9e-abef-1baa319251a0" providerId="ADAL" clId="{6154DC94-579E-5642-A082-50CE1FA0411A}" dt="2021-06-23T03:20:57.887" v="4255" actId="14100"/>
          <ac:cxnSpMkLst>
            <pc:docMk/>
            <pc:sldMk cId="3592932182" sldId="267"/>
            <ac:cxnSpMk id="5" creationId="{335694CF-EF76-C740-AC1A-154C086E2F9B}"/>
          </ac:cxnSpMkLst>
        </pc:cxnChg>
      </pc:sldChg>
      <pc:sldChg chg="addSp delSp modSp add mod modNotesTx">
        <pc:chgData name="김진휘" userId="7f41ecff-5816-4c9e-abef-1baa319251a0" providerId="ADAL" clId="{6154DC94-579E-5642-A082-50CE1FA0411A}" dt="2021-06-25T04:25:46.582" v="6034" actId="20577"/>
        <pc:sldMkLst>
          <pc:docMk/>
          <pc:sldMk cId="2989682086" sldId="268"/>
        </pc:sldMkLst>
        <pc:spChg chg="mod">
          <ac:chgData name="김진휘" userId="7f41ecff-5816-4c9e-abef-1baa319251a0" providerId="ADAL" clId="{6154DC94-579E-5642-A082-50CE1FA0411A}" dt="2021-06-23T03:20:40.476" v="4251" actId="27636"/>
          <ac:spMkLst>
            <pc:docMk/>
            <pc:sldMk cId="2989682086" sldId="268"/>
            <ac:spMk id="2" creationId="{3C83B865-9929-7947-A6E5-525AD200104B}"/>
          </ac:spMkLst>
        </pc:spChg>
        <pc:spChg chg="add mod">
          <ac:chgData name="김진휘" userId="7f41ecff-5816-4c9e-abef-1baa319251a0" providerId="ADAL" clId="{6154DC94-579E-5642-A082-50CE1FA0411A}" dt="2021-06-23T03:36:53.728" v="5483" actId="14100"/>
          <ac:spMkLst>
            <pc:docMk/>
            <pc:sldMk cId="2989682086" sldId="268"/>
            <ac:spMk id="8" creationId="{69D9135D-B6A8-BC47-B7D2-8AEC1C089E62}"/>
          </ac:spMkLst>
        </pc:spChg>
        <pc:spChg chg="del mod">
          <ac:chgData name="김진휘" userId="7f41ecff-5816-4c9e-abef-1baa319251a0" providerId="ADAL" clId="{6154DC94-579E-5642-A082-50CE1FA0411A}" dt="2021-06-23T03:23:21.941" v="4279" actId="478"/>
          <ac:spMkLst>
            <pc:docMk/>
            <pc:sldMk cId="2989682086" sldId="268"/>
            <ac:spMk id="10" creationId="{C07EBDFB-93D1-8B4F-89FF-C8E98AEE658F}"/>
          </ac:spMkLst>
        </pc:spChg>
        <pc:graphicFrameChg chg="add del">
          <ac:chgData name="김진휘" userId="7f41ecff-5816-4c9e-abef-1baa319251a0" providerId="ADAL" clId="{6154DC94-579E-5642-A082-50CE1FA0411A}" dt="2021-06-23T03:23:34.298" v="4281" actId="478"/>
          <ac:graphicFrameMkLst>
            <pc:docMk/>
            <pc:sldMk cId="2989682086" sldId="268"/>
            <ac:graphicFrameMk id="4" creationId="{E967F3ED-E9BB-294F-BF9B-A421E0CD35E8}"/>
          </ac:graphicFrameMkLst>
        </pc:graphicFrameChg>
        <pc:graphicFrameChg chg="add mod modGraphic">
          <ac:chgData name="김진휘" userId="7f41ecff-5816-4c9e-abef-1baa319251a0" providerId="ADAL" clId="{6154DC94-579E-5642-A082-50CE1FA0411A}" dt="2021-06-25T04:25:46.582" v="6034" actId="20577"/>
          <ac:graphicFrameMkLst>
            <pc:docMk/>
            <pc:sldMk cId="2989682086" sldId="268"/>
            <ac:graphicFrameMk id="6" creationId="{C7C0CAC2-04D6-2E4A-A304-A470B0416981}"/>
          </ac:graphicFrameMkLst>
        </pc:graphicFrameChg>
        <pc:cxnChg chg="mod">
          <ac:chgData name="김진휘" userId="7f41ecff-5816-4c9e-abef-1baa319251a0" providerId="ADAL" clId="{6154DC94-579E-5642-A082-50CE1FA0411A}" dt="2021-06-23T03:20:44.699" v="4252" actId="14100"/>
          <ac:cxnSpMkLst>
            <pc:docMk/>
            <pc:sldMk cId="2989682086" sldId="268"/>
            <ac:cxnSpMk id="5" creationId="{335694CF-EF76-C740-AC1A-154C086E2F9B}"/>
          </ac:cxnSpMkLst>
        </pc:cxnChg>
      </pc:sldChg>
      <pc:sldChg chg="modSp add mod">
        <pc:chgData name="김진휘" userId="7f41ecff-5816-4c9e-abef-1baa319251a0" providerId="ADAL" clId="{6154DC94-579E-5642-A082-50CE1FA0411A}" dt="2021-06-25T04:32:38.049" v="6449" actId="20577"/>
        <pc:sldMkLst>
          <pc:docMk/>
          <pc:sldMk cId="3935527631" sldId="269"/>
        </pc:sldMkLst>
        <pc:graphicFrameChg chg="modGraphic">
          <ac:chgData name="김진휘" userId="7f41ecff-5816-4c9e-abef-1baa319251a0" providerId="ADAL" clId="{6154DC94-579E-5642-A082-50CE1FA0411A}" dt="2021-06-25T04:32:38.049" v="6449" actId="20577"/>
          <ac:graphicFrameMkLst>
            <pc:docMk/>
            <pc:sldMk cId="3935527631" sldId="269"/>
            <ac:graphicFrameMk id="6" creationId="{C7C0CAC2-04D6-2E4A-A304-A470B0416981}"/>
          </ac:graphicFrameMkLst>
        </pc:graphicFrameChg>
      </pc:sldChg>
      <pc:sldChg chg="add del">
        <pc:chgData name="김진휘" userId="7f41ecff-5816-4c9e-abef-1baa319251a0" providerId="ADAL" clId="{6154DC94-579E-5642-A082-50CE1FA0411A}" dt="2021-06-25T05:45:14.902" v="10980" actId="2696"/>
        <pc:sldMkLst>
          <pc:docMk/>
          <pc:sldMk cId="630993859" sldId="270"/>
        </pc:sldMkLst>
      </pc:sldChg>
      <pc:sldChg chg="modSp add mod ord">
        <pc:chgData name="김진휘" userId="7f41ecff-5816-4c9e-abef-1baa319251a0" providerId="ADAL" clId="{6154DC94-579E-5642-A082-50CE1FA0411A}" dt="2021-06-25T05:05:16.925" v="9725" actId="20577"/>
        <pc:sldMkLst>
          <pc:docMk/>
          <pc:sldMk cId="1777405975" sldId="271"/>
        </pc:sldMkLst>
        <pc:spChg chg="mod">
          <ac:chgData name="김진휘" userId="7f41ecff-5816-4c9e-abef-1baa319251a0" providerId="ADAL" clId="{6154DC94-579E-5642-A082-50CE1FA0411A}" dt="2021-06-25T05:05:16.925" v="9725" actId="20577"/>
          <ac:spMkLst>
            <pc:docMk/>
            <pc:sldMk cId="1777405975" sldId="271"/>
            <ac:spMk id="8" creationId="{418C7AF4-EFD1-1E4F-A96D-E63E12AE50F1}"/>
          </ac:spMkLst>
        </pc:spChg>
      </pc:sldChg>
      <pc:sldChg chg="modSp add mod">
        <pc:chgData name="김진휘" userId="7f41ecff-5816-4c9e-abef-1baa319251a0" providerId="ADAL" clId="{6154DC94-579E-5642-A082-50CE1FA0411A}" dt="2021-06-25T05:06:07.765" v="9743" actId="20577"/>
        <pc:sldMkLst>
          <pc:docMk/>
          <pc:sldMk cId="335337724" sldId="272"/>
        </pc:sldMkLst>
        <pc:spChg chg="mod">
          <ac:chgData name="김진휘" userId="7f41ecff-5816-4c9e-abef-1baa319251a0" providerId="ADAL" clId="{6154DC94-579E-5642-A082-50CE1FA0411A}" dt="2021-06-25T05:06:07.765" v="9743" actId="20577"/>
          <ac:spMkLst>
            <pc:docMk/>
            <pc:sldMk cId="335337724" sldId="272"/>
            <ac:spMk id="2" creationId="{3C83B865-9929-7947-A6E5-525AD200104B}"/>
          </ac:spMkLst>
        </pc:spChg>
        <pc:spChg chg="mod">
          <ac:chgData name="김진휘" userId="7f41ecff-5816-4c9e-abef-1baa319251a0" providerId="ADAL" clId="{6154DC94-579E-5642-A082-50CE1FA0411A}" dt="2021-06-25T04:53:52.569" v="8377" actId="20577"/>
          <ac:spMkLst>
            <pc:docMk/>
            <pc:sldMk cId="335337724" sldId="272"/>
            <ac:spMk id="8" creationId="{418C7AF4-EFD1-1E4F-A96D-E63E12AE50F1}"/>
          </ac:spMkLst>
        </pc:spChg>
      </pc:sldChg>
      <pc:sldChg chg="modSp add mod">
        <pc:chgData name="김진휘" userId="7f41ecff-5816-4c9e-abef-1baa319251a0" providerId="ADAL" clId="{6154DC94-579E-5642-A082-50CE1FA0411A}" dt="2021-06-25T05:06:10.359" v="9745" actId="20577"/>
        <pc:sldMkLst>
          <pc:docMk/>
          <pc:sldMk cId="3435802718" sldId="273"/>
        </pc:sldMkLst>
        <pc:spChg chg="mod">
          <ac:chgData name="김진휘" userId="7f41ecff-5816-4c9e-abef-1baa319251a0" providerId="ADAL" clId="{6154DC94-579E-5642-A082-50CE1FA0411A}" dt="2021-06-25T05:06:10.359" v="9745" actId="20577"/>
          <ac:spMkLst>
            <pc:docMk/>
            <pc:sldMk cId="3435802718" sldId="273"/>
            <ac:spMk id="2" creationId="{3C83B865-9929-7947-A6E5-525AD200104B}"/>
          </ac:spMkLst>
        </pc:spChg>
        <pc:spChg chg="mod">
          <ac:chgData name="김진휘" userId="7f41ecff-5816-4c9e-abef-1baa319251a0" providerId="ADAL" clId="{6154DC94-579E-5642-A082-50CE1FA0411A}" dt="2021-06-25T04:56:48.280" v="8892" actId="20577"/>
          <ac:spMkLst>
            <pc:docMk/>
            <pc:sldMk cId="3435802718" sldId="273"/>
            <ac:spMk id="8" creationId="{418C7AF4-EFD1-1E4F-A96D-E63E12AE50F1}"/>
          </ac:spMkLst>
        </pc:spChg>
      </pc:sldChg>
      <pc:sldChg chg="modSp add mod">
        <pc:chgData name="김진휘" userId="7f41ecff-5816-4c9e-abef-1baa319251a0" providerId="ADAL" clId="{6154DC94-579E-5642-A082-50CE1FA0411A}" dt="2021-06-25T05:45:10.976" v="10979" actId="20577"/>
        <pc:sldMkLst>
          <pc:docMk/>
          <pc:sldMk cId="3258440136" sldId="274"/>
        </pc:sldMkLst>
        <pc:spChg chg="mod">
          <ac:chgData name="김진휘" userId="7f41ecff-5816-4c9e-abef-1baa319251a0" providerId="ADAL" clId="{6154DC94-579E-5642-A082-50CE1FA0411A}" dt="2021-06-25T05:05:59.908" v="9739" actId="20577"/>
          <ac:spMkLst>
            <pc:docMk/>
            <pc:sldMk cId="3258440136" sldId="274"/>
            <ac:spMk id="2" creationId="{3C83B865-9929-7947-A6E5-525AD200104B}"/>
          </ac:spMkLst>
        </pc:spChg>
        <pc:spChg chg="mod">
          <ac:chgData name="김진휘" userId="7f41ecff-5816-4c9e-abef-1baa319251a0" providerId="ADAL" clId="{6154DC94-579E-5642-A082-50CE1FA0411A}" dt="2021-06-25T05:45:10.976" v="10979" actId="20577"/>
          <ac:spMkLst>
            <pc:docMk/>
            <pc:sldMk cId="3258440136" sldId="274"/>
            <ac:spMk id="8" creationId="{418C7AF4-EFD1-1E4F-A96D-E63E12AE50F1}"/>
          </ac:spMkLst>
        </pc:spChg>
      </pc:sldChg>
      <pc:sldChg chg="modSp add mod">
        <pc:chgData name="김진휘" userId="7f41ecff-5816-4c9e-abef-1baa319251a0" providerId="ADAL" clId="{6154DC94-579E-5642-A082-50CE1FA0411A}" dt="2021-06-25T05:31:46.950" v="10397" actId="20577"/>
        <pc:sldMkLst>
          <pc:docMk/>
          <pc:sldMk cId="357386692" sldId="275"/>
        </pc:sldMkLst>
        <pc:spChg chg="mod">
          <ac:chgData name="김진휘" userId="7f41ecff-5816-4c9e-abef-1baa319251a0" providerId="ADAL" clId="{6154DC94-579E-5642-A082-50CE1FA0411A}" dt="2021-06-25T05:06:19" v="9748" actId="20577"/>
          <ac:spMkLst>
            <pc:docMk/>
            <pc:sldMk cId="357386692" sldId="275"/>
            <ac:spMk id="2" creationId="{3C83B865-9929-7947-A6E5-525AD200104B}"/>
          </ac:spMkLst>
        </pc:spChg>
        <pc:spChg chg="mod">
          <ac:chgData name="김진휘" userId="7f41ecff-5816-4c9e-abef-1baa319251a0" providerId="ADAL" clId="{6154DC94-579E-5642-A082-50CE1FA0411A}" dt="2021-06-25T05:31:46.950" v="10397" actId="20577"/>
          <ac:spMkLst>
            <pc:docMk/>
            <pc:sldMk cId="357386692" sldId="275"/>
            <ac:spMk id="8" creationId="{418C7AF4-EFD1-1E4F-A96D-E63E12AE50F1}"/>
          </ac:spMkLst>
        </pc:spChg>
      </pc:sldChg>
      <pc:sldChg chg="addSp delSp modSp add mod modAnim">
        <pc:chgData name="김진휘" userId="7f41ecff-5816-4c9e-abef-1baa319251a0" providerId="ADAL" clId="{6154DC94-579E-5642-A082-50CE1FA0411A}" dt="2021-06-25T05:48:00.490" v="11010" actId="122"/>
        <pc:sldMkLst>
          <pc:docMk/>
          <pc:sldMk cId="1909737340" sldId="276"/>
        </pc:sldMkLst>
        <pc:spChg chg="del">
          <ac:chgData name="김진휘" userId="7f41ecff-5816-4c9e-abef-1baa319251a0" providerId="ADAL" clId="{6154DC94-579E-5642-A082-50CE1FA0411A}" dt="2021-06-25T05:47:00.320" v="10990" actId="478"/>
          <ac:spMkLst>
            <pc:docMk/>
            <pc:sldMk cId="1909737340" sldId="276"/>
            <ac:spMk id="35" creationId="{E723A2E7-F371-B442-A433-CDF26DFA0872}"/>
          </ac:spMkLst>
        </pc:spChg>
        <pc:spChg chg="del">
          <ac:chgData name="김진휘" userId="7f41ecff-5816-4c9e-abef-1baa319251a0" providerId="ADAL" clId="{6154DC94-579E-5642-A082-50CE1FA0411A}" dt="2021-06-25T05:47:00.320" v="10990" actId="478"/>
          <ac:spMkLst>
            <pc:docMk/>
            <pc:sldMk cId="1909737340" sldId="276"/>
            <ac:spMk id="36" creationId="{5E37A741-2827-ED4E-8886-F86DB3B38881}"/>
          </ac:spMkLst>
        </pc:spChg>
        <pc:spChg chg="mod">
          <ac:chgData name="김진휘" userId="7f41ecff-5816-4c9e-abef-1baa319251a0" providerId="ADAL" clId="{6154DC94-579E-5642-A082-50CE1FA0411A}" dt="2021-06-25T05:47:34.050" v="11002" actId="1076"/>
          <ac:spMkLst>
            <pc:docMk/>
            <pc:sldMk cId="1909737340" sldId="276"/>
            <ac:spMk id="39" creationId="{ACAC040E-17C8-564D-938C-89014A762E9A}"/>
          </ac:spMkLst>
        </pc:spChg>
        <pc:spChg chg="mod">
          <ac:chgData name="김진휘" userId="7f41ecff-5816-4c9e-abef-1baa319251a0" providerId="ADAL" clId="{6154DC94-579E-5642-A082-50CE1FA0411A}" dt="2021-06-25T05:48:00.490" v="11010" actId="122"/>
          <ac:spMkLst>
            <pc:docMk/>
            <pc:sldMk cId="1909737340" sldId="276"/>
            <ac:spMk id="42" creationId="{699818BA-4978-E14F-B4F6-C8FE5C8BBC76}"/>
          </ac:spMkLst>
        </pc:spChg>
        <pc:spChg chg="mod">
          <ac:chgData name="김진휘" userId="7f41ecff-5816-4c9e-abef-1baa319251a0" providerId="ADAL" clId="{6154DC94-579E-5642-A082-50CE1FA0411A}" dt="2021-06-25T05:47:45.555" v="11006" actId="1076"/>
          <ac:spMkLst>
            <pc:docMk/>
            <pc:sldMk cId="1909737340" sldId="276"/>
            <ac:spMk id="45" creationId="{26CF570B-F24F-5546-AE83-A4DD236C0E70}"/>
          </ac:spMkLst>
        </pc:spChg>
        <pc:spChg chg="mod">
          <ac:chgData name="김진휘" userId="7f41ecff-5816-4c9e-abef-1baa319251a0" providerId="ADAL" clId="{6154DC94-579E-5642-A082-50CE1FA0411A}" dt="2021-06-25T05:47:34.050" v="11002" actId="1076"/>
          <ac:spMkLst>
            <pc:docMk/>
            <pc:sldMk cId="1909737340" sldId="276"/>
            <ac:spMk id="48" creationId="{603A5428-EA2A-4541-8FCD-E479EAD046C2}"/>
          </ac:spMkLst>
        </pc:spChg>
        <pc:grpChg chg="del">
          <ac:chgData name="김진휘" userId="7f41ecff-5816-4c9e-abef-1baa319251a0" providerId="ADAL" clId="{6154DC94-579E-5642-A082-50CE1FA0411A}" dt="2021-06-25T05:47:00.320" v="10990" actId="478"/>
          <ac:grpSpMkLst>
            <pc:docMk/>
            <pc:sldMk cId="1909737340" sldId="276"/>
            <ac:grpSpMk id="6" creationId="{D9750F07-C990-0A4E-A99E-B2FC4A239154}"/>
          </ac:grpSpMkLst>
        </pc:grpChg>
        <pc:grpChg chg="del">
          <ac:chgData name="김진휘" userId="7f41ecff-5816-4c9e-abef-1baa319251a0" providerId="ADAL" clId="{6154DC94-579E-5642-A082-50CE1FA0411A}" dt="2021-06-25T05:47:00.320" v="10990" actId="478"/>
          <ac:grpSpMkLst>
            <pc:docMk/>
            <pc:sldMk cId="1909737340" sldId="276"/>
            <ac:grpSpMk id="22" creationId="{5E3F8DEF-BCD3-6547-863A-A4D930E170E6}"/>
          </ac:grpSpMkLst>
        </pc:grpChg>
        <pc:grpChg chg="add mod">
          <ac:chgData name="김진휘" userId="7f41ecff-5816-4c9e-abef-1baa319251a0" providerId="ADAL" clId="{6154DC94-579E-5642-A082-50CE1FA0411A}" dt="2021-06-25T05:47:34.050" v="11002" actId="1076"/>
          <ac:grpSpMkLst>
            <pc:docMk/>
            <pc:sldMk cId="1909737340" sldId="276"/>
            <ac:grpSpMk id="37" creationId="{5D5F437F-53B8-F148-B77E-0FF7A6B542A5}"/>
          </ac:grpSpMkLst>
        </pc:grpChg>
        <pc:grpChg chg="add mod">
          <ac:chgData name="김진휘" userId="7f41ecff-5816-4c9e-abef-1baa319251a0" providerId="ADAL" clId="{6154DC94-579E-5642-A082-50CE1FA0411A}" dt="2021-06-25T05:47:53.035" v="11007" actId="1076"/>
          <ac:grpSpMkLst>
            <pc:docMk/>
            <pc:sldMk cId="1909737340" sldId="276"/>
            <ac:grpSpMk id="40" creationId="{B54588EA-C2AE-1E48-9B25-9E1C812B9C19}"/>
          </ac:grpSpMkLst>
        </pc:grpChg>
        <pc:grpChg chg="add mod">
          <ac:chgData name="김진휘" userId="7f41ecff-5816-4c9e-abef-1baa319251a0" providerId="ADAL" clId="{6154DC94-579E-5642-A082-50CE1FA0411A}" dt="2021-06-25T05:47:45.555" v="11006" actId="1076"/>
          <ac:grpSpMkLst>
            <pc:docMk/>
            <pc:sldMk cId="1909737340" sldId="276"/>
            <ac:grpSpMk id="43" creationId="{2679E3D7-6640-1F42-B022-A878EA82E032}"/>
          </ac:grpSpMkLst>
        </pc:grpChg>
        <pc:grpChg chg="add mod">
          <ac:chgData name="김진휘" userId="7f41ecff-5816-4c9e-abef-1baa319251a0" providerId="ADAL" clId="{6154DC94-579E-5642-A082-50CE1FA0411A}" dt="2021-06-25T05:47:34.050" v="11002" actId="1076"/>
          <ac:grpSpMkLst>
            <pc:docMk/>
            <pc:sldMk cId="1909737340" sldId="276"/>
            <ac:grpSpMk id="46" creationId="{50794840-DD46-DF42-B327-609AD1540E24}"/>
          </ac:grpSpMkLst>
        </pc:grpChg>
        <pc:picChg chg="mod">
          <ac:chgData name="김진휘" userId="7f41ecff-5816-4c9e-abef-1baa319251a0" providerId="ADAL" clId="{6154DC94-579E-5642-A082-50CE1FA0411A}" dt="2021-06-25T05:47:34.050" v="11002" actId="1076"/>
          <ac:picMkLst>
            <pc:docMk/>
            <pc:sldMk cId="1909737340" sldId="276"/>
            <ac:picMk id="38" creationId="{9D9903B4-57D4-8F4F-81AE-7F449A0AD406}"/>
          </ac:picMkLst>
        </pc:picChg>
        <pc:picChg chg="mod">
          <ac:chgData name="김진휘" userId="7f41ecff-5816-4c9e-abef-1baa319251a0" providerId="ADAL" clId="{6154DC94-579E-5642-A082-50CE1FA0411A}" dt="2021-06-25T05:47:08.614" v="10991"/>
          <ac:picMkLst>
            <pc:docMk/>
            <pc:sldMk cId="1909737340" sldId="276"/>
            <ac:picMk id="41" creationId="{31431825-79BB-CF40-BCD0-BC767A061464}"/>
          </ac:picMkLst>
        </pc:picChg>
        <pc:picChg chg="mod">
          <ac:chgData name="김진휘" userId="7f41ecff-5816-4c9e-abef-1baa319251a0" providerId="ADAL" clId="{6154DC94-579E-5642-A082-50CE1FA0411A}" dt="2021-06-25T05:47:45.555" v="11006" actId="1076"/>
          <ac:picMkLst>
            <pc:docMk/>
            <pc:sldMk cId="1909737340" sldId="276"/>
            <ac:picMk id="44" creationId="{4F332962-B407-D44C-9AAF-AABE947BFE6A}"/>
          </ac:picMkLst>
        </pc:picChg>
        <pc:picChg chg="mod">
          <ac:chgData name="김진휘" userId="7f41ecff-5816-4c9e-abef-1baa319251a0" providerId="ADAL" clId="{6154DC94-579E-5642-A082-50CE1FA0411A}" dt="2021-06-25T05:47:34.050" v="11002" actId="1076"/>
          <ac:picMkLst>
            <pc:docMk/>
            <pc:sldMk cId="1909737340" sldId="276"/>
            <ac:picMk id="47" creationId="{D1646BD1-2ACD-7443-A678-CE016E448864}"/>
          </ac:picMkLst>
        </pc:picChg>
      </pc:sldChg>
      <pc:sldChg chg="addSp delSp modSp add modAnim">
        <pc:chgData name="김진휘" userId="7f41ecff-5816-4c9e-abef-1baa319251a0" providerId="ADAL" clId="{6154DC94-579E-5642-A082-50CE1FA0411A}" dt="2021-06-25T05:49:10.505" v="11024" actId="122"/>
        <pc:sldMkLst>
          <pc:docMk/>
          <pc:sldMk cId="306464723" sldId="277"/>
        </pc:sldMkLst>
        <pc:spChg chg="del">
          <ac:chgData name="김진휘" userId="7f41ecff-5816-4c9e-abef-1baa319251a0" providerId="ADAL" clId="{6154DC94-579E-5642-A082-50CE1FA0411A}" dt="2021-06-25T05:48:24.850" v="11012" actId="478"/>
          <ac:spMkLst>
            <pc:docMk/>
            <pc:sldMk cId="306464723" sldId="277"/>
            <ac:spMk id="35" creationId="{E723A2E7-F371-B442-A433-CDF26DFA0872}"/>
          </ac:spMkLst>
        </pc:spChg>
        <pc:spChg chg="del">
          <ac:chgData name="김진휘" userId="7f41ecff-5816-4c9e-abef-1baa319251a0" providerId="ADAL" clId="{6154DC94-579E-5642-A082-50CE1FA0411A}" dt="2021-06-25T05:48:24.850" v="11012" actId="478"/>
          <ac:spMkLst>
            <pc:docMk/>
            <pc:sldMk cId="306464723" sldId="277"/>
            <ac:spMk id="36" creationId="{5E37A741-2827-ED4E-8886-F86DB3B38881}"/>
          </ac:spMkLst>
        </pc:spChg>
        <pc:spChg chg="mod">
          <ac:chgData name="김진휘" userId="7f41ecff-5816-4c9e-abef-1baa319251a0" providerId="ADAL" clId="{6154DC94-579E-5642-A082-50CE1FA0411A}" dt="2021-06-25T05:48:42.305" v="11015"/>
          <ac:spMkLst>
            <pc:docMk/>
            <pc:sldMk cId="306464723" sldId="277"/>
            <ac:spMk id="45" creationId="{869631DF-07ED-CB4D-8E25-693A324CFB24}"/>
          </ac:spMkLst>
        </pc:spChg>
        <pc:spChg chg="mod">
          <ac:chgData name="김진휘" userId="7f41ecff-5816-4c9e-abef-1baa319251a0" providerId="ADAL" clId="{6154DC94-579E-5642-A082-50CE1FA0411A}" dt="2021-06-25T05:48:42.305" v="11015"/>
          <ac:spMkLst>
            <pc:docMk/>
            <pc:sldMk cId="306464723" sldId="277"/>
            <ac:spMk id="47" creationId="{970C89F2-16CB-FD4B-8D9F-B59FB505BF53}"/>
          </ac:spMkLst>
        </pc:spChg>
        <pc:spChg chg="mod">
          <ac:chgData name="김진휘" userId="7f41ecff-5816-4c9e-abef-1baa319251a0" providerId="ADAL" clId="{6154DC94-579E-5642-A082-50CE1FA0411A}" dt="2021-06-25T05:48:42.305" v="11015"/>
          <ac:spMkLst>
            <pc:docMk/>
            <pc:sldMk cId="306464723" sldId="277"/>
            <ac:spMk id="49" creationId="{2C0655FD-64F1-734D-B362-2A8EC1C64CB8}"/>
          </ac:spMkLst>
        </pc:spChg>
        <pc:spChg chg="add mod">
          <ac:chgData name="김진휘" userId="7f41ecff-5816-4c9e-abef-1baa319251a0" providerId="ADAL" clId="{6154DC94-579E-5642-A082-50CE1FA0411A}" dt="2021-06-25T05:48:55.194" v="11018" actId="122"/>
          <ac:spMkLst>
            <pc:docMk/>
            <pc:sldMk cId="306464723" sldId="277"/>
            <ac:spMk id="51" creationId="{65930DD6-2B80-EF4C-9B9E-0A3B82117166}"/>
          </ac:spMkLst>
        </pc:spChg>
        <pc:spChg chg="add mod">
          <ac:chgData name="김진휘" userId="7f41ecff-5816-4c9e-abef-1baa319251a0" providerId="ADAL" clId="{6154DC94-579E-5642-A082-50CE1FA0411A}" dt="2021-06-25T05:49:02.568" v="11021" actId="122"/>
          <ac:spMkLst>
            <pc:docMk/>
            <pc:sldMk cId="306464723" sldId="277"/>
            <ac:spMk id="52" creationId="{EABF73B8-97C5-5849-A046-6BFCBC04C3C1}"/>
          </ac:spMkLst>
        </pc:spChg>
        <pc:spChg chg="add mod">
          <ac:chgData name="김진휘" userId="7f41ecff-5816-4c9e-abef-1baa319251a0" providerId="ADAL" clId="{6154DC94-579E-5642-A082-50CE1FA0411A}" dt="2021-06-25T05:49:10.505" v="11024" actId="122"/>
          <ac:spMkLst>
            <pc:docMk/>
            <pc:sldMk cId="306464723" sldId="277"/>
            <ac:spMk id="54" creationId="{D3BA0847-146C-5042-A370-1D717E211CA0}"/>
          </ac:spMkLst>
        </pc:spChg>
        <pc:grpChg chg="del">
          <ac:chgData name="김진휘" userId="7f41ecff-5816-4c9e-abef-1baa319251a0" providerId="ADAL" clId="{6154DC94-579E-5642-A082-50CE1FA0411A}" dt="2021-06-25T05:48:24.850" v="11012" actId="478"/>
          <ac:grpSpMkLst>
            <pc:docMk/>
            <pc:sldMk cId="306464723" sldId="277"/>
            <ac:grpSpMk id="6" creationId="{D9750F07-C990-0A4E-A99E-B2FC4A239154}"/>
          </ac:grpSpMkLst>
        </pc:grpChg>
        <pc:grpChg chg="del">
          <ac:chgData name="김진휘" userId="7f41ecff-5816-4c9e-abef-1baa319251a0" providerId="ADAL" clId="{6154DC94-579E-5642-A082-50CE1FA0411A}" dt="2021-06-25T05:48:24.850" v="11012" actId="478"/>
          <ac:grpSpMkLst>
            <pc:docMk/>
            <pc:sldMk cId="306464723" sldId="277"/>
            <ac:grpSpMk id="22" creationId="{5E3F8DEF-BCD3-6547-863A-A4D930E170E6}"/>
          </ac:grpSpMkLst>
        </pc:grpChg>
        <pc:grpChg chg="add mod">
          <ac:chgData name="김진휘" userId="7f41ecff-5816-4c9e-abef-1baa319251a0" providerId="ADAL" clId="{6154DC94-579E-5642-A082-50CE1FA0411A}" dt="2021-06-25T05:48:42.305" v="11015"/>
          <ac:grpSpMkLst>
            <pc:docMk/>
            <pc:sldMk cId="306464723" sldId="277"/>
            <ac:grpSpMk id="37" creationId="{5C491793-211A-E448-BBC4-EC9386DAEDFA}"/>
          </ac:grpSpMkLst>
        </pc:grpChg>
        <pc:grpChg chg="mod">
          <ac:chgData name="김진휘" userId="7f41ecff-5816-4c9e-abef-1baa319251a0" providerId="ADAL" clId="{6154DC94-579E-5642-A082-50CE1FA0411A}" dt="2021-06-25T05:48:42.305" v="11015"/>
          <ac:grpSpMkLst>
            <pc:docMk/>
            <pc:sldMk cId="306464723" sldId="277"/>
            <ac:grpSpMk id="41" creationId="{AAC7A598-68A8-9245-91E1-6D79382C3108}"/>
          </ac:grpSpMkLst>
        </pc:grpChg>
        <pc:grpChg chg="mod">
          <ac:chgData name="김진휘" userId="7f41ecff-5816-4c9e-abef-1baa319251a0" providerId="ADAL" clId="{6154DC94-579E-5642-A082-50CE1FA0411A}" dt="2021-06-25T05:48:42.305" v="11015"/>
          <ac:grpSpMkLst>
            <pc:docMk/>
            <pc:sldMk cId="306464723" sldId="277"/>
            <ac:grpSpMk id="42" creationId="{F898D616-F628-5840-AEC2-7EC658204B52}"/>
          </ac:grpSpMkLst>
        </pc:grpChg>
        <pc:grpChg chg="mod">
          <ac:chgData name="김진휘" userId="7f41ecff-5816-4c9e-abef-1baa319251a0" providerId="ADAL" clId="{6154DC94-579E-5642-A082-50CE1FA0411A}" dt="2021-06-25T05:48:42.305" v="11015"/>
          <ac:grpSpMkLst>
            <pc:docMk/>
            <pc:sldMk cId="306464723" sldId="277"/>
            <ac:grpSpMk id="43" creationId="{841DD860-3972-C143-A37B-CE8B1054CE5F}"/>
          </ac:grpSpMkLst>
        </pc:grpChg>
        <pc:picChg chg="mod">
          <ac:chgData name="김진휘" userId="7f41ecff-5816-4c9e-abef-1baa319251a0" providerId="ADAL" clId="{6154DC94-579E-5642-A082-50CE1FA0411A}" dt="2021-06-25T05:48:42.305" v="11015"/>
          <ac:picMkLst>
            <pc:docMk/>
            <pc:sldMk cId="306464723" sldId="277"/>
            <ac:picMk id="38" creationId="{E466EA90-3A6D-C649-90D6-65C5804A25C9}"/>
          </ac:picMkLst>
        </pc:picChg>
        <pc:picChg chg="mod">
          <ac:chgData name="김진휘" userId="7f41ecff-5816-4c9e-abef-1baa319251a0" providerId="ADAL" clId="{6154DC94-579E-5642-A082-50CE1FA0411A}" dt="2021-06-25T05:48:42.305" v="11015"/>
          <ac:picMkLst>
            <pc:docMk/>
            <pc:sldMk cId="306464723" sldId="277"/>
            <ac:picMk id="39" creationId="{8DDA01E3-D889-9345-8408-75E16A9E7BCB}"/>
          </ac:picMkLst>
        </pc:picChg>
        <pc:picChg chg="mod">
          <ac:chgData name="김진휘" userId="7f41ecff-5816-4c9e-abef-1baa319251a0" providerId="ADAL" clId="{6154DC94-579E-5642-A082-50CE1FA0411A}" dt="2021-06-25T05:48:42.305" v="11015"/>
          <ac:picMkLst>
            <pc:docMk/>
            <pc:sldMk cId="306464723" sldId="277"/>
            <ac:picMk id="40" creationId="{39308E8A-310A-5A4E-8695-37CE298BA2A7}"/>
          </ac:picMkLst>
        </pc:picChg>
        <pc:picChg chg="mod">
          <ac:chgData name="김진휘" userId="7f41ecff-5816-4c9e-abef-1baa319251a0" providerId="ADAL" clId="{6154DC94-579E-5642-A082-50CE1FA0411A}" dt="2021-06-25T05:48:42.305" v="11015"/>
          <ac:picMkLst>
            <pc:docMk/>
            <pc:sldMk cId="306464723" sldId="277"/>
            <ac:picMk id="44" creationId="{4B76F4FF-AE26-FE44-9E7E-428083EDCD48}"/>
          </ac:picMkLst>
        </pc:picChg>
        <pc:picChg chg="mod">
          <ac:chgData name="김진휘" userId="7f41ecff-5816-4c9e-abef-1baa319251a0" providerId="ADAL" clId="{6154DC94-579E-5642-A082-50CE1FA0411A}" dt="2021-06-25T05:48:42.305" v="11015"/>
          <ac:picMkLst>
            <pc:docMk/>
            <pc:sldMk cId="306464723" sldId="277"/>
            <ac:picMk id="46" creationId="{08014F66-9619-6040-B3AE-ECA57FFFB52D}"/>
          </ac:picMkLst>
        </pc:picChg>
        <pc:picChg chg="mod">
          <ac:chgData name="김진휘" userId="7f41ecff-5816-4c9e-abef-1baa319251a0" providerId="ADAL" clId="{6154DC94-579E-5642-A082-50CE1FA0411A}" dt="2021-06-25T05:48:42.305" v="11015"/>
          <ac:picMkLst>
            <pc:docMk/>
            <pc:sldMk cId="306464723" sldId="277"/>
            <ac:picMk id="48" creationId="{BD2EACF5-DA04-6840-98E2-A57427E84B7A}"/>
          </ac:picMkLst>
        </pc:picChg>
        <pc:picChg chg="add mod">
          <ac:chgData name="김진휘" userId="7f41ecff-5816-4c9e-abef-1baa319251a0" providerId="ADAL" clId="{6154DC94-579E-5642-A082-50CE1FA0411A}" dt="2021-06-25T05:48:42.305" v="11015"/>
          <ac:picMkLst>
            <pc:docMk/>
            <pc:sldMk cId="306464723" sldId="277"/>
            <ac:picMk id="50" creationId="{1D5C09ED-B61B-024A-87F1-5B916BB2B014}"/>
          </ac:picMkLst>
        </pc:picChg>
        <pc:picChg chg="add mod">
          <ac:chgData name="김진휘" userId="7f41ecff-5816-4c9e-abef-1baa319251a0" providerId="ADAL" clId="{6154DC94-579E-5642-A082-50CE1FA0411A}" dt="2021-06-25T05:48:42.305" v="11015"/>
          <ac:picMkLst>
            <pc:docMk/>
            <pc:sldMk cId="306464723" sldId="277"/>
            <ac:picMk id="53" creationId="{35D171C7-A03A-E944-846C-587B670ABE3C}"/>
          </ac:picMkLst>
        </pc:picChg>
      </pc:sldChg>
      <pc:sldChg chg="addSp delSp modSp add mod modAnim">
        <pc:chgData name="김진휘" userId="7f41ecff-5816-4c9e-abef-1baa319251a0" providerId="ADAL" clId="{6154DC94-579E-5642-A082-50CE1FA0411A}" dt="2021-06-25T05:50:24.062" v="11033" actId="1076"/>
        <pc:sldMkLst>
          <pc:docMk/>
          <pc:sldMk cId="1895906599" sldId="278"/>
        </pc:sldMkLst>
        <pc:spChg chg="del">
          <ac:chgData name="김진휘" userId="7f41ecff-5816-4c9e-abef-1baa319251a0" providerId="ADAL" clId="{6154DC94-579E-5642-A082-50CE1FA0411A}" dt="2021-06-25T05:48:36.121" v="11014" actId="478"/>
          <ac:spMkLst>
            <pc:docMk/>
            <pc:sldMk cId="1895906599" sldId="278"/>
            <ac:spMk id="35" creationId="{E723A2E7-F371-B442-A433-CDF26DFA0872}"/>
          </ac:spMkLst>
        </pc:spChg>
        <pc:spChg chg="del">
          <ac:chgData name="김진휘" userId="7f41ecff-5816-4c9e-abef-1baa319251a0" providerId="ADAL" clId="{6154DC94-579E-5642-A082-50CE1FA0411A}" dt="2021-06-25T05:48:36.121" v="11014" actId="478"/>
          <ac:spMkLst>
            <pc:docMk/>
            <pc:sldMk cId="1895906599" sldId="278"/>
            <ac:spMk id="36" creationId="{5E37A741-2827-ED4E-8886-F86DB3B38881}"/>
          </ac:spMkLst>
        </pc:spChg>
        <pc:spChg chg="mod">
          <ac:chgData name="김진휘" userId="7f41ecff-5816-4c9e-abef-1baa319251a0" providerId="ADAL" clId="{6154DC94-579E-5642-A082-50CE1FA0411A}" dt="2021-06-25T05:49:21.854" v="11025"/>
          <ac:spMkLst>
            <pc:docMk/>
            <pc:sldMk cId="1895906599" sldId="278"/>
            <ac:spMk id="45" creationId="{46D70CC9-13DC-324F-8A61-F41D78225B1D}"/>
          </ac:spMkLst>
        </pc:spChg>
        <pc:spChg chg="mod">
          <ac:chgData name="김진휘" userId="7f41ecff-5816-4c9e-abef-1baa319251a0" providerId="ADAL" clId="{6154DC94-579E-5642-A082-50CE1FA0411A}" dt="2021-06-25T05:49:21.854" v="11025"/>
          <ac:spMkLst>
            <pc:docMk/>
            <pc:sldMk cId="1895906599" sldId="278"/>
            <ac:spMk id="47" creationId="{836EC462-EA87-6F4D-B5A0-EE5401E89100}"/>
          </ac:spMkLst>
        </pc:spChg>
        <pc:spChg chg="mod">
          <ac:chgData name="김진휘" userId="7f41ecff-5816-4c9e-abef-1baa319251a0" providerId="ADAL" clId="{6154DC94-579E-5642-A082-50CE1FA0411A}" dt="2021-06-25T05:49:21.854" v="11025"/>
          <ac:spMkLst>
            <pc:docMk/>
            <pc:sldMk cId="1895906599" sldId="278"/>
            <ac:spMk id="49" creationId="{959EEDBC-1D9C-CE42-AD27-B934B1354ED6}"/>
          </ac:spMkLst>
        </pc:spChg>
        <pc:spChg chg="add mod">
          <ac:chgData name="김진휘" userId="7f41ecff-5816-4c9e-abef-1baa319251a0" providerId="ADAL" clId="{6154DC94-579E-5642-A082-50CE1FA0411A}" dt="2021-06-25T05:49:29.197" v="11028" actId="122"/>
          <ac:spMkLst>
            <pc:docMk/>
            <pc:sldMk cId="1895906599" sldId="278"/>
            <ac:spMk id="51" creationId="{4D2FFFA8-5413-CF4A-9495-34ABEB361280}"/>
          </ac:spMkLst>
        </pc:spChg>
        <pc:spChg chg="add mod">
          <ac:chgData name="김진휘" userId="7f41ecff-5816-4c9e-abef-1baa319251a0" providerId="ADAL" clId="{6154DC94-579E-5642-A082-50CE1FA0411A}" dt="2021-06-25T05:50:24.062" v="11033" actId="1076"/>
          <ac:spMkLst>
            <pc:docMk/>
            <pc:sldMk cId="1895906599" sldId="278"/>
            <ac:spMk id="52" creationId="{9BFF7429-7644-5244-8F72-407C62A513A9}"/>
          </ac:spMkLst>
        </pc:spChg>
        <pc:grpChg chg="del">
          <ac:chgData name="김진휘" userId="7f41ecff-5816-4c9e-abef-1baa319251a0" providerId="ADAL" clId="{6154DC94-579E-5642-A082-50CE1FA0411A}" dt="2021-06-25T05:48:36.121" v="11014" actId="478"/>
          <ac:grpSpMkLst>
            <pc:docMk/>
            <pc:sldMk cId="1895906599" sldId="278"/>
            <ac:grpSpMk id="6" creationId="{D9750F07-C990-0A4E-A99E-B2FC4A239154}"/>
          </ac:grpSpMkLst>
        </pc:grpChg>
        <pc:grpChg chg="del">
          <ac:chgData name="김진휘" userId="7f41ecff-5816-4c9e-abef-1baa319251a0" providerId="ADAL" clId="{6154DC94-579E-5642-A082-50CE1FA0411A}" dt="2021-06-25T05:48:36.121" v="11014" actId="478"/>
          <ac:grpSpMkLst>
            <pc:docMk/>
            <pc:sldMk cId="1895906599" sldId="278"/>
            <ac:grpSpMk id="22" creationId="{5E3F8DEF-BCD3-6547-863A-A4D930E170E6}"/>
          </ac:grpSpMkLst>
        </pc:grpChg>
        <pc:grpChg chg="add mod">
          <ac:chgData name="김진휘" userId="7f41ecff-5816-4c9e-abef-1baa319251a0" providerId="ADAL" clId="{6154DC94-579E-5642-A082-50CE1FA0411A}" dt="2021-06-25T05:49:21.854" v="11025"/>
          <ac:grpSpMkLst>
            <pc:docMk/>
            <pc:sldMk cId="1895906599" sldId="278"/>
            <ac:grpSpMk id="37" creationId="{B34F3DC1-C8A7-3F4B-A94B-64289356B333}"/>
          </ac:grpSpMkLst>
        </pc:grpChg>
        <pc:grpChg chg="mod">
          <ac:chgData name="김진휘" userId="7f41ecff-5816-4c9e-abef-1baa319251a0" providerId="ADAL" clId="{6154DC94-579E-5642-A082-50CE1FA0411A}" dt="2021-06-25T05:49:21.854" v="11025"/>
          <ac:grpSpMkLst>
            <pc:docMk/>
            <pc:sldMk cId="1895906599" sldId="278"/>
            <ac:grpSpMk id="41" creationId="{579BB2B6-F1F8-F341-BCCA-A2E0CC4EC613}"/>
          </ac:grpSpMkLst>
        </pc:grpChg>
        <pc:grpChg chg="mod">
          <ac:chgData name="김진휘" userId="7f41ecff-5816-4c9e-abef-1baa319251a0" providerId="ADAL" clId="{6154DC94-579E-5642-A082-50CE1FA0411A}" dt="2021-06-25T05:49:21.854" v="11025"/>
          <ac:grpSpMkLst>
            <pc:docMk/>
            <pc:sldMk cId="1895906599" sldId="278"/>
            <ac:grpSpMk id="42" creationId="{599BF928-00CA-204C-B99F-6B1CA8E53530}"/>
          </ac:grpSpMkLst>
        </pc:grpChg>
        <pc:grpChg chg="mod">
          <ac:chgData name="김진휘" userId="7f41ecff-5816-4c9e-abef-1baa319251a0" providerId="ADAL" clId="{6154DC94-579E-5642-A082-50CE1FA0411A}" dt="2021-06-25T05:49:21.854" v="11025"/>
          <ac:grpSpMkLst>
            <pc:docMk/>
            <pc:sldMk cId="1895906599" sldId="278"/>
            <ac:grpSpMk id="43" creationId="{CD56A17B-D18A-FC46-AC9D-B42034A84874}"/>
          </ac:grpSpMkLst>
        </pc:grpChg>
        <pc:picChg chg="mod">
          <ac:chgData name="김진휘" userId="7f41ecff-5816-4c9e-abef-1baa319251a0" providerId="ADAL" clId="{6154DC94-579E-5642-A082-50CE1FA0411A}" dt="2021-06-25T05:49:21.854" v="11025"/>
          <ac:picMkLst>
            <pc:docMk/>
            <pc:sldMk cId="1895906599" sldId="278"/>
            <ac:picMk id="38" creationId="{4CDE3D6F-3900-0046-BD29-6E74CDDBDF2C}"/>
          </ac:picMkLst>
        </pc:picChg>
        <pc:picChg chg="mod">
          <ac:chgData name="김진휘" userId="7f41ecff-5816-4c9e-abef-1baa319251a0" providerId="ADAL" clId="{6154DC94-579E-5642-A082-50CE1FA0411A}" dt="2021-06-25T05:49:21.854" v="11025"/>
          <ac:picMkLst>
            <pc:docMk/>
            <pc:sldMk cId="1895906599" sldId="278"/>
            <ac:picMk id="39" creationId="{B0C8212F-BEE1-6C4B-B286-9BA613955EED}"/>
          </ac:picMkLst>
        </pc:picChg>
        <pc:picChg chg="mod">
          <ac:chgData name="김진휘" userId="7f41ecff-5816-4c9e-abef-1baa319251a0" providerId="ADAL" clId="{6154DC94-579E-5642-A082-50CE1FA0411A}" dt="2021-06-25T05:49:21.854" v="11025"/>
          <ac:picMkLst>
            <pc:docMk/>
            <pc:sldMk cId="1895906599" sldId="278"/>
            <ac:picMk id="40" creationId="{7A423ACF-CFA2-3C49-B663-D4B69CFF5DC3}"/>
          </ac:picMkLst>
        </pc:picChg>
        <pc:picChg chg="mod">
          <ac:chgData name="김진휘" userId="7f41ecff-5816-4c9e-abef-1baa319251a0" providerId="ADAL" clId="{6154DC94-579E-5642-A082-50CE1FA0411A}" dt="2021-06-25T05:49:21.854" v="11025"/>
          <ac:picMkLst>
            <pc:docMk/>
            <pc:sldMk cId="1895906599" sldId="278"/>
            <ac:picMk id="44" creationId="{EF30656D-19A3-0143-911D-2E7D4D150645}"/>
          </ac:picMkLst>
        </pc:picChg>
        <pc:picChg chg="mod">
          <ac:chgData name="김진휘" userId="7f41ecff-5816-4c9e-abef-1baa319251a0" providerId="ADAL" clId="{6154DC94-579E-5642-A082-50CE1FA0411A}" dt="2021-06-25T05:49:21.854" v="11025"/>
          <ac:picMkLst>
            <pc:docMk/>
            <pc:sldMk cId="1895906599" sldId="278"/>
            <ac:picMk id="46" creationId="{18FCF0DF-16D4-D946-96B6-B0CF73BE7AB3}"/>
          </ac:picMkLst>
        </pc:picChg>
        <pc:picChg chg="mod">
          <ac:chgData name="김진휘" userId="7f41ecff-5816-4c9e-abef-1baa319251a0" providerId="ADAL" clId="{6154DC94-579E-5642-A082-50CE1FA0411A}" dt="2021-06-25T05:49:21.854" v="11025"/>
          <ac:picMkLst>
            <pc:docMk/>
            <pc:sldMk cId="1895906599" sldId="278"/>
            <ac:picMk id="48" creationId="{AEFAD071-3ECD-1B41-AAA0-3872E656AA98}"/>
          </ac:picMkLst>
        </pc:picChg>
        <pc:picChg chg="add mod">
          <ac:chgData name="김진휘" userId="7f41ecff-5816-4c9e-abef-1baa319251a0" providerId="ADAL" clId="{6154DC94-579E-5642-A082-50CE1FA0411A}" dt="2021-06-25T05:49:21.854" v="11025"/>
          <ac:picMkLst>
            <pc:docMk/>
            <pc:sldMk cId="1895906599" sldId="278"/>
            <ac:picMk id="50" creationId="{4BF4EBC3-ED1A-AC43-A2A3-45FF5C5282DF}"/>
          </ac:picMkLst>
        </pc:picChg>
      </pc:sldChg>
      <pc:sldChg chg="modSp add mod">
        <pc:chgData name="김진휘" userId="7f41ecff-5816-4c9e-abef-1baa319251a0" providerId="ADAL" clId="{6154DC94-579E-5642-A082-50CE1FA0411A}" dt="2021-06-28T08:49:55.896" v="11253" actId="1076"/>
        <pc:sldMkLst>
          <pc:docMk/>
          <pc:sldMk cId="3625714118" sldId="279"/>
        </pc:sldMkLst>
        <pc:spChg chg="mod">
          <ac:chgData name="김진휘" userId="7f41ecff-5816-4c9e-abef-1baa319251a0" providerId="ADAL" clId="{6154DC94-579E-5642-A082-50CE1FA0411A}" dt="2021-06-28T08:49:55.896" v="11253" actId="1076"/>
          <ac:spMkLst>
            <pc:docMk/>
            <pc:sldMk cId="3625714118" sldId="279"/>
            <ac:spMk id="6" creationId="{FF61F538-B84F-D44C-A5E2-75707CA357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AF263-47E0-BE48-BFAF-F572F6A3AD3E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A06C-4907-4C44-AF0D-FB67BB9FB8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307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생각하면 이런 식이 될 듯</a:t>
            </a:r>
            <a:r>
              <a:rPr lang="en-US" altLang="ko-KR" dirty="0"/>
              <a:t>? (Local</a:t>
            </a:r>
            <a:r>
              <a:rPr lang="ko-KR" altLang="en-US" dirty="0"/>
              <a:t> </a:t>
            </a:r>
            <a:r>
              <a:rPr lang="en-US" altLang="ko-KR" dirty="0"/>
              <a:t>Processing Latency) * (Cooperation Devices)&gt; (Communication Latency) * (Cooperation Devices)+ Inference Latency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7A06C-4907-4C44-AF0D-FB67BB9FB87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629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7A06C-4907-4C44-AF0D-FB67BB9FB87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328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7A06C-4907-4C44-AF0D-FB67BB9FB87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15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B54A2-6BFB-9F4A-A129-9E93ACC21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C151B-BCF5-B74A-8F4D-12141F2FD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AC28D-81DA-124A-879B-131E55E0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F17A-FF95-614E-AF1D-65B14ED2EA27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7E8A5-E607-AB48-AD8E-712E8302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4F3F0-91E6-F046-B926-A492240A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1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B2196-8D6C-4847-A65C-32749837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610C-B9C4-7449-A09B-1B8FE113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23D4B-F5AB-1942-A99C-6A3AAF16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E3C-3D30-7846-92EF-8DCAC2A48749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BD995-D9B6-8740-877F-A176ED82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2145B-E272-7B43-A23B-34A1314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33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2392D7-9370-2846-BC43-C89F6198D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CB7C-22E9-D442-8F66-68F33D16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C102C-BA82-5448-B966-18FB88A7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6FB-C510-424A-A907-3CCDE8D1C0E8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99FEF-9D1E-AB49-8855-BF4C0BD7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FF16F-FCDD-5D46-9FD7-54AEF6EE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56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52232-0739-B140-BAB6-755D32FB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F5BD3-05B8-4E4D-AADF-68A3A0FF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2CD70-A14E-AD4B-9BDF-6F0A4693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C4D-F1F9-3240-91BA-4E68B3DF7D9C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F4A23-B32A-B24F-B04A-D29859B0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5FBC7-D715-F845-9BCF-80AF7509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93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7AC27-D31B-C245-BF16-2B5D02B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8F0F0-623B-BC46-A99C-0D49926D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7C747-6E9D-E941-B66A-ECDC9C6E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F11-29BC-AB48-8744-60A01D31544B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EF8F2-D926-204A-BDAA-CB8592FE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A7AE7-F1C8-B149-902A-5428FC8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73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65E98-4FBA-CA4A-A8AB-B677015F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4BE36-C64B-A646-A950-C710E40F0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75745-28C7-C54D-916C-7E2585FC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22E24-F36B-D04A-8E20-5FF8BDDB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6D8-7DD3-BB4A-96D4-AF20C3AF6FAE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F94CC-D383-A04A-A09E-BC296317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9DE89-903F-1944-97F5-7CB0800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17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CD4F-1271-D74E-A260-51D4522B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22051-7231-E646-A220-B497A2E3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9E4E1-EADA-A241-84EF-FA29F533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B5C30-9645-E744-94F4-FA32884A8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48E856-2EEE-8241-9CA0-CF4FF54DF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73B45-1124-9F47-B127-1B59E2E5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013-3D50-8F43-8912-822C819EF3C6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AF5EBD-FB4B-7D4F-9C51-B899E2B8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17B5A-209C-4746-8287-CFE20193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396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CA891-3F7B-C149-AA46-A208DA24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59AF77-A4AD-2E4C-ACE8-97549227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F3AC-85E8-B143-A03B-5EFC58C81831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0AE95E-19B4-B045-A056-367DC975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DE3C3-3EB3-5145-BEE9-86155E58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41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7746E0-02C8-EA4D-95E7-D207C250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BE7C-BDB3-2742-9C68-193A48D5A613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E4B2DB-A9AC-534B-8AF8-3C56A538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B0832-277D-6744-82CD-2001E95E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20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29B0F-FE10-134F-B989-BEC8B816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11F1-AD21-4348-81F5-8EA583B1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C17D9-8845-0742-85DC-DCDA2046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B64D1-8D65-424D-8586-4F36546D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AB82-1786-084A-AF7D-8383E837D8AE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9CB1C-E86E-0244-B899-F1E3CC25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2B16D-0EE8-5242-A806-3C9BF8BC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47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0DB56-0174-3E4C-8BC1-55C5A609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58DE1-2A1C-7D47-A296-AE205E03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C886-DC5E-524A-8259-0B886C197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5CC09-F47E-A841-AE15-D9FA4191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1BDB-4A57-9949-87ED-9DF0B3608B44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FCF65-03E5-AB43-8E89-6733C771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7C6BC-D702-BA44-B739-3A8142A3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50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7DA65A-3CBB-3E41-959D-FB679A37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957D4-9780-1B4F-8854-40FB34EA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C38F1-DC49-D242-8419-F70C77F10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D2F9-348F-1345-8400-D2779B37B4A8}" type="datetime1">
              <a:rPr kumimoji="1" lang="ko-KR" altLang="en-US" smtClean="0"/>
              <a:t>2021-07-23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ACAD0-1A5C-C74F-902B-3D70FEF3D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3495E-5AB0-3E4A-86B0-07F042D9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12F2-C84B-734D-93FF-59937D4D02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028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B865-9929-7947-A6E5-525AD200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0961"/>
            <a:ext cx="9144000" cy="1088039"/>
          </a:xfrm>
        </p:spPr>
        <p:txBody>
          <a:bodyPr>
            <a:normAutofit/>
          </a:bodyPr>
          <a:lstStyle/>
          <a:p>
            <a:r>
              <a:rPr kumimoji="1" lang="en-US" altLang="ko-Kore-KR" sz="7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UGRP Report</a:t>
            </a:r>
            <a:endParaRPr kumimoji="1" lang="ko-Kore-KR" altLang="en-US" sz="7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35694CF-EF76-C740-AC1A-154C086E2F9B}"/>
              </a:ext>
            </a:extLst>
          </p:cNvPr>
          <p:cNvCxnSpPr>
            <a:cxnSpLocks/>
          </p:cNvCxnSpPr>
          <p:nvPr/>
        </p:nvCxnSpPr>
        <p:spPr>
          <a:xfrm>
            <a:off x="2706130" y="3429000"/>
            <a:ext cx="690742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1350B2-F59E-5141-9D6D-9EEF81E6087B}"/>
              </a:ext>
            </a:extLst>
          </p:cNvPr>
          <p:cNvSpPr txBox="1"/>
          <p:nvPr/>
        </p:nvSpPr>
        <p:spPr>
          <a:xfrm>
            <a:off x="2446638" y="3521676"/>
            <a:ext cx="7426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Resource Optimization : </a:t>
            </a:r>
          </a:p>
          <a:p>
            <a:pPr algn="ctr"/>
            <a:r>
              <a:rPr lang="en-US" altLang="ko-KR" sz="2000" b="1" dirty="0">
                <a:latin typeface="+mn-ea"/>
              </a:rPr>
              <a:t>Wireless Communication Deep Learning Cooperation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BABC832-8F68-D84D-B34E-D2C723F05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4322AD-4D01-5B4A-8DF5-55FA4C978897}"/>
              </a:ext>
            </a:extLst>
          </p:cNvPr>
          <p:cNvSpPr txBox="1"/>
          <p:nvPr/>
        </p:nvSpPr>
        <p:spPr>
          <a:xfrm>
            <a:off x="8860221" y="5108218"/>
            <a:ext cx="249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+mn-ea"/>
              </a:rPr>
              <a:t>201511080</a:t>
            </a:r>
            <a:r>
              <a:rPr kumimoji="1" lang="ko-KR" altLang="en-US" dirty="0">
                <a:latin typeface="+mn-ea"/>
              </a:rPr>
              <a:t> 박준서</a:t>
            </a:r>
            <a:endParaRPr kumimoji="1" lang="en-US" altLang="ko-Kore-KR" dirty="0">
              <a:latin typeface="+mn-ea"/>
            </a:endParaRPr>
          </a:p>
          <a:p>
            <a:r>
              <a:rPr kumimoji="1" lang="en-US" altLang="ko-Kore-KR" dirty="0">
                <a:latin typeface="+mn-ea"/>
              </a:rPr>
              <a:t>201911035 </a:t>
            </a:r>
            <a:r>
              <a:rPr kumimoji="1" lang="ko-KR" altLang="en-US" dirty="0">
                <a:latin typeface="+mn-ea"/>
              </a:rPr>
              <a:t>김진휘</a:t>
            </a:r>
            <a:endParaRPr kumimoji="1"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10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04F85A2-C47F-7542-95C4-B299F1387DEE}"/>
              </a:ext>
            </a:extLst>
          </p:cNvPr>
          <p:cNvSpPr txBox="1">
            <a:spLocks/>
          </p:cNvSpPr>
          <p:nvPr/>
        </p:nvSpPr>
        <p:spPr>
          <a:xfrm>
            <a:off x="152399" y="147155"/>
            <a:ext cx="5056910" cy="653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Implementation Model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1D20C729-1C0E-BC48-9652-B49E5EF17E34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487791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855E79-53BD-459D-A8C1-4BC7D8726E80}"/>
                  </a:ext>
                </a:extLst>
              </p:cNvPr>
              <p:cNvSpPr txBox="1"/>
              <p:nvPr/>
            </p:nvSpPr>
            <p:spPr>
              <a:xfrm>
                <a:off x="1334814" y="1051034"/>
                <a:ext cx="1019612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Naïve Policies (Directions)</a:t>
                </a:r>
                <a:b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a. Multi-threading Cooperation</a:t>
                </a:r>
                <a:b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  </a:t>
                </a:r>
                <a: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-</a:t>
                </a:r>
                <a:r>
                  <a:rPr kumimoji="1" lang="ko-KR" altLang="en-US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Assumption0 : Devices are laid on a good network situation.</a:t>
                </a:r>
                <a:b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r>
                  <a:rPr kumimoji="1"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  </a:t>
                </a:r>
                <a: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- Assumption1 : Inference Latency of each cooperative devices is same.</a:t>
                </a:r>
                <a:b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b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𝐿𝑜𝑐𝑎𝑙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𝑃𝑟𝑜𝑐𝑒𝑠𝑠𝑖𝑛𝑔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𝐿𝑎𝑡𝑒𝑛𝑐𝑦</m:t>
                        </m:r>
                      </m:e>
                    </m:d>
                    <m:r>
                      <a:rPr kumimoji="1" lang="en-US" altLang="ko-KR" sz="2000" i="1"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×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𝐶𝑜𝑜𝑝𝑒𝑟𝑎𝑡𝑖𝑣𝑒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𝐷𝑒𝑐𝑣𝑖𝑐𝑒𝑠</m:t>
                        </m:r>
                      </m:e>
                    </m:d>
                  </m:oMath>
                </a14:m>
                <a:br>
                  <a:rPr kumimoji="1" lang="en-US" altLang="ko-KR" sz="2400" b="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r>
                  <a:rPr kumimoji="1" lang="en-US" altLang="ko-KR" sz="2400" b="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&gt;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𝐶𝑜𝑚𝑚𝑢𝑛𝑖𝑐𝑎𝑡𝑖𝑜𝑛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𝐿𝑎𝑡𝑒𝑛𝑐𝑦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𝐼𝑛𝑓𝑒𝑟𝑒𝑛𝑐𝑒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𝐿𝑎𝑡𝑒𝑛𝑐𝑦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b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b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b. Single Thread Cooperation</a:t>
                </a:r>
                <a:b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  </a:t>
                </a:r>
                <a: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-</a:t>
                </a:r>
                <a:r>
                  <a:rPr kumimoji="1" lang="ko-KR" altLang="en-US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Assumption0 : The number of cooperative devices is less than the number 			of the extra threads.</a:t>
                </a:r>
                <a:b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b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 </a:t>
                </a:r>
                <a:r>
                  <a:rPr kumimoji="1"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𝐿𝑜𝑐𝑎𝑙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 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𝑃𝑟𝑜𝑐𝑒𝑠𝑠𝑖𝑛𝑔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 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𝐿𝑎𝑡𝑒𝑛𝑐𝑦</m:t>
                        </m:r>
                      </m:e>
                    </m:d>
                    <m:r>
                      <a:rPr kumimoji="1" lang="en-US" altLang="ko-KR" sz="2000" i="1"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×</m:t>
                    </m:r>
                    <m:d>
                      <m:dPr>
                        <m:ctrlP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𝐶𝑜𝑜𝑝𝑒𝑟𝑎𝑡𝑖𝑣𝑒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 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𝐷𝑒𝑐𝑣𝑖𝑐𝑒𝑠</m:t>
                        </m:r>
                      </m:e>
                    </m:d>
                  </m:oMath>
                </a14:m>
                <a:br>
                  <a:rPr kumimoji="1"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r>
                  <a:rPr kumimoji="1"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&gt;</m:t>
                    </m:r>
                    <m:d>
                      <m:dPr>
                        <m:ctrlP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𝐶𝑜𝑚𝑚𝑢𝑛𝑖𝑐𝑎𝑡𝑖𝑜𝑛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 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𝐿𝑎𝑡𝑒𝑛𝑐𝑦</m:t>
                        </m:r>
                      </m:e>
                    </m:d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𝐶𝑜𝑜𝑝𝑒𝑟𝑎𝑡𝑖𝑜𝑛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𝐷𝑒𝑣𝑖𝑐𝑒𝑠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𝐼𝑛𝑓𝑒𝑟𝑒𝑛𝑐𝑒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𝐿𝑎𝑡𝑒𝑛𝑐𝑦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</a:br>
                <a:endParaRPr kumimoji="1" lang="en-US" altLang="ko-KR" sz="2000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855E79-53BD-459D-A8C1-4BC7D872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814" y="1051034"/>
                <a:ext cx="10196126" cy="5632311"/>
              </a:xfrm>
              <a:prstGeom prst="rect">
                <a:avLst/>
              </a:prstGeom>
              <a:blipFill>
                <a:blip r:embed="rId3"/>
                <a:stretch>
                  <a:fillRect l="-1136" t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66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B865-9929-7947-A6E5-525AD200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47155"/>
            <a:ext cx="1205345" cy="653284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Plan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35694CF-EF76-C740-AC1A-154C086E2F9B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94933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52CD82-84E8-44D9-AE80-2573CC57B249}"/>
              </a:ext>
            </a:extLst>
          </p:cNvPr>
          <p:cNvSpPr txBox="1"/>
          <p:nvPr/>
        </p:nvSpPr>
        <p:spPr>
          <a:xfrm>
            <a:off x="1334813" y="1051034"/>
            <a:ext cx="104573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Plans for the Implementation Team</a:t>
            </a:r>
            <a:b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 TWO WEEKS)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Comparison of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Yolo model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between Python and C++.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Comparison of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communication module performance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between Python and C++.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Code modification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for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cooperation communication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among the devices.</a:t>
            </a:r>
            <a:endParaRPr kumimoji="1"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FEB0-2FC9-4417-8B4D-86DEEE1C00F6}"/>
              </a:ext>
            </a:extLst>
          </p:cNvPr>
          <p:cNvSpPr txBox="1"/>
          <p:nvPr/>
        </p:nvSpPr>
        <p:spPr>
          <a:xfrm>
            <a:off x="1334812" y="3429000"/>
            <a:ext cx="1045738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Curiosity</a:t>
            </a:r>
            <a:b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Task A: 0.5 sec &amp; Task B: 0.7 sec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 By Task A, if setting one timeslot is 0.5 sec, then can we say Task B consume 	    two time slots?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Are two mentioned comparisons reasonable?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Is it a correct approach about mathematical formulas for an algorithm?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And which policy is more realizable and valid?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How to approach to a cooperation algorithm more reasonably?</a:t>
            </a:r>
            <a:endParaRPr kumimoji="1"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68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1F538-B84F-D44C-A5E2-75707CA35772}"/>
              </a:ext>
            </a:extLst>
          </p:cNvPr>
          <p:cNvSpPr txBox="1"/>
          <p:nvPr/>
        </p:nvSpPr>
        <p:spPr>
          <a:xfrm>
            <a:off x="708135" y="1659285"/>
            <a:ext cx="107757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571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B865-9929-7947-A6E5-525AD200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04" y="147155"/>
            <a:ext cx="1669870" cy="661744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Index</a:t>
            </a:r>
            <a:endParaRPr kumimoji="1" lang="ko-Kore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35694CF-EF76-C740-AC1A-154C086E2F9B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1669870" cy="846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1350B2-F59E-5141-9D6D-9EEF81E6087B}"/>
              </a:ext>
            </a:extLst>
          </p:cNvPr>
          <p:cNvSpPr txBox="1"/>
          <p:nvPr/>
        </p:nvSpPr>
        <p:spPr>
          <a:xfrm>
            <a:off x="2382795" y="2151727"/>
            <a:ext cx="7426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atin typeface="+mn-ea"/>
              </a:rPr>
              <a:t>Intermediate Report</a:t>
            </a:r>
            <a:br>
              <a:rPr lang="en-US" altLang="ko-KR" sz="2400" b="1" dirty="0">
                <a:latin typeface="+mn-ea"/>
              </a:rPr>
            </a:br>
            <a:endParaRPr lang="en-US" altLang="ko-KR" sz="3200" b="1" dirty="0">
              <a:latin typeface="+mn-ea"/>
            </a:endParaRPr>
          </a:p>
          <a:p>
            <a:pPr marL="514350" indent="-514350">
              <a:buAutoNum type="arabicPeriod"/>
            </a:pPr>
            <a:r>
              <a:rPr kumimoji="1" lang="en-US" altLang="ko-KR" sz="3200" b="1" dirty="0">
                <a:latin typeface="+mn-ea"/>
              </a:rPr>
              <a:t>Implementation Model</a:t>
            </a:r>
            <a:endParaRPr kumimoji="1" lang="en-US" altLang="ko-KR" sz="2400" b="1" dirty="0">
              <a:latin typeface="+mn-ea"/>
            </a:endParaRPr>
          </a:p>
          <a:p>
            <a:pPr marL="514350" indent="-514350">
              <a:buAutoNum type="arabicPeriod"/>
            </a:pPr>
            <a:endParaRPr kumimoji="1" lang="en-US" altLang="ko-Kore-KR" sz="3200" b="1" dirty="0">
              <a:latin typeface="+mn-ea"/>
            </a:endParaRPr>
          </a:p>
          <a:p>
            <a:pPr marL="514350" indent="-514350">
              <a:buAutoNum type="arabicPeriod"/>
            </a:pPr>
            <a:r>
              <a:rPr kumimoji="1" lang="en-US" altLang="en-US" sz="3200" b="1" dirty="0">
                <a:latin typeface="+mn-ea"/>
              </a:rPr>
              <a:t>Plan</a:t>
            </a:r>
            <a:endParaRPr kumimoji="1" lang="en-US" altLang="ko-KR" sz="3200" b="1" dirty="0">
              <a:latin typeface="+mn-ea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E61706-9401-8B4F-AFB0-5EEDE2174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7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B865-9929-7947-A6E5-525AD200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47155"/>
            <a:ext cx="4776952" cy="653284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Intermediate Report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35694CF-EF76-C740-AC1A-154C086E2F9B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4671848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C7AF4-EFD1-1E4F-A96D-E63E12AE50F1}"/>
              </a:ext>
            </a:extLst>
          </p:cNvPr>
          <p:cNvSpPr txBox="1"/>
          <p:nvPr/>
        </p:nvSpPr>
        <p:spPr>
          <a:xfrm>
            <a:off x="1334814" y="1051034"/>
            <a:ext cx="100189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AI Application</a:t>
            </a:r>
            <a:b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Object Detection YoloV4 :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Python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&amp;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C++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buAutoNum type="arabicPeriod"/>
            </a:pP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Why did we implement object detection applications in both Python and C++ versions?</a:t>
            </a:r>
            <a:b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To compare the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realistic performance differences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of two versions.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To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justify why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we should use an AI application of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specific language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05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B865-9929-7947-A6E5-525AD200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47155"/>
            <a:ext cx="4776952" cy="653284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Intermediate Report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35694CF-EF76-C740-AC1A-154C086E2F9B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4671848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C7AF4-EFD1-1E4F-A96D-E63E12AE50F1}"/>
              </a:ext>
            </a:extLst>
          </p:cNvPr>
          <p:cNvSpPr txBox="1"/>
          <p:nvPr/>
        </p:nvSpPr>
        <p:spPr>
          <a:xfrm>
            <a:off x="1334814" y="1051034"/>
            <a:ext cx="1001898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Python Version</a:t>
            </a:r>
            <a:b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Python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Darknet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Framework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buAutoNum type="arabicPeriod" startAt="3"/>
            </a:pP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C++ Version</a:t>
            </a:r>
            <a:b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C++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Darknet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Framework (Original version of darknet)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</a:p>
          <a:p>
            <a:pPr marL="514350" indent="-514350">
              <a:buAutoNum type="arabicPeriod" startAt="3"/>
            </a:pPr>
            <a:endParaRPr kumimoji="1"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Implementation Method</a:t>
            </a:r>
            <a:b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</a:br>
            <a:b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</a:b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- We chose a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GPU model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 for the</a:t>
            </a:r>
            <a:r>
              <a:rPr kumimoji="1" lang="en-US" altLang="ko-KR" sz="200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AI application</a:t>
            </a:r>
            <a:b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</a:b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- It is expected to make our system more efficiently because it can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guarantee </a:t>
            </a:r>
            <a:b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</a:b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  CPU usage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.</a:t>
            </a:r>
          </a:p>
          <a:p>
            <a:endParaRPr kumimoji="1"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73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B865-9929-7947-A6E5-525AD200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47155"/>
            <a:ext cx="4776952" cy="653284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Intermediate Report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35694CF-EF76-C740-AC1A-154C086E2F9B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4671848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C7AF4-EFD1-1E4F-A96D-E63E12AE50F1}"/>
              </a:ext>
            </a:extLst>
          </p:cNvPr>
          <p:cNvSpPr txBox="1"/>
          <p:nvPr/>
        </p:nvSpPr>
        <p:spPr>
          <a:xfrm>
            <a:off x="1334814" y="1051034"/>
            <a:ext cx="100189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Communication Module</a:t>
            </a:r>
            <a:b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Communication Module Template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was successfully made in both Python 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and C++ versions.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It can transmit image, string data, etc.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We will apply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decentralized system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model policies.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 Issue : must develop a policy for </a:t>
            </a:r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transmission about some devices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F40C09-EABC-406C-8489-74EDBF8D3138}"/>
              </a:ext>
            </a:extLst>
          </p:cNvPr>
          <p:cNvGrpSpPr/>
          <p:nvPr/>
        </p:nvGrpSpPr>
        <p:grpSpPr>
          <a:xfrm>
            <a:off x="3642260" y="4847278"/>
            <a:ext cx="4907479" cy="1262599"/>
            <a:chOff x="3826874" y="4847278"/>
            <a:chExt cx="4907479" cy="126259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A68944-31FE-4219-B716-1586DCBEDDBC}"/>
                </a:ext>
              </a:extLst>
            </p:cNvPr>
            <p:cNvSpPr/>
            <p:nvPr/>
          </p:nvSpPr>
          <p:spPr>
            <a:xfrm>
              <a:off x="3826874" y="5032390"/>
              <a:ext cx="1489364" cy="10774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Jetson</a:t>
              </a:r>
              <a:endParaRPr lang="ko-KR" alt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9735DCC-8999-4D47-92EC-0A54E1E8B2BA}"/>
                </a:ext>
              </a:extLst>
            </p:cNvPr>
            <p:cNvSpPr/>
            <p:nvPr/>
          </p:nvSpPr>
          <p:spPr>
            <a:xfrm>
              <a:off x="7244989" y="5032390"/>
              <a:ext cx="1489364" cy="10774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Jetson</a:t>
              </a:r>
              <a:endParaRPr lang="ko-KR" altLang="en-US" sz="2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B4280B4-FE0D-4147-94FB-9FA141495A66}"/>
                </a:ext>
              </a:extLst>
            </p:cNvPr>
            <p:cNvCxnSpPr>
              <a:cxnSpLocks/>
            </p:cNvCxnSpPr>
            <p:nvPr/>
          </p:nvCxnSpPr>
          <p:spPr>
            <a:xfrm>
              <a:off x="5316238" y="5416754"/>
              <a:ext cx="192875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BE4F4E1-932B-41BD-82EC-A5AC4B1750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6237" y="5747283"/>
              <a:ext cx="192875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73C5F-EE70-4CCD-B136-3EFCBAC153C0}"/>
                </a:ext>
              </a:extLst>
            </p:cNvPr>
            <p:cNvSpPr txBox="1"/>
            <p:nvPr/>
          </p:nvSpPr>
          <p:spPr>
            <a:xfrm>
              <a:off x="5535930" y="4847278"/>
              <a:ext cx="1489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Data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18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04F85A2-C47F-7542-95C4-B299F1387DEE}"/>
              </a:ext>
            </a:extLst>
          </p:cNvPr>
          <p:cNvSpPr txBox="1">
            <a:spLocks/>
          </p:cNvSpPr>
          <p:nvPr/>
        </p:nvSpPr>
        <p:spPr>
          <a:xfrm>
            <a:off x="152399" y="147155"/>
            <a:ext cx="5056910" cy="653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Implementation Model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1D20C729-1C0E-BC48-9652-B49E5EF17E34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487791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777451-E65E-4B0F-81E0-5C81DD72585F}"/>
              </a:ext>
            </a:extLst>
          </p:cNvPr>
          <p:cNvSpPr/>
          <p:nvPr/>
        </p:nvSpPr>
        <p:spPr>
          <a:xfrm>
            <a:off x="3232169" y="1350671"/>
            <a:ext cx="785091" cy="757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Core 1</a:t>
            </a:r>
            <a:endParaRPr lang="ko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50A59-9D98-43C7-AE5D-F0FE11783DD6}"/>
              </a:ext>
            </a:extLst>
          </p:cNvPr>
          <p:cNvSpPr/>
          <p:nvPr/>
        </p:nvSpPr>
        <p:spPr>
          <a:xfrm>
            <a:off x="4980784" y="1339271"/>
            <a:ext cx="785091" cy="757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Core 2</a:t>
            </a:r>
            <a:endParaRPr lang="ko-KR" altLang="en-US" sz="2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69FC28-95B8-4A62-A538-9D3B93F645B1}"/>
              </a:ext>
            </a:extLst>
          </p:cNvPr>
          <p:cNvSpPr/>
          <p:nvPr/>
        </p:nvSpPr>
        <p:spPr>
          <a:xfrm>
            <a:off x="6833865" y="1348506"/>
            <a:ext cx="785091" cy="757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Core 3</a:t>
            </a:r>
            <a:endParaRPr lang="ko-KR" altLang="en-US" sz="2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CDD873-C7CD-4F28-80FE-3874510D5BD0}"/>
              </a:ext>
            </a:extLst>
          </p:cNvPr>
          <p:cNvSpPr/>
          <p:nvPr/>
        </p:nvSpPr>
        <p:spPr>
          <a:xfrm>
            <a:off x="8410413" y="1352265"/>
            <a:ext cx="785091" cy="757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Core 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3CE60-F3B5-4A0E-9DE3-121A05530544}"/>
              </a:ext>
            </a:extLst>
          </p:cNvPr>
          <p:cNvSpPr txBox="1"/>
          <p:nvPr/>
        </p:nvSpPr>
        <p:spPr>
          <a:xfrm>
            <a:off x="7757501" y="1326780"/>
            <a:ext cx="50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C547EF-3C30-4D55-94EB-682CC95A051C}"/>
              </a:ext>
            </a:extLst>
          </p:cNvPr>
          <p:cNvSpPr/>
          <p:nvPr/>
        </p:nvSpPr>
        <p:spPr>
          <a:xfrm>
            <a:off x="4722166" y="2556729"/>
            <a:ext cx="1302328" cy="898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Bottleneck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Detection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476F17-16FD-4AAA-BE7D-0F48A8D7C844}"/>
              </a:ext>
            </a:extLst>
          </p:cNvPr>
          <p:cNvSpPr/>
          <p:nvPr/>
        </p:nvSpPr>
        <p:spPr>
          <a:xfrm>
            <a:off x="6537108" y="2570876"/>
            <a:ext cx="1302328" cy="898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Communi</a:t>
            </a:r>
            <a:r>
              <a:rPr lang="en-US" altLang="ko-KR" sz="1900" b="1" dirty="0">
                <a:solidFill>
                  <a:schemeClr val="tx1"/>
                </a:solidFill>
              </a:rPr>
              <a:t>-cation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658AA2-0A85-471C-8285-6FE69F0F63B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624714" y="2108050"/>
            <a:ext cx="1" cy="461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EA0593-5C3D-4E7E-B0BC-0DCB23F6CA33}"/>
              </a:ext>
            </a:extLst>
          </p:cNvPr>
          <p:cNvCxnSpPr/>
          <p:nvPr/>
        </p:nvCxnSpPr>
        <p:spPr>
          <a:xfrm flipH="1">
            <a:off x="5357722" y="2096650"/>
            <a:ext cx="1" cy="461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50C234E-5C2E-4BD2-B6BE-9B8C48580A61}"/>
              </a:ext>
            </a:extLst>
          </p:cNvPr>
          <p:cNvCxnSpPr/>
          <p:nvPr/>
        </p:nvCxnSpPr>
        <p:spPr>
          <a:xfrm flipH="1">
            <a:off x="7226410" y="2105885"/>
            <a:ext cx="1" cy="461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B39133-6AD5-4134-8A3C-FA6A02087262}"/>
              </a:ext>
            </a:extLst>
          </p:cNvPr>
          <p:cNvSpPr/>
          <p:nvPr/>
        </p:nvSpPr>
        <p:spPr>
          <a:xfrm>
            <a:off x="226289" y="1796173"/>
            <a:ext cx="1953491" cy="1671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GPU</a:t>
            </a: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Cores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E591800-B0EC-4469-A811-9405D2343ED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179780" y="3018840"/>
            <a:ext cx="7937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88D90D-A10D-4972-A810-CAA143316D15}"/>
              </a:ext>
            </a:extLst>
          </p:cNvPr>
          <p:cNvSpPr/>
          <p:nvPr/>
        </p:nvSpPr>
        <p:spPr>
          <a:xfrm>
            <a:off x="2973550" y="4339006"/>
            <a:ext cx="1302328" cy="898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Result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1CFADFF-5C4E-4798-8503-8DDEED099121}"/>
              </a:ext>
            </a:extLst>
          </p:cNvPr>
          <p:cNvCxnSpPr>
            <a:stCxn id="11" idx="2"/>
            <a:endCxn id="44" idx="0"/>
          </p:cNvCxnSpPr>
          <p:nvPr/>
        </p:nvCxnSpPr>
        <p:spPr>
          <a:xfrm rot="16200000" flipH="1">
            <a:off x="1978350" y="2692641"/>
            <a:ext cx="871049" cy="242167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3D40DD-B61C-4770-8A30-4F4C643C5AB4}"/>
              </a:ext>
            </a:extLst>
          </p:cNvPr>
          <p:cNvCxnSpPr>
            <a:cxnSpLocks/>
          </p:cNvCxnSpPr>
          <p:nvPr/>
        </p:nvCxnSpPr>
        <p:spPr>
          <a:xfrm flipH="1">
            <a:off x="2179781" y="2838731"/>
            <a:ext cx="254238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312CFE-925A-4456-A88D-FF53336540F8}"/>
              </a:ext>
            </a:extLst>
          </p:cNvPr>
          <p:cNvSpPr/>
          <p:nvPr/>
        </p:nvSpPr>
        <p:spPr>
          <a:xfrm>
            <a:off x="2973550" y="2569723"/>
            <a:ext cx="1302328" cy="898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Local Pre-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Processing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BEB8FF-F41A-435D-A6A9-9A2EA092C28E}"/>
              </a:ext>
            </a:extLst>
          </p:cNvPr>
          <p:cNvSpPr/>
          <p:nvPr/>
        </p:nvSpPr>
        <p:spPr>
          <a:xfrm>
            <a:off x="4722166" y="4329961"/>
            <a:ext cx="1302328" cy="898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Com.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Ack.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62081F7-2987-4663-8DEC-83F19BE9A109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2995509" y="1952140"/>
            <a:ext cx="874998" cy="3880643"/>
          </a:xfrm>
          <a:prstGeom prst="bentConnector3">
            <a:avLst>
              <a:gd name="adj1" fmla="val 28888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9438BAD-1B81-4C6C-86A3-FE5BD9B1C66A}"/>
              </a:ext>
            </a:extLst>
          </p:cNvPr>
          <p:cNvCxnSpPr>
            <a:cxnSpLocks/>
            <a:stCxn id="49" idx="3"/>
            <a:endCxn id="19" idx="1"/>
          </p:cNvCxnSpPr>
          <p:nvPr/>
        </p:nvCxnSpPr>
        <p:spPr>
          <a:xfrm flipV="1">
            <a:off x="6024494" y="3019993"/>
            <a:ext cx="512614" cy="175908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FE203064-44D9-4E4F-BA71-F386793A1BCA}"/>
              </a:ext>
            </a:extLst>
          </p:cNvPr>
          <p:cNvSpPr/>
          <p:nvPr/>
        </p:nvSpPr>
        <p:spPr>
          <a:xfrm>
            <a:off x="9864436" y="2481249"/>
            <a:ext cx="1489364" cy="107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Jetson 1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2741E8-1414-4C56-848B-4EF3D5F6100A}"/>
              </a:ext>
            </a:extLst>
          </p:cNvPr>
          <p:cNvSpPr/>
          <p:nvPr/>
        </p:nvSpPr>
        <p:spPr>
          <a:xfrm>
            <a:off x="9864436" y="3711136"/>
            <a:ext cx="1489364" cy="107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Jetson 2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C20F1B2-D3B5-481B-9828-0EED10986927}"/>
              </a:ext>
            </a:extLst>
          </p:cNvPr>
          <p:cNvSpPr/>
          <p:nvPr/>
        </p:nvSpPr>
        <p:spPr>
          <a:xfrm>
            <a:off x="9864436" y="4941023"/>
            <a:ext cx="1489364" cy="107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Jetson 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62" name="직선 화살표 연결선 2061">
            <a:extLst>
              <a:ext uri="{FF2B5EF4-FFF2-40B4-BE49-F238E27FC236}">
                <a16:creationId xmlns:a16="http://schemas.microsoft.com/office/drawing/2014/main" id="{94FCA708-6F3C-4FB7-81F6-4B3B5664020D}"/>
              </a:ext>
            </a:extLst>
          </p:cNvPr>
          <p:cNvCxnSpPr>
            <a:cxnSpLocks/>
          </p:cNvCxnSpPr>
          <p:nvPr/>
        </p:nvCxnSpPr>
        <p:spPr>
          <a:xfrm flipV="1">
            <a:off x="7839436" y="2838731"/>
            <a:ext cx="2025000" cy="1801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C697AF3-792E-4BFA-8C29-DF5D8D8972C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839436" y="3019993"/>
            <a:ext cx="2025000" cy="10037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6BBF3AE-833E-4C66-BB9F-9A9378E46A9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839436" y="3019993"/>
            <a:ext cx="2025000" cy="2217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DA945D5-6FCE-4E86-AD6F-4B52CA66C5E2}"/>
              </a:ext>
            </a:extLst>
          </p:cNvPr>
          <p:cNvCxnSpPr>
            <a:cxnSpLocks/>
            <a:stCxn id="2060" idx="1"/>
          </p:cNvCxnSpPr>
          <p:nvPr/>
        </p:nvCxnSpPr>
        <p:spPr>
          <a:xfrm flipH="1">
            <a:off x="7883096" y="3019993"/>
            <a:ext cx="1981340" cy="162252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3AC8E64-810B-4154-9960-49B4244E572B}"/>
              </a:ext>
            </a:extLst>
          </p:cNvPr>
          <p:cNvSpPr/>
          <p:nvPr/>
        </p:nvSpPr>
        <p:spPr>
          <a:xfrm>
            <a:off x="6573916" y="4343009"/>
            <a:ext cx="1302328" cy="898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Coop.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9E52E1B-C0AD-44F1-B7C8-97E677603E47}"/>
              </a:ext>
            </a:extLst>
          </p:cNvPr>
          <p:cNvCxnSpPr>
            <a:cxnSpLocks/>
            <a:stCxn id="79" idx="1"/>
            <a:endCxn id="94" idx="3"/>
          </p:cNvCxnSpPr>
          <p:nvPr/>
        </p:nvCxnSpPr>
        <p:spPr>
          <a:xfrm flipH="1">
            <a:off x="7876244" y="4249880"/>
            <a:ext cx="1988192" cy="54224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C284427-3DD2-4687-81E9-9A4F3FF05F73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7857840" y="4941023"/>
            <a:ext cx="2006596" cy="53874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3344A5-2E73-49C7-873C-E64EBC611D59}"/>
              </a:ext>
            </a:extLst>
          </p:cNvPr>
          <p:cNvCxnSpPr/>
          <p:nvPr/>
        </p:nvCxnSpPr>
        <p:spPr>
          <a:xfrm flipH="1">
            <a:off x="7238169" y="5239693"/>
            <a:ext cx="1" cy="461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5DE5C7-1F73-49F6-8796-2902A9912219}"/>
              </a:ext>
            </a:extLst>
          </p:cNvPr>
          <p:cNvSpPr/>
          <p:nvPr/>
        </p:nvSpPr>
        <p:spPr>
          <a:xfrm>
            <a:off x="6576239" y="5701366"/>
            <a:ext cx="1306857" cy="745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Result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04F85A2-C47F-7542-95C4-B299F1387DEE}"/>
              </a:ext>
            </a:extLst>
          </p:cNvPr>
          <p:cNvSpPr txBox="1">
            <a:spLocks/>
          </p:cNvSpPr>
          <p:nvPr/>
        </p:nvSpPr>
        <p:spPr>
          <a:xfrm>
            <a:off x="152399" y="147155"/>
            <a:ext cx="5056910" cy="653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Implementation Model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1D20C729-1C0E-BC48-9652-B49E5EF17E34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487791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B39133-6AD5-4134-8A3C-FA6A02087262}"/>
              </a:ext>
            </a:extLst>
          </p:cNvPr>
          <p:cNvSpPr/>
          <p:nvPr/>
        </p:nvSpPr>
        <p:spPr>
          <a:xfrm>
            <a:off x="257504" y="1059210"/>
            <a:ext cx="1672896" cy="11199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CPU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9FEC9F-C4F6-4AD3-87D0-7B49ED9D0ADC}"/>
              </a:ext>
            </a:extLst>
          </p:cNvPr>
          <p:cNvGrpSpPr/>
          <p:nvPr/>
        </p:nvGrpSpPr>
        <p:grpSpPr>
          <a:xfrm>
            <a:off x="2249648" y="2487177"/>
            <a:ext cx="1672897" cy="1144503"/>
            <a:chOff x="2696461" y="2819689"/>
            <a:chExt cx="1672897" cy="11445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99D993-9225-4994-B2FE-58D5F11E0D08}"/>
                </a:ext>
              </a:extLst>
            </p:cNvPr>
            <p:cNvGrpSpPr/>
            <p:nvPr/>
          </p:nvGrpSpPr>
          <p:grpSpPr>
            <a:xfrm>
              <a:off x="2696461" y="2819689"/>
              <a:ext cx="1672897" cy="666748"/>
              <a:chOff x="2696461" y="2819689"/>
              <a:chExt cx="1672897" cy="666748"/>
            </a:xfrm>
          </p:grpSpPr>
          <p:sp>
            <p:nvSpPr>
              <p:cNvPr id="30" name="오른쪽 대괄호 29">
                <a:extLst>
                  <a:ext uri="{FF2B5EF4-FFF2-40B4-BE49-F238E27FC236}">
                    <a16:creationId xmlns:a16="http://schemas.microsoft.com/office/drawing/2014/main" id="{D2AAD73A-C58B-4E84-A3F2-5BB8171CE142}"/>
                  </a:ext>
                </a:extLst>
              </p:cNvPr>
              <p:cNvSpPr/>
              <p:nvPr/>
            </p:nvSpPr>
            <p:spPr>
              <a:xfrm>
                <a:off x="2696461" y="2819689"/>
                <a:ext cx="1672897" cy="666748"/>
              </a:xfrm>
              <a:prstGeom prst="rightBracket">
                <a:avLst>
                  <a:gd name="adj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E45EEE5-5BF7-4B0E-80CC-4E0A6EB7E77A}"/>
                  </a:ext>
                </a:extLst>
              </p:cNvPr>
              <p:cNvSpPr/>
              <p:nvPr/>
            </p:nvSpPr>
            <p:spPr>
              <a:xfrm>
                <a:off x="3719702" y="2837222"/>
                <a:ext cx="639022" cy="630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9F4400-64F2-4A38-BF0C-E0B2D1723D17}"/>
                </a:ext>
              </a:extLst>
            </p:cNvPr>
            <p:cNvSpPr txBox="1"/>
            <p:nvPr/>
          </p:nvSpPr>
          <p:spPr>
            <a:xfrm>
              <a:off x="2696461" y="3564082"/>
              <a:ext cx="1672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Local Queue</a:t>
              </a:r>
              <a:endParaRPr lang="ko-KR" altLang="en-US" sz="2000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48E9EFF-9F9B-4328-9BEE-CAC2DEF86698}"/>
              </a:ext>
            </a:extLst>
          </p:cNvPr>
          <p:cNvGrpSpPr/>
          <p:nvPr/>
        </p:nvGrpSpPr>
        <p:grpSpPr>
          <a:xfrm>
            <a:off x="7892550" y="2625718"/>
            <a:ext cx="1672897" cy="1144503"/>
            <a:chOff x="2696461" y="2819689"/>
            <a:chExt cx="1672897" cy="114450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2EFDB94-2575-4557-8FCD-61CF5371594D}"/>
                </a:ext>
              </a:extLst>
            </p:cNvPr>
            <p:cNvGrpSpPr/>
            <p:nvPr/>
          </p:nvGrpSpPr>
          <p:grpSpPr>
            <a:xfrm>
              <a:off x="2696461" y="2819689"/>
              <a:ext cx="1672897" cy="666748"/>
              <a:chOff x="2696461" y="2819689"/>
              <a:chExt cx="1672897" cy="666748"/>
            </a:xfrm>
          </p:grpSpPr>
          <p:sp>
            <p:nvSpPr>
              <p:cNvPr id="56" name="오른쪽 대괄호 55">
                <a:extLst>
                  <a:ext uri="{FF2B5EF4-FFF2-40B4-BE49-F238E27FC236}">
                    <a16:creationId xmlns:a16="http://schemas.microsoft.com/office/drawing/2014/main" id="{9BC56F5B-2985-482D-8753-196F00DB2139}"/>
                  </a:ext>
                </a:extLst>
              </p:cNvPr>
              <p:cNvSpPr/>
              <p:nvPr/>
            </p:nvSpPr>
            <p:spPr>
              <a:xfrm>
                <a:off x="2696461" y="2819689"/>
                <a:ext cx="1672897" cy="666748"/>
              </a:xfrm>
              <a:prstGeom prst="rightBracket">
                <a:avLst>
                  <a:gd name="adj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FB120FD-30A4-43E5-9FAC-E2CEFA9C6FBB}"/>
                  </a:ext>
                </a:extLst>
              </p:cNvPr>
              <p:cNvSpPr/>
              <p:nvPr/>
            </p:nvSpPr>
            <p:spPr>
              <a:xfrm>
                <a:off x="3950598" y="2837222"/>
                <a:ext cx="400505" cy="630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EF928E-5B65-40D6-AB40-7AD2D1862E1F}"/>
                </a:ext>
              </a:extLst>
            </p:cNvPr>
            <p:cNvSpPr txBox="1"/>
            <p:nvPr/>
          </p:nvSpPr>
          <p:spPr>
            <a:xfrm>
              <a:off x="2696461" y="3564082"/>
              <a:ext cx="1672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010D712-02AA-4036-B115-7D6F24570692}"/>
              </a:ext>
            </a:extLst>
          </p:cNvPr>
          <p:cNvGrpSpPr/>
          <p:nvPr/>
        </p:nvGrpSpPr>
        <p:grpSpPr>
          <a:xfrm>
            <a:off x="7892550" y="3770221"/>
            <a:ext cx="1672897" cy="1452279"/>
            <a:chOff x="2696461" y="2819689"/>
            <a:chExt cx="1672897" cy="145227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EFFA094-54DF-427F-8815-4D2823EBF292}"/>
                </a:ext>
              </a:extLst>
            </p:cNvPr>
            <p:cNvGrpSpPr/>
            <p:nvPr/>
          </p:nvGrpSpPr>
          <p:grpSpPr>
            <a:xfrm>
              <a:off x="2696461" y="2819689"/>
              <a:ext cx="1672897" cy="666748"/>
              <a:chOff x="2696461" y="2819689"/>
              <a:chExt cx="1672897" cy="666748"/>
            </a:xfrm>
          </p:grpSpPr>
          <p:sp>
            <p:nvSpPr>
              <p:cNvPr id="61" name="오른쪽 대괄호 60">
                <a:extLst>
                  <a:ext uri="{FF2B5EF4-FFF2-40B4-BE49-F238E27FC236}">
                    <a16:creationId xmlns:a16="http://schemas.microsoft.com/office/drawing/2014/main" id="{525D37B7-DBE8-4AFC-AF0E-33A541546F31}"/>
                  </a:ext>
                </a:extLst>
              </p:cNvPr>
              <p:cNvSpPr/>
              <p:nvPr/>
            </p:nvSpPr>
            <p:spPr>
              <a:xfrm>
                <a:off x="2696461" y="2819689"/>
                <a:ext cx="1672897" cy="666748"/>
              </a:xfrm>
              <a:prstGeom prst="rightBracket">
                <a:avLst>
                  <a:gd name="adj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98FC18F-C471-4980-AD9F-250EBD7E93BD}"/>
                  </a:ext>
                </a:extLst>
              </p:cNvPr>
              <p:cNvSpPr/>
              <p:nvPr/>
            </p:nvSpPr>
            <p:spPr>
              <a:xfrm>
                <a:off x="3950598" y="2837222"/>
                <a:ext cx="400505" cy="630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807312-08DE-4EAD-8E1A-897D0847EA82}"/>
                </a:ext>
              </a:extLst>
            </p:cNvPr>
            <p:cNvSpPr txBox="1"/>
            <p:nvPr/>
          </p:nvSpPr>
          <p:spPr>
            <a:xfrm>
              <a:off x="2696461" y="3564082"/>
              <a:ext cx="16728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Cooperation Queue</a:t>
              </a:r>
              <a:endParaRPr lang="ko-KR" altLang="en-US" sz="20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90AD5F7-F85A-44FD-8DA1-61B8F60B32AD}"/>
              </a:ext>
            </a:extLst>
          </p:cNvPr>
          <p:cNvGrpSpPr/>
          <p:nvPr/>
        </p:nvGrpSpPr>
        <p:grpSpPr>
          <a:xfrm>
            <a:off x="7892550" y="5383001"/>
            <a:ext cx="1672897" cy="1144503"/>
            <a:chOff x="2696461" y="2819689"/>
            <a:chExt cx="1672897" cy="114450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7E1C347-FED1-4E4C-A884-E5707F378270}"/>
                </a:ext>
              </a:extLst>
            </p:cNvPr>
            <p:cNvGrpSpPr/>
            <p:nvPr/>
          </p:nvGrpSpPr>
          <p:grpSpPr>
            <a:xfrm>
              <a:off x="2696461" y="2819689"/>
              <a:ext cx="1672897" cy="666748"/>
              <a:chOff x="2696461" y="2819689"/>
              <a:chExt cx="1672897" cy="666748"/>
            </a:xfrm>
          </p:grpSpPr>
          <p:sp>
            <p:nvSpPr>
              <p:cNvPr id="66" name="오른쪽 대괄호 65">
                <a:extLst>
                  <a:ext uri="{FF2B5EF4-FFF2-40B4-BE49-F238E27FC236}">
                    <a16:creationId xmlns:a16="http://schemas.microsoft.com/office/drawing/2014/main" id="{3698CCD2-CC23-4F17-8E4E-74CF695528BE}"/>
                  </a:ext>
                </a:extLst>
              </p:cNvPr>
              <p:cNvSpPr/>
              <p:nvPr/>
            </p:nvSpPr>
            <p:spPr>
              <a:xfrm>
                <a:off x="2696461" y="2819689"/>
                <a:ext cx="1672897" cy="666748"/>
              </a:xfrm>
              <a:prstGeom prst="rightBracket">
                <a:avLst>
                  <a:gd name="adj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704172C-54C8-4194-B843-46D320779881}"/>
                  </a:ext>
                </a:extLst>
              </p:cNvPr>
              <p:cNvSpPr/>
              <p:nvPr/>
            </p:nvSpPr>
            <p:spPr>
              <a:xfrm>
                <a:off x="3950598" y="2837222"/>
                <a:ext cx="400506" cy="630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194D20B-F78D-4775-BB9A-5D42DFD7DEDF}"/>
                </a:ext>
              </a:extLst>
            </p:cNvPr>
            <p:cNvSpPr txBox="1"/>
            <p:nvPr/>
          </p:nvSpPr>
          <p:spPr>
            <a:xfrm>
              <a:off x="2696461" y="3564082"/>
              <a:ext cx="1672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BCC854B6-503E-454A-918F-2C16FCDC9DF7}"/>
              </a:ext>
            </a:extLst>
          </p:cNvPr>
          <p:cNvSpPr/>
          <p:nvPr/>
        </p:nvSpPr>
        <p:spPr>
          <a:xfrm>
            <a:off x="4592783" y="2482361"/>
            <a:ext cx="699654" cy="6532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3CD369-9EAB-4BC7-87EB-9171335E26EE}"/>
              </a:ext>
            </a:extLst>
          </p:cNvPr>
          <p:cNvSpPr txBox="1"/>
          <p:nvPr/>
        </p:nvSpPr>
        <p:spPr>
          <a:xfrm>
            <a:off x="4106201" y="3228945"/>
            <a:ext cx="167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Bottleneck</a:t>
            </a:r>
          </a:p>
          <a:p>
            <a:pPr algn="ctr"/>
            <a:r>
              <a:rPr lang="en-US" altLang="ko-KR" sz="2000" b="1" dirty="0"/>
              <a:t>Check</a:t>
            </a:r>
            <a:endParaRPr lang="ko-KR" altLang="en-US" sz="2000" b="1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D88EC5-F6B1-4FD9-A0EC-870FCA4D15BB}"/>
              </a:ext>
            </a:extLst>
          </p:cNvPr>
          <p:cNvCxnSpPr>
            <a:cxnSpLocks/>
            <a:stCxn id="31" idx="3"/>
            <a:endCxn id="36" idx="2"/>
          </p:cNvCxnSpPr>
          <p:nvPr/>
        </p:nvCxnSpPr>
        <p:spPr>
          <a:xfrm flipV="1">
            <a:off x="3911911" y="2809003"/>
            <a:ext cx="680872" cy="11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0A6D10D-9E64-46D9-9685-B95525DFFEF1}"/>
              </a:ext>
            </a:extLst>
          </p:cNvPr>
          <p:cNvCxnSpPr>
            <a:cxnSpLocks/>
          </p:cNvCxnSpPr>
          <p:nvPr/>
        </p:nvCxnSpPr>
        <p:spPr>
          <a:xfrm>
            <a:off x="5301166" y="2776696"/>
            <a:ext cx="725306" cy="735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A50909A-16FA-4C65-B79C-FCA56DE13CF2}"/>
              </a:ext>
            </a:extLst>
          </p:cNvPr>
          <p:cNvCxnSpPr>
            <a:cxnSpLocks/>
          </p:cNvCxnSpPr>
          <p:nvPr/>
        </p:nvCxnSpPr>
        <p:spPr>
          <a:xfrm flipV="1">
            <a:off x="5297991" y="2034057"/>
            <a:ext cx="725306" cy="735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753E4FC6-044A-4AA9-B188-63F1599EB7B2}"/>
              </a:ext>
            </a:extLst>
          </p:cNvPr>
          <p:cNvSpPr/>
          <p:nvPr/>
        </p:nvSpPr>
        <p:spPr>
          <a:xfrm>
            <a:off x="6026472" y="3185462"/>
            <a:ext cx="699654" cy="6532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AAA05E6-EB66-4E53-8283-FA96FA7E06ED}"/>
              </a:ext>
            </a:extLst>
          </p:cNvPr>
          <p:cNvSpPr/>
          <p:nvPr/>
        </p:nvSpPr>
        <p:spPr>
          <a:xfrm>
            <a:off x="6032534" y="1698685"/>
            <a:ext cx="699654" cy="653284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ED7502-4194-4728-885F-BBA80219F1B1}"/>
              </a:ext>
            </a:extLst>
          </p:cNvPr>
          <p:cNvSpPr txBox="1"/>
          <p:nvPr/>
        </p:nvSpPr>
        <p:spPr>
          <a:xfrm>
            <a:off x="5539849" y="3838746"/>
            <a:ext cx="167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Cooperation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91BACA-371B-4837-AB57-C99C9720D629}"/>
              </a:ext>
            </a:extLst>
          </p:cNvPr>
          <p:cNvSpPr txBox="1"/>
          <p:nvPr/>
        </p:nvSpPr>
        <p:spPr>
          <a:xfrm>
            <a:off x="5539850" y="968613"/>
            <a:ext cx="167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Local Processing</a:t>
            </a:r>
            <a:endParaRPr lang="ko-KR" altLang="en-US" sz="2000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8B17724-0A1E-4780-9634-8C80A88335D9}"/>
              </a:ext>
            </a:extLst>
          </p:cNvPr>
          <p:cNvCxnSpPr>
            <a:cxnSpLocks/>
          </p:cNvCxnSpPr>
          <p:nvPr/>
        </p:nvCxnSpPr>
        <p:spPr>
          <a:xfrm>
            <a:off x="6738001" y="3512104"/>
            <a:ext cx="1499214" cy="21828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8ADFB7E-4064-46D1-808D-8036B3CC0469}"/>
              </a:ext>
            </a:extLst>
          </p:cNvPr>
          <p:cNvCxnSpPr>
            <a:cxnSpLocks/>
          </p:cNvCxnSpPr>
          <p:nvPr/>
        </p:nvCxnSpPr>
        <p:spPr>
          <a:xfrm>
            <a:off x="7487608" y="4078919"/>
            <a:ext cx="749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F5AD629-3050-423F-BA80-18C84F8C4D0F}"/>
              </a:ext>
            </a:extLst>
          </p:cNvPr>
          <p:cNvCxnSpPr>
            <a:cxnSpLocks/>
          </p:cNvCxnSpPr>
          <p:nvPr/>
        </p:nvCxnSpPr>
        <p:spPr>
          <a:xfrm flipV="1">
            <a:off x="6738001" y="2894976"/>
            <a:ext cx="1499214" cy="6171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4F4A84B-8754-42D1-89FE-735C8222DB21}"/>
              </a:ext>
            </a:extLst>
          </p:cNvPr>
          <p:cNvCxnSpPr>
            <a:cxnSpLocks/>
          </p:cNvCxnSpPr>
          <p:nvPr/>
        </p:nvCxnSpPr>
        <p:spPr>
          <a:xfrm flipV="1">
            <a:off x="6743073" y="1991966"/>
            <a:ext cx="688492" cy="11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CBE6065-334B-43F2-910D-DF4862107C1D}"/>
              </a:ext>
            </a:extLst>
          </p:cNvPr>
          <p:cNvCxnSpPr>
            <a:cxnSpLocks/>
          </p:cNvCxnSpPr>
          <p:nvPr/>
        </p:nvCxnSpPr>
        <p:spPr>
          <a:xfrm flipV="1">
            <a:off x="1916462" y="2819306"/>
            <a:ext cx="680872" cy="11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DC67A1B-4039-4F9A-85CD-DD4F1FBD43BB}"/>
              </a:ext>
            </a:extLst>
          </p:cNvPr>
          <p:cNvSpPr txBox="1"/>
          <p:nvPr/>
        </p:nvSpPr>
        <p:spPr>
          <a:xfrm>
            <a:off x="858710" y="2608948"/>
            <a:ext cx="103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Images</a:t>
            </a:r>
            <a:endParaRPr lang="ko-KR" altLang="en-US" sz="20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E0EF5CD-C4CA-4B5B-B869-19AF88B8EED7}"/>
              </a:ext>
            </a:extLst>
          </p:cNvPr>
          <p:cNvCxnSpPr>
            <a:cxnSpLocks/>
          </p:cNvCxnSpPr>
          <p:nvPr/>
        </p:nvCxnSpPr>
        <p:spPr>
          <a:xfrm>
            <a:off x="9565447" y="2894976"/>
            <a:ext cx="597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883C770-161A-43C6-88EF-8DDCC90FE188}"/>
              </a:ext>
            </a:extLst>
          </p:cNvPr>
          <p:cNvCxnSpPr>
            <a:cxnSpLocks/>
          </p:cNvCxnSpPr>
          <p:nvPr/>
        </p:nvCxnSpPr>
        <p:spPr>
          <a:xfrm>
            <a:off x="9547193" y="4078919"/>
            <a:ext cx="597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6635FA-776F-4AA9-8E30-C3BE44947AA3}"/>
              </a:ext>
            </a:extLst>
          </p:cNvPr>
          <p:cNvCxnSpPr>
            <a:cxnSpLocks/>
          </p:cNvCxnSpPr>
          <p:nvPr/>
        </p:nvCxnSpPr>
        <p:spPr>
          <a:xfrm>
            <a:off x="9556211" y="5716002"/>
            <a:ext cx="597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A12DDB7-9807-45AA-95C3-3A1A81647E50}"/>
              </a:ext>
            </a:extLst>
          </p:cNvPr>
          <p:cNvCxnSpPr>
            <a:cxnSpLocks/>
          </p:cNvCxnSpPr>
          <p:nvPr/>
        </p:nvCxnSpPr>
        <p:spPr>
          <a:xfrm>
            <a:off x="10154157" y="2894976"/>
            <a:ext cx="0" cy="3432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551B6BB-2E32-407B-A8BD-3A867A726059}"/>
              </a:ext>
            </a:extLst>
          </p:cNvPr>
          <p:cNvCxnSpPr>
            <a:cxnSpLocks/>
          </p:cNvCxnSpPr>
          <p:nvPr/>
        </p:nvCxnSpPr>
        <p:spPr>
          <a:xfrm flipH="1">
            <a:off x="4701309" y="6323116"/>
            <a:ext cx="5452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CC2CA2FD-A794-412A-8FEA-0DA5F05FBF94}"/>
              </a:ext>
            </a:extLst>
          </p:cNvPr>
          <p:cNvSpPr/>
          <p:nvPr/>
        </p:nvSpPr>
        <p:spPr>
          <a:xfrm>
            <a:off x="3983401" y="6003185"/>
            <a:ext cx="699654" cy="6532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9D9960-55FC-4491-8188-BD01DB15183B}"/>
              </a:ext>
            </a:extLst>
          </p:cNvPr>
          <p:cNvSpPr txBox="1"/>
          <p:nvPr/>
        </p:nvSpPr>
        <p:spPr>
          <a:xfrm>
            <a:off x="3131427" y="5289630"/>
            <a:ext cx="240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Inference Result</a:t>
            </a:r>
          </a:p>
          <a:p>
            <a:pPr algn="ctr"/>
            <a:r>
              <a:rPr lang="en-US" altLang="ko-KR" sz="2000" b="1" dirty="0"/>
              <a:t>Merge</a:t>
            </a:r>
            <a:endParaRPr lang="ko-KR" altLang="en-US" sz="2000" b="1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E64BD85-04AB-4A5E-BC14-0A9B374EE9D6}"/>
              </a:ext>
            </a:extLst>
          </p:cNvPr>
          <p:cNvCxnSpPr>
            <a:cxnSpLocks/>
          </p:cNvCxnSpPr>
          <p:nvPr/>
        </p:nvCxnSpPr>
        <p:spPr>
          <a:xfrm flipH="1">
            <a:off x="3299769" y="6321343"/>
            <a:ext cx="688492" cy="8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8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04F85A2-C47F-7542-95C4-B299F1387DEE}"/>
              </a:ext>
            </a:extLst>
          </p:cNvPr>
          <p:cNvSpPr txBox="1">
            <a:spLocks/>
          </p:cNvSpPr>
          <p:nvPr/>
        </p:nvSpPr>
        <p:spPr>
          <a:xfrm>
            <a:off x="152399" y="147155"/>
            <a:ext cx="5056910" cy="653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Implementation Model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1D20C729-1C0E-BC48-9652-B49E5EF17E34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487791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855E79-53BD-459D-A8C1-4BC7D8726E80}"/>
              </a:ext>
            </a:extLst>
          </p:cNvPr>
          <p:cNvSpPr txBox="1"/>
          <p:nvPr/>
        </p:nvSpPr>
        <p:spPr>
          <a:xfrm>
            <a:off x="1334814" y="1051034"/>
            <a:ext cx="1001898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Implementation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Plan About Issues</a:t>
            </a:r>
            <a:b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a. How to share data with each cores?</a:t>
            </a:r>
            <a:b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 python, use a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queue structure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for threading.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In C++, use a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shared memory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structure on a memory.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b. How to communicate with other Jetson devices?</a:t>
            </a:r>
            <a:b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Algorithm team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will develop a policy for this communication.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For now, make a communication module of </a:t>
            </a:r>
            <a:r>
              <a:rPr kumimoji="1" lang="en-US" altLang="ko-KR" sz="2000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unintelligent cooperation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77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84FA7-019A-6247-997E-22F2DC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F2-C84B-734D-93FF-59937D4D021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25DA52-DDE3-2448-8DDF-2CEDEA80E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67"/>
          <a:stretch/>
        </p:blipFill>
        <p:spPr>
          <a:xfrm>
            <a:off x="7883096" y="0"/>
            <a:ext cx="4198208" cy="661743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04F85A2-C47F-7542-95C4-B299F1387DEE}"/>
              </a:ext>
            </a:extLst>
          </p:cNvPr>
          <p:cNvSpPr txBox="1">
            <a:spLocks/>
          </p:cNvSpPr>
          <p:nvPr/>
        </p:nvSpPr>
        <p:spPr>
          <a:xfrm>
            <a:off x="152399" y="147155"/>
            <a:ext cx="5056910" cy="653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Implementation Model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1D20C729-1C0E-BC48-9652-B49E5EF17E34}"/>
              </a:ext>
            </a:extLst>
          </p:cNvPr>
          <p:cNvCxnSpPr>
            <a:cxnSpLocks/>
          </p:cNvCxnSpPr>
          <p:nvPr/>
        </p:nvCxnSpPr>
        <p:spPr>
          <a:xfrm>
            <a:off x="257504" y="800439"/>
            <a:ext cx="487791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855E79-53BD-459D-A8C1-4BC7D8726E80}"/>
              </a:ext>
            </a:extLst>
          </p:cNvPr>
          <p:cNvSpPr txBox="1"/>
          <p:nvPr/>
        </p:nvSpPr>
        <p:spPr>
          <a:xfrm>
            <a:off x="1334814" y="1051034"/>
            <a:ext cx="100189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Two Communication Method</a:t>
            </a:r>
            <a:b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a. Multi-threading Cooperation</a:t>
            </a:r>
            <a:b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Multiple threads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involve in communication for a cooperation.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Issue : About a merging issue.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b. Single Thread Cooperation</a:t>
            </a:r>
            <a:b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Only one thread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involves in communication for a cooperation.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5AE78A-2CBB-4DF0-83D7-47A98BA1D2EA}"/>
              </a:ext>
            </a:extLst>
          </p:cNvPr>
          <p:cNvGrpSpPr/>
          <p:nvPr/>
        </p:nvGrpSpPr>
        <p:grpSpPr>
          <a:xfrm>
            <a:off x="2386279" y="2342804"/>
            <a:ext cx="3657603" cy="1022427"/>
            <a:chOff x="2181100" y="2270941"/>
            <a:chExt cx="3657603" cy="102242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0BBF09-AB2C-44D1-98C2-99A9BCF62976}"/>
                </a:ext>
              </a:extLst>
            </p:cNvPr>
            <p:cNvGrpSpPr/>
            <p:nvPr/>
          </p:nvGrpSpPr>
          <p:grpSpPr>
            <a:xfrm>
              <a:off x="2181100" y="2270941"/>
              <a:ext cx="3657597" cy="341630"/>
              <a:chOff x="1757548" y="5455117"/>
              <a:chExt cx="3657597" cy="7036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B2CB83F-B5AD-49E7-BD57-0EB5A7D9702B}"/>
                  </a:ext>
                </a:extLst>
              </p:cNvPr>
              <p:cNvSpPr/>
              <p:nvPr/>
            </p:nvSpPr>
            <p:spPr>
              <a:xfrm>
                <a:off x="1757548" y="5455117"/>
                <a:ext cx="1638797" cy="7036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C6309BE-F2DE-4D01-86C2-096852F6E442}"/>
                  </a:ext>
                </a:extLst>
              </p:cNvPr>
              <p:cNvSpPr/>
              <p:nvPr/>
            </p:nvSpPr>
            <p:spPr>
              <a:xfrm>
                <a:off x="3396339" y="5455117"/>
                <a:ext cx="1009403" cy="703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92085E4-BDC0-48A3-9420-2687F5F8AD62}"/>
                  </a:ext>
                </a:extLst>
              </p:cNvPr>
              <p:cNvSpPr/>
              <p:nvPr/>
            </p:nvSpPr>
            <p:spPr>
              <a:xfrm>
                <a:off x="4405742" y="5455117"/>
                <a:ext cx="1009403" cy="703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B16C16-2C58-494D-9204-04F97828D4D4}"/>
                </a:ext>
              </a:extLst>
            </p:cNvPr>
            <p:cNvGrpSpPr/>
            <p:nvPr/>
          </p:nvGrpSpPr>
          <p:grpSpPr>
            <a:xfrm>
              <a:off x="2181105" y="2618047"/>
              <a:ext cx="3657597" cy="341631"/>
              <a:chOff x="748150" y="5455117"/>
              <a:chExt cx="3657597" cy="70369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DEEFD29-479F-42D6-9CBB-98A338FAB4F8}"/>
                  </a:ext>
                </a:extLst>
              </p:cNvPr>
              <p:cNvSpPr/>
              <p:nvPr/>
            </p:nvSpPr>
            <p:spPr>
              <a:xfrm>
                <a:off x="748150" y="5455117"/>
                <a:ext cx="1638792" cy="7036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D9C268-9F65-4172-AECD-DBD0FDFE52A3}"/>
                  </a:ext>
                </a:extLst>
              </p:cNvPr>
              <p:cNvSpPr/>
              <p:nvPr/>
            </p:nvSpPr>
            <p:spPr>
              <a:xfrm>
                <a:off x="2386941" y="5455117"/>
                <a:ext cx="1009403" cy="703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C9D0F5D-D5EC-44FC-B2FC-CB5362E6716F}"/>
                  </a:ext>
                </a:extLst>
              </p:cNvPr>
              <p:cNvSpPr/>
              <p:nvPr/>
            </p:nvSpPr>
            <p:spPr>
              <a:xfrm>
                <a:off x="3396344" y="5455117"/>
                <a:ext cx="1009403" cy="703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CBE2392-883E-4F5E-9E22-71985EF2ABEE}"/>
                </a:ext>
              </a:extLst>
            </p:cNvPr>
            <p:cNvGrpSpPr/>
            <p:nvPr/>
          </p:nvGrpSpPr>
          <p:grpSpPr>
            <a:xfrm>
              <a:off x="2181106" y="2951737"/>
              <a:ext cx="3657597" cy="341631"/>
              <a:chOff x="-261252" y="5455117"/>
              <a:chExt cx="3657597" cy="7036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1AD4DCD-5537-4086-8457-EE17B15A5C03}"/>
                  </a:ext>
                </a:extLst>
              </p:cNvPr>
              <p:cNvSpPr/>
              <p:nvPr/>
            </p:nvSpPr>
            <p:spPr>
              <a:xfrm>
                <a:off x="-261252" y="5455117"/>
                <a:ext cx="1638791" cy="7036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607A70B-A9DE-47D7-8EB0-9A3D29B3BC55}"/>
                  </a:ext>
                </a:extLst>
              </p:cNvPr>
              <p:cNvSpPr/>
              <p:nvPr/>
            </p:nvSpPr>
            <p:spPr>
              <a:xfrm>
                <a:off x="1377539" y="5455117"/>
                <a:ext cx="1009403" cy="703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CE08845-D996-4024-B98F-8A46A7DA81C2}"/>
                  </a:ext>
                </a:extLst>
              </p:cNvPr>
              <p:cNvSpPr/>
              <p:nvPr/>
            </p:nvSpPr>
            <p:spPr>
              <a:xfrm>
                <a:off x="2386942" y="5455117"/>
                <a:ext cx="1009403" cy="703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BA3B18-7837-4608-8956-88B2E91EE388}"/>
              </a:ext>
            </a:extLst>
          </p:cNvPr>
          <p:cNvGrpSpPr/>
          <p:nvPr/>
        </p:nvGrpSpPr>
        <p:grpSpPr>
          <a:xfrm>
            <a:off x="2386279" y="5202245"/>
            <a:ext cx="5047015" cy="1022427"/>
            <a:chOff x="2181100" y="2270941"/>
            <a:chExt cx="5047015" cy="102242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247FE66-E017-4A92-A070-9D6AE05A7341}"/>
                </a:ext>
              </a:extLst>
            </p:cNvPr>
            <p:cNvGrpSpPr/>
            <p:nvPr/>
          </p:nvGrpSpPr>
          <p:grpSpPr>
            <a:xfrm>
              <a:off x="2181100" y="2270941"/>
              <a:ext cx="3028209" cy="341630"/>
              <a:chOff x="1757548" y="5455117"/>
              <a:chExt cx="3028209" cy="7036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812146C-45EB-4017-951D-B77A6D2E65C4}"/>
                  </a:ext>
                </a:extLst>
              </p:cNvPr>
              <p:cNvSpPr/>
              <p:nvPr/>
            </p:nvSpPr>
            <p:spPr>
              <a:xfrm>
                <a:off x="1757548" y="5455118"/>
                <a:ext cx="1009403" cy="7036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899D584-8FC2-4541-A6B7-B97752AFB936}"/>
                  </a:ext>
                </a:extLst>
              </p:cNvPr>
              <p:cNvSpPr/>
              <p:nvPr/>
            </p:nvSpPr>
            <p:spPr>
              <a:xfrm>
                <a:off x="2766951" y="5455118"/>
                <a:ext cx="1009403" cy="7036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1AA860C-84D8-469F-B3FA-7D4A9B2EAE2D}"/>
                  </a:ext>
                </a:extLst>
              </p:cNvPr>
              <p:cNvSpPr/>
              <p:nvPr/>
            </p:nvSpPr>
            <p:spPr>
              <a:xfrm>
                <a:off x="3776354" y="5455117"/>
                <a:ext cx="1009403" cy="703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62D8530-344D-469D-9829-D834B9F5B4CF}"/>
                </a:ext>
              </a:extLst>
            </p:cNvPr>
            <p:cNvGrpSpPr/>
            <p:nvPr/>
          </p:nvGrpSpPr>
          <p:grpSpPr>
            <a:xfrm>
              <a:off x="3190503" y="2618047"/>
              <a:ext cx="3028209" cy="341631"/>
              <a:chOff x="1757548" y="5455117"/>
              <a:chExt cx="3028209" cy="7036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D5E9CF8-5AB7-47C7-9874-D023D3905F95}"/>
                  </a:ext>
                </a:extLst>
              </p:cNvPr>
              <p:cNvSpPr/>
              <p:nvPr/>
            </p:nvSpPr>
            <p:spPr>
              <a:xfrm>
                <a:off x="1757548" y="5455118"/>
                <a:ext cx="1009403" cy="7036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4F687A2-3375-4A6F-AE3E-595B1AF36761}"/>
                  </a:ext>
                </a:extLst>
              </p:cNvPr>
              <p:cNvSpPr/>
              <p:nvPr/>
            </p:nvSpPr>
            <p:spPr>
              <a:xfrm>
                <a:off x="2766951" y="5455118"/>
                <a:ext cx="1009403" cy="7036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0D80EC3-856F-4DB9-AA2F-68DC8456366A}"/>
                  </a:ext>
                </a:extLst>
              </p:cNvPr>
              <p:cNvSpPr/>
              <p:nvPr/>
            </p:nvSpPr>
            <p:spPr>
              <a:xfrm>
                <a:off x="3776354" y="5455117"/>
                <a:ext cx="1009403" cy="703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0FA7CD3-D275-45FF-A45A-B4CE4DF6096B}"/>
                </a:ext>
              </a:extLst>
            </p:cNvPr>
            <p:cNvGrpSpPr/>
            <p:nvPr/>
          </p:nvGrpSpPr>
          <p:grpSpPr>
            <a:xfrm>
              <a:off x="4199906" y="2951737"/>
              <a:ext cx="3028209" cy="341631"/>
              <a:chOff x="1757548" y="5455117"/>
              <a:chExt cx="3028209" cy="703696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8786B7C-FF6D-4C37-A66F-9526B5C25D3E}"/>
                  </a:ext>
                </a:extLst>
              </p:cNvPr>
              <p:cNvSpPr/>
              <p:nvPr/>
            </p:nvSpPr>
            <p:spPr>
              <a:xfrm>
                <a:off x="1757548" y="5455118"/>
                <a:ext cx="1009403" cy="7036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4A62B88-409B-4398-A445-EB046E6171E5}"/>
                  </a:ext>
                </a:extLst>
              </p:cNvPr>
              <p:cNvSpPr/>
              <p:nvPr/>
            </p:nvSpPr>
            <p:spPr>
              <a:xfrm>
                <a:off x="2766951" y="5455118"/>
                <a:ext cx="1009403" cy="7036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15F1A6D-68C4-4E93-A4D2-712F7F43FCE7}"/>
                  </a:ext>
                </a:extLst>
              </p:cNvPr>
              <p:cNvSpPr/>
              <p:nvPr/>
            </p:nvSpPr>
            <p:spPr>
              <a:xfrm>
                <a:off x="3776354" y="5455117"/>
                <a:ext cx="1009403" cy="7036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3DC31B-2C2B-4AB4-ADA1-5C99F0CC281B}"/>
              </a:ext>
            </a:extLst>
          </p:cNvPr>
          <p:cNvSpPr/>
          <p:nvPr/>
        </p:nvSpPr>
        <p:spPr>
          <a:xfrm>
            <a:off x="10419747" y="5590621"/>
            <a:ext cx="1661557" cy="341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Transmission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0AE162-0324-4406-AF7F-2BDB16F0A1DC}"/>
              </a:ext>
            </a:extLst>
          </p:cNvPr>
          <p:cNvSpPr/>
          <p:nvPr/>
        </p:nvSpPr>
        <p:spPr>
          <a:xfrm>
            <a:off x="10419747" y="5932251"/>
            <a:ext cx="1661557" cy="3416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Cooperation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691</Words>
  <Application>Microsoft Office PowerPoint</Application>
  <PresentationFormat>와이드스크린</PresentationFormat>
  <Paragraphs>86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NanumGothic</vt:lpstr>
      <vt:lpstr>Malgun Gothic</vt:lpstr>
      <vt:lpstr>Malgun Gothic</vt:lpstr>
      <vt:lpstr>Arial</vt:lpstr>
      <vt:lpstr>Calibri</vt:lpstr>
      <vt:lpstr>Calibri Light</vt:lpstr>
      <vt:lpstr>Cambria Math</vt:lpstr>
      <vt:lpstr>Office 테마</vt:lpstr>
      <vt:lpstr>UGRP Report</vt:lpstr>
      <vt:lpstr>Index</vt:lpstr>
      <vt:lpstr>Intermediate Report</vt:lpstr>
      <vt:lpstr>Intermediate Report</vt:lpstr>
      <vt:lpstr>Intermediate 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UGRP 중간 보고</dc:title>
  <dc:creator>김진휘</dc:creator>
  <cp:lastModifiedBy>김 진휘</cp:lastModifiedBy>
  <cp:revision>4</cp:revision>
  <dcterms:created xsi:type="dcterms:W3CDTF">2021-06-22T22:03:29Z</dcterms:created>
  <dcterms:modified xsi:type="dcterms:W3CDTF">2021-07-23T06:30:21Z</dcterms:modified>
</cp:coreProperties>
</file>