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66" r:id="rId3"/>
    <p:sldId id="267" r:id="rId4"/>
    <p:sldId id="259" r:id="rId5"/>
    <p:sldId id="260" r:id="rId6"/>
    <p:sldId id="265" r:id="rId7"/>
    <p:sldId id="257" r:id="rId8"/>
    <p:sldId id="258" r:id="rId9"/>
    <p:sldId id="261" r:id="rId10"/>
    <p:sldId id="262" r:id="rId11"/>
    <p:sldId id="263" r:id="rId12"/>
    <p:sldId id="269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/>
    <p:restoredTop sz="94607"/>
  </p:normalViewPr>
  <p:slideViewPr>
    <p:cSldViewPr snapToGrid="0" snapToObjects="1">
      <p:cViewPr varScale="1">
        <p:scale>
          <a:sx n="80" d="100"/>
          <a:sy n="8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ixabay.com/en/folder-explorer-files-documents-3d-150112/" TargetMode="External"/><Relationship Id="rId1" Type="http://schemas.openxmlformats.org/officeDocument/2006/relationships/image" Target="../media/image6.png"/><Relationship Id="rId6" Type="http://schemas.openxmlformats.org/officeDocument/2006/relationships/hyperlink" Target="https://picpedia.org/highway-signs/p/production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www.pngall.com/tissue-paper-png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ixabay.com/en/folder-explorer-files-documents-3d-150112/" TargetMode="External"/><Relationship Id="rId1" Type="http://schemas.openxmlformats.org/officeDocument/2006/relationships/image" Target="../media/image6.png"/><Relationship Id="rId6" Type="http://schemas.openxmlformats.org/officeDocument/2006/relationships/hyperlink" Target="https://picpedia.org/highway-signs/p/production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www.pngall.com/tissue-paper-p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FDBF-BB4D-9D4B-949A-4B9906D5BD7F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CCFF2-4CDB-A043-84E7-799724092E04}">
      <dgm:prSet phldrT="[Text]"/>
      <dgm:spPr/>
      <dgm:t>
        <a:bodyPr/>
        <a:lstStyle/>
        <a:p>
          <a:r>
            <a:rPr lang="en-US" dirty="0"/>
            <a:t>FASTQ files that are poorly named</a:t>
          </a:r>
        </a:p>
      </dgm:t>
    </dgm:pt>
    <dgm:pt modelId="{430C9009-A4DC-2544-9EBB-6388D040D12E}" type="parTrans" cxnId="{D5BFFD37-F52E-B84B-A96F-8843CDC4FDEE}">
      <dgm:prSet/>
      <dgm:spPr/>
      <dgm:t>
        <a:bodyPr/>
        <a:lstStyle/>
        <a:p>
          <a:endParaRPr lang="en-US"/>
        </a:p>
      </dgm:t>
    </dgm:pt>
    <dgm:pt modelId="{DEE73650-0E9B-F648-B6A7-DED1763904A9}" type="sibTrans" cxnId="{D5BFFD37-F52E-B84B-A96F-8843CDC4FDEE}">
      <dgm:prSet/>
      <dgm:spPr/>
      <dgm:t>
        <a:bodyPr/>
        <a:lstStyle/>
        <a:p>
          <a:endParaRPr lang="en-US"/>
        </a:p>
      </dgm:t>
    </dgm:pt>
    <dgm:pt modelId="{B4946EE1-39DB-3240-ABD7-6AF9CA207AEE}">
      <dgm:prSet phldrT="[Text]"/>
      <dgm:spPr/>
      <dgm:t>
        <a:bodyPr/>
        <a:lstStyle/>
        <a:p>
          <a:r>
            <a:rPr lang="en-US" dirty="0"/>
            <a:t>Inputs</a:t>
          </a:r>
        </a:p>
      </dgm:t>
    </dgm:pt>
    <dgm:pt modelId="{42A7EAC8-A48C-6B44-9213-FCE1706B6F43}" type="parTrans" cxnId="{3F01397A-A67B-E04A-AC08-5ABEED70D505}">
      <dgm:prSet/>
      <dgm:spPr/>
      <dgm:t>
        <a:bodyPr/>
        <a:lstStyle/>
        <a:p>
          <a:endParaRPr lang="en-US"/>
        </a:p>
      </dgm:t>
    </dgm:pt>
    <dgm:pt modelId="{F0DD2E95-7269-8E4E-8092-27012FCA4258}" type="sibTrans" cxnId="{3F01397A-A67B-E04A-AC08-5ABEED70D505}">
      <dgm:prSet/>
      <dgm:spPr/>
      <dgm:t>
        <a:bodyPr/>
        <a:lstStyle/>
        <a:p>
          <a:endParaRPr lang="en-US"/>
        </a:p>
      </dgm:t>
    </dgm:pt>
    <dgm:pt modelId="{673275F8-3393-4C45-B34D-488DC682CE9D}">
      <dgm:prSet phldrT="[Text]"/>
      <dgm:spPr/>
      <dgm:t>
        <a:bodyPr/>
        <a:lstStyle/>
        <a:p>
          <a:r>
            <a:rPr lang="en-US" dirty="0"/>
            <a:t>Renamed FASTA files</a:t>
          </a:r>
        </a:p>
      </dgm:t>
    </dgm:pt>
    <dgm:pt modelId="{5ACF1289-3344-7449-A4F8-1356C8AAE176}" type="parTrans" cxnId="{A0B47E4C-84BF-2949-B678-2E6E6191545A}">
      <dgm:prSet/>
      <dgm:spPr/>
      <dgm:t>
        <a:bodyPr/>
        <a:lstStyle/>
        <a:p>
          <a:endParaRPr lang="en-US"/>
        </a:p>
      </dgm:t>
    </dgm:pt>
    <dgm:pt modelId="{AF057567-3D77-A04B-9692-5179A6683141}" type="sibTrans" cxnId="{A0B47E4C-84BF-2949-B678-2E6E6191545A}">
      <dgm:prSet/>
      <dgm:spPr/>
      <dgm:t>
        <a:bodyPr/>
        <a:lstStyle/>
        <a:p>
          <a:endParaRPr lang="en-US"/>
        </a:p>
      </dgm:t>
    </dgm:pt>
    <dgm:pt modelId="{A7CE49AA-F1BA-9340-8F5D-7E1A8F9E48E5}">
      <dgm:prSet phldrT="[Text]"/>
      <dgm:spPr/>
      <dgm:t>
        <a:bodyPr/>
        <a:lstStyle/>
        <a:p>
          <a:r>
            <a:rPr lang="en-US" dirty="0"/>
            <a:t>Desired outputs</a:t>
          </a:r>
        </a:p>
      </dgm:t>
    </dgm:pt>
    <dgm:pt modelId="{49E987EF-919A-DF45-A615-D175C24BD548}" type="parTrans" cxnId="{ADD8050D-F9FC-6649-9421-C4A6FC8A0A2E}">
      <dgm:prSet/>
      <dgm:spPr/>
      <dgm:t>
        <a:bodyPr/>
        <a:lstStyle/>
        <a:p>
          <a:endParaRPr lang="en-US"/>
        </a:p>
      </dgm:t>
    </dgm:pt>
    <dgm:pt modelId="{CDBDB086-85DB-6A42-B1F3-928EFA94F612}" type="sibTrans" cxnId="{ADD8050D-F9FC-6649-9421-C4A6FC8A0A2E}">
      <dgm:prSet/>
      <dgm:spPr/>
      <dgm:t>
        <a:bodyPr/>
        <a:lstStyle/>
        <a:p>
          <a:endParaRPr lang="en-US"/>
        </a:p>
      </dgm:t>
    </dgm:pt>
    <dgm:pt modelId="{769E904F-4101-9143-84F2-25F29BDD9358}" type="pres">
      <dgm:prSet presAssocID="{89CBFDBF-BB4D-9D4B-949A-4B9906D5BD7F}" presName="Name0" presStyleCnt="0">
        <dgm:presLayoutVars>
          <dgm:dir/>
          <dgm:animOne val="branch"/>
          <dgm:animLvl val="lvl"/>
        </dgm:presLayoutVars>
      </dgm:prSet>
      <dgm:spPr/>
    </dgm:pt>
    <dgm:pt modelId="{11FB9C1C-750E-9B48-862C-31B0FF547E7A}" type="pres">
      <dgm:prSet presAssocID="{ADECCFF2-4CDB-A043-84E7-799724092E04}" presName="chaos" presStyleCnt="0"/>
      <dgm:spPr/>
    </dgm:pt>
    <dgm:pt modelId="{90CEAEFD-DC28-574A-AB7E-074CB9AA990E}" type="pres">
      <dgm:prSet presAssocID="{ADECCFF2-4CDB-A043-84E7-799724092E04}" presName="parTx1" presStyleLbl="revTx" presStyleIdx="0" presStyleCnt="3"/>
      <dgm:spPr/>
    </dgm:pt>
    <dgm:pt modelId="{F7A2CB71-6B65-494F-92F1-6E135E7CC2EE}" type="pres">
      <dgm:prSet presAssocID="{ADECCFF2-4CDB-A043-84E7-799724092E04}" presName="desTx1" presStyleLbl="revTx" presStyleIdx="1" presStyleCnt="3">
        <dgm:presLayoutVars>
          <dgm:bulletEnabled val="1"/>
        </dgm:presLayoutVars>
      </dgm:prSet>
      <dgm:spPr/>
    </dgm:pt>
    <dgm:pt modelId="{18180120-2ACA-EC41-8562-D739573EB525}" type="pres">
      <dgm:prSet presAssocID="{ADECCFF2-4CDB-A043-84E7-799724092E04}" presName="c1" presStyleLbl="node1" presStyleIdx="0" presStyleCnt="19"/>
      <dgm:spPr/>
    </dgm:pt>
    <dgm:pt modelId="{CD8DC6A0-5019-6843-B52D-F256A75DF9E0}" type="pres">
      <dgm:prSet presAssocID="{ADECCFF2-4CDB-A043-84E7-799724092E04}" presName="c2" presStyleLbl="node1" presStyleIdx="1" presStyleCnt="19"/>
      <dgm:spPr/>
    </dgm:pt>
    <dgm:pt modelId="{356052A3-8CFD-E74F-BF66-9B23930FBCAE}" type="pres">
      <dgm:prSet presAssocID="{ADECCFF2-4CDB-A043-84E7-799724092E04}" presName="c3" presStyleLbl="node1" presStyleIdx="2" presStyleCnt="19"/>
      <dgm:spPr/>
    </dgm:pt>
    <dgm:pt modelId="{1AA8BF9B-06FF-3847-B3D4-B2221E4754DA}" type="pres">
      <dgm:prSet presAssocID="{ADECCFF2-4CDB-A043-84E7-799724092E04}" presName="c4" presStyleLbl="node1" presStyleIdx="3" presStyleCnt="19"/>
      <dgm:spPr/>
    </dgm:pt>
    <dgm:pt modelId="{152B7D3F-D845-004E-9666-E37026764ECA}" type="pres">
      <dgm:prSet presAssocID="{ADECCFF2-4CDB-A043-84E7-799724092E04}" presName="c5" presStyleLbl="node1" presStyleIdx="4" presStyleCnt="19"/>
      <dgm:spPr/>
    </dgm:pt>
    <dgm:pt modelId="{F10A3EA0-9388-0740-B5A1-1EDD32E4BDCE}" type="pres">
      <dgm:prSet presAssocID="{ADECCFF2-4CDB-A043-84E7-799724092E04}" presName="c6" presStyleLbl="node1" presStyleIdx="5" presStyleCnt="19"/>
      <dgm:spPr/>
    </dgm:pt>
    <dgm:pt modelId="{2733A2E2-7244-9C48-8BBA-3669EFE29FC9}" type="pres">
      <dgm:prSet presAssocID="{ADECCFF2-4CDB-A043-84E7-799724092E04}" presName="c7" presStyleLbl="node1" presStyleIdx="6" presStyleCnt="19"/>
      <dgm:spPr/>
    </dgm:pt>
    <dgm:pt modelId="{3C30C710-B61D-404B-A9AB-519456CD7E57}" type="pres">
      <dgm:prSet presAssocID="{ADECCFF2-4CDB-A043-84E7-799724092E04}" presName="c8" presStyleLbl="node1" presStyleIdx="7" presStyleCnt="19"/>
      <dgm:spPr/>
    </dgm:pt>
    <dgm:pt modelId="{240ED43F-EE66-DD41-A5B5-CCC52195A27F}" type="pres">
      <dgm:prSet presAssocID="{ADECCFF2-4CDB-A043-84E7-799724092E04}" presName="c9" presStyleLbl="node1" presStyleIdx="8" presStyleCnt="19"/>
      <dgm:spPr/>
    </dgm:pt>
    <dgm:pt modelId="{EC5647BB-3ABB-EE4A-ADAA-507AD2CDB561}" type="pres">
      <dgm:prSet presAssocID="{ADECCFF2-4CDB-A043-84E7-799724092E04}" presName="c10" presStyleLbl="node1" presStyleIdx="9" presStyleCnt="19"/>
      <dgm:spPr/>
    </dgm:pt>
    <dgm:pt modelId="{EEC90C17-C320-F349-948E-3517A6EAFF2F}" type="pres">
      <dgm:prSet presAssocID="{ADECCFF2-4CDB-A043-84E7-799724092E04}" presName="c11" presStyleLbl="node1" presStyleIdx="10" presStyleCnt="19"/>
      <dgm:spPr/>
    </dgm:pt>
    <dgm:pt modelId="{86897678-DBB4-654C-AB67-85FDEDBA586F}" type="pres">
      <dgm:prSet presAssocID="{ADECCFF2-4CDB-A043-84E7-799724092E04}" presName="c12" presStyleLbl="node1" presStyleIdx="11" presStyleCnt="19"/>
      <dgm:spPr/>
    </dgm:pt>
    <dgm:pt modelId="{09AAA7F3-85A6-244D-A174-B5F5C220BD22}" type="pres">
      <dgm:prSet presAssocID="{ADECCFF2-4CDB-A043-84E7-799724092E04}" presName="c13" presStyleLbl="node1" presStyleIdx="12" presStyleCnt="19"/>
      <dgm:spPr/>
    </dgm:pt>
    <dgm:pt modelId="{453BBC6B-EE95-F54A-ACD1-55FAFA603FB2}" type="pres">
      <dgm:prSet presAssocID="{ADECCFF2-4CDB-A043-84E7-799724092E04}" presName="c14" presStyleLbl="node1" presStyleIdx="13" presStyleCnt="19"/>
      <dgm:spPr/>
    </dgm:pt>
    <dgm:pt modelId="{8AB3CDCF-C888-954D-9323-C314D01C83FE}" type="pres">
      <dgm:prSet presAssocID="{ADECCFF2-4CDB-A043-84E7-799724092E04}" presName="c15" presStyleLbl="node1" presStyleIdx="14" presStyleCnt="19"/>
      <dgm:spPr/>
    </dgm:pt>
    <dgm:pt modelId="{CD00C0E5-0BAA-FB4A-86AF-A5DD5E64E2B1}" type="pres">
      <dgm:prSet presAssocID="{ADECCFF2-4CDB-A043-84E7-799724092E04}" presName="c16" presStyleLbl="node1" presStyleIdx="15" presStyleCnt="19"/>
      <dgm:spPr/>
    </dgm:pt>
    <dgm:pt modelId="{B0D34504-3F80-494C-AD34-EFFA85D92E9A}" type="pres">
      <dgm:prSet presAssocID="{ADECCFF2-4CDB-A043-84E7-799724092E04}" presName="c17" presStyleLbl="node1" presStyleIdx="16" presStyleCnt="19"/>
      <dgm:spPr/>
    </dgm:pt>
    <dgm:pt modelId="{F99E3818-ADCE-B340-A9DB-550FCF00D462}" type="pres">
      <dgm:prSet presAssocID="{ADECCFF2-4CDB-A043-84E7-799724092E04}" presName="c18" presStyleLbl="node1" presStyleIdx="17" presStyleCnt="19"/>
      <dgm:spPr/>
    </dgm:pt>
    <dgm:pt modelId="{78CBA40B-E66B-5B43-B7F2-79C4C508193E}" type="pres">
      <dgm:prSet presAssocID="{DEE73650-0E9B-F648-B6A7-DED1763904A9}" presName="chevronComposite1" presStyleCnt="0"/>
      <dgm:spPr/>
    </dgm:pt>
    <dgm:pt modelId="{EDCC46CE-E0FD-5D48-9351-56D5517B2BC5}" type="pres">
      <dgm:prSet presAssocID="{DEE73650-0E9B-F648-B6A7-DED1763904A9}" presName="chevron1" presStyleLbl="sibTrans2D1" presStyleIdx="0" presStyleCnt="2"/>
      <dgm:spPr/>
    </dgm:pt>
    <dgm:pt modelId="{73359DD4-8444-2844-B433-9E55FCD76B7E}" type="pres">
      <dgm:prSet presAssocID="{DEE73650-0E9B-F648-B6A7-DED1763904A9}" presName="spChevron1" presStyleCnt="0"/>
      <dgm:spPr/>
    </dgm:pt>
    <dgm:pt modelId="{D43B9D70-FA2A-294E-8C07-5F5FBF1DF4E0}" type="pres">
      <dgm:prSet presAssocID="{DEE73650-0E9B-F648-B6A7-DED1763904A9}" presName="overlap" presStyleCnt="0"/>
      <dgm:spPr/>
    </dgm:pt>
    <dgm:pt modelId="{77A4C109-A5A6-0341-9CA6-A137902B0181}" type="pres">
      <dgm:prSet presAssocID="{DEE73650-0E9B-F648-B6A7-DED1763904A9}" presName="chevronComposite2" presStyleCnt="0"/>
      <dgm:spPr/>
    </dgm:pt>
    <dgm:pt modelId="{83CCE8D8-43F3-7F42-AC6D-29D3115323D7}" type="pres">
      <dgm:prSet presAssocID="{DEE73650-0E9B-F648-B6A7-DED1763904A9}" presName="chevron2" presStyleLbl="sibTrans2D1" presStyleIdx="1" presStyleCnt="2"/>
      <dgm:spPr/>
    </dgm:pt>
    <dgm:pt modelId="{25C64B29-589E-2B42-B4DB-A756C5B45EEA}" type="pres">
      <dgm:prSet presAssocID="{DEE73650-0E9B-F648-B6A7-DED1763904A9}" presName="spChevron2" presStyleCnt="0"/>
      <dgm:spPr/>
    </dgm:pt>
    <dgm:pt modelId="{16F760AF-9C30-754E-A25E-27050D6D68B0}" type="pres">
      <dgm:prSet presAssocID="{673275F8-3393-4C45-B34D-488DC682CE9D}" presName="last" presStyleCnt="0"/>
      <dgm:spPr/>
    </dgm:pt>
    <dgm:pt modelId="{D54AF3C0-808F-6049-9107-CDC2A47AA99F}" type="pres">
      <dgm:prSet presAssocID="{673275F8-3393-4C45-B34D-488DC682CE9D}" presName="circleTx" presStyleLbl="node1" presStyleIdx="18" presStyleCnt="19"/>
      <dgm:spPr/>
    </dgm:pt>
    <dgm:pt modelId="{0B364F80-CA85-5F4F-AAFD-6945F303EF97}" type="pres">
      <dgm:prSet presAssocID="{673275F8-3393-4C45-B34D-488DC682CE9D}" presName="desTxN" presStyleLbl="revTx" presStyleIdx="2" presStyleCnt="3">
        <dgm:presLayoutVars>
          <dgm:bulletEnabled val="1"/>
        </dgm:presLayoutVars>
      </dgm:prSet>
      <dgm:spPr/>
    </dgm:pt>
    <dgm:pt modelId="{A2451578-DAF7-A44F-B4E7-70F8172B2F5F}" type="pres">
      <dgm:prSet presAssocID="{673275F8-3393-4C45-B34D-488DC682CE9D}" presName="spN" presStyleCnt="0"/>
      <dgm:spPr/>
    </dgm:pt>
  </dgm:ptLst>
  <dgm:cxnLst>
    <dgm:cxn modelId="{7588B30C-18AB-1A48-B59E-0607F92A770B}" type="presOf" srcId="{A7CE49AA-F1BA-9340-8F5D-7E1A8F9E48E5}" destId="{0B364F80-CA85-5F4F-AAFD-6945F303EF97}" srcOrd="0" destOrd="0" presId="urn:microsoft.com/office/officeart/2009/3/layout/RandomtoResultProcess"/>
    <dgm:cxn modelId="{ADD8050D-F9FC-6649-9421-C4A6FC8A0A2E}" srcId="{673275F8-3393-4C45-B34D-488DC682CE9D}" destId="{A7CE49AA-F1BA-9340-8F5D-7E1A8F9E48E5}" srcOrd="0" destOrd="0" parTransId="{49E987EF-919A-DF45-A615-D175C24BD548}" sibTransId="{CDBDB086-85DB-6A42-B1F3-928EFA94F612}"/>
    <dgm:cxn modelId="{D5BFFD37-F52E-B84B-A96F-8843CDC4FDEE}" srcId="{89CBFDBF-BB4D-9D4B-949A-4B9906D5BD7F}" destId="{ADECCFF2-4CDB-A043-84E7-799724092E04}" srcOrd="0" destOrd="0" parTransId="{430C9009-A4DC-2544-9EBB-6388D040D12E}" sibTransId="{DEE73650-0E9B-F648-B6A7-DED1763904A9}"/>
    <dgm:cxn modelId="{A0B47E4C-84BF-2949-B678-2E6E6191545A}" srcId="{89CBFDBF-BB4D-9D4B-949A-4B9906D5BD7F}" destId="{673275F8-3393-4C45-B34D-488DC682CE9D}" srcOrd="1" destOrd="0" parTransId="{5ACF1289-3344-7449-A4F8-1356C8AAE176}" sibTransId="{AF057567-3D77-A04B-9692-5179A6683141}"/>
    <dgm:cxn modelId="{EF47586B-E90B-174C-AF10-1240950A4B65}" type="presOf" srcId="{B4946EE1-39DB-3240-ABD7-6AF9CA207AEE}" destId="{F7A2CB71-6B65-494F-92F1-6E135E7CC2EE}" srcOrd="0" destOrd="0" presId="urn:microsoft.com/office/officeart/2009/3/layout/RandomtoResultProcess"/>
    <dgm:cxn modelId="{00FAFF77-9321-944D-8BD5-160BA078D21D}" type="presOf" srcId="{89CBFDBF-BB4D-9D4B-949A-4B9906D5BD7F}" destId="{769E904F-4101-9143-84F2-25F29BDD9358}" srcOrd="0" destOrd="0" presId="urn:microsoft.com/office/officeart/2009/3/layout/RandomtoResultProcess"/>
    <dgm:cxn modelId="{3F01397A-A67B-E04A-AC08-5ABEED70D505}" srcId="{ADECCFF2-4CDB-A043-84E7-799724092E04}" destId="{B4946EE1-39DB-3240-ABD7-6AF9CA207AEE}" srcOrd="0" destOrd="0" parTransId="{42A7EAC8-A48C-6B44-9213-FCE1706B6F43}" sibTransId="{F0DD2E95-7269-8E4E-8092-27012FCA4258}"/>
    <dgm:cxn modelId="{788D7A7C-0A34-634E-97B0-B0C885D30158}" type="presOf" srcId="{ADECCFF2-4CDB-A043-84E7-799724092E04}" destId="{90CEAEFD-DC28-574A-AB7E-074CB9AA990E}" srcOrd="0" destOrd="0" presId="urn:microsoft.com/office/officeart/2009/3/layout/RandomtoResultProcess"/>
    <dgm:cxn modelId="{D02C23B9-A33E-4B45-90D3-DFFBCFA4F4D2}" type="presOf" srcId="{673275F8-3393-4C45-B34D-488DC682CE9D}" destId="{D54AF3C0-808F-6049-9107-CDC2A47AA99F}" srcOrd="0" destOrd="0" presId="urn:microsoft.com/office/officeart/2009/3/layout/RandomtoResultProcess"/>
    <dgm:cxn modelId="{7429164A-B80F-574D-AC6B-72123A9EA43B}" type="presParOf" srcId="{769E904F-4101-9143-84F2-25F29BDD9358}" destId="{11FB9C1C-750E-9B48-862C-31B0FF547E7A}" srcOrd="0" destOrd="0" presId="urn:microsoft.com/office/officeart/2009/3/layout/RandomtoResultProcess"/>
    <dgm:cxn modelId="{62CCDCAD-7367-3A43-923D-8AAEE54101F5}" type="presParOf" srcId="{11FB9C1C-750E-9B48-862C-31B0FF547E7A}" destId="{90CEAEFD-DC28-574A-AB7E-074CB9AA990E}" srcOrd="0" destOrd="0" presId="urn:microsoft.com/office/officeart/2009/3/layout/RandomtoResultProcess"/>
    <dgm:cxn modelId="{20FE427B-39B5-F14E-8B18-26912F1817CB}" type="presParOf" srcId="{11FB9C1C-750E-9B48-862C-31B0FF547E7A}" destId="{F7A2CB71-6B65-494F-92F1-6E135E7CC2EE}" srcOrd="1" destOrd="0" presId="urn:microsoft.com/office/officeart/2009/3/layout/RandomtoResultProcess"/>
    <dgm:cxn modelId="{F2E64452-E9D0-7F43-896E-4E149252D1F5}" type="presParOf" srcId="{11FB9C1C-750E-9B48-862C-31B0FF547E7A}" destId="{18180120-2ACA-EC41-8562-D739573EB525}" srcOrd="2" destOrd="0" presId="urn:microsoft.com/office/officeart/2009/3/layout/RandomtoResultProcess"/>
    <dgm:cxn modelId="{17E5BD45-C36C-F748-A023-B951AF73461D}" type="presParOf" srcId="{11FB9C1C-750E-9B48-862C-31B0FF547E7A}" destId="{CD8DC6A0-5019-6843-B52D-F256A75DF9E0}" srcOrd="3" destOrd="0" presId="urn:microsoft.com/office/officeart/2009/3/layout/RandomtoResultProcess"/>
    <dgm:cxn modelId="{1A1D4ADC-CE0F-AC46-BDC4-455BEF19E950}" type="presParOf" srcId="{11FB9C1C-750E-9B48-862C-31B0FF547E7A}" destId="{356052A3-8CFD-E74F-BF66-9B23930FBCAE}" srcOrd="4" destOrd="0" presId="urn:microsoft.com/office/officeart/2009/3/layout/RandomtoResultProcess"/>
    <dgm:cxn modelId="{3A54D2B1-EDF5-2546-9E14-F724B7B2BD53}" type="presParOf" srcId="{11FB9C1C-750E-9B48-862C-31B0FF547E7A}" destId="{1AA8BF9B-06FF-3847-B3D4-B2221E4754DA}" srcOrd="5" destOrd="0" presId="urn:microsoft.com/office/officeart/2009/3/layout/RandomtoResultProcess"/>
    <dgm:cxn modelId="{A839E166-5276-9740-98EE-273591F5889C}" type="presParOf" srcId="{11FB9C1C-750E-9B48-862C-31B0FF547E7A}" destId="{152B7D3F-D845-004E-9666-E37026764ECA}" srcOrd="6" destOrd="0" presId="urn:microsoft.com/office/officeart/2009/3/layout/RandomtoResultProcess"/>
    <dgm:cxn modelId="{030E3C16-9CE8-7542-86DB-29FC83C0D9B4}" type="presParOf" srcId="{11FB9C1C-750E-9B48-862C-31B0FF547E7A}" destId="{F10A3EA0-9388-0740-B5A1-1EDD32E4BDCE}" srcOrd="7" destOrd="0" presId="urn:microsoft.com/office/officeart/2009/3/layout/RandomtoResultProcess"/>
    <dgm:cxn modelId="{9D584F1E-540E-DA47-9BF7-CEFFD101FA35}" type="presParOf" srcId="{11FB9C1C-750E-9B48-862C-31B0FF547E7A}" destId="{2733A2E2-7244-9C48-8BBA-3669EFE29FC9}" srcOrd="8" destOrd="0" presId="urn:microsoft.com/office/officeart/2009/3/layout/RandomtoResultProcess"/>
    <dgm:cxn modelId="{EA1F467C-B455-FF45-AB94-9FCBC940B516}" type="presParOf" srcId="{11FB9C1C-750E-9B48-862C-31B0FF547E7A}" destId="{3C30C710-B61D-404B-A9AB-519456CD7E57}" srcOrd="9" destOrd="0" presId="urn:microsoft.com/office/officeart/2009/3/layout/RandomtoResultProcess"/>
    <dgm:cxn modelId="{14B13E35-0F95-3C43-8CFD-775ADAF44881}" type="presParOf" srcId="{11FB9C1C-750E-9B48-862C-31B0FF547E7A}" destId="{240ED43F-EE66-DD41-A5B5-CCC52195A27F}" srcOrd="10" destOrd="0" presId="urn:microsoft.com/office/officeart/2009/3/layout/RandomtoResultProcess"/>
    <dgm:cxn modelId="{6C7FF8DC-1A8E-4E4A-A3AE-728E762F276A}" type="presParOf" srcId="{11FB9C1C-750E-9B48-862C-31B0FF547E7A}" destId="{EC5647BB-3ABB-EE4A-ADAA-507AD2CDB561}" srcOrd="11" destOrd="0" presId="urn:microsoft.com/office/officeart/2009/3/layout/RandomtoResultProcess"/>
    <dgm:cxn modelId="{EBF8B8CE-63EA-8B4D-ADE4-22B835F833AA}" type="presParOf" srcId="{11FB9C1C-750E-9B48-862C-31B0FF547E7A}" destId="{EEC90C17-C320-F349-948E-3517A6EAFF2F}" srcOrd="12" destOrd="0" presId="urn:microsoft.com/office/officeart/2009/3/layout/RandomtoResultProcess"/>
    <dgm:cxn modelId="{928C3A70-C608-0040-B970-5C19F6E7FE8E}" type="presParOf" srcId="{11FB9C1C-750E-9B48-862C-31B0FF547E7A}" destId="{86897678-DBB4-654C-AB67-85FDEDBA586F}" srcOrd="13" destOrd="0" presId="urn:microsoft.com/office/officeart/2009/3/layout/RandomtoResultProcess"/>
    <dgm:cxn modelId="{206DBB09-30AD-C24F-BA2D-073687C97973}" type="presParOf" srcId="{11FB9C1C-750E-9B48-862C-31B0FF547E7A}" destId="{09AAA7F3-85A6-244D-A174-B5F5C220BD22}" srcOrd="14" destOrd="0" presId="urn:microsoft.com/office/officeart/2009/3/layout/RandomtoResultProcess"/>
    <dgm:cxn modelId="{B435005C-2698-5C4F-A2B3-FFAD78C42A17}" type="presParOf" srcId="{11FB9C1C-750E-9B48-862C-31B0FF547E7A}" destId="{453BBC6B-EE95-F54A-ACD1-55FAFA603FB2}" srcOrd="15" destOrd="0" presId="urn:microsoft.com/office/officeart/2009/3/layout/RandomtoResultProcess"/>
    <dgm:cxn modelId="{A9F297BD-F263-A04F-9568-9FF01E26B8E6}" type="presParOf" srcId="{11FB9C1C-750E-9B48-862C-31B0FF547E7A}" destId="{8AB3CDCF-C888-954D-9323-C314D01C83FE}" srcOrd="16" destOrd="0" presId="urn:microsoft.com/office/officeart/2009/3/layout/RandomtoResultProcess"/>
    <dgm:cxn modelId="{958C1F15-1EB8-244E-B77A-2F2DE94670D0}" type="presParOf" srcId="{11FB9C1C-750E-9B48-862C-31B0FF547E7A}" destId="{CD00C0E5-0BAA-FB4A-86AF-A5DD5E64E2B1}" srcOrd="17" destOrd="0" presId="urn:microsoft.com/office/officeart/2009/3/layout/RandomtoResultProcess"/>
    <dgm:cxn modelId="{070C837A-6704-5248-BC45-021EC117803E}" type="presParOf" srcId="{11FB9C1C-750E-9B48-862C-31B0FF547E7A}" destId="{B0D34504-3F80-494C-AD34-EFFA85D92E9A}" srcOrd="18" destOrd="0" presId="urn:microsoft.com/office/officeart/2009/3/layout/RandomtoResultProcess"/>
    <dgm:cxn modelId="{4EBCE008-2D2D-474C-BB97-7F99BF1A7597}" type="presParOf" srcId="{11FB9C1C-750E-9B48-862C-31B0FF547E7A}" destId="{F99E3818-ADCE-B340-A9DB-550FCF00D462}" srcOrd="19" destOrd="0" presId="urn:microsoft.com/office/officeart/2009/3/layout/RandomtoResultProcess"/>
    <dgm:cxn modelId="{2E3ECC85-5F18-3A45-8582-A3674306BC87}" type="presParOf" srcId="{769E904F-4101-9143-84F2-25F29BDD9358}" destId="{78CBA40B-E66B-5B43-B7F2-79C4C508193E}" srcOrd="1" destOrd="0" presId="urn:microsoft.com/office/officeart/2009/3/layout/RandomtoResultProcess"/>
    <dgm:cxn modelId="{D5E5F6B7-8577-DB4C-A853-EACB2BE8DE7A}" type="presParOf" srcId="{78CBA40B-E66B-5B43-B7F2-79C4C508193E}" destId="{EDCC46CE-E0FD-5D48-9351-56D5517B2BC5}" srcOrd="0" destOrd="0" presId="urn:microsoft.com/office/officeart/2009/3/layout/RandomtoResultProcess"/>
    <dgm:cxn modelId="{79661066-4D39-5849-A6B3-7189E57B1E54}" type="presParOf" srcId="{78CBA40B-E66B-5B43-B7F2-79C4C508193E}" destId="{73359DD4-8444-2844-B433-9E55FCD76B7E}" srcOrd="1" destOrd="0" presId="urn:microsoft.com/office/officeart/2009/3/layout/RandomtoResultProcess"/>
    <dgm:cxn modelId="{5EE1CEE1-5B86-C24E-B2BE-5EC88E702906}" type="presParOf" srcId="{769E904F-4101-9143-84F2-25F29BDD9358}" destId="{D43B9D70-FA2A-294E-8C07-5F5FBF1DF4E0}" srcOrd="2" destOrd="0" presId="urn:microsoft.com/office/officeart/2009/3/layout/RandomtoResultProcess"/>
    <dgm:cxn modelId="{C7785DD2-36B1-1E46-A663-443D2D451D43}" type="presParOf" srcId="{769E904F-4101-9143-84F2-25F29BDD9358}" destId="{77A4C109-A5A6-0341-9CA6-A137902B0181}" srcOrd="3" destOrd="0" presId="urn:microsoft.com/office/officeart/2009/3/layout/RandomtoResultProcess"/>
    <dgm:cxn modelId="{0BBC77CF-B36C-F14C-A799-954D133359C7}" type="presParOf" srcId="{77A4C109-A5A6-0341-9CA6-A137902B0181}" destId="{83CCE8D8-43F3-7F42-AC6D-29D3115323D7}" srcOrd="0" destOrd="0" presId="urn:microsoft.com/office/officeart/2009/3/layout/RandomtoResultProcess"/>
    <dgm:cxn modelId="{9CAECB47-77FC-CE4D-9F8B-F9BB66A4ECAB}" type="presParOf" srcId="{77A4C109-A5A6-0341-9CA6-A137902B0181}" destId="{25C64B29-589E-2B42-B4DB-A756C5B45EEA}" srcOrd="1" destOrd="0" presId="urn:microsoft.com/office/officeart/2009/3/layout/RandomtoResultProcess"/>
    <dgm:cxn modelId="{C0938412-E8D0-744E-9350-20B84566EAC8}" type="presParOf" srcId="{769E904F-4101-9143-84F2-25F29BDD9358}" destId="{16F760AF-9C30-754E-A25E-27050D6D68B0}" srcOrd="4" destOrd="0" presId="urn:microsoft.com/office/officeart/2009/3/layout/RandomtoResultProcess"/>
    <dgm:cxn modelId="{B7E124AB-1149-9B48-BB00-FB6E62F1D027}" type="presParOf" srcId="{16F760AF-9C30-754E-A25E-27050D6D68B0}" destId="{D54AF3C0-808F-6049-9107-CDC2A47AA99F}" srcOrd="0" destOrd="0" presId="urn:microsoft.com/office/officeart/2009/3/layout/RandomtoResultProcess"/>
    <dgm:cxn modelId="{86D6F4FA-5812-944E-A85A-EB0ED5368B6F}" type="presParOf" srcId="{16F760AF-9C30-754E-A25E-27050D6D68B0}" destId="{0B364F80-CA85-5F4F-AAFD-6945F303EF97}" srcOrd="1" destOrd="0" presId="urn:microsoft.com/office/officeart/2009/3/layout/RandomtoResultProcess"/>
    <dgm:cxn modelId="{D180C020-CDC1-BC40-A12B-4D5E4C2F3629}" type="presParOf" srcId="{16F760AF-9C30-754E-A25E-27050D6D68B0}" destId="{A2451578-DAF7-A44F-B4E7-70F8172B2F5F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32F35-9954-5C43-86D0-29CE8667729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6622B3F-F960-F341-96E1-972EF76562AF}">
      <dgm:prSet phldrT="[Text]" custT="1"/>
      <dgm:spPr/>
      <dgm:t>
        <a:bodyPr/>
        <a:lstStyle/>
        <a:p>
          <a:r>
            <a:rPr lang="en-US" sz="2400" b="1" i="0" dirty="0" err="1"/>
            <a:t>seqtk</a:t>
          </a:r>
          <a:r>
            <a:rPr lang="en-US" sz="2400" b="0" i="0" dirty="0"/>
            <a:t> seq -a sample1_messy_name.fastq &gt; sample1_messy_name.fasta</a:t>
          </a:r>
          <a:endParaRPr lang="en-US" sz="2400" dirty="0"/>
        </a:p>
      </dgm:t>
    </dgm:pt>
    <dgm:pt modelId="{4DADC05A-DDD7-E742-8C2D-74D5C2445107}" type="parTrans" cxnId="{952FEF49-3A19-F442-B9A9-002DCCF2F23E}">
      <dgm:prSet/>
      <dgm:spPr/>
      <dgm:t>
        <a:bodyPr/>
        <a:lstStyle/>
        <a:p>
          <a:endParaRPr lang="en-US" sz="3600"/>
        </a:p>
      </dgm:t>
    </dgm:pt>
    <dgm:pt modelId="{B93DC281-01B2-ED45-BD46-3F758D530025}" type="sibTrans" cxnId="{952FEF49-3A19-F442-B9A9-002DCCF2F23E}">
      <dgm:prSet custT="1"/>
      <dgm:spPr/>
      <dgm:t>
        <a:bodyPr/>
        <a:lstStyle/>
        <a:p>
          <a:endParaRPr lang="en-US" sz="1600"/>
        </a:p>
      </dgm:t>
    </dgm:pt>
    <dgm:pt modelId="{21361501-4D4E-3D4D-BA2F-3FFA522C477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/>
            <a:t>mv</a:t>
          </a:r>
          <a:r>
            <a:rPr lang="en-US" sz="2400" dirty="0"/>
            <a:t> sample1_messy_name.fastq sample1_processed.fasta</a:t>
          </a:r>
          <a:endParaRPr lang="en-US" sz="2400" b="0" i="0" dirty="0"/>
        </a:p>
      </dgm:t>
    </dgm:pt>
    <dgm:pt modelId="{97586856-DD73-E940-A8CA-BDEDD00F6DB4}" type="parTrans" cxnId="{A57D067F-5163-004A-9ECA-098D3CD627DA}">
      <dgm:prSet/>
      <dgm:spPr/>
      <dgm:t>
        <a:bodyPr/>
        <a:lstStyle/>
        <a:p>
          <a:endParaRPr lang="en-US" sz="3600"/>
        </a:p>
      </dgm:t>
    </dgm:pt>
    <dgm:pt modelId="{B2CFA0BD-38F9-6C43-BCEA-A1B7C1A94F9B}" type="sibTrans" cxnId="{A57D067F-5163-004A-9ECA-098D3CD627DA}">
      <dgm:prSet custT="1"/>
      <dgm:spPr/>
      <dgm:t>
        <a:bodyPr/>
        <a:lstStyle/>
        <a:p>
          <a:endParaRPr lang="en-US" sz="1600"/>
        </a:p>
      </dgm:t>
    </dgm:pt>
    <dgm:pt modelId="{7A826D29-D3C3-6046-8EAC-6549B34A3DE6}" type="pres">
      <dgm:prSet presAssocID="{55732F35-9954-5C43-86D0-29CE86677298}" presName="Name0" presStyleCnt="0">
        <dgm:presLayoutVars>
          <dgm:dir/>
          <dgm:resizeHandles val="exact"/>
        </dgm:presLayoutVars>
      </dgm:prSet>
      <dgm:spPr/>
    </dgm:pt>
    <dgm:pt modelId="{DA117601-DFEB-8F48-A404-09E4818CC619}" type="pres">
      <dgm:prSet presAssocID="{A6622B3F-F960-F341-96E1-972EF76562AF}" presName="node" presStyleLbl="node1" presStyleIdx="0" presStyleCnt="2">
        <dgm:presLayoutVars>
          <dgm:bulletEnabled val="1"/>
        </dgm:presLayoutVars>
      </dgm:prSet>
      <dgm:spPr/>
    </dgm:pt>
    <dgm:pt modelId="{65E87084-C66A-B540-8006-818FFC530FB6}" type="pres">
      <dgm:prSet presAssocID="{B93DC281-01B2-ED45-BD46-3F758D530025}" presName="sibTrans" presStyleLbl="sibTrans2D1" presStyleIdx="0" presStyleCnt="1"/>
      <dgm:spPr/>
    </dgm:pt>
    <dgm:pt modelId="{165158ED-80F5-484C-A9D1-91D4D9E5BE52}" type="pres">
      <dgm:prSet presAssocID="{B93DC281-01B2-ED45-BD46-3F758D530025}" presName="connectorText" presStyleLbl="sibTrans2D1" presStyleIdx="0" presStyleCnt="1"/>
      <dgm:spPr/>
    </dgm:pt>
    <dgm:pt modelId="{CB47249C-3119-394E-B503-250D5789B8F9}" type="pres">
      <dgm:prSet presAssocID="{21361501-4D4E-3D4D-BA2F-3FFA522C4773}" presName="node" presStyleLbl="node1" presStyleIdx="1" presStyleCnt="2">
        <dgm:presLayoutVars>
          <dgm:bulletEnabled val="1"/>
        </dgm:presLayoutVars>
      </dgm:prSet>
      <dgm:spPr/>
    </dgm:pt>
  </dgm:ptLst>
  <dgm:cxnLst>
    <dgm:cxn modelId="{DB7D4305-3273-AE45-B466-4B1DEF3F7F80}" type="presOf" srcId="{55732F35-9954-5C43-86D0-29CE86677298}" destId="{7A826D29-D3C3-6046-8EAC-6549B34A3DE6}" srcOrd="0" destOrd="0" presId="urn:microsoft.com/office/officeart/2005/8/layout/process1"/>
    <dgm:cxn modelId="{C5B7CB0D-3A6C-934C-84CB-2E6F28D7B846}" type="presOf" srcId="{B93DC281-01B2-ED45-BD46-3F758D530025}" destId="{65E87084-C66A-B540-8006-818FFC530FB6}" srcOrd="0" destOrd="0" presId="urn:microsoft.com/office/officeart/2005/8/layout/process1"/>
    <dgm:cxn modelId="{952FEF49-3A19-F442-B9A9-002DCCF2F23E}" srcId="{55732F35-9954-5C43-86D0-29CE86677298}" destId="{A6622B3F-F960-F341-96E1-972EF76562AF}" srcOrd="0" destOrd="0" parTransId="{4DADC05A-DDD7-E742-8C2D-74D5C2445107}" sibTransId="{B93DC281-01B2-ED45-BD46-3F758D530025}"/>
    <dgm:cxn modelId="{782DC77C-2D95-884F-A5EA-CBFBB33DF833}" type="presOf" srcId="{21361501-4D4E-3D4D-BA2F-3FFA522C4773}" destId="{CB47249C-3119-394E-B503-250D5789B8F9}" srcOrd="0" destOrd="0" presId="urn:microsoft.com/office/officeart/2005/8/layout/process1"/>
    <dgm:cxn modelId="{A57D067F-5163-004A-9ECA-098D3CD627DA}" srcId="{55732F35-9954-5C43-86D0-29CE86677298}" destId="{21361501-4D4E-3D4D-BA2F-3FFA522C4773}" srcOrd="1" destOrd="0" parTransId="{97586856-DD73-E940-A8CA-BDEDD00F6DB4}" sibTransId="{B2CFA0BD-38F9-6C43-BCEA-A1B7C1A94F9B}"/>
    <dgm:cxn modelId="{18BEE88C-988F-314A-9329-E00B5EA9464A}" type="presOf" srcId="{B93DC281-01B2-ED45-BD46-3F758D530025}" destId="{165158ED-80F5-484C-A9D1-91D4D9E5BE52}" srcOrd="1" destOrd="0" presId="urn:microsoft.com/office/officeart/2005/8/layout/process1"/>
    <dgm:cxn modelId="{FE5C57AF-0830-F84E-8F86-C1DFB0A5127A}" type="presOf" srcId="{A6622B3F-F960-F341-96E1-972EF76562AF}" destId="{DA117601-DFEB-8F48-A404-09E4818CC619}" srcOrd="0" destOrd="0" presId="urn:microsoft.com/office/officeart/2005/8/layout/process1"/>
    <dgm:cxn modelId="{2571E4E1-7CC5-AE46-A74A-41E701439C4A}" type="presParOf" srcId="{7A826D29-D3C3-6046-8EAC-6549B34A3DE6}" destId="{DA117601-DFEB-8F48-A404-09E4818CC619}" srcOrd="0" destOrd="0" presId="urn:microsoft.com/office/officeart/2005/8/layout/process1"/>
    <dgm:cxn modelId="{BF2B95AB-F486-C14D-B6ED-F8920E2928F3}" type="presParOf" srcId="{7A826D29-D3C3-6046-8EAC-6549B34A3DE6}" destId="{65E87084-C66A-B540-8006-818FFC530FB6}" srcOrd="1" destOrd="0" presId="urn:microsoft.com/office/officeart/2005/8/layout/process1"/>
    <dgm:cxn modelId="{058F918E-5EC1-894F-8DB6-51B32E2647AF}" type="presParOf" srcId="{65E87084-C66A-B540-8006-818FFC530FB6}" destId="{165158ED-80F5-484C-A9D1-91D4D9E5BE52}" srcOrd="0" destOrd="0" presId="urn:microsoft.com/office/officeart/2005/8/layout/process1"/>
    <dgm:cxn modelId="{9205E745-ED14-E048-9359-91EB86C9886A}" type="presParOf" srcId="{7A826D29-D3C3-6046-8EAC-6549B34A3DE6}" destId="{CB47249C-3119-394E-B503-250D5789B8F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96482-F2F5-DD4B-9887-26754C8D079D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</dgm:pt>
    <dgm:pt modelId="{1F009BE5-1F98-2041-8E7E-72002E417252}">
      <dgm:prSet phldrT="[Text]"/>
      <dgm:spPr/>
      <dgm:t>
        <a:bodyPr/>
        <a:lstStyle/>
        <a:p>
          <a:r>
            <a:rPr lang="en-US" dirty="0"/>
            <a:t>Folder we store our files in</a:t>
          </a:r>
        </a:p>
      </dgm:t>
    </dgm:pt>
    <dgm:pt modelId="{D40CE430-A235-B241-BB42-8CC5FE2D0EE6}" type="parTrans" cxnId="{06E1DED7-FA2B-6741-97ED-5256A4728202}">
      <dgm:prSet/>
      <dgm:spPr/>
      <dgm:t>
        <a:bodyPr/>
        <a:lstStyle/>
        <a:p>
          <a:endParaRPr lang="en-US"/>
        </a:p>
      </dgm:t>
    </dgm:pt>
    <dgm:pt modelId="{56ECF9A7-B269-D94B-888D-7C3B0CD1199A}" type="sibTrans" cxnId="{06E1DED7-FA2B-6741-97ED-5256A4728202}">
      <dgm:prSet/>
      <dgm:spPr/>
      <dgm:t>
        <a:bodyPr/>
        <a:lstStyle/>
        <a:p>
          <a:endParaRPr lang="en-US"/>
        </a:p>
      </dgm:t>
    </dgm:pt>
    <dgm:pt modelId="{9673C171-48DE-ED46-BB47-6ADE3D8C6269}">
      <dgm:prSet phldrT="[Text]"/>
      <dgm:spPr/>
      <dgm:t>
        <a:bodyPr/>
        <a:lstStyle/>
        <a:p>
          <a:r>
            <a:rPr lang="en-US" dirty="0"/>
            <a:t>List of files inside folder</a:t>
          </a:r>
        </a:p>
      </dgm:t>
    </dgm:pt>
    <dgm:pt modelId="{7C75BE92-CBD1-F842-92C6-BAAA7AC229C2}" type="parTrans" cxnId="{982311D3-A3A0-764C-A27E-B9C6E8FA8036}">
      <dgm:prSet/>
      <dgm:spPr/>
      <dgm:t>
        <a:bodyPr/>
        <a:lstStyle/>
        <a:p>
          <a:endParaRPr lang="en-US"/>
        </a:p>
      </dgm:t>
    </dgm:pt>
    <dgm:pt modelId="{BBCA7732-E195-F242-8E66-C53F0329AA94}" type="sibTrans" cxnId="{982311D3-A3A0-764C-A27E-B9C6E8FA8036}">
      <dgm:prSet/>
      <dgm:spPr/>
      <dgm:t>
        <a:bodyPr/>
        <a:lstStyle/>
        <a:p>
          <a:endParaRPr lang="en-US"/>
        </a:p>
      </dgm:t>
    </dgm:pt>
    <dgm:pt modelId="{38245763-515A-004C-9D81-035138B08749}">
      <dgm:prSet phldrT="[Text]"/>
      <dgm:spPr/>
      <dgm:t>
        <a:bodyPr/>
        <a:lstStyle/>
        <a:p>
          <a:r>
            <a:rPr lang="en-US" dirty="0"/>
            <a:t>Output folder to save to</a:t>
          </a:r>
        </a:p>
      </dgm:t>
    </dgm:pt>
    <dgm:pt modelId="{389A1F9F-7421-8E46-95EE-36E6A6BB652F}" type="parTrans" cxnId="{03FAC240-F358-1C44-9028-1484DC314831}">
      <dgm:prSet/>
      <dgm:spPr/>
      <dgm:t>
        <a:bodyPr/>
        <a:lstStyle/>
        <a:p>
          <a:endParaRPr lang="en-US"/>
        </a:p>
      </dgm:t>
    </dgm:pt>
    <dgm:pt modelId="{D1C3C854-1C07-F74B-A219-BE8A840AFDC1}" type="sibTrans" cxnId="{03FAC240-F358-1C44-9028-1484DC314831}">
      <dgm:prSet/>
      <dgm:spPr/>
      <dgm:t>
        <a:bodyPr/>
        <a:lstStyle/>
        <a:p>
          <a:endParaRPr lang="en-US"/>
        </a:p>
      </dgm:t>
    </dgm:pt>
    <dgm:pt modelId="{E7DFB50F-6F01-A74F-8825-9E8C5ADC23C0}" type="pres">
      <dgm:prSet presAssocID="{A1B96482-F2F5-DD4B-9887-26754C8D079D}" presName="Name0" presStyleCnt="0">
        <dgm:presLayoutVars>
          <dgm:dir/>
          <dgm:resizeHandles val="exact"/>
        </dgm:presLayoutVars>
      </dgm:prSet>
      <dgm:spPr/>
    </dgm:pt>
    <dgm:pt modelId="{F5D7FC28-8664-C549-A710-A0D296E591B4}" type="pres">
      <dgm:prSet presAssocID="{A1B96482-F2F5-DD4B-9887-26754C8D079D}" presName="bkgdShp" presStyleLbl="alignAccFollowNode1" presStyleIdx="0" presStyleCnt="1"/>
      <dgm:spPr/>
    </dgm:pt>
    <dgm:pt modelId="{0AF2849E-B95D-5748-8CE2-CEB372A080FE}" type="pres">
      <dgm:prSet presAssocID="{A1B96482-F2F5-DD4B-9887-26754C8D079D}" presName="linComp" presStyleCnt="0"/>
      <dgm:spPr/>
    </dgm:pt>
    <dgm:pt modelId="{A5E9E93E-26D0-4549-98AA-36F45A765789}" type="pres">
      <dgm:prSet presAssocID="{1F009BE5-1F98-2041-8E7E-72002E417252}" presName="compNode" presStyleCnt="0"/>
      <dgm:spPr/>
    </dgm:pt>
    <dgm:pt modelId="{5AD294E4-B43E-A245-B103-B348417421FB}" type="pres">
      <dgm:prSet presAssocID="{1F009BE5-1F98-2041-8E7E-72002E417252}" presName="node" presStyleLbl="node1" presStyleIdx="0" presStyleCnt="3">
        <dgm:presLayoutVars>
          <dgm:bulletEnabled val="1"/>
        </dgm:presLayoutVars>
      </dgm:prSet>
      <dgm:spPr/>
    </dgm:pt>
    <dgm:pt modelId="{700B3568-FAC9-734D-8103-73168B929823}" type="pres">
      <dgm:prSet presAssocID="{1F009BE5-1F98-2041-8E7E-72002E417252}" presName="invisiNode" presStyleLbl="node1" presStyleIdx="0" presStyleCnt="3"/>
      <dgm:spPr/>
    </dgm:pt>
    <dgm:pt modelId="{E4D14EC2-FB09-FD4E-A642-6B7474843B95}" type="pres">
      <dgm:prSet presAssocID="{1F009BE5-1F98-2041-8E7E-72002E417252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</dgm:spPr>
    </dgm:pt>
    <dgm:pt modelId="{83E8DC61-3910-A449-814E-F2C0F7AC000B}" type="pres">
      <dgm:prSet presAssocID="{56ECF9A7-B269-D94B-888D-7C3B0CD1199A}" presName="sibTrans" presStyleLbl="sibTrans2D1" presStyleIdx="0" presStyleCnt="0"/>
      <dgm:spPr/>
    </dgm:pt>
    <dgm:pt modelId="{55BFF1C7-50DD-704C-B906-0BD0F08F82E1}" type="pres">
      <dgm:prSet presAssocID="{9673C171-48DE-ED46-BB47-6ADE3D8C6269}" presName="compNode" presStyleCnt="0"/>
      <dgm:spPr/>
    </dgm:pt>
    <dgm:pt modelId="{30126E2B-F798-8B44-B05B-5DD32AE46787}" type="pres">
      <dgm:prSet presAssocID="{9673C171-48DE-ED46-BB47-6ADE3D8C6269}" presName="node" presStyleLbl="node1" presStyleIdx="1" presStyleCnt="3">
        <dgm:presLayoutVars>
          <dgm:bulletEnabled val="1"/>
        </dgm:presLayoutVars>
      </dgm:prSet>
      <dgm:spPr/>
    </dgm:pt>
    <dgm:pt modelId="{F394B6D3-113C-3147-85DD-7F94F38EFB7E}" type="pres">
      <dgm:prSet presAssocID="{9673C171-48DE-ED46-BB47-6ADE3D8C6269}" presName="invisiNode" presStyleLbl="node1" presStyleIdx="1" presStyleCnt="3"/>
      <dgm:spPr/>
    </dgm:pt>
    <dgm:pt modelId="{2863FDF1-7190-474F-9E5C-9C0A1C2DD8A2}" type="pres">
      <dgm:prSet presAssocID="{9673C171-48DE-ED46-BB47-6ADE3D8C6269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</dgm:spPr>
    </dgm:pt>
    <dgm:pt modelId="{DDFA3168-73F4-D04E-865C-A86211CB0C0C}" type="pres">
      <dgm:prSet presAssocID="{BBCA7732-E195-F242-8E66-C53F0329AA94}" presName="sibTrans" presStyleLbl="sibTrans2D1" presStyleIdx="0" presStyleCnt="0"/>
      <dgm:spPr/>
    </dgm:pt>
    <dgm:pt modelId="{BD9EF7EB-9A73-804B-B690-36CAEDAD9E39}" type="pres">
      <dgm:prSet presAssocID="{38245763-515A-004C-9D81-035138B08749}" presName="compNode" presStyleCnt="0"/>
      <dgm:spPr/>
    </dgm:pt>
    <dgm:pt modelId="{15A861CF-A07F-354B-9542-78DD075EF7F0}" type="pres">
      <dgm:prSet presAssocID="{38245763-515A-004C-9D81-035138B08749}" presName="node" presStyleLbl="node1" presStyleIdx="2" presStyleCnt="3">
        <dgm:presLayoutVars>
          <dgm:bulletEnabled val="1"/>
        </dgm:presLayoutVars>
      </dgm:prSet>
      <dgm:spPr/>
    </dgm:pt>
    <dgm:pt modelId="{F4F640C6-B95C-E04F-B11E-2DA76795501D}" type="pres">
      <dgm:prSet presAssocID="{38245763-515A-004C-9D81-035138B08749}" presName="invisiNode" presStyleLbl="node1" presStyleIdx="2" presStyleCnt="3"/>
      <dgm:spPr/>
    </dgm:pt>
    <dgm:pt modelId="{12BC753D-AEC3-5541-B3C8-571B2EB82624}" type="pres">
      <dgm:prSet presAssocID="{38245763-515A-004C-9D81-035138B08749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6FD27904-2849-254F-92BD-356A4E5F4DFE}" type="presOf" srcId="{A1B96482-F2F5-DD4B-9887-26754C8D079D}" destId="{E7DFB50F-6F01-A74F-8825-9E8C5ADC23C0}" srcOrd="0" destOrd="0" presId="urn:microsoft.com/office/officeart/2005/8/layout/pList2"/>
    <dgm:cxn modelId="{26D35110-9A1B-944B-AC0B-03B29F5DED5F}" type="presOf" srcId="{1F009BE5-1F98-2041-8E7E-72002E417252}" destId="{5AD294E4-B43E-A245-B103-B348417421FB}" srcOrd="0" destOrd="0" presId="urn:microsoft.com/office/officeart/2005/8/layout/pList2"/>
    <dgm:cxn modelId="{EA7DBB12-C9C7-4147-93C9-BABADC87F244}" type="presOf" srcId="{56ECF9A7-B269-D94B-888D-7C3B0CD1199A}" destId="{83E8DC61-3910-A449-814E-F2C0F7AC000B}" srcOrd="0" destOrd="0" presId="urn:microsoft.com/office/officeart/2005/8/layout/pList2"/>
    <dgm:cxn modelId="{63DA2D20-FF8A-D94A-BC19-99BB8BE79882}" type="presOf" srcId="{38245763-515A-004C-9D81-035138B08749}" destId="{15A861CF-A07F-354B-9542-78DD075EF7F0}" srcOrd="0" destOrd="0" presId="urn:microsoft.com/office/officeart/2005/8/layout/pList2"/>
    <dgm:cxn modelId="{F7224429-99D3-0C43-A540-3A699F604084}" type="presOf" srcId="{BBCA7732-E195-F242-8E66-C53F0329AA94}" destId="{DDFA3168-73F4-D04E-865C-A86211CB0C0C}" srcOrd="0" destOrd="0" presId="urn:microsoft.com/office/officeart/2005/8/layout/pList2"/>
    <dgm:cxn modelId="{03FAC240-F358-1C44-9028-1484DC314831}" srcId="{A1B96482-F2F5-DD4B-9887-26754C8D079D}" destId="{38245763-515A-004C-9D81-035138B08749}" srcOrd="2" destOrd="0" parTransId="{389A1F9F-7421-8E46-95EE-36E6A6BB652F}" sibTransId="{D1C3C854-1C07-F74B-A219-BE8A840AFDC1}"/>
    <dgm:cxn modelId="{0B0A0450-BD42-9748-B301-D57EABC16917}" type="presOf" srcId="{9673C171-48DE-ED46-BB47-6ADE3D8C6269}" destId="{30126E2B-F798-8B44-B05B-5DD32AE46787}" srcOrd="0" destOrd="0" presId="urn:microsoft.com/office/officeart/2005/8/layout/pList2"/>
    <dgm:cxn modelId="{982311D3-A3A0-764C-A27E-B9C6E8FA8036}" srcId="{A1B96482-F2F5-DD4B-9887-26754C8D079D}" destId="{9673C171-48DE-ED46-BB47-6ADE3D8C6269}" srcOrd="1" destOrd="0" parTransId="{7C75BE92-CBD1-F842-92C6-BAAA7AC229C2}" sibTransId="{BBCA7732-E195-F242-8E66-C53F0329AA94}"/>
    <dgm:cxn modelId="{06E1DED7-FA2B-6741-97ED-5256A4728202}" srcId="{A1B96482-F2F5-DD4B-9887-26754C8D079D}" destId="{1F009BE5-1F98-2041-8E7E-72002E417252}" srcOrd="0" destOrd="0" parTransId="{D40CE430-A235-B241-BB42-8CC5FE2D0EE6}" sibTransId="{56ECF9A7-B269-D94B-888D-7C3B0CD1199A}"/>
    <dgm:cxn modelId="{81404B2B-B26C-854E-9C83-D74A513A8571}" type="presParOf" srcId="{E7DFB50F-6F01-A74F-8825-9E8C5ADC23C0}" destId="{F5D7FC28-8664-C549-A710-A0D296E591B4}" srcOrd="0" destOrd="0" presId="urn:microsoft.com/office/officeart/2005/8/layout/pList2"/>
    <dgm:cxn modelId="{C46047DE-D39F-364F-8C5F-2157B4AABA51}" type="presParOf" srcId="{E7DFB50F-6F01-A74F-8825-9E8C5ADC23C0}" destId="{0AF2849E-B95D-5748-8CE2-CEB372A080FE}" srcOrd="1" destOrd="0" presId="urn:microsoft.com/office/officeart/2005/8/layout/pList2"/>
    <dgm:cxn modelId="{30E09DD3-B1AF-4D43-BCF5-8A7623F101E2}" type="presParOf" srcId="{0AF2849E-B95D-5748-8CE2-CEB372A080FE}" destId="{A5E9E93E-26D0-4549-98AA-36F45A765789}" srcOrd="0" destOrd="0" presId="urn:microsoft.com/office/officeart/2005/8/layout/pList2"/>
    <dgm:cxn modelId="{103B18A4-910E-3C46-8671-3309954F8FCC}" type="presParOf" srcId="{A5E9E93E-26D0-4549-98AA-36F45A765789}" destId="{5AD294E4-B43E-A245-B103-B348417421FB}" srcOrd="0" destOrd="0" presId="urn:microsoft.com/office/officeart/2005/8/layout/pList2"/>
    <dgm:cxn modelId="{723810EE-369F-A34C-BE0D-23AA6C307F9B}" type="presParOf" srcId="{A5E9E93E-26D0-4549-98AA-36F45A765789}" destId="{700B3568-FAC9-734D-8103-73168B929823}" srcOrd="1" destOrd="0" presId="urn:microsoft.com/office/officeart/2005/8/layout/pList2"/>
    <dgm:cxn modelId="{855BB24F-132C-4148-8521-C472D51AE322}" type="presParOf" srcId="{A5E9E93E-26D0-4549-98AA-36F45A765789}" destId="{E4D14EC2-FB09-FD4E-A642-6B7474843B95}" srcOrd="2" destOrd="0" presId="urn:microsoft.com/office/officeart/2005/8/layout/pList2"/>
    <dgm:cxn modelId="{28111A46-8996-9E4E-A8CF-AA75BED8682A}" type="presParOf" srcId="{0AF2849E-B95D-5748-8CE2-CEB372A080FE}" destId="{83E8DC61-3910-A449-814E-F2C0F7AC000B}" srcOrd="1" destOrd="0" presId="urn:microsoft.com/office/officeart/2005/8/layout/pList2"/>
    <dgm:cxn modelId="{AF3C170C-3E80-0E42-9B36-EAC597258E59}" type="presParOf" srcId="{0AF2849E-B95D-5748-8CE2-CEB372A080FE}" destId="{55BFF1C7-50DD-704C-B906-0BD0F08F82E1}" srcOrd="2" destOrd="0" presId="urn:microsoft.com/office/officeart/2005/8/layout/pList2"/>
    <dgm:cxn modelId="{E015E84E-7B2B-E747-8EEB-05D65E99E3EC}" type="presParOf" srcId="{55BFF1C7-50DD-704C-B906-0BD0F08F82E1}" destId="{30126E2B-F798-8B44-B05B-5DD32AE46787}" srcOrd="0" destOrd="0" presId="urn:microsoft.com/office/officeart/2005/8/layout/pList2"/>
    <dgm:cxn modelId="{F15499AD-1DC5-264A-BB8F-FB62D3AAD7EB}" type="presParOf" srcId="{55BFF1C7-50DD-704C-B906-0BD0F08F82E1}" destId="{F394B6D3-113C-3147-85DD-7F94F38EFB7E}" srcOrd="1" destOrd="0" presId="urn:microsoft.com/office/officeart/2005/8/layout/pList2"/>
    <dgm:cxn modelId="{1F2CD92B-7420-4344-84E7-0CEEA7587300}" type="presParOf" srcId="{55BFF1C7-50DD-704C-B906-0BD0F08F82E1}" destId="{2863FDF1-7190-474F-9E5C-9C0A1C2DD8A2}" srcOrd="2" destOrd="0" presId="urn:microsoft.com/office/officeart/2005/8/layout/pList2"/>
    <dgm:cxn modelId="{51F3C5D0-2233-1F44-9F8C-4922B1C758B6}" type="presParOf" srcId="{0AF2849E-B95D-5748-8CE2-CEB372A080FE}" destId="{DDFA3168-73F4-D04E-865C-A86211CB0C0C}" srcOrd="3" destOrd="0" presId="urn:microsoft.com/office/officeart/2005/8/layout/pList2"/>
    <dgm:cxn modelId="{654ADB41-4F37-6F42-903D-95D3C6679F1A}" type="presParOf" srcId="{0AF2849E-B95D-5748-8CE2-CEB372A080FE}" destId="{BD9EF7EB-9A73-804B-B690-36CAEDAD9E39}" srcOrd="4" destOrd="0" presId="urn:microsoft.com/office/officeart/2005/8/layout/pList2"/>
    <dgm:cxn modelId="{80DB9355-EFD6-5F4B-B5DB-1169DFD6B54A}" type="presParOf" srcId="{BD9EF7EB-9A73-804B-B690-36CAEDAD9E39}" destId="{15A861CF-A07F-354B-9542-78DD075EF7F0}" srcOrd="0" destOrd="0" presId="urn:microsoft.com/office/officeart/2005/8/layout/pList2"/>
    <dgm:cxn modelId="{997AE421-68A2-9C41-8038-CCC115C64747}" type="presParOf" srcId="{BD9EF7EB-9A73-804B-B690-36CAEDAD9E39}" destId="{F4F640C6-B95C-E04F-B11E-2DA76795501D}" srcOrd="1" destOrd="0" presId="urn:microsoft.com/office/officeart/2005/8/layout/pList2"/>
    <dgm:cxn modelId="{3721BDD5-0880-694C-8100-C4BD179E2BAE}" type="presParOf" srcId="{BD9EF7EB-9A73-804B-B690-36CAEDAD9E39}" destId="{12BC753D-AEC3-5541-B3C8-571B2EB8262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EAEFD-DC28-574A-AB7E-074CB9AA990E}">
      <dsp:nvSpPr>
        <dsp:cNvPr id="0" name=""/>
        <dsp:cNvSpPr/>
      </dsp:nvSpPr>
      <dsp:spPr>
        <a:xfrm>
          <a:off x="195729" y="1313340"/>
          <a:ext cx="2920666" cy="96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FASTQ files that are poorly named</a:t>
          </a:r>
        </a:p>
      </dsp:txBody>
      <dsp:txXfrm>
        <a:off x="195729" y="1313340"/>
        <a:ext cx="2920666" cy="962492"/>
      </dsp:txXfrm>
    </dsp:sp>
    <dsp:sp modelId="{F7A2CB71-6B65-494F-92F1-6E135E7CC2EE}">
      <dsp:nvSpPr>
        <dsp:cNvPr id="0" name=""/>
        <dsp:cNvSpPr/>
      </dsp:nvSpPr>
      <dsp:spPr>
        <a:xfrm>
          <a:off x="195729" y="3342904"/>
          <a:ext cx="2920666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Inputs</a:t>
          </a:r>
        </a:p>
      </dsp:txBody>
      <dsp:txXfrm>
        <a:off x="195729" y="3342904"/>
        <a:ext cx="2920666" cy="1803241"/>
      </dsp:txXfrm>
    </dsp:sp>
    <dsp:sp modelId="{18180120-2ACA-EC41-8562-D739573EB525}">
      <dsp:nvSpPr>
        <dsp:cNvPr id="0" name=""/>
        <dsp:cNvSpPr/>
      </dsp:nvSpPr>
      <dsp:spPr>
        <a:xfrm>
          <a:off x="192410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DC6A0-5019-6843-B52D-F256A75DF9E0}">
      <dsp:nvSpPr>
        <dsp:cNvPr id="0" name=""/>
        <dsp:cNvSpPr/>
      </dsp:nvSpPr>
      <dsp:spPr>
        <a:xfrm>
          <a:off x="355038" y="69535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52A3-8CFD-E74F-BF66-9B23930FBCAE}">
      <dsp:nvSpPr>
        <dsp:cNvPr id="0" name=""/>
        <dsp:cNvSpPr/>
      </dsp:nvSpPr>
      <dsp:spPr>
        <a:xfrm>
          <a:off x="745345" y="760404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8BF9B-06FF-3847-B3D4-B2221E4754DA}">
      <dsp:nvSpPr>
        <dsp:cNvPr id="0" name=""/>
        <dsp:cNvSpPr/>
      </dsp:nvSpPr>
      <dsp:spPr>
        <a:xfrm>
          <a:off x="1070601" y="40262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7D3F-D845-004E-9666-E37026764ECA}">
      <dsp:nvSpPr>
        <dsp:cNvPr id="0" name=""/>
        <dsp:cNvSpPr/>
      </dsp:nvSpPr>
      <dsp:spPr>
        <a:xfrm>
          <a:off x="1493434" y="2725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A3EA0-9388-0740-B5A1-1EDD32E4BDCE}">
      <dsp:nvSpPr>
        <dsp:cNvPr id="0" name=""/>
        <dsp:cNvSpPr/>
      </dsp:nvSpPr>
      <dsp:spPr>
        <a:xfrm>
          <a:off x="2013843" y="50020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3A2E2-7244-9C48-8BBA-3669EFE29FC9}">
      <dsp:nvSpPr>
        <dsp:cNvPr id="0" name=""/>
        <dsp:cNvSpPr/>
      </dsp:nvSpPr>
      <dsp:spPr>
        <a:xfrm>
          <a:off x="2339099" y="66282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0C710-B61D-404B-A9AB-519456CD7E57}">
      <dsp:nvSpPr>
        <dsp:cNvPr id="0" name=""/>
        <dsp:cNvSpPr/>
      </dsp:nvSpPr>
      <dsp:spPr>
        <a:xfrm>
          <a:off x="2794458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ED43F-EE66-DD41-A5B5-CCC52195A27F}">
      <dsp:nvSpPr>
        <dsp:cNvPr id="0" name=""/>
        <dsp:cNvSpPr/>
      </dsp:nvSpPr>
      <dsp:spPr>
        <a:xfrm>
          <a:off x="2989611" y="1378391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647BB-3ABB-EE4A-ADAA-507AD2CDB561}">
      <dsp:nvSpPr>
        <dsp:cNvPr id="0" name=""/>
        <dsp:cNvSpPr/>
      </dsp:nvSpPr>
      <dsp:spPr>
        <a:xfrm>
          <a:off x="1298280" y="695353"/>
          <a:ext cx="597408" cy="597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90C17-C320-F349-948E-3517A6EAFF2F}">
      <dsp:nvSpPr>
        <dsp:cNvPr id="0" name=""/>
        <dsp:cNvSpPr/>
      </dsp:nvSpPr>
      <dsp:spPr>
        <a:xfrm>
          <a:off x="29782" y="1931326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97678-DBB4-654C-AB67-85FDEDBA586F}">
      <dsp:nvSpPr>
        <dsp:cNvPr id="0" name=""/>
        <dsp:cNvSpPr/>
      </dsp:nvSpPr>
      <dsp:spPr>
        <a:xfrm>
          <a:off x="224935" y="2224056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AA7F3-85A6-244D-A174-B5F5C220BD22}">
      <dsp:nvSpPr>
        <dsp:cNvPr id="0" name=""/>
        <dsp:cNvSpPr/>
      </dsp:nvSpPr>
      <dsp:spPr>
        <a:xfrm>
          <a:off x="712819" y="2484261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BC6B-EE95-F54A-ACD1-55FAFA603FB2}">
      <dsp:nvSpPr>
        <dsp:cNvPr id="0" name=""/>
        <dsp:cNvSpPr/>
      </dsp:nvSpPr>
      <dsp:spPr>
        <a:xfrm>
          <a:off x="1395857" y="2907094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CDCF-C888-954D-9323-C314D01C83FE}">
      <dsp:nvSpPr>
        <dsp:cNvPr id="0" name=""/>
        <dsp:cNvSpPr/>
      </dsp:nvSpPr>
      <dsp:spPr>
        <a:xfrm>
          <a:off x="1525959" y="2484261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C0E5-0BAA-FB4A-86AF-A5DD5E64E2B1}">
      <dsp:nvSpPr>
        <dsp:cNvPr id="0" name=""/>
        <dsp:cNvSpPr/>
      </dsp:nvSpPr>
      <dsp:spPr>
        <a:xfrm>
          <a:off x="1851215" y="29396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4504-3F80-494C-AD34-EFFA85D92E9A}">
      <dsp:nvSpPr>
        <dsp:cNvPr id="0" name=""/>
        <dsp:cNvSpPr/>
      </dsp:nvSpPr>
      <dsp:spPr>
        <a:xfrm>
          <a:off x="2143946" y="2419210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E3818-ADCE-B340-A9DB-550FCF00D462}">
      <dsp:nvSpPr>
        <dsp:cNvPr id="0" name=""/>
        <dsp:cNvSpPr/>
      </dsp:nvSpPr>
      <dsp:spPr>
        <a:xfrm>
          <a:off x="2859509" y="228910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C46CE-E0FD-5D48-9351-56D5517B2BC5}">
      <dsp:nvSpPr>
        <dsp:cNvPr id="0" name=""/>
        <dsp:cNvSpPr/>
      </dsp:nvSpPr>
      <dsp:spPr>
        <a:xfrm>
          <a:off x="3224592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CE8D8-43F3-7F42-AC6D-29D3115323D7}">
      <dsp:nvSpPr>
        <dsp:cNvPr id="0" name=""/>
        <dsp:cNvSpPr/>
      </dsp:nvSpPr>
      <dsp:spPr>
        <a:xfrm>
          <a:off x="4101845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F3C0-808F-6049-9107-CDC2A47AA99F}">
      <dsp:nvSpPr>
        <dsp:cNvPr id="0" name=""/>
        <dsp:cNvSpPr/>
      </dsp:nvSpPr>
      <dsp:spPr>
        <a:xfrm>
          <a:off x="5393355" y="614649"/>
          <a:ext cx="2485548" cy="2485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Renamed FASTA files</a:t>
          </a:r>
        </a:p>
      </dsp:txBody>
      <dsp:txXfrm>
        <a:off x="5757355" y="978649"/>
        <a:ext cx="1757548" cy="1757548"/>
      </dsp:txXfrm>
    </dsp:sp>
    <dsp:sp modelId="{0B364F80-CA85-5F4F-AAFD-6945F303EF97}">
      <dsp:nvSpPr>
        <dsp:cNvPr id="0" name=""/>
        <dsp:cNvSpPr/>
      </dsp:nvSpPr>
      <dsp:spPr>
        <a:xfrm>
          <a:off x="5174042" y="3342904"/>
          <a:ext cx="2924175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Desired outputs</a:t>
          </a:r>
        </a:p>
      </dsp:txBody>
      <dsp:txXfrm>
        <a:off x="5174042" y="3342904"/>
        <a:ext cx="2924175" cy="1803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17601-DFEB-8F48-A404-09E4818CC619}">
      <dsp:nvSpPr>
        <dsp:cNvPr id="0" name=""/>
        <dsp:cNvSpPr/>
      </dsp:nvSpPr>
      <dsp:spPr>
        <a:xfrm>
          <a:off x="2291" y="0"/>
          <a:ext cx="4887590" cy="273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 err="1"/>
            <a:t>seqtk</a:t>
          </a:r>
          <a:r>
            <a:rPr lang="en-US" sz="2400" b="0" i="0" kern="1200" dirty="0"/>
            <a:t> seq -a sample1_messy_name.fastq &gt; sample1_messy_name.fasta</a:t>
          </a:r>
          <a:endParaRPr lang="en-US" sz="2400" kern="1200" dirty="0"/>
        </a:p>
      </dsp:txBody>
      <dsp:txXfrm>
        <a:off x="82433" y="80142"/>
        <a:ext cx="4727306" cy="2575977"/>
      </dsp:txXfrm>
    </dsp:sp>
    <dsp:sp modelId="{65E87084-C66A-B540-8006-818FFC530FB6}">
      <dsp:nvSpPr>
        <dsp:cNvPr id="0" name=""/>
        <dsp:cNvSpPr/>
      </dsp:nvSpPr>
      <dsp:spPr>
        <a:xfrm>
          <a:off x="5378640" y="762069"/>
          <a:ext cx="1036169" cy="1212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78640" y="1004493"/>
        <a:ext cx="725318" cy="727274"/>
      </dsp:txXfrm>
    </dsp:sp>
    <dsp:sp modelId="{CB47249C-3119-394E-B503-250D5789B8F9}">
      <dsp:nvSpPr>
        <dsp:cNvPr id="0" name=""/>
        <dsp:cNvSpPr/>
      </dsp:nvSpPr>
      <dsp:spPr>
        <a:xfrm>
          <a:off x="6844918" y="0"/>
          <a:ext cx="4887590" cy="273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mv</a:t>
          </a:r>
          <a:r>
            <a:rPr lang="en-US" sz="2400" kern="1200" dirty="0"/>
            <a:t> sample1_messy_name.fastq sample1_processed.fasta</a:t>
          </a:r>
          <a:endParaRPr lang="en-US" sz="2400" b="0" i="0" kern="1200" dirty="0"/>
        </a:p>
      </dsp:txBody>
      <dsp:txXfrm>
        <a:off x="6925060" y="80142"/>
        <a:ext cx="4727306" cy="2575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7FC28-8664-C549-A710-A0D296E591B4}">
      <dsp:nvSpPr>
        <dsp:cNvPr id="0" name=""/>
        <dsp:cNvSpPr/>
      </dsp:nvSpPr>
      <dsp:spPr>
        <a:xfrm>
          <a:off x="0" y="0"/>
          <a:ext cx="9641114" cy="22256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14EC2-FB09-FD4E-A642-6B7474843B95}">
      <dsp:nvSpPr>
        <dsp:cNvPr id="0" name=""/>
        <dsp:cNvSpPr/>
      </dsp:nvSpPr>
      <dsp:spPr>
        <a:xfrm>
          <a:off x="289233" y="296753"/>
          <a:ext cx="2832077" cy="16321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294E4-B43E-A245-B103-B348417421FB}">
      <dsp:nvSpPr>
        <dsp:cNvPr id="0" name=""/>
        <dsp:cNvSpPr/>
      </dsp:nvSpPr>
      <dsp:spPr>
        <a:xfrm rot="10800000">
          <a:off x="289233" y="2225652"/>
          <a:ext cx="2832077" cy="27202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Folder we store our files in</a:t>
          </a:r>
        </a:p>
      </dsp:txBody>
      <dsp:txXfrm rot="10800000">
        <a:off x="372890" y="2225652"/>
        <a:ext cx="2664763" cy="2636584"/>
      </dsp:txXfrm>
    </dsp:sp>
    <dsp:sp modelId="{2863FDF1-7190-474F-9E5C-9C0A1C2DD8A2}">
      <dsp:nvSpPr>
        <dsp:cNvPr id="0" name=""/>
        <dsp:cNvSpPr/>
      </dsp:nvSpPr>
      <dsp:spPr>
        <a:xfrm>
          <a:off x="3404518" y="296753"/>
          <a:ext cx="2832077" cy="16321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26E2B-F798-8B44-B05B-5DD32AE46787}">
      <dsp:nvSpPr>
        <dsp:cNvPr id="0" name=""/>
        <dsp:cNvSpPr/>
      </dsp:nvSpPr>
      <dsp:spPr>
        <a:xfrm rot="10800000">
          <a:off x="3404518" y="2225652"/>
          <a:ext cx="2832077" cy="27202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List of files inside folder</a:t>
          </a:r>
        </a:p>
      </dsp:txBody>
      <dsp:txXfrm rot="10800000">
        <a:off x="3488175" y="2225652"/>
        <a:ext cx="2664763" cy="2636584"/>
      </dsp:txXfrm>
    </dsp:sp>
    <dsp:sp modelId="{12BC753D-AEC3-5541-B3C8-571B2EB82624}">
      <dsp:nvSpPr>
        <dsp:cNvPr id="0" name=""/>
        <dsp:cNvSpPr/>
      </dsp:nvSpPr>
      <dsp:spPr>
        <a:xfrm>
          <a:off x="6519804" y="296753"/>
          <a:ext cx="2832077" cy="16321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61CF-A07F-354B-9542-78DD075EF7F0}">
      <dsp:nvSpPr>
        <dsp:cNvPr id="0" name=""/>
        <dsp:cNvSpPr/>
      </dsp:nvSpPr>
      <dsp:spPr>
        <a:xfrm rot="10800000">
          <a:off x="6519804" y="2225652"/>
          <a:ext cx="2832077" cy="27202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 folder to save to</a:t>
          </a:r>
        </a:p>
      </dsp:txBody>
      <dsp:txXfrm rot="10800000">
        <a:off x="6603461" y="2225652"/>
        <a:ext cx="2664763" cy="263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02A7-CCE8-E34A-B449-96198B8C87B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C1F7-2B4C-6A4B-BDEF-5C968010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EC1F7-2B4C-6A4B-BDEF-5C9680109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interrupt.memfault.com</a:t>
            </a:r>
            <a:r>
              <a:rPr lang="en-US" dirty="0"/>
              <a:t>/blog/</a:t>
            </a:r>
            <a:r>
              <a:rPr lang="en-US" dirty="0" err="1"/>
              <a:t>gnu-make-guidelines#what-is-gnu-make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EC1F7-2B4C-6A4B-BDEF-5C9680109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17A76-E233-461D-BB75-D2E4EFD31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2194" r="-1" b="1632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CC73C-7FA6-EE4E-835B-2BB4144B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Snakemake: modern descendant of the original 70s software workhorse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8FCEB-69A6-EF42-B871-9D331F800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Environmental Bioinformatics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30 November + 2 December 2021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68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49D1-6119-6348-B8B1-956104A7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should always keep in mind that </a:t>
            </a:r>
            <a:r>
              <a:rPr lang="en-US" dirty="0" err="1"/>
              <a:t>Snakemake</a:t>
            </a:r>
            <a:r>
              <a:rPr lang="en-US" dirty="0"/>
              <a:t> is </a:t>
            </a:r>
            <a:r>
              <a:rPr lang="en-US" b="1" dirty="0"/>
              <a:t>written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5DFD-DA72-E34A-9164-ADAA8061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means that you can</a:t>
            </a:r>
          </a:p>
          <a:p>
            <a:pPr lvl="1"/>
            <a:r>
              <a:rPr lang="en-US" dirty="0"/>
              <a:t> import the same libraries that you would in Python</a:t>
            </a:r>
          </a:p>
          <a:p>
            <a:pPr lvl="1"/>
            <a:r>
              <a:rPr lang="en-US" dirty="0"/>
              <a:t> call your own or others’ Python code (even if it’s completely unrelated to </a:t>
            </a:r>
            <a:r>
              <a:rPr lang="en-US" dirty="0" err="1"/>
              <a:t>Snakemake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write Python functions</a:t>
            </a:r>
          </a:p>
          <a:p>
            <a:pPr lvl="1"/>
            <a:r>
              <a:rPr lang="en-US" dirty="0"/>
              <a:t> name variables the same way you would in Python</a:t>
            </a:r>
          </a:p>
        </p:txBody>
      </p:sp>
    </p:spTree>
    <p:extLst>
      <p:ext uri="{BB962C8B-B14F-4D97-AF65-F5344CB8AC3E}">
        <p14:creationId xmlns:p14="http://schemas.microsoft.com/office/powerpoint/2010/main" val="30147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10C4-66F9-6044-A5F5-5C029A14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</a:t>
            </a:r>
            <a:r>
              <a:rPr lang="en-US" dirty="0" err="1"/>
              <a:t>Snakemake</a:t>
            </a:r>
            <a:r>
              <a:rPr lang="en-US" dirty="0"/>
              <a:t> different than a Python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10A4-608C-5345-82C1-C661CA1C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Easy use of a YAML-formatted configuration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 of </a:t>
            </a:r>
            <a:r>
              <a:rPr lang="en-US" b="1" dirty="0"/>
              <a:t>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management (creation &amp; cleanup of files + directories)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Later: submission of jobs to the HPC independently</a:t>
            </a:r>
          </a:p>
        </p:txBody>
      </p:sp>
    </p:spTree>
    <p:extLst>
      <p:ext uri="{BB962C8B-B14F-4D97-AF65-F5344CB8AC3E}">
        <p14:creationId xmlns:p14="http://schemas.microsoft.com/office/powerpoint/2010/main" val="65101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557-1116-BA40-B48B-5DE2578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Snakemake</a:t>
            </a:r>
            <a:r>
              <a:rPr lang="en-US" dirty="0"/>
              <a:t> is just one piece of an ecosystem of software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0638-ACB9-E545-BD70-901A5EF9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Docker containers &amp; Singularity are directly compatible with </a:t>
            </a:r>
            <a:r>
              <a:rPr lang="en-US" dirty="0" err="1"/>
              <a:t>Snakemake</a:t>
            </a:r>
            <a:endParaRPr lang="en-US" dirty="0"/>
          </a:p>
          <a:p>
            <a:r>
              <a:rPr lang="en-US" dirty="0"/>
              <a:t> You can write in both bash and Python in a single script in </a:t>
            </a:r>
            <a:r>
              <a:rPr lang="en-US" dirty="0" err="1"/>
              <a:t>Snakemake</a:t>
            </a:r>
            <a:r>
              <a:rPr lang="en-US" dirty="0"/>
              <a:t> (and call code you’ve written in other languages)</a:t>
            </a:r>
          </a:p>
          <a:p>
            <a:r>
              <a:rPr lang="en-US" dirty="0"/>
              <a:t> You can write your code once and deploy it everywhere</a:t>
            </a:r>
          </a:p>
          <a:p>
            <a:pPr lvl="1"/>
            <a:r>
              <a:rPr lang="en-US" dirty="0"/>
              <a:t> Locally</a:t>
            </a:r>
          </a:p>
          <a:p>
            <a:pPr lvl="1"/>
            <a:r>
              <a:rPr lang="en-US" dirty="0"/>
              <a:t> HPC</a:t>
            </a:r>
          </a:p>
          <a:p>
            <a:pPr lvl="1"/>
            <a:r>
              <a:rPr lang="en-US" dirty="0"/>
              <a:t> Cloud computing &amp; servers</a:t>
            </a:r>
          </a:p>
        </p:txBody>
      </p:sp>
    </p:spTree>
    <p:extLst>
      <p:ext uri="{BB962C8B-B14F-4D97-AF65-F5344CB8AC3E}">
        <p14:creationId xmlns:p14="http://schemas.microsoft.com/office/powerpoint/2010/main" val="5103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C88-8AD2-F54B-8FC2-81730C6B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get started with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D6BE-1D7C-894E-874E-208C8742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best way to download </a:t>
            </a:r>
            <a:r>
              <a:rPr lang="en-US" dirty="0" err="1"/>
              <a:t>Snakemake</a:t>
            </a:r>
            <a:r>
              <a:rPr lang="en-US" dirty="0"/>
              <a:t> is with </a:t>
            </a:r>
            <a:r>
              <a:rPr lang="en-US" dirty="0" err="1"/>
              <a:t>conda</a:t>
            </a:r>
            <a:r>
              <a:rPr lang="en-US" dirty="0"/>
              <a:t>. You’ll have already downloaded </a:t>
            </a:r>
            <a:r>
              <a:rPr lang="en-US" dirty="0" err="1"/>
              <a:t>Snakemake</a:t>
            </a:r>
            <a:r>
              <a:rPr lang="en-US" dirty="0"/>
              <a:t> for today’s session, but in the future, it can be downloaded via: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</a:t>
            </a:r>
            <a:r>
              <a:rPr lang="en-US" b="1" dirty="0"/>
              <a:t>But</a:t>
            </a:r>
            <a:r>
              <a:rPr lang="en-US" dirty="0"/>
              <a:t>, you probably want to either download </a:t>
            </a:r>
            <a:r>
              <a:rPr lang="en-US" dirty="0" err="1"/>
              <a:t>Snakemake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mamba</a:t>
            </a:r>
            <a:r>
              <a:rPr lang="en-US" dirty="0"/>
              <a:t> or make sure that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mamba</a:t>
            </a:r>
            <a:r>
              <a:rPr lang="en-US" dirty="0"/>
              <a:t> is installed when you use </a:t>
            </a:r>
            <a:r>
              <a:rPr lang="en-US" dirty="0" err="1"/>
              <a:t>Snakemake</a:t>
            </a:r>
            <a:r>
              <a:rPr lang="en-US" dirty="0"/>
              <a:t> (this speeds up downloads)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1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BE6D-3E56-984E-B637-965EDF9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cake is baked: </a:t>
            </a:r>
            <a:r>
              <a:rPr lang="en-US" dirty="0" err="1"/>
              <a:t>Snakemake’s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directed acyclic graph (</a:t>
            </a:r>
            <a:r>
              <a:rPr lang="en-US" b="1" u="sng" dirty="0">
                <a:solidFill>
                  <a:schemeClr val="accent1"/>
                </a:solidFill>
              </a:rPr>
              <a:t>DAG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01BB46-475E-B748-A513-6FFEA391E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26526"/>
              </p:ext>
            </p:extLst>
          </p:nvPr>
        </p:nvGraphicFramePr>
        <p:xfrm>
          <a:off x="156244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67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4BD8-86B8-0F4F-B2AA-E060E1AA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happen to get from our inputs to our desired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5679-96A6-D047-B887-A521BDA4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files we want to process from a list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each name to its new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the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format to FASTA (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39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5D-E4E9-364A-8B50-0DF59795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tools can we use to accomplish 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EE8-5A85-054D-B596-CAA34DA6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for renaming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dirty="0"/>
              <a:t> for converting between FASTQ and FASTA</a:t>
            </a:r>
          </a:p>
        </p:txBody>
      </p:sp>
    </p:spTree>
    <p:extLst>
      <p:ext uri="{BB962C8B-B14F-4D97-AF65-F5344CB8AC3E}">
        <p14:creationId xmlns:p14="http://schemas.microsoft.com/office/powerpoint/2010/main" val="269399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14A4-F7A0-EE4E-9289-12D9AA9B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we process a single file?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EF5B6E-FD44-614A-AC75-982E7FE38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63671"/>
              </p:ext>
            </p:extLst>
          </p:nvPr>
        </p:nvGraphicFramePr>
        <p:xfrm>
          <a:off x="838200" y="1825625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52987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9193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Original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Desired File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sample1_messy_name.fastq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sample1_processed.fasta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30231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32551C-F077-8648-8B99-85D8657F0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951175"/>
              </p:ext>
            </p:extLst>
          </p:nvPr>
        </p:nvGraphicFramePr>
        <p:xfrm>
          <a:off x="228600" y="3429000"/>
          <a:ext cx="11734800" cy="273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4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0FD1-7CFF-1344-A8BC-2C77BADF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discrete operation that </a:t>
            </a:r>
            <a:r>
              <a:rPr lang="en-US" dirty="0" err="1"/>
              <a:t>Snakemake</a:t>
            </a:r>
            <a:r>
              <a:rPr lang="en-US" dirty="0"/>
              <a:t> performs is a </a:t>
            </a:r>
            <a:r>
              <a:rPr lang="en-US" b="1" dirty="0"/>
              <a:t>rule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4D90-D6CD-724E-9712-C2D9A977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E5A-ABC0-2645-A1E3-6228435F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only wanted to select a few files to process from our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90DE-997A-7947-B9C4-02DA39AE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Enter: the </a:t>
            </a:r>
            <a:r>
              <a:rPr lang="en-US" b="1" dirty="0"/>
              <a:t>config file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34208-0613-634A-AB1B-7FA4F703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29" y="1946728"/>
            <a:ext cx="5820229" cy="43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C849-B0BB-1D42-8490-78E4DA9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[Day 1] - Downloading </a:t>
            </a:r>
            <a:r>
              <a:rPr lang="en-US" dirty="0" err="1"/>
              <a:t>Snakemake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1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D9D5-72DA-5548-BCFE-64CE224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files provide a </a:t>
            </a:r>
            <a:r>
              <a:rPr lang="en-US" b="1" dirty="0"/>
              <a:t>lookup table </a:t>
            </a:r>
            <a:r>
              <a:rPr lang="en-US" dirty="0"/>
              <a:t>that </a:t>
            </a:r>
            <a:r>
              <a:rPr lang="en-US" dirty="0" err="1"/>
              <a:t>Snakemake</a:t>
            </a:r>
            <a:r>
              <a:rPr lang="en-US" dirty="0"/>
              <a:t> will use for processing.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FE3DE5-986C-C149-84FE-0EE7A3E96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663249"/>
              </p:ext>
            </p:extLst>
          </p:nvPr>
        </p:nvGraphicFramePr>
        <p:xfrm>
          <a:off x="1275442" y="1690688"/>
          <a:ext cx="9641115" cy="494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E84B0B-B034-5543-84FF-1EB5419EACA2}"/>
              </a:ext>
            </a:extLst>
          </p:cNvPr>
          <p:cNvSpPr txBox="1"/>
          <p:nvPr/>
        </p:nvSpPr>
        <p:spPr>
          <a:xfrm rot="16200000">
            <a:off x="-1200488" y="3589959"/>
            <a:ext cx="4383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Configuration file slots</a:t>
            </a:r>
          </a:p>
        </p:txBody>
      </p:sp>
    </p:spTree>
    <p:extLst>
      <p:ext uri="{BB962C8B-B14F-4D97-AF65-F5344CB8AC3E}">
        <p14:creationId xmlns:p14="http://schemas.microsoft.com/office/powerpoint/2010/main" val="24566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96BF-5FB7-7847-B4EB-9CAF444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[Day 2] – </a:t>
            </a:r>
            <a:r>
              <a:rPr lang="en-US" dirty="0" err="1"/>
              <a:t>Snakemake</a:t>
            </a:r>
            <a:r>
              <a:rPr lang="en-US" dirty="0"/>
              <a:t>, high-performance computing, &amp;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5182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9BF-AD5D-2D41-868D-EE4A186D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Icebreaker activity: brainstorm file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8763-ECEF-A34E-946B-989FE564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I have 3 FASTA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file1.fasta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file2.fasta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file3.fasta</a:t>
            </a:r>
            <a:r>
              <a:rPr lang="en-US" dirty="0"/>
              <a:t>), each with a set of 100 short sequence fragments that look something like this: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Daphnia_pulex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Fragilariopsis_cylindrus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dirty="0"/>
              <a:t> There is a space between the FASTA </a:t>
            </a:r>
            <a:r>
              <a:rPr lang="en-US" b="1" dirty="0"/>
              <a:t>ID</a:t>
            </a:r>
            <a:r>
              <a:rPr lang="en-US" dirty="0"/>
              <a:t> and the rest of the header that I don’t want.</a:t>
            </a:r>
          </a:p>
        </p:txBody>
      </p:sp>
    </p:spTree>
    <p:extLst>
      <p:ext uri="{BB962C8B-B14F-4D97-AF65-F5344CB8AC3E}">
        <p14:creationId xmlns:p14="http://schemas.microsoft.com/office/powerpoint/2010/main" val="27394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683E-591C-A348-987B-BCBF5778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Pairs challenge: reformat the 3 FASTA files programmatically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8AFC-BDD0-FB42-91A9-AB466CD6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With a partner, brainstorm how I can </a:t>
            </a:r>
            <a:r>
              <a:rPr lang="en-US" b="1" dirty="0"/>
              <a:t>remove the space </a:t>
            </a:r>
            <a:r>
              <a:rPr lang="en-US" dirty="0"/>
              <a:t>between the id and the header in a way that (1) protects the rest of the file content and (2) keeps a record of my work.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393330FD-9AF0-2141-9937-06A70299A95C}"/>
              </a:ext>
            </a:extLst>
          </p:cNvPr>
          <p:cNvSpPr/>
          <p:nvPr/>
        </p:nvSpPr>
        <p:spPr>
          <a:xfrm>
            <a:off x="273423" y="3307977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Daphnia_pulex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Fragilariopsis_cylindrus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E94E8F4-34A9-E647-91C8-45FFE324CAF3}"/>
              </a:ext>
            </a:extLst>
          </p:cNvPr>
          <p:cNvSpPr/>
          <p:nvPr/>
        </p:nvSpPr>
        <p:spPr>
          <a:xfrm>
            <a:off x="4226861" y="3307977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file2.fasta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Emiliania_huxleyi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Pseudo-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nitzschia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A764E89E-5733-7740-A9C7-AABD8B347700}"/>
              </a:ext>
            </a:extLst>
          </p:cNvPr>
          <p:cNvSpPr/>
          <p:nvPr/>
        </p:nvSpPr>
        <p:spPr>
          <a:xfrm>
            <a:off x="8180299" y="3294530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file3.fasta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Thalassiosira_pseudonana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Phaeocystis_pouchetti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D3E3-476D-4446-8521-751E72E2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no limits on the approaches you can use for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CB6C-20C7-554A-8607-A76BF0C5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Feel free to use shell scripting, Python, or brute force approaches to solve this problem</a:t>
            </a:r>
          </a:p>
          <a:p>
            <a:pPr lvl="1"/>
            <a:r>
              <a:rPr lang="en-US" dirty="0"/>
              <a:t> Choose the approach that you’d (1) be most likely to use and (2) think would be most efficient.</a:t>
            </a:r>
          </a:p>
        </p:txBody>
      </p:sp>
    </p:spTree>
    <p:extLst>
      <p:ext uri="{BB962C8B-B14F-4D97-AF65-F5344CB8AC3E}">
        <p14:creationId xmlns:p14="http://schemas.microsoft.com/office/powerpoint/2010/main" val="34480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3089-F5D8-4B44-96D0-B7C65D42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Make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35AEC-A8F6-5543-ABE8-BCAEE02E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30" y="4737736"/>
            <a:ext cx="1891669" cy="1849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673CE-CA59-B541-A602-D6E45DA5EE3E}"/>
              </a:ext>
            </a:extLst>
          </p:cNvPr>
          <p:cNvSpPr/>
          <p:nvPr/>
        </p:nvSpPr>
        <p:spPr>
          <a:xfrm>
            <a:off x="4045118" y="5278914"/>
            <a:ext cx="2050882" cy="13857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n-US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GNU</a:t>
            </a:r>
          </a:p>
          <a:p>
            <a:pPr>
              <a:lnSpc>
                <a:spcPts val="5000"/>
              </a:lnSpc>
            </a:pPr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Make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12DC6-9564-8B4E-ADAE-6D6A7C7389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280789" y="125123"/>
            <a:ext cx="6690317" cy="4935480"/>
          </a:xfrm>
          <a:prstGeom prst="ellipse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2BB-C53B-344F-8003-944ACB53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key paradigm of software development: </a:t>
            </a:r>
            <a:r>
              <a:rPr lang="en-US" u="sng" dirty="0"/>
              <a:t>extensibility</a:t>
            </a:r>
            <a:r>
              <a:rPr lang="en-US" dirty="0"/>
              <a:t>.</a:t>
            </a:r>
            <a:endParaRPr lang="en-US" u="sng" dirty="0"/>
          </a:p>
          <a:p>
            <a:r>
              <a:rPr lang="en-US" dirty="0"/>
              <a:t> For this reason, we often desire to build software using utilities that other people (or we ourselves) made previously.</a:t>
            </a:r>
          </a:p>
          <a:p>
            <a:r>
              <a:rPr lang="en-US" dirty="0"/>
              <a:t> Make can generate an executable from source code &amp; </a:t>
            </a:r>
            <a:r>
              <a:rPr lang="en-US" b="1" dirty="0"/>
              <a:t>automatically update project components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9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BC4A-8AE4-3049-96A1-EC8B0F5E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b="1" dirty="0"/>
              <a:t>Make</a:t>
            </a:r>
            <a:r>
              <a:rPr lang="en-US" dirty="0"/>
              <a:t> can be a little cryptic.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5E8A-9C08-6F4C-8153-597BAD49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Usually, we just use Make as an end user</a:t>
            </a:r>
          </a:p>
          <a:p>
            <a:r>
              <a:rPr lang="en-US" dirty="0"/>
              <a:t> You may have installed software before and been given the prompt to copy/paste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</a:t>
            </a:r>
            <a:r>
              <a:rPr lang="en-US" dirty="0"/>
              <a:t>as part of the instructions</a:t>
            </a:r>
          </a:p>
          <a:p>
            <a:r>
              <a:rPr lang="en-US" b="1" dirty="0"/>
              <a:t> </a:t>
            </a:r>
            <a:r>
              <a:rPr lang="en-US" dirty="0"/>
              <a:t>Software developers are the ones most typically likely to use Make.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85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83A-B350-B146-8766-398A926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Snakemake is </a:t>
            </a:r>
            <a:r>
              <a:rPr lang="en-US" b="1"/>
              <a:t>Make</a:t>
            </a:r>
            <a:r>
              <a:rPr lang="en-US"/>
              <a:t> for everyone…at least everyone that uses </a:t>
            </a:r>
            <a:r>
              <a:rPr lang="en-US" u="sng"/>
              <a:t>Python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C634-BF1C-114E-8575-F7096963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Same concept as Make, where there are a series of </a:t>
            </a:r>
            <a:r>
              <a:rPr lang="en-US" b="1" dirty="0"/>
              <a:t>rules</a:t>
            </a:r>
            <a:r>
              <a:rPr lang="en-US" dirty="0"/>
              <a:t> that are used to produce some final specified </a:t>
            </a:r>
            <a:r>
              <a:rPr lang="en-US" b="1" dirty="0"/>
              <a:t>product</a:t>
            </a:r>
          </a:p>
          <a:p>
            <a:r>
              <a:rPr lang="en-US" dirty="0"/>
              <a:t> The rules use the syntax of Python, though, and they are written like Python </a:t>
            </a:r>
            <a:r>
              <a:rPr lang="en-US" b="1" dirty="0"/>
              <a:t>functions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6B8CE-2CB3-C840-BC6F-76746190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85" y="4909457"/>
            <a:ext cx="1948543" cy="1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307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D53B73"/>
      </a:accent1>
      <a:accent2>
        <a:srgbClr val="C329A2"/>
      </a:accent2>
      <a:accent3>
        <a:srgbClr val="B63BD5"/>
      </a:accent3>
      <a:accent4>
        <a:srgbClr val="6429C3"/>
      </a:accent4>
      <a:accent5>
        <a:srgbClr val="3B40D5"/>
      </a:accent5>
      <a:accent6>
        <a:srgbClr val="296EC3"/>
      </a:accent6>
      <a:hlink>
        <a:srgbClr val="695AC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13069</TotalTime>
  <Words>901</Words>
  <Application>Microsoft Macintosh PowerPoint</Application>
  <PresentationFormat>Widescreen</PresentationFormat>
  <Paragraphs>103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Courier New</vt:lpstr>
      <vt:lpstr>Posterama</vt:lpstr>
      <vt:lpstr>ExploreVTI</vt:lpstr>
      <vt:lpstr>Snakemake: modern descendant of the original 70s software workhorse</vt:lpstr>
      <vt:lpstr>[Day 1] - Downloading Snakemake with conda</vt:lpstr>
      <vt:lpstr>[Day 2] – Snakemake, high-performance computing, &amp; bioinformatics</vt:lpstr>
      <vt:lpstr>Icebreaker activity: brainstorm file processing</vt:lpstr>
      <vt:lpstr>Pairs challenge: reformat the 3 FASTA files programmatically</vt:lpstr>
      <vt:lpstr>There are no limits on the approaches you can use for this!</vt:lpstr>
      <vt:lpstr>What is Make?</vt:lpstr>
      <vt:lpstr>But Make can be a little cryptic.</vt:lpstr>
      <vt:lpstr>Snakemake is Make for everyone…at least everyone that uses Python.</vt:lpstr>
      <vt:lpstr>You should always keep in mind that Snakemake is written in Python</vt:lpstr>
      <vt:lpstr>What makes Snakemake different than a Python script?</vt:lpstr>
      <vt:lpstr>Snakemake is just one piece of an ecosystem of software &amp; tools</vt:lpstr>
      <vt:lpstr>How do we get started with Snakemake?</vt:lpstr>
      <vt:lpstr>How the cake is baked: Snakemake’s directed acyclic graph (DAG)</vt:lpstr>
      <vt:lpstr>What needs to happen to get from our inputs to our desired outputs?</vt:lpstr>
      <vt:lpstr>What tools can we use to accomplish our goals?</vt:lpstr>
      <vt:lpstr>How would we process a single file?</vt:lpstr>
      <vt:lpstr>Every discrete operation that Snakemake performs is a rule.</vt:lpstr>
      <vt:lpstr>What if we only wanted to select a few files to process from our folder?</vt:lpstr>
      <vt:lpstr>Configuration files provide a lookup table that Snakemake will use for processing.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Snakemake: modern descendant of the original 70s software workhorse</dc:title>
  <dc:creator>Arianna Isabella Krinos</dc:creator>
  <cp:lastModifiedBy>Arianna Isabella Krinos</cp:lastModifiedBy>
  <cp:revision>100</cp:revision>
  <dcterms:created xsi:type="dcterms:W3CDTF">2021-11-11T10:55:08Z</dcterms:created>
  <dcterms:modified xsi:type="dcterms:W3CDTF">2021-11-23T21:33:51Z</dcterms:modified>
</cp:coreProperties>
</file>