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97434" autoAdjust="0"/>
  </p:normalViewPr>
  <p:slideViewPr>
    <p:cSldViewPr snapToGrid="0">
      <p:cViewPr>
        <p:scale>
          <a:sx n="125" d="100"/>
          <a:sy n="125" d="100"/>
        </p:scale>
        <p:origin x="-348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AAE35-9EC3-4E88-A349-0E58DF358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B6A38D-F807-4981-ACD2-7915030F4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F23A5-0BDF-426E-86DD-62C4B20F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089-A0A7-48B9-8CD5-1A8A9478FAF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6D14BA-167B-40F1-94C7-BB140211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D8889-5996-433C-8BBD-6BFB54D9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7205-5F71-4A61-9100-DB014D3E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46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9FC0-E58C-4754-A43B-E95A607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269AB2-3B4C-4091-86BB-859AC9F10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517C7-D1AE-478E-981D-79B761AD7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089-A0A7-48B9-8CD5-1A8A9478FAF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00428C-FF23-4E5B-ABE7-D59A85317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C113D-6737-40F8-8DA1-AD508827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7205-5F71-4A61-9100-DB014D3E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2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E926F9-4206-462D-8900-1C917FF89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E6E5F4-8134-467F-A562-6ACA4A8A1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6E3ACF-B453-45E4-B7F1-29A50A73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089-A0A7-48B9-8CD5-1A8A9478FAF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5BB3E8-DF7D-49B9-8A5F-70921173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00511-F6DB-450E-9A0A-4CBA978F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7205-5F71-4A61-9100-DB014D3E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4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A79B5-C4E9-4A97-B0FE-340E385A8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5FF26-C372-4196-B65A-AF5777F7D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655B1-66E2-4FD6-AA48-0B843657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089-A0A7-48B9-8CD5-1A8A9478FAF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727A0E-5C5F-4EC3-9C8F-A44EF3EA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DB300-3835-493A-9971-B91B9C0E6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7205-5F71-4A61-9100-DB014D3E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2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2D854D-E557-4593-A29E-6488F394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41468-308B-4990-82F9-52D641F5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79F71-80AB-43D4-A7AA-2C6A1ACC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089-A0A7-48B9-8CD5-1A8A9478FAF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4916A-C37F-457E-99AD-E603AEB1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91F32-4BC5-496A-B081-6D7F8E98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7205-5F71-4A61-9100-DB014D3E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9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8631A-38A6-47DE-BD6B-E400256C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D1B32-3C87-4667-AB7D-A09DB9C17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BCADCC-6D5E-41F9-9578-DCA5382C2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7E21A8-31B1-447F-BAD0-9785DEFC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089-A0A7-48B9-8CD5-1A8A9478FAF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BEE683-DA32-45FB-824C-E9C83E46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B03ACC-AAF6-4D13-8185-6A318C2C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7205-5F71-4A61-9100-DB014D3E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57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DDA02-8FE6-4C4C-982D-3A43D75D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90AC84-8AAC-4C93-873F-976834933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129BD9-30F5-401A-B9C0-C2ACF5A24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5990D0-4E8C-46C1-A608-9495BC2A89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995636-47E3-49BE-A371-AF3CAE17A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FE0B5-7705-4E90-AA36-4C3BA84B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089-A0A7-48B9-8CD5-1A8A9478FAF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98BF63-A40C-4478-B2B0-B90F68F7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A18EC1-68EE-446E-913E-D8B674F3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7205-5F71-4A61-9100-DB014D3E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19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A82ED-C0C1-4CFA-9F8F-BD70672A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814489-BA69-44D0-AC6F-6108806D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089-A0A7-48B9-8CD5-1A8A9478FAF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867D52-8809-481C-B075-D6DB6ABE8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9A92D-9476-4DB7-B08A-A17F16FB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7205-5F71-4A61-9100-DB014D3E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484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C42B86-EAA6-48CD-A85B-10E180DE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089-A0A7-48B9-8CD5-1A8A9478FAF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0E5CAD-0D70-47CE-99C3-2CB58109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943034-3B6F-48D6-B09E-837AFF9A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7205-5F71-4A61-9100-DB014D3E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86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02D49-04F3-4D98-AB37-FEF4B8A08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431684-C0B1-49D7-ADFC-04EE6064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84818-3252-400C-9818-E9F3BA8EA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9C778-CE8A-4E62-9386-FB45A902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089-A0A7-48B9-8CD5-1A8A9478FAF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075753-F9B9-4FCE-A80F-5475E8654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C97F74-F326-4561-A256-F0B5B477E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7205-5F71-4A61-9100-DB014D3E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62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0135E-4300-4429-BDC3-1128F43E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125157-98D2-49FA-83CB-129D87420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03ACCD-7C61-4899-A641-A6D338E71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0D1C65-F881-4545-97ED-5D0D2D51F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3089-A0A7-48B9-8CD5-1A8A9478FAF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89FC84-B4E9-42DE-B410-C5E3385E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C123A2-BAF6-47A6-BA32-A3C5F9846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7205-5F71-4A61-9100-DB014D3E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64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1E5958-C2AE-47B5-9012-3691FC465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B227C0-1A1B-4DA7-8D23-A447CABF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328728-AF7D-4F2F-A874-38BB6FC4E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3089-A0A7-48B9-8CD5-1A8A9478FAF6}" type="datetimeFigureOut">
              <a:rPr lang="ko-KR" altLang="en-US" smtClean="0"/>
              <a:t>2021-08-21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F63937-4D26-4E4F-82A1-60B0249DE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170661-EC8B-4719-A7EB-0208D36E1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F7205-5F71-4A61-9100-DB014D3E01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3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4CFAE74-DE06-47F3-A5CC-907402BE3939}"/>
              </a:ext>
            </a:extLst>
          </p:cNvPr>
          <p:cNvGrpSpPr/>
          <p:nvPr/>
        </p:nvGrpSpPr>
        <p:grpSpPr>
          <a:xfrm>
            <a:off x="5286000" y="2619000"/>
            <a:ext cx="1620000" cy="1620000"/>
            <a:chOff x="0" y="1620000"/>
            <a:chExt cx="1620000" cy="1620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05B3CA-CA3E-4DCF-8471-5FC3F915F0DC}"/>
                </a:ext>
              </a:extLst>
            </p:cNvPr>
            <p:cNvSpPr txBox="1"/>
            <p:nvPr/>
          </p:nvSpPr>
          <p:spPr>
            <a:xfrm>
              <a:off x="336132" y="2111363"/>
              <a:ext cx="947737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5000" b="1" dirty="0">
                  <a:latin typeface="+mn-ea"/>
                </a:rPr>
                <a:t>31</a:t>
              </a:r>
              <a:endParaRPr lang="ko-KR" altLang="en-US" sz="5000" b="1" dirty="0">
                <a:latin typeface="+mn-ea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862265-0FBA-40EB-83BD-C389C78407CE}"/>
                </a:ext>
              </a:extLst>
            </p:cNvPr>
            <p:cNvSpPr>
              <a:spLocks/>
            </p:cNvSpPr>
            <p:nvPr/>
          </p:nvSpPr>
          <p:spPr>
            <a:xfrm>
              <a:off x="0" y="1800000"/>
              <a:ext cx="1620000" cy="1440000"/>
            </a:xfrm>
            <a:prstGeom prst="rect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1F6C51D-E99D-4AEB-9007-4F1E21166CA8}"/>
                </a:ext>
              </a:extLst>
            </p:cNvPr>
            <p:cNvCxnSpPr/>
            <p:nvPr/>
          </p:nvCxnSpPr>
          <p:spPr>
            <a:xfrm>
              <a:off x="360000" y="1620000"/>
              <a:ext cx="0" cy="5400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7C5282C-C411-4465-A9EF-6C4308582EA8}"/>
                </a:ext>
              </a:extLst>
            </p:cNvPr>
            <p:cNvCxnSpPr/>
            <p:nvPr/>
          </p:nvCxnSpPr>
          <p:spPr>
            <a:xfrm>
              <a:off x="1260000" y="1620000"/>
              <a:ext cx="0" cy="5400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78B2AD8-6559-4F87-B57D-9FB0F2EC4E9E}"/>
                </a:ext>
              </a:extLst>
            </p:cNvPr>
            <p:cNvCxnSpPr/>
            <p:nvPr/>
          </p:nvCxnSpPr>
          <p:spPr>
            <a:xfrm>
              <a:off x="360000" y="2924500"/>
              <a:ext cx="90000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0064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564293AE-00F2-46EE-A57D-3621DB002E85}"/>
              </a:ext>
            </a:extLst>
          </p:cNvPr>
          <p:cNvGrpSpPr/>
          <p:nvPr/>
        </p:nvGrpSpPr>
        <p:grpSpPr>
          <a:xfrm>
            <a:off x="5250042" y="2574906"/>
            <a:ext cx="1691915" cy="1708187"/>
            <a:chOff x="4282210" y="2114470"/>
            <a:chExt cx="1691915" cy="1708187"/>
          </a:xfrm>
        </p:grpSpPr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72C56B6-5B35-447E-B548-29BCB054DA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8373" y="2833127"/>
              <a:ext cx="1" cy="2700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3D6AD51B-8C0E-46C1-99B5-ADE017D6A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1626" y="2833127"/>
              <a:ext cx="1" cy="2700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1748B657-A309-4119-8980-8BD36DACEE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998" y="3779998"/>
              <a:ext cx="27000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C5766817-46F9-44F6-A431-1E365C7C63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998" y="2159999"/>
              <a:ext cx="27000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8527344F-3017-44E1-8FB4-00B9BC677D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4997" y="2114470"/>
              <a:ext cx="1" cy="3600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991781AF-1042-49AA-A373-F3D659B314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4997" y="2114470"/>
              <a:ext cx="1" cy="3600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F978F251-946A-4437-ADB6-CE3507541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759" y="3462652"/>
              <a:ext cx="1" cy="3600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E615A716-C95D-45BC-8D9E-7CD4E97195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4997" y="3462657"/>
              <a:ext cx="1" cy="36000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5A54C462-BDD5-4DCE-ADF1-5BDE208405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2210" y="3100464"/>
              <a:ext cx="36000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4A3DAB14-D2D2-462D-B4AE-8D6EEC2F3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2210" y="2824553"/>
              <a:ext cx="36000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29F98C94-DEBD-4D40-89F2-0A3C72F02B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4125" y="2821378"/>
              <a:ext cx="36000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094448B4-8E79-4247-8328-B970F5FA9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4125" y="3098877"/>
              <a:ext cx="36000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F5D6B0C1-83FB-4ECD-AD43-E108B9584921}"/>
                </a:ext>
              </a:extLst>
            </p:cNvPr>
            <p:cNvGrpSpPr/>
            <p:nvPr/>
          </p:nvGrpSpPr>
          <p:grpSpPr>
            <a:xfrm rot="18761907">
              <a:off x="4516200" y="2320953"/>
              <a:ext cx="270001" cy="360000"/>
              <a:chOff x="4387497" y="2244937"/>
              <a:chExt cx="270001" cy="360000"/>
            </a:xfrm>
          </p:grpSpPr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3883932F-9AB4-47DA-90B7-A8D0A54BF1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87498" y="2290466"/>
                <a:ext cx="27000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66A812A1-2CD1-4F53-9519-F553F1290D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87497" y="2244937"/>
                <a:ext cx="1" cy="360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:a16="http://schemas.microsoft.com/office/drawing/2014/main" id="{F36769D8-B1B0-480E-BA9D-53C24A2843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57497" y="2244937"/>
                <a:ext cx="1" cy="360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082281B3-F28F-45D7-810A-F57242E025F1}"/>
                </a:ext>
              </a:extLst>
            </p:cNvPr>
            <p:cNvGrpSpPr/>
            <p:nvPr/>
          </p:nvGrpSpPr>
          <p:grpSpPr>
            <a:xfrm rot="2708065">
              <a:off x="5487807" y="2312276"/>
              <a:ext cx="270001" cy="360000"/>
              <a:chOff x="5147397" y="2266870"/>
              <a:chExt cx="270001" cy="360000"/>
            </a:xfrm>
          </p:grpSpPr>
          <p:cxnSp>
            <p:nvCxnSpPr>
              <p:cNvPr id="138" name="직선 연결선 137">
                <a:extLst>
                  <a:ext uri="{FF2B5EF4-FFF2-40B4-BE49-F238E27FC236}">
                    <a16:creationId xmlns:a16="http://schemas.microsoft.com/office/drawing/2014/main" id="{ADF29ECF-D4A6-4267-9D3E-0169E1BF22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7398" y="2312399"/>
                <a:ext cx="27000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EE09C5F3-EF02-468F-A241-705577DD3A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7397" y="2266870"/>
                <a:ext cx="1" cy="360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1EED0DC5-2327-4479-B91A-06A7312213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7397" y="2266870"/>
                <a:ext cx="1" cy="360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649C29E7-060E-4420-9C4C-800869C39F4A}"/>
                </a:ext>
              </a:extLst>
            </p:cNvPr>
            <p:cNvGrpSpPr/>
            <p:nvPr/>
          </p:nvGrpSpPr>
          <p:grpSpPr>
            <a:xfrm rot="8208672">
              <a:off x="5468969" y="3253585"/>
              <a:ext cx="270001" cy="360000"/>
              <a:chOff x="5147397" y="2266870"/>
              <a:chExt cx="270001" cy="360000"/>
            </a:xfrm>
          </p:grpSpPr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5A3E2AB2-E5B3-43EB-B64E-5E64013AAA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7398" y="2312399"/>
                <a:ext cx="27000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4" name="직선 연결선 143">
                <a:extLst>
                  <a:ext uri="{FF2B5EF4-FFF2-40B4-BE49-F238E27FC236}">
                    <a16:creationId xmlns:a16="http://schemas.microsoft.com/office/drawing/2014/main" id="{7BBCE55F-5B58-486E-B65B-3025EED7D5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7397" y="2266870"/>
                <a:ext cx="1" cy="360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5" name="직선 연결선 144">
                <a:extLst>
                  <a:ext uri="{FF2B5EF4-FFF2-40B4-BE49-F238E27FC236}">
                    <a16:creationId xmlns:a16="http://schemas.microsoft.com/office/drawing/2014/main" id="{29AFD87B-78EA-4542-8D91-071BA821F5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7397" y="2266870"/>
                <a:ext cx="1" cy="360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059555DF-74DC-4E98-8194-874B7B67DA3F}"/>
                </a:ext>
              </a:extLst>
            </p:cNvPr>
            <p:cNvGrpSpPr/>
            <p:nvPr/>
          </p:nvGrpSpPr>
          <p:grpSpPr>
            <a:xfrm rot="13603375">
              <a:off x="4513825" y="3262584"/>
              <a:ext cx="270001" cy="360000"/>
              <a:chOff x="5147397" y="2266870"/>
              <a:chExt cx="270001" cy="360000"/>
            </a:xfrm>
          </p:grpSpPr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FE0A7C7E-19DF-4AAA-AA4E-DD2B7D2CA6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7398" y="2312399"/>
                <a:ext cx="270000" cy="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8" name="직선 연결선 147">
                <a:extLst>
                  <a:ext uri="{FF2B5EF4-FFF2-40B4-BE49-F238E27FC236}">
                    <a16:creationId xmlns:a16="http://schemas.microsoft.com/office/drawing/2014/main" id="{2C49E922-12EF-4B7B-AE1D-CB1449C830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47397" y="2266870"/>
                <a:ext cx="1" cy="360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>
                <a:extLst>
                  <a:ext uri="{FF2B5EF4-FFF2-40B4-BE49-F238E27FC236}">
                    <a16:creationId xmlns:a16="http://schemas.microsoft.com/office/drawing/2014/main" id="{5C02FE83-043D-48FC-A8C9-7FE11CF821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17397" y="2266870"/>
                <a:ext cx="1" cy="360000"/>
              </a:xfrm>
              <a:prstGeom prst="line">
                <a:avLst/>
              </a:prstGeom>
              <a:ln w="88900"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829C66BE-6561-4127-9C14-DAF775F605AD}"/>
                </a:ext>
              </a:extLst>
            </p:cNvPr>
            <p:cNvSpPr/>
            <p:nvPr/>
          </p:nvSpPr>
          <p:spPr>
            <a:xfrm>
              <a:off x="4643722" y="2464694"/>
              <a:ext cx="985540" cy="997958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39ABDB78-BD0C-4715-99F6-21D3F4B5CDC8}"/>
                </a:ext>
              </a:extLst>
            </p:cNvPr>
            <p:cNvSpPr/>
            <p:nvPr/>
          </p:nvSpPr>
          <p:spPr>
            <a:xfrm>
              <a:off x="4872421" y="2707127"/>
              <a:ext cx="526270" cy="497352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138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그룹 97">
            <a:extLst>
              <a:ext uri="{FF2B5EF4-FFF2-40B4-BE49-F238E27FC236}">
                <a16:creationId xmlns:a16="http://schemas.microsoft.com/office/drawing/2014/main" id="{CF6D11F5-C2CB-416D-A4D8-FEB8DBA12C1A}"/>
              </a:ext>
            </a:extLst>
          </p:cNvPr>
          <p:cNvGrpSpPr/>
          <p:nvPr/>
        </p:nvGrpSpPr>
        <p:grpSpPr>
          <a:xfrm>
            <a:off x="5286000" y="2619000"/>
            <a:ext cx="1620000" cy="1620000"/>
            <a:chOff x="360001" y="4320000"/>
            <a:chExt cx="1620000" cy="1620000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0F213B4-8067-401E-99C8-69737664E8FD}"/>
                </a:ext>
              </a:extLst>
            </p:cNvPr>
            <p:cNvSpPr/>
            <p:nvPr/>
          </p:nvSpPr>
          <p:spPr>
            <a:xfrm>
              <a:off x="360001" y="4320000"/>
              <a:ext cx="1620000" cy="1237837"/>
            </a:xfrm>
            <a:prstGeom prst="rect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DFC41483-CC7B-455D-AB03-3BE6B86E194E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 flipH="1">
              <a:off x="1170000" y="5557837"/>
              <a:ext cx="1" cy="382163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F48529A0-14B9-4346-9F93-1DAD248ED9A2}"/>
                </a:ext>
              </a:extLst>
            </p:cNvPr>
            <p:cNvCxnSpPr>
              <a:cxnSpLocks/>
            </p:cNvCxnSpPr>
            <p:nvPr/>
          </p:nvCxnSpPr>
          <p:spPr>
            <a:xfrm>
              <a:off x="634681" y="5940000"/>
              <a:ext cx="108000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4285D322-B32C-4440-864B-B272EDEDDDC8}"/>
                </a:ext>
              </a:extLst>
            </p:cNvPr>
            <p:cNvSpPr/>
            <p:nvPr/>
          </p:nvSpPr>
          <p:spPr>
            <a:xfrm>
              <a:off x="595127" y="4747801"/>
              <a:ext cx="480590" cy="447469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B5F8B7C2-0DA2-4139-B22E-1A1BD5818CF4}"/>
                </a:ext>
              </a:extLst>
            </p:cNvPr>
            <p:cNvCxnSpPr/>
            <p:nvPr/>
          </p:nvCxnSpPr>
          <p:spPr>
            <a:xfrm>
              <a:off x="634681" y="4533900"/>
              <a:ext cx="108000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5F78D30-7E57-4BE7-A19C-95DF8BA1DCDB}"/>
                </a:ext>
              </a:extLst>
            </p:cNvPr>
            <p:cNvCxnSpPr/>
            <p:nvPr/>
          </p:nvCxnSpPr>
          <p:spPr>
            <a:xfrm>
              <a:off x="1341800" y="4786517"/>
              <a:ext cx="36000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E297B1A-B670-4C79-A2DC-0B29B2910F0E}"/>
                </a:ext>
              </a:extLst>
            </p:cNvPr>
            <p:cNvCxnSpPr>
              <a:cxnSpLocks/>
            </p:cNvCxnSpPr>
            <p:nvPr/>
          </p:nvCxnSpPr>
          <p:spPr>
            <a:xfrm>
              <a:off x="1341800" y="5000211"/>
              <a:ext cx="36000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18A89107-3818-4762-B03D-53C2FEC96126}"/>
                </a:ext>
              </a:extLst>
            </p:cNvPr>
            <p:cNvCxnSpPr/>
            <p:nvPr/>
          </p:nvCxnSpPr>
          <p:spPr>
            <a:xfrm>
              <a:off x="1174681" y="5195270"/>
              <a:ext cx="54000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309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FFFADBBD-56AC-4D76-93E6-A7777BE8D152}"/>
              </a:ext>
            </a:extLst>
          </p:cNvPr>
          <p:cNvGrpSpPr/>
          <p:nvPr/>
        </p:nvGrpSpPr>
        <p:grpSpPr>
          <a:xfrm>
            <a:off x="5264875" y="2708275"/>
            <a:ext cx="1662250" cy="1441450"/>
            <a:chOff x="173650" y="1987550"/>
            <a:chExt cx="1662250" cy="144145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52553E7-6EF0-4534-8A9F-5FBB3AE00590}"/>
                </a:ext>
              </a:extLst>
            </p:cNvPr>
            <p:cNvCxnSpPr/>
            <p:nvPr/>
          </p:nvCxnSpPr>
          <p:spPr>
            <a:xfrm>
              <a:off x="173650" y="1987550"/>
              <a:ext cx="0" cy="144145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3E2D25F-9E4A-4E25-B360-32F886DB22B5}"/>
                </a:ext>
              </a:extLst>
            </p:cNvPr>
            <p:cNvCxnSpPr/>
            <p:nvPr/>
          </p:nvCxnSpPr>
          <p:spPr>
            <a:xfrm>
              <a:off x="215900" y="3383100"/>
              <a:ext cx="1620000" cy="0"/>
            </a:xfrm>
            <a:prstGeom prst="line">
              <a:avLst/>
            </a:prstGeom>
            <a:ln w="889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3BA58F90-79D1-4245-941A-0008DD588B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132" y="2041747"/>
              <a:ext cx="1238668" cy="804620"/>
            </a:xfrm>
            <a:prstGeom prst="straightConnector1">
              <a:avLst/>
            </a:prstGeom>
            <a:ln w="889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AA9D9CB-FBA5-4AD9-B2C4-8D4907A57DB5}"/>
                </a:ext>
              </a:extLst>
            </p:cNvPr>
            <p:cNvSpPr/>
            <p:nvPr/>
          </p:nvSpPr>
          <p:spPr>
            <a:xfrm>
              <a:off x="557635" y="2887127"/>
              <a:ext cx="126000" cy="360000"/>
            </a:xfrm>
            <a:prstGeom prst="rect">
              <a:avLst/>
            </a:prstGeom>
            <a:solidFill>
              <a:schemeClr val="tx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EA7D4FB-804C-4A03-900F-08610B410E2D}"/>
                </a:ext>
              </a:extLst>
            </p:cNvPr>
            <p:cNvSpPr/>
            <p:nvPr/>
          </p:nvSpPr>
          <p:spPr>
            <a:xfrm>
              <a:off x="951145" y="2707127"/>
              <a:ext cx="126000" cy="540000"/>
            </a:xfrm>
            <a:prstGeom prst="rect">
              <a:avLst/>
            </a:prstGeom>
            <a:solidFill>
              <a:schemeClr val="tx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1682BC-3078-4DA6-9067-97DD19C28F8C}"/>
                </a:ext>
              </a:extLst>
            </p:cNvPr>
            <p:cNvSpPr/>
            <p:nvPr/>
          </p:nvSpPr>
          <p:spPr>
            <a:xfrm>
              <a:off x="1344655" y="2419127"/>
              <a:ext cx="126000" cy="828000"/>
            </a:xfrm>
            <a:prstGeom prst="rect">
              <a:avLst/>
            </a:prstGeom>
            <a:solidFill>
              <a:schemeClr val="tx1"/>
            </a:solidFill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30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</Words>
  <Application>Microsoft Office PowerPoint</Application>
  <PresentationFormat>와이드스크린</PresentationFormat>
  <Paragraphs>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윤성광</dc:creator>
  <cp:lastModifiedBy>윤성광</cp:lastModifiedBy>
  <cp:revision>2</cp:revision>
  <dcterms:created xsi:type="dcterms:W3CDTF">2021-08-21T12:18:52Z</dcterms:created>
  <dcterms:modified xsi:type="dcterms:W3CDTF">2021-08-21T13:39:08Z</dcterms:modified>
</cp:coreProperties>
</file>