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삼성전자</a:t>
            </a:r>
            <a:endParaRPr lang="en-US" altLang="ko-KR" dirty="0"/>
          </a:p>
        </c:rich>
      </c:tx>
      <c:layout>
        <c:manualLayout>
          <c:xMode val="edge"/>
          <c:yMode val="edge"/>
          <c:x val="0.34193691860026842"/>
          <c:y val="3.790790170809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mm"월"\ dd"일"</c:formatCode>
                <c:ptCount val="4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16-4182-8B59-35A8F95E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1331183"/>
        <c:axId val="1461314127"/>
      </c:lineChart>
      <c:dateAx>
        <c:axId val="1461331183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1314127"/>
        <c:crosses val="autoZero"/>
        <c:auto val="1"/>
        <c:lblOffset val="100"/>
        <c:baseTimeUnit val="days"/>
      </c:dateAx>
      <c:valAx>
        <c:axId val="146131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133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FBE23-6F5D-408F-80A4-CB3532A89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5C8740-8ECB-4F46-BF8F-600189A8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914BA-CE6B-4D3E-A10B-51E7C745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D1FE9-25B4-4472-9405-49940460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38A91-0181-4386-9007-FB304510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8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6207-9EB7-44CD-878F-C8B4154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D3CF9-DB62-4F1C-8F77-28EFA075C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B605A-3032-4CF7-B14A-C9DC6393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F597-7CF1-41DD-98FD-6616694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7D47-1ADC-4ECB-8F6E-B56DFD3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E8B26-E84D-45B1-9BC3-553B7AA44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29175-2868-42C4-B783-29A02415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2FAD6-1FB9-4061-B631-0016EB46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82DA-9ED2-439F-99BF-460C2E91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DCF59-94DD-41E2-A9F6-10682A7C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2DEA2-9D09-403D-AC87-68700392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D996F-A789-47F9-9B45-7B82BCBA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CDF62-B12E-40CB-A7F3-8B963F95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172A-CA70-41EE-8081-50F23F23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506A9-4201-4602-91FB-B08196A8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D7C09-7208-4692-85D9-977FFC9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FCE7-2496-4390-9806-240E4E68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223C-395B-4273-BDAC-0965892B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3696-7BDD-4AAC-8065-FBE3F67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13D8A-AF04-4424-B393-43BA5ED3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17C16-90D3-4AAA-906D-EE13A777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CF8E6-29F8-4465-B100-C8714ACF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51886-00BD-4C44-9029-990DEE66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E08FF-9961-4CCA-A1AE-DFA18406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E85533-0283-4637-9243-E1B136D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3A19-8F71-4ED6-AF23-50E49A3F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9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A8132-E493-447E-8E4F-0DA00A62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D5E69-3FFC-4BD9-BD77-B223F2A27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586FC-DDA6-4731-83BA-8A946325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E664F2-2338-4E5E-89BE-894F3628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D741F-C8A7-4342-8AD9-B71E1A745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1BAC1A-EA01-48E7-85D5-DE6CF7D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0B5B79-9264-411D-8877-EFD82B4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9357C-FBFD-4826-BF5B-571AFC47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0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0821E-17C0-4B0A-8C24-3CCCBABC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FA7854-7035-432B-AA12-294698E7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44FF3-D32E-4F01-A8B6-A37D5ADC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DB397D-21C6-486C-99D3-D86FD2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4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F1175-FDD7-4AB9-932A-A8CDF56C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B80F81-69F9-45FF-AAD3-717695A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D2458-6970-4088-B94C-E71D57B0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D0B2-03A9-433C-B4B2-B8CE3957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DAE53-7E5C-4295-8EB8-2A5FC2C6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DA96A-6E47-4805-B332-9F715D02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5DCA3-7353-4B57-A887-E0DF2B10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955F3-0F8A-4E2F-8993-810BE50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30EA-7286-4D5B-A99D-896954FB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0668-26AB-4C05-89B0-AF63899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0FBA4D-ABBC-47BC-B8EB-4F62C2B47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2BD4-F490-4A6F-B1D8-6E904DBF9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0BA16-A49E-4A1F-86CC-7269B1A1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DFC3C-DF04-4A4F-B967-20707BCA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CD9A1-1517-4D44-A204-09C12FB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B4524-5560-46C8-BF80-AC34B38F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BC92B-EB3B-4985-856D-250AF790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0E08F-97F8-426C-B52E-98D0E205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DBA9-6F2C-4CD1-BCB2-3DD1BF805809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3AB03-A2F2-453D-B94F-40C78FB8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3AA9B-349D-437C-A2EE-68654F99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1A08-BDDB-40A3-B2CD-272B5937B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item/fchart.nhn?code=0059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5FBFFC-93A8-4A83-B930-11102D37D99F}"/>
              </a:ext>
            </a:extLst>
          </p:cNvPr>
          <p:cNvSpPr/>
          <p:nvPr/>
        </p:nvSpPr>
        <p:spPr>
          <a:xfrm>
            <a:off x="645579" y="1427447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229E4-0BD7-4F0D-AD8C-C9BACE38B45A}"/>
              </a:ext>
            </a:extLst>
          </p:cNvPr>
          <p:cNvSpPr/>
          <p:nvPr/>
        </p:nvSpPr>
        <p:spPr>
          <a:xfrm>
            <a:off x="632131" y="1427447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7E699-D22D-4A91-A5C8-65C3DC73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474862"/>
            <a:ext cx="268252" cy="268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8D361-516D-4F75-98D6-A66594E9B02E}"/>
              </a:ext>
            </a:extLst>
          </p:cNvPr>
          <p:cNvSpPr txBox="1"/>
          <p:nvPr/>
        </p:nvSpPr>
        <p:spPr>
          <a:xfrm>
            <a:off x="1364598" y="1442193"/>
            <a:ext cx="21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D3B26-EC9B-4E9E-B620-C9B952C6EBAD}"/>
              </a:ext>
            </a:extLst>
          </p:cNvPr>
          <p:cNvSpPr txBox="1"/>
          <p:nvPr/>
        </p:nvSpPr>
        <p:spPr>
          <a:xfrm>
            <a:off x="685522" y="478564"/>
            <a:ext cx="348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D277A-3155-4721-A1A1-83DAD68CD515}"/>
              </a:ext>
            </a:extLst>
          </p:cNvPr>
          <p:cNvSpPr txBox="1"/>
          <p:nvPr/>
        </p:nvSpPr>
        <p:spPr>
          <a:xfrm>
            <a:off x="4489396" y="1517937"/>
            <a:ext cx="6097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차트 모습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https://finance.naver.com/item/fchart.nhn?code=005930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새로고침</a:t>
            </a:r>
            <a:r>
              <a:rPr lang="ko-KR" altLang="en-US" dirty="0"/>
              <a:t> 버튼 추가</a:t>
            </a:r>
          </a:p>
          <a:p>
            <a:endParaRPr lang="ko-KR" altLang="en-US" dirty="0"/>
          </a:p>
          <a:p>
            <a:r>
              <a:rPr lang="ko-KR" altLang="en-US" dirty="0"/>
              <a:t>페이지를 들어가서 카테고리를 선택하면 자동으로 그래프를 가져온다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실시간으로 확인하려면 </a:t>
            </a:r>
            <a:r>
              <a:rPr lang="ko-KR" altLang="en-US" dirty="0" err="1"/>
              <a:t>새로고침</a:t>
            </a:r>
            <a:r>
              <a:rPr lang="ko-KR" altLang="en-US" dirty="0"/>
              <a:t> 누르면 된다</a:t>
            </a:r>
          </a:p>
          <a:p>
            <a:endParaRPr lang="ko-KR" altLang="en-US" dirty="0"/>
          </a:p>
          <a:p>
            <a:r>
              <a:rPr lang="ko-KR" altLang="en-US" dirty="0"/>
              <a:t>날짜를 터치하면 밑에 상세페이지를 띄운다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해당날짜의 뉴스 헤드라인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endParaRPr lang="ko-KR" altLang="en-US" b="1" dirty="0"/>
          </a:p>
          <a:p>
            <a:r>
              <a:rPr lang="ko-KR" altLang="en-US" dirty="0"/>
              <a:t>일기기록이 </a:t>
            </a:r>
            <a:r>
              <a:rPr lang="ko-KR" altLang="en-US" dirty="0" err="1"/>
              <a:t>있는경우</a:t>
            </a:r>
            <a:r>
              <a:rPr lang="en-US" altLang="ko-KR" dirty="0"/>
              <a:t>, </a:t>
            </a:r>
            <a:r>
              <a:rPr lang="ko-KR" altLang="en-US" dirty="0"/>
              <a:t>아래에 일기 링크도 띄운다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BB51C0D-BADC-4DCF-81A2-C900D6F968E1}"/>
              </a:ext>
            </a:extLst>
          </p:cNvPr>
          <p:cNvSpPr/>
          <p:nvPr/>
        </p:nvSpPr>
        <p:spPr>
          <a:xfrm>
            <a:off x="3426411" y="2176488"/>
            <a:ext cx="206004" cy="2082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22D0B-8360-45F9-8EE5-0DAFB7F5173D}"/>
              </a:ext>
            </a:extLst>
          </p:cNvPr>
          <p:cNvSpPr txBox="1"/>
          <p:nvPr/>
        </p:nvSpPr>
        <p:spPr>
          <a:xfrm>
            <a:off x="685522" y="894860"/>
            <a:ext cx="9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페이지의 목적은 차트를 보면서</a:t>
            </a:r>
            <a:r>
              <a:rPr lang="en-US" altLang="ko-KR" dirty="0"/>
              <a:t> </a:t>
            </a:r>
            <a:r>
              <a:rPr lang="ko-KR" altLang="en-US" dirty="0"/>
              <a:t>일기내용과 비교하거나</a:t>
            </a:r>
            <a:r>
              <a:rPr lang="en-US" altLang="ko-KR" dirty="0"/>
              <a:t>, </a:t>
            </a:r>
            <a:r>
              <a:rPr lang="ko-KR" altLang="en-US" dirty="0"/>
              <a:t>해당날짜의 뉴스를 보기 위함이다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C8BECCAB-E852-416D-A94A-012BF0E03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750226"/>
              </p:ext>
            </p:extLst>
          </p:nvPr>
        </p:nvGraphicFramePr>
        <p:xfrm>
          <a:off x="997198" y="2300754"/>
          <a:ext cx="2653080" cy="268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16F85FF-7A9C-4D6F-9139-23DC48D54ADF}"/>
              </a:ext>
            </a:extLst>
          </p:cNvPr>
          <p:cNvSpPr txBox="1"/>
          <p:nvPr/>
        </p:nvSpPr>
        <p:spPr>
          <a:xfrm>
            <a:off x="1082964" y="5055268"/>
            <a:ext cx="2653080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8</a:t>
            </a:r>
            <a:r>
              <a:rPr lang="ko-KR" altLang="en-US" sz="900" dirty="0">
                <a:solidFill>
                  <a:schemeClr val="bg1"/>
                </a:solidFill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</a:rPr>
              <a:t>1</a:t>
            </a:r>
            <a:r>
              <a:rPr lang="ko-KR" altLang="en-US" sz="900" dirty="0">
                <a:solidFill>
                  <a:schemeClr val="bg1"/>
                </a:solidFill>
              </a:rPr>
              <a:t>일의 뉴스 및 일기기록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뉴스</a:t>
            </a:r>
            <a:r>
              <a:rPr lang="en-US" altLang="ko-KR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>
                <a:solidFill>
                  <a:schemeClr val="bg1"/>
                </a:solidFill>
              </a:rPr>
              <a:t>헤드라인 </a:t>
            </a:r>
            <a:r>
              <a:rPr lang="ko-KR" altLang="en-US" sz="900" dirty="0" err="1">
                <a:solidFill>
                  <a:schemeClr val="bg1"/>
                </a:solidFill>
              </a:rPr>
              <a:t>크롤링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일기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링크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82B5DC-6288-4A21-9BAB-0BAFF772C1CA}"/>
              </a:ext>
            </a:extLst>
          </p:cNvPr>
          <p:cNvSpPr/>
          <p:nvPr/>
        </p:nvSpPr>
        <p:spPr>
          <a:xfrm>
            <a:off x="1444914" y="4406639"/>
            <a:ext cx="41563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3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윤성광</dc:creator>
  <cp:lastModifiedBy>윤성광</cp:lastModifiedBy>
  <cp:revision>2</cp:revision>
  <dcterms:created xsi:type="dcterms:W3CDTF">2021-08-21T04:26:33Z</dcterms:created>
  <dcterms:modified xsi:type="dcterms:W3CDTF">2021-08-21T05:00:38Z</dcterms:modified>
</cp:coreProperties>
</file>