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信息学院暑期编程能力实践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573145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楷体" panose="02010609060101010101" charset="-122"/>
                <a:ea typeface="楷体" panose="02010609060101010101" charset="-122"/>
                <a:cs typeface="+mn-cs"/>
              </a:rPr>
              <a:t>第二阶段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zh-CN" sz="3200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购物管理系统开发</a:t>
            </a:r>
            <a:endParaRPr lang="zh-CN" altLang="zh-CN" sz="3200" b="1" kern="1200" baseline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软件调试三板斧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、设置断点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、单步运行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、观察变量的值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软件调试参考资料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</a:rPr>
              <a:t>idea</a:t>
            </a:r>
            <a:r>
              <a:rPr lang="zh-CN" altLang="en-US">
                <a:solidFill>
                  <a:srgbClr val="C00000"/>
                </a:solidFill>
              </a:rPr>
              <a:t>调试技巧</a:t>
            </a:r>
            <a:endParaRPr lang="zh-CN" altLang="en-US"/>
          </a:p>
          <a:p>
            <a:r>
              <a:rPr lang="zh-CN" altLang="en-US"/>
              <a:t>https://b23.tv/Iv6pYs?share_medium=android&amp;share_source=qq&amp;bbid=XYE25E5EC411ABDF7202652CB1853C2911687&amp;ts=1626529918336</a:t>
            </a:r>
            <a:endParaRPr lang="zh-CN" altLang="en-US"/>
          </a:p>
          <a:p>
            <a:r>
              <a:rPr lang="en-US" altLang="zh-CN">
                <a:solidFill>
                  <a:srgbClr val="C00000"/>
                </a:solidFill>
              </a:rPr>
              <a:t>IDEA</a:t>
            </a:r>
            <a:r>
              <a:rPr lang="zh-CN" altLang="en-US">
                <a:solidFill>
                  <a:srgbClr val="C00000"/>
                </a:solidFill>
              </a:rPr>
              <a:t>教程</a:t>
            </a:r>
            <a:endParaRPr lang="zh-CN" altLang="en-US"/>
          </a:p>
          <a:p>
            <a:r>
              <a:rPr lang="zh-CN" altLang="en-US"/>
              <a:t>https://b23.tv/vYBCnX?share_medium=android&amp;share_source=qq&amp;bbid=XYE25E5EC411ABDF7202652CB1853C2911687&amp;ts=1626529965946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924493"/>
            <a:ext cx="8229600" cy="1143000"/>
          </a:xfrm>
        </p:spPr>
        <p:txBody>
          <a:bodyPr/>
          <a:p>
            <a:r>
              <a:rPr lang="en-US" altLang="zh-CN"/>
              <a:t>Let’s Go!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zh-CN"/>
              <a:t>购物管理系统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/>
              <a:t>Just do it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购物管理系统</a:t>
            </a:r>
            <a:endParaRPr lang="zh-CN" altLang="en-US"/>
          </a:p>
        </p:txBody>
      </p:sp>
      <p:pic>
        <p:nvPicPr>
          <p:cNvPr id="4" name="图片 3" descr="系统组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556385"/>
            <a:ext cx="3918585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购物管理系统</a:t>
            </a:r>
            <a:endParaRPr lang="zh-CN" altLang="en-US"/>
          </a:p>
        </p:txBody>
      </p:sp>
      <p:pic>
        <p:nvPicPr>
          <p:cNvPr id="3" name="图片 2" descr="管理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196340"/>
            <a:ext cx="5227955" cy="5636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购物管理系统</a:t>
            </a:r>
            <a:endParaRPr lang="zh-CN" altLang="en-US"/>
          </a:p>
        </p:txBody>
      </p:sp>
      <p:pic>
        <p:nvPicPr>
          <p:cNvPr id="4" name="图片 3" descr="购物系统-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556385"/>
            <a:ext cx="5074920" cy="502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功能实现要求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1、有一定的容错能力（鲁棒性好）。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2、符合基本的编码规范。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、可以只用终端Console来实现，也可以用</a:t>
            </a:r>
            <a:r>
              <a:rPr lang="en-US" altLang="zh-CN">
                <a:solidFill>
                  <a:srgbClr val="FF0000"/>
                </a:solidFill>
              </a:rPr>
              <a:t>GUI</a:t>
            </a:r>
            <a:r>
              <a:rPr lang="zh-CN" altLang="en-US">
                <a:solidFill>
                  <a:srgbClr val="FF0000"/>
                </a:solidFill>
              </a:rPr>
              <a:t>方式。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、允许在基本功能的基础上扩展更多的功能。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基本编码规范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（1）</a:t>
            </a:r>
            <a:r>
              <a:rPr lang="zh-CN" altLang="en-US">
                <a:solidFill>
                  <a:srgbClr val="C00000"/>
                </a:solidFill>
              </a:rPr>
              <a:t>代码对齐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对齐</a:t>
            </a:r>
            <a:r>
              <a:rPr lang="zh-CN" altLang="en-US">
                <a:solidFill>
                  <a:srgbClr val="C00000"/>
                </a:solidFill>
              </a:rPr>
              <a:t>对齐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）除非是循环变量，不要用单字母，无意义的单词等做变量名（</a:t>
            </a:r>
            <a:r>
              <a:rPr lang="en-US" altLang="zh-CN"/>
              <a:t>a,b,c,a1,a2.....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C00000"/>
                </a:solidFill>
              </a:rPr>
              <a:t>类名、变量名、方法名不要用汉字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）类名大写字母开头（例如：</a:t>
            </a:r>
            <a:r>
              <a:rPr lang="en-US" altLang="zh-CN"/>
              <a:t>User</a:t>
            </a:r>
            <a:r>
              <a:rPr lang="zh-CN" altLang="en-US"/>
              <a:t>），其余字母均为小写，变量名和方法名小写字母开头，第一个单词全小写、其他单词首字母大写，其余字母小写。例如：</a:t>
            </a:r>
            <a:r>
              <a:rPr lang="en-US" altLang="zh-CN">
                <a:sym typeface="+mn-ea"/>
              </a:rPr>
              <a:t>price</a:t>
            </a:r>
            <a:r>
              <a:rPr lang="zh-CN" altLang="en-US">
                <a:sym typeface="+mn-ea"/>
              </a:rPr>
              <a:t>、</a:t>
            </a:r>
            <a:r>
              <a:rPr lang="en-US" altLang="zh-CN"/>
              <a:t>setName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编码规范进阶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Java基础——java代码规范详细版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https://blog.csdn.net/qq_34869143/article/details/94554253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Java编码规范总结（腾讯+阿里）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https://blog.csdn.net/pursue_vip/article/details/89890672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阿里巴巴Java开发手册v1.4.0（详尽版）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https://developer.aliyun.com/article/69327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软件调试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程序运行的两种模式：正常运行</a:t>
            </a:r>
            <a:r>
              <a:rPr lang="en-US" altLang="zh-CN"/>
              <a:t>+</a:t>
            </a:r>
            <a:r>
              <a:rPr lang="zh-CN" altLang="en-US"/>
              <a:t>调试运行</a:t>
            </a:r>
            <a:endParaRPr lang="zh-CN" altLang="en-US"/>
          </a:p>
          <a:p>
            <a:r>
              <a:rPr lang="zh-CN" altLang="en-US"/>
              <a:t>调试（</a:t>
            </a:r>
            <a:r>
              <a:rPr lang="en-US" altLang="zh-CN"/>
              <a:t>debug</a:t>
            </a:r>
            <a:r>
              <a:rPr lang="zh-CN" altLang="en-US"/>
              <a:t>）有什么用？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演示</Application>
  <PresentationFormat/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默认设计模板</vt:lpstr>
      <vt:lpstr>1_默认设计模板</vt:lpstr>
      <vt:lpstr>信息学院暑期编程能力实践</vt:lpstr>
      <vt:lpstr>购物管理系统</vt:lpstr>
      <vt:lpstr>购物管理系统</vt:lpstr>
      <vt:lpstr>购物管理系统</vt:lpstr>
      <vt:lpstr>购物管理系统</vt:lpstr>
      <vt:lpstr>功能实现要求</vt:lpstr>
      <vt:lpstr>基本编码规范</vt:lpstr>
      <vt:lpstr>编码规范进阶</vt:lpstr>
      <vt:lpstr>软件调试</vt:lpstr>
      <vt:lpstr>软件调试三板斧</vt:lpstr>
      <vt:lpstr>软件调试参考资料</vt:lpstr>
      <vt:lpstr>Let’s Go!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信息学院暑期编程能力实践</dc:title>
  <dc:creator>于飞</dc:creator>
  <cp:lastModifiedBy>feiyu</cp:lastModifiedBy>
  <cp:revision>17</cp:revision>
  <dcterms:created xsi:type="dcterms:W3CDTF">2021-07-17T13:15:00Z</dcterms:created>
  <dcterms:modified xsi:type="dcterms:W3CDTF">2021-07-17T13:57:25Z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A4C78859405C4CD1B17E272BFBDDC62A</vt:lpwstr>
  </property>
</Properties>
</file>