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4"/>
  </p:notesMasterIdLst>
  <p:sldIdLst>
    <p:sldId id="258" r:id="rId2"/>
    <p:sldId id="262" r:id="rId3"/>
  </p:sldIdLst>
  <p:sldSz cx="18288000" cy="10287000"/>
  <p:notesSz cx="6858000" cy="9144000"/>
  <p:embeddedFontLst>
    <p:embeddedFont>
      <p:font typeface="Montserrat" panose="00000500000000000000" pitchFamily="2" charset="0"/>
      <p:regular r:id="rId5"/>
      <p:bold r:id="rId6"/>
      <p:italic r:id="rId7"/>
      <p:boldItalic r:id="rId8"/>
    </p:embeddedFont>
    <p:embeddedFont>
      <p:font typeface="Rubik" panose="020B0604020202020204" charset="-79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6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subTitle" idx="1"/>
          </p:nvPr>
        </p:nvSpPr>
        <p:spPr>
          <a:xfrm>
            <a:off x="5943600" y="4267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ubik"/>
              <a:buNone/>
              <a:defRPr sz="800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5029200" y="42017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5150163" y="5892938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004873"/>
              </a:buClr>
              <a:buSzPts val="8000"/>
              <a:buFont typeface="Rubik"/>
              <a:buNone/>
              <a:defRPr sz="8000" i="0" u="none" strike="noStrike" cap="none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1"/>
          </p:nvPr>
        </p:nvSpPr>
        <p:spPr>
          <a:xfrm>
            <a:off x="3933075" y="4431975"/>
            <a:ext cx="5114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body" idx="2"/>
          </p:nvPr>
        </p:nvSpPr>
        <p:spPr>
          <a:xfrm>
            <a:off x="9240524" y="4431975"/>
            <a:ext cx="5114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519150" y="4466000"/>
            <a:ext cx="55227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marL="1371600" lvl="2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2"/>
          </p:nvPr>
        </p:nvSpPr>
        <p:spPr>
          <a:xfrm>
            <a:off x="9243758" y="4466000"/>
            <a:ext cx="5525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marL="1371600" lvl="2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9647388" y="5013425"/>
            <a:ext cx="5111700" cy="4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marL="1371600" lvl="2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2"/>
          </p:nvPr>
        </p:nvSpPr>
        <p:spPr>
          <a:xfrm>
            <a:off x="3528913" y="5013425"/>
            <a:ext cx="5906100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004873"/>
              </a:buClr>
              <a:buSzPts val="8000"/>
              <a:buFont typeface="Rubik"/>
              <a:buNone/>
              <a:defRPr sz="8000" i="0" u="none" strike="noStrike" cap="none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>
            <a:spLocks noGrp="1"/>
          </p:cNvSpPr>
          <p:nvPr>
            <p:ph type="pic" idx="2"/>
          </p:nvPr>
        </p:nvSpPr>
        <p:spPr>
          <a:xfrm>
            <a:off x="10776688" y="45000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2461613" y="43890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004873"/>
              </a:buClr>
              <a:buSzPts val="8000"/>
              <a:buFont typeface="Rubik"/>
              <a:buNone/>
              <a:defRPr sz="8000" i="0" u="none" strike="noStrike" cap="none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4873"/>
              </a:buClr>
              <a:buSzPts val="8000"/>
              <a:buFont typeface="Rubik"/>
              <a:buNone/>
              <a:defRPr sz="8000" i="0" u="none" strike="noStrike" cap="none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34125" y="40987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64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55600" algn="l" rtl="0">
              <a:spcBef>
                <a:spcPts val="56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–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–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»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3"/>
          <p:cNvGrpSpPr/>
          <p:nvPr/>
        </p:nvGrpSpPr>
        <p:grpSpPr>
          <a:xfrm>
            <a:off x="1028700" y="2884697"/>
            <a:ext cx="6225679" cy="6225679"/>
            <a:chOff x="0" y="0"/>
            <a:chExt cx="812800" cy="812800"/>
          </a:xfrm>
        </p:grpSpPr>
        <p:sp>
          <p:nvSpPr>
            <p:cNvPr id="162" name="Google Shape;162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9BBBB"/>
            </a:solidFill>
            <a:ln w="4762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375" tIns="39375" rIns="39375" bIns="39375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4" name="Google Shape;16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200" y="2468575"/>
            <a:ext cx="7107101" cy="7107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13"/>
          <p:cNvGrpSpPr/>
          <p:nvPr/>
        </p:nvGrpSpPr>
        <p:grpSpPr>
          <a:xfrm>
            <a:off x="2476704" y="4430116"/>
            <a:ext cx="3134841" cy="3134841"/>
            <a:chOff x="0" y="0"/>
            <a:chExt cx="812800" cy="812800"/>
          </a:xfrm>
        </p:grpSpPr>
        <p:sp>
          <p:nvSpPr>
            <p:cNvPr id="166" name="Google Shape;166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25" tIns="34225" rIns="34225" bIns="34225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13"/>
          <p:cNvGrpSpPr/>
          <p:nvPr/>
        </p:nvGrpSpPr>
        <p:grpSpPr>
          <a:xfrm>
            <a:off x="2793728" y="2624038"/>
            <a:ext cx="14127140" cy="6547587"/>
            <a:chOff x="0" y="-192881"/>
            <a:chExt cx="18836187" cy="8730116"/>
          </a:xfrm>
        </p:grpSpPr>
        <p:grpSp>
          <p:nvGrpSpPr>
            <p:cNvPr id="169" name="Google Shape;169;p13"/>
            <p:cNvGrpSpPr/>
            <p:nvPr/>
          </p:nvGrpSpPr>
          <p:grpSpPr>
            <a:xfrm>
              <a:off x="8442123" y="-192881"/>
              <a:ext cx="9635597" cy="2802146"/>
              <a:chOff x="0" y="-38100"/>
              <a:chExt cx="1903328" cy="553510"/>
            </a:xfrm>
          </p:grpSpPr>
          <p:sp>
            <p:nvSpPr>
              <p:cNvPr id="170" name="Google Shape;170;p13"/>
              <p:cNvSpPr/>
              <p:nvPr/>
            </p:nvSpPr>
            <p:spPr>
              <a:xfrm>
                <a:off x="0" y="0"/>
                <a:ext cx="1903328" cy="515410"/>
              </a:xfrm>
              <a:custGeom>
                <a:avLst/>
                <a:gdLst/>
                <a:ahLst/>
                <a:cxnLst/>
                <a:rect l="l" t="t" r="r" b="b"/>
                <a:pathLst>
                  <a:path w="1903328" h="515410" extrusionOk="0">
                    <a:moveTo>
                      <a:pt x="54636" y="0"/>
                    </a:moveTo>
                    <a:lnTo>
                      <a:pt x="1848692" y="0"/>
                    </a:lnTo>
                    <a:cubicBezTo>
                      <a:pt x="1863182" y="0"/>
                      <a:pt x="1877079" y="5756"/>
                      <a:pt x="1887325" y="16003"/>
                    </a:cubicBezTo>
                    <a:cubicBezTo>
                      <a:pt x="1897572" y="26249"/>
                      <a:pt x="1903328" y="40146"/>
                      <a:pt x="1903328" y="54636"/>
                    </a:cubicBezTo>
                    <a:lnTo>
                      <a:pt x="1903328" y="460774"/>
                    </a:lnTo>
                    <a:cubicBezTo>
                      <a:pt x="1903328" y="475265"/>
                      <a:pt x="1897572" y="489162"/>
                      <a:pt x="1887325" y="499408"/>
                    </a:cubicBezTo>
                    <a:cubicBezTo>
                      <a:pt x="1877079" y="509654"/>
                      <a:pt x="1863182" y="515410"/>
                      <a:pt x="1848692" y="515410"/>
                    </a:cubicBezTo>
                    <a:lnTo>
                      <a:pt x="54636" y="515410"/>
                    </a:lnTo>
                    <a:cubicBezTo>
                      <a:pt x="24461" y="515410"/>
                      <a:pt x="0" y="490949"/>
                      <a:pt x="0" y="460774"/>
                    </a:cubicBezTo>
                    <a:lnTo>
                      <a:pt x="0" y="54636"/>
                    </a:lnTo>
                    <a:cubicBezTo>
                      <a:pt x="0" y="40146"/>
                      <a:pt x="5756" y="26249"/>
                      <a:pt x="16003" y="16003"/>
                    </a:cubicBezTo>
                    <a:cubicBezTo>
                      <a:pt x="26249" y="5756"/>
                      <a:pt x="40146" y="0"/>
                      <a:pt x="54636" y="0"/>
                    </a:cubicBezTo>
                    <a:close/>
                  </a:path>
                </a:pathLst>
              </a:custGeom>
              <a:solidFill>
                <a:srgbClr val="87C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3"/>
              <p:cNvSpPr txBox="1"/>
              <p:nvPr/>
            </p:nvSpPr>
            <p:spPr>
              <a:xfrm>
                <a:off x="0" y="-38100"/>
                <a:ext cx="1903328" cy="5535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13"/>
            <p:cNvGrpSpPr/>
            <p:nvPr/>
          </p:nvGrpSpPr>
          <p:grpSpPr>
            <a:xfrm>
              <a:off x="16226922" y="0"/>
              <a:ext cx="2609265" cy="2609265"/>
              <a:chOff x="0" y="0"/>
              <a:chExt cx="812800" cy="812800"/>
            </a:xfrm>
          </p:grpSpPr>
          <p:sp>
            <p:nvSpPr>
              <p:cNvPr id="173" name="Google Shape;17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175;p13"/>
            <p:cNvGrpSpPr/>
            <p:nvPr/>
          </p:nvGrpSpPr>
          <p:grpSpPr>
            <a:xfrm>
              <a:off x="8441629" y="1052161"/>
              <a:ext cx="9413483" cy="1595204"/>
              <a:chOff x="0" y="-38100"/>
              <a:chExt cx="1859453" cy="315102"/>
            </a:xfrm>
          </p:grpSpPr>
          <p:sp>
            <p:nvSpPr>
              <p:cNvPr id="176" name="Google Shape;176;p13"/>
              <p:cNvSpPr/>
              <p:nvPr/>
            </p:nvSpPr>
            <p:spPr>
              <a:xfrm>
                <a:off x="0" y="0"/>
                <a:ext cx="1859453" cy="277002"/>
              </a:xfrm>
              <a:custGeom>
                <a:avLst/>
                <a:gdLst/>
                <a:ahLst/>
                <a:cxnLst/>
                <a:rect l="l" t="t" r="r" b="b"/>
                <a:pathLst>
                  <a:path w="1859453" h="277002" extrusionOk="0">
                    <a:moveTo>
                      <a:pt x="30704" y="0"/>
                    </a:moveTo>
                    <a:lnTo>
                      <a:pt x="1828749" y="0"/>
                    </a:lnTo>
                    <a:cubicBezTo>
                      <a:pt x="1845707" y="0"/>
                      <a:pt x="1859453" y="13747"/>
                      <a:pt x="1859453" y="30704"/>
                    </a:cubicBezTo>
                    <a:lnTo>
                      <a:pt x="1859453" y="246298"/>
                    </a:lnTo>
                    <a:cubicBezTo>
                      <a:pt x="1859453" y="263255"/>
                      <a:pt x="1845707" y="277002"/>
                      <a:pt x="1828749" y="277002"/>
                    </a:cubicBezTo>
                    <a:lnTo>
                      <a:pt x="30704" y="277002"/>
                    </a:lnTo>
                    <a:cubicBezTo>
                      <a:pt x="13747" y="277002"/>
                      <a:pt x="0" y="263255"/>
                      <a:pt x="0" y="246298"/>
                    </a:cubicBezTo>
                    <a:lnTo>
                      <a:pt x="0" y="30704"/>
                    </a:lnTo>
                    <a:cubicBezTo>
                      <a:pt x="0" y="13747"/>
                      <a:pt x="13747" y="0"/>
                      <a:pt x="30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 txBox="1"/>
              <p:nvPr/>
            </p:nvSpPr>
            <p:spPr>
              <a:xfrm>
                <a:off x="0" y="-38100"/>
                <a:ext cx="1859453" cy="315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" name="Google Shape;178;p13"/>
            <p:cNvGrpSpPr/>
            <p:nvPr/>
          </p:nvGrpSpPr>
          <p:grpSpPr>
            <a:xfrm>
              <a:off x="16475935" y="249012"/>
              <a:ext cx="2111240" cy="2111240"/>
              <a:chOff x="0" y="0"/>
              <a:chExt cx="812800" cy="812800"/>
            </a:xfrm>
          </p:grpSpPr>
          <p:sp>
            <p:nvSpPr>
              <p:cNvPr id="179" name="Google Shape;179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7C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3"/>
            <p:cNvGrpSpPr/>
            <p:nvPr/>
          </p:nvGrpSpPr>
          <p:grpSpPr>
            <a:xfrm>
              <a:off x="0" y="2637921"/>
              <a:ext cx="3334391" cy="3334391"/>
              <a:chOff x="0" y="0"/>
              <a:chExt cx="812800" cy="812800"/>
            </a:xfrm>
          </p:grpSpPr>
          <p:sp>
            <p:nvSpPr>
              <p:cNvPr id="182" name="Google Shape;182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48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84" name="Google Shape;184;p13"/>
            <p:cNvCxnSpPr/>
            <p:nvPr/>
          </p:nvCxnSpPr>
          <p:spPr>
            <a:xfrm>
              <a:off x="3452945" y="1349167"/>
              <a:ext cx="4989178" cy="0"/>
            </a:xfrm>
            <a:prstGeom prst="straightConnector1">
              <a:avLst/>
            </a:prstGeom>
            <a:noFill/>
            <a:ln w="330200" cap="flat" cmpd="sng">
              <a:solidFill>
                <a:srgbClr val="87C0D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" name="Google Shape;185;p13"/>
            <p:cNvCxnSpPr/>
            <p:nvPr/>
          </p:nvCxnSpPr>
          <p:spPr>
            <a:xfrm rot="10800000" flipH="1">
              <a:off x="4227196" y="4307301"/>
              <a:ext cx="4519200" cy="24900"/>
            </a:xfrm>
            <a:prstGeom prst="straightConnector1">
              <a:avLst/>
            </a:prstGeom>
            <a:noFill/>
            <a:ln w="330200" cap="flat" cmpd="sng">
              <a:solidFill>
                <a:srgbClr val="FBAF6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86" name="Google Shape;186;p13"/>
            <p:cNvGrpSpPr/>
            <p:nvPr/>
          </p:nvGrpSpPr>
          <p:grpSpPr>
            <a:xfrm>
              <a:off x="8442123" y="2771984"/>
              <a:ext cx="9635597" cy="2802146"/>
              <a:chOff x="0" y="-38100"/>
              <a:chExt cx="1903328" cy="553510"/>
            </a:xfrm>
          </p:grpSpPr>
          <p:sp>
            <p:nvSpPr>
              <p:cNvPr id="187" name="Google Shape;187;p13"/>
              <p:cNvSpPr/>
              <p:nvPr/>
            </p:nvSpPr>
            <p:spPr>
              <a:xfrm>
                <a:off x="0" y="0"/>
                <a:ext cx="1903328" cy="515410"/>
              </a:xfrm>
              <a:custGeom>
                <a:avLst/>
                <a:gdLst/>
                <a:ahLst/>
                <a:cxnLst/>
                <a:rect l="l" t="t" r="r" b="b"/>
                <a:pathLst>
                  <a:path w="1903328" h="515410" extrusionOk="0">
                    <a:moveTo>
                      <a:pt x="54636" y="0"/>
                    </a:moveTo>
                    <a:lnTo>
                      <a:pt x="1848692" y="0"/>
                    </a:lnTo>
                    <a:cubicBezTo>
                      <a:pt x="1863182" y="0"/>
                      <a:pt x="1877079" y="5756"/>
                      <a:pt x="1887325" y="16003"/>
                    </a:cubicBezTo>
                    <a:cubicBezTo>
                      <a:pt x="1897572" y="26249"/>
                      <a:pt x="1903328" y="40146"/>
                      <a:pt x="1903328" y="54636"/>
                    </a:cubicBezTo>
                    <a:lnTo>
                      <a:pt x="1903328" y="460774"/>
                    </a:lnTo>
                    <a:cubicBezTo>
                      <a:pt x="1903328" y="475265"/>
                      <a:pt x="1897572" y="489162"/>
                      <a:pt x="1887325" y="499408"/>
                    </a:cubicBezTo>
                    <a:cubicBezTo>
                      <a:pt x="1877079" y="509654"/>
                      <a:pt x="1863182" y="515410"/>
                      <a:pt x="1848692" y="515410"/>
                    </a:cubicBezTo>
                    <a:lnTo>
                      <a:pt x="54636" y="515410"/>
                    </a:lnTo>
                    <a:cubicBezTo>
                      <a:pt x="24461" y="515410"/>
                      <a:pt x="0" y="490949"/>
                      <a:pt x="0" y="460774"/>
                    </a:cubicBezTo>
                    <a:lnTo>
                      <a:pt x="0" y="54636"/>
                    </a:lnTo>
                    <a:cubicBezTo>
                      <a:pt x="0" y="40146"/>
                      <a:pt x="5756" y="26249"/>
                      <a:pt x="16003" y="16003"/>
                    </a:cubicBezTo>
                    <a:cubicBezTo>
                      <a:pt x="26249" y="5756"/>
                      <a:pt x="40146" y="0"/>
                      <a:pt x="54636" y="0"/>
                    </a:cubicBezTo>
                    <a:close/>
                  </a:path>
                </a:pathLst>
              </a:custGeom>
              <a:solidFill>
                <a:srgbClr val="FFB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3"/>
              <p:cNvSpPr txBox="1"/>
              <p:nvPr/>
            </p:nvSpPr>
            <p:spPr>
              <a:xfrm>
                <a:off x="0" y="-38100"/>
                <a:ext cx="1903328" cy="5535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" name="Google Shape;189;p13"/>
            <p:cNvGrpSpPr/>
            <p:nvPr/>
          </p:nvGrpSpPr>
          <p:grpSpPr>
            <a:xfrm>
              <a:off x="8441629" y="3978046"/>
              <a:ext cx="9413483" cy="1595204"/>
              <a:chOff x="0" y="-38100"/>
              <a:chExt cx="1859453" cy="315102"/>
            </a:xfrm>
          </p:grpSpPr>
          <p:sp>
            <p:nvSpPr>
              <p:cNvPr id="190" name="Google Shape;190;p13"/>
              <p:cNvSpPr/>
              <p:nvPr/>
            </p:nvSpPr>
            <p:spPr>
              <a:xfrm>
                <a:off x="0" y="0"/>
                <a:ext cx="1859453" cy="277002"/>
              </a:xfrm>
              <a:custGeom>
                <a:avLst/>
                <a:gdLst/>
                <a:ahLst/>
                <a:cxnLst/>
                <a:rect l="l" t="t" r="r" b="b"/>
                <a:pathLst>
                  <a:path w="1859453" h="277002" extrusionOk="0">
                    <a:moveTo>
                      <a:pt x="30704" y="0"/>
                    </a:moveTo>
                    <a:lnTo>
                      <a:pt x="1828749" y="0"/>
                    </a:lnTo>
                    <a:cubicBezTo>
                      <a:pt x="1845707" y="0"/>
                      <a:pt x="1859453" y="13747"/>
                      <a:pt x="1859453" y="30704"/>
                    </a:cubicBezTo>
                    <a:lnTo>
                      <a:pt x="1859453" y="246298"/>
                    </a:lnTo>
                    <a:cubicBezTo>
                      <a:pt x="1859453" y="263255"/>
                      <a:pt x="1845707" y="277002"/>
                      <a:pt x="1828749" y="277002"/>
                    </a:cubicBezTo>
                    <a:lnTo>
                      <a:pt x="30704" y="277002"/>
                    </a:lnTo>
                    <a:cubicBezTo>
                      <a:pt x="13747" y="277002"/>
                      <a:pt x="0" y="263255"/>
                      <a:pt x="0" y="246298"/>
                    </a:cubicBezTo>
                    <a:lnTo>
                      <a:pt x="0" y="30704"/>
                    </a:lnTo>
                    <a:cubicBezTo>
                      <a:pt x="0" y="13747"/>
                      <a:pt x="13747" y="0"/>
                      <a:pt x="30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3"/>
              <p:cNvSpPr txBox="1"/>
              <p:nvPr/>
            </p:nvSpPr>
            <p:spPr>
              <a:xfrm>
                <a:off x="0" y="-38100"/>
                <a:ext cx="1859453" cy="315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" name="Google Shape;192;p13"/>
            <p:cNvGrpSpPr/>
            <p:nvPr/>
          </p:nvGrpSpPr>
          <p:grpSpPr>
            <a:xfrm>
              <a:off x="16226922" y="2964865"/>
              <a:ext cx="2609265" cy="2609265"/>
              <a:chOff x="0" y="0"/>
              <a:chExt cx="812800" cy="812800"/>
            </a:xfrm>
          </p:grpSpPr>
          <p:sp>
            <p:nvSpPr>
              <p:cNvPr id="193" name="Google Shape;19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Google Shape;195;p13"/>
            <p:cNvGrpSpPr/>
            <p:nvPr/>
          </p:nvGrpSpPr>
          <p:grpSpPr>
            <a:xfrm>
              <a:off x="16475935" y="3213877"/>
              <a:ext cx="2111240" cy="2111240"/>
              <a:chOff x="0" y="0"/>
              <a:chExt cx="812800" cy="812800"/>
            </a:xfrm>
          </p:grpSpPr>
          <p:sp>
            <p:nvSpPr>
              <p:cNvPr id="196" name="Google Shape;19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98" name="Google Shape;198;p13"/>
            <p:cNvCxnSpPr/>
            <p:nvPr/>
          </p:nvCxnSpPr>
          <p:spPr>
            <a:xfrm>
              <a:off x="3452945" y="7232603"/>
              <a:ext cx="4989178" cy="0"/>
            </a:xfrm>
            <a:prstGeom prst="straightConnector1">
              <a:avLst/>
            </a:prstGeom>
            <a:noFill/>
            <a:ln w="330200" cap="flat" cmpd="sng">
              <a:solidFill>
                <a:srgbClr val="FC3433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99" name="Google Shape;199;p13"/>
            <p:cNvGrpSpPr/>
            <p:nvPr/>
          </p:nvGrpSpPr>
          <p:grpSpPr>
            <a:xfrm>
              <a:off x="8442123" y="5735089"/>
              <a:ext cx="9635597" cy="2802146"/>
              <a:chOff x="0" y="-38100"/>
              <a:chExt cx="1903328" cy="553510"/>
            </a:xfrm>
          </p:grpSpPr>
          <p:sp>
            <p:nvSpPr>
              <p:cNvPr id="200" name="Google Shape;200;p13"/>
              <p:cNvSpPr/>
              <p:nvPr/>
            </p:nvSpPr>
            <p:spPr>
              <a:xfrm>
                <a:off x="0" y="0"/>
                <a:ext cx="1903328" cy="515410"/>
              </a:xfrm>
              <a:custGeom>
                <a:avLst/>
                <a:gdLst/>
                <a:ahLst/>
                <a:cxnLst/>
                <a:rect l="l" t="t" r="r" b="b"/>
                <a:pathLst>
                  <a:path w="1903328" h="515410" extrusionOk="0">
                    <a:moveTo>
                      <a:pt x="54636" y="0"/>
                    </a:moveTo>
                    <a:lnTo>
                      <a:pt x="1848692" y="0"/>
                    </a:lnTo>
                    <a:cubicBezTo>
                      <a:pt x="1863182" y="0"/>
                      <a:pt x="1877079" y="5756"/>
                      <a:pt x="1887325" y="16003"/>
                    </a:cubicBezTo>
                    <a:cubicBezTo>
                      <a:pt x="1897572" y="26249"/>
                      <a:pt x="1903328" y="40146"/>
                      <a:pt x="1903328" y="54636"/>
                    </a:cubicBezTo>
                    <a:lnTo>
                      <a:pt x="1903328" y="460774"/>
                    </a:lnTo>
                    <a:cubicBezTo>
                      <a:pt x="1903328" y="475265"/>
                      <a:pt x="1897572" y="489162"/>
                      <a:pt x="1887325" y="499408"/>
                    </a:cubicBezTo>
                    <a:cubicBezTo>
                      <a:pt x="1877079" y="509654"/>
                      <a:pt x="1863182" y="515410"/>
                      <a:pt x="1848692" y="515410"/>
                    </a:cubicBezTo>
                    <a:lnTo>
                      <a:pt x="54636" y="515410"/>
                    </a:lnTo>
                    <a:cubicBezTo>
                      <a:pt x="24461" y="515410"/>
                      <a:pt x="0" y="490949"/>
                      <a:pt x="0" y="460774"/>
                    </a:cubicBezTo>
                    <a:lnTo>
                      <a:pt x="0" y="54636"/>
                    </a:lnTo>
                    <a:cubicBezTo>
                      <a:pt x="0" y="40146"/>
                      <a:pt x="5756" y="26249"/>
                      <a:pt x="16003" y="16003"/>
                    </a:cubicBezTo>
                    <a:cubicBezTo>
                      <a:pt x="26249" y="5756"/>
                      <a:pt x="40146" y="0"/>
                      <a:pt x="54636" y="0"/>
                    </a:cubicBezTo>
                    <a:close/>
                  </a:path>
                </a:pathLst>
              </a:custGeom>
              <a:solidFill>
                <a:srgbClr val="FC3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3"/>
              <p:cNvSpPr txBox="1"/>
              <p:nvPr/>
            </p:nvSpPr>
            <p:spPr>
              <a:xfrm>
                <a:off x="0" y="-38100"/>
                <a:ext cx="1903328" cy="5535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" name="Google Shape;202;p13"/>
            <p:cNvGrpSpPr/>
            <p:nvPr/>
          </p:nvGrpSpPr>
          <p:grpSpPr>
            <a:xfrm>
              <a:off x="8441629" y="6942031"/>
              <a:ext cx="9388083" cy="1595204"/>
              <a:chOff x="0" y="-38100"/>
              <a:chExt cx="1854436" cy="315102"/>
            </a:xfrm>
          </p:grpSpPr>
          <p:sp>
            <p:nvSpPr>
              <p:cNvPr id="203" name="Google Shape;203;p13"/>
              <p:cNvSpPr/>
              <p:nvPr/>
            </p:nvSpPr>
            <p:spPr>
              <a:xfrm>
                <a:off x="0" y="0"/>
                <a:ext cx="1854436" cy="277002"/>
              </a:xfrm>
              <a:custGeom>
                <a:avLst/>
                <a:gdLst/>
                <a:ahLst/>
                <a:cxnLst/>
                <a:rect l="l" t="t" r="r" b="b"/>
                <a:pathLst>
                  <a:path w="1854436" h="277002" extrusionOk="0">
                    <a:moveTo>
                      <a:pt x="30787" y="0"/>
                    </a:moveTo>
                    <a:lnTo>
                      <a:pt x="1823649" y="0"/>
                    </a:lnTo>
                    <a:cubicBezTo>
                      <a:pt x="1831814" y="0"/>
                      <a:pt x="1839645" y="3244"/>
                      <a:pt x="1845419" y="9017"/>
                    </a:cubicBezTo>
                    <a:cubicBezTo>
                      <a:pt x="1851192" y="14791"/>
                      <a:pt x="1854436" y="22622"/>
                      <a:pt x="1854436" y="30787"/>
                    </a:cubicBezTo>
                    <a:lnTo>
                      <a:pt x="1854436" y="246215"/>
                    </a:lnTo>
                    <a:cubicBezTo>
                      <a:pt x="1854436" y="263218"/>
                      <a:pt x="1840652" y="277002"/>
                      <a:pt x="1823649" y="277002"/>
                    </a:cubicBezTo>
                    <a:lnTo>
                      <a:pt x="30787" y="277002"/>
                    </a:lnTo>
                    <a:cubicBezTo>
                      <a:pt x="22622" y="277002"/>
                      <a:pt x="14791" y="273758"/>
                      <a:pt x="9017" y="267985"/>
                    </a:cubicBezTo>
                    <a:cubicBezTo>
                      <a:pt x="3244" y="262211"/>
                      <a:pt x="0" y="254380"/>
                      <a:pt x="0" y="246215"/>
                    </a:cubicBezTo>
                    <a:lnTo>
                      <a:pt x="0" y="30787"/>
                    </a:lnTo>
                    <a:cubicBezTo>
                      <a:pt x="0" y="13784"/>
                      <a:pt x="13784" y="0"/>
                      <a:pt x="307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3"/>
              <p:cNvSpPr txBox="1"/>
              <p:nvPr/>
            </p:nvSpPr>
            <p:spPr>
              <a:xfrm>
                <a:off x="0" y="-38100"/>
                <a:ext cx="1854436" cy="315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13"/>
            <p:cNvGrpSpPr/>
            <p:nvPr/>
          </p:nvGrpSpPr>
          <p:grpSpPr>
            <a:xfrm>
              <a:off x="16226922" y="5927970"/>
              <a:ext cx="2609265" cy="2609265"/>
              <a:chOff x="0" y="0"/>
              <a:chExt cx="812800" cy="812800"/>
            </a:xfrm>
          </p:grpSpPr>
          <p:sp>
            <p:nvSpPr>
              <p:cNvPr id="206" name="Google Shape;20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p13"/>
            <p:cNvGrpSpPr/>
            <p:nvPr/>
          </p:nvGrpSpPr>
          <p:grpSpPr>
            <a:xfrm>
              <a:off x="16475935" y="6181970"/>
              <a:ext cx="2111240" cy="2111240"/>
              <a:chOff x="0" y="0"/>
              <a:chExt cx="812800" cy="812800"/>
            </a:xfrm>
          </p:grpSpPr>
          <p:sp>
            <p:nvSpPr>
              <p:cNvPr id="209" name="Google Shape;209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C3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1" name="Google Shape;211;p13"/>
          <p:cNvSpPr txBox="1"/>
          <p:nvPr/>
        </p:nvSpPr>
        <p:spPr>
          <a:xfrm>
            <a:off x="2345606" y="630238"/>
            <a:ext cx="13596789" cy="107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99" b="1" i="0" u="none" strike="noStrike" cap="none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Student Performance</a:t>
            </a:r>
            <a:endParaRPr lang="en-US" dirty="0"/>
          </a:p>
        </p:txBody>
      </p:sp>
      <p:sp>
        <p:nvSpPr>
          <p:cNvPr id="212" name="Google Shape;212;p13"/>
          <p:cNvSpPr txBox="1"/>
          <p:nvPr/>
        </p:nvSpPr>
        <p:spPr>
          <a:xfrm>
            <a:off x="9780431" y="2947235"/>
            <a:ext cx="421134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Amostra</a:t>
            </a:r>
            <a:endParaRPr dirty="0"/>
          </a:p>
        </p:txBody>
      </p:sp>
      <p:sp>
        <p:nvSpPr>
          <p:cNvPr id="213" name="Google Shape;213;p13"/>
          <p:cNvSpPr txBox="1"/>
          <p:nvPr/>
        </p:nvSpPr>
        <p:spPr>
          <a:xfrm>
            <a:off x="9780431" y="3871367"/>
            <a:ext cx="3364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Blablabla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dirty="0"/>
          </a:p>
        </p:txBody>
      </p:sp>
      <p:sp>
        <p:nvSpPr>
          <p:cNvPr id="214" name="Google Shape;214;p13"/>
          <p:cNvSpPr txBox="1"/>
          <p:nvPr/>
        </p:nvSpPr>
        <p:spPr>
          <a:xfrm>
            <a:off x="9778871" y="5139463"/>
            <a:ext cx="42129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Dimensão</a:t>
            </a:r>
            <a:endParaRPr dirty="0"/>
          </a:p>
        </p:txBody>
      </p:sp>
      <p:sp>
        <p:nvSpPr>
          <p:cNvPr id="215" name="Google Shape;215;p13"/>
          <p:cNvSpPr txBox="1"/>
          <p:nvPr/>
        </p:nvSpPr>
        <p:spPr>
          <a:xfrm>
            <a:off x="4601029" y="1636712"/>
            <a:ext cx="12874171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Desempenho</a:t>
            </a:r>
            <a:r>
              <a:rPr lang="en-US" sz="3499" b="1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 dos </a:t>
            </a:r>
            <a:r>
              <a:rPr lang="en-US" sz="3499" b="1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alunos</a:t>
            </a:r>
            <a:r>
              <a:rPr lang="en-US" sz="3499" b="1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 no </a:t>
            </a:r>
            <a:r>
              <a:rPr lang="en-US" sz="3499" b="1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ensino</a:t>
            </a:r>
            <a:r>
              <a:rPr lang="en-US" sz="3499" b="1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3499" b="1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secundário</a:t>
            </a:r>
            <a:endParaRPr dirty="0"/>
          </a:p>
        </p:txBody>
      </p:sp>
      <p:sp>
        <p:nvSpPr>
          <p:cNvPr id="216" name="Google Shape;216;p13"/>
          <p:cNvSpPr txBox="1"/>
          <p:nvPr/>
        </p:nvSpPr>
        <p:spPr>
          <a:xfrm>
            <a:off x="9780431" y="6086679"/>
            <a:ext cx="3364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Blablabla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. (649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eu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acho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dirty="0"/>
          </a:p>
        </p:txBody>
      </p:sp>
      <p:sp>
        <p:nvSpPr>
          <p:cNvPr id="217" name="Google Shape;217;p13"/>
          <p:cNvSpPr txBox="1"/>
          <p:nvPr/>
        </p:nvSpPr>
        <p:spPr>
          <a:xfrm>
            <a:off x="9780431" y="7346652"/>
            <a:ext cx="421134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Unidade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30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Estatística</a:t>
            </a:r>
            <a:endParaRPr dirty="0"/>
          </a:p>
        </p:txBody>
      </p:sp>
      <p:sp>
        <p:nvSpPr>
          <p:cNvPr id="218" name="Google Shape;218;p13"/>
          <p:cNvSpPr txBox="1"/>
          <p:nvPr/>
        </p:nvSpPr>
        <p:spPr>
          <a:xfrm>
            <a:off x="9780431" y="8296457"/>
            <a:ext cx="3364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Blablabla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dirty="0"/>
          </a:p>
        </p:txBody>
      </p:sp>
      <p:pic>
        <p:nvPicPr>
          <p:cNvPr id="221" name="Google Shape;22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10276" y="5443434"/>
            <a:ext cx="858250" cy="970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áfico 3" descr="Investigação destaque">
            <a:extLst>
              <a:ext uri="{FF2B5EF4-FFF2-40B4-BE49-F238E27FC236}">
                <a16:creationId xmlns:a16="http://schemas.microsoft.com/office/drawing/2014/main" id="{9C1F4A1B-2308-BC61-F6B6-78F9217ED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377643" y="3176526"/>
            <a:ext cx="1129499" cy="1129499"/>
          </a:xfrm>
          <a:prstGeom prst="rect">
            <a:avLst/>
          </a:prstGeom>
        </p:spPr>
      </p:pic>
      <p:pic>
        <p:nvPicPr>
          <p:cNvPr id="6" name="Gráfico 5" descr="Distribuição normal destaque">
            <a:extLst>
              <a:ext uri="{FF2B5EF4-FFF2-40B4-BE49-F238E27FC236}">
                <a16:creationId xmlns:a16="http://schemas.microsoft.com/office/drawing/2014/main" id="{2C966908-E2A8-9FF3-EDD1-5F02208127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404277" y="7595553"/>
            <a:ext cx="1103462" cy="11034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17"/>
          <p:cNvGrpSpPr/>
          <p:nvPr/>
        </p:nvGrpSpPr>
        <p:grpSpPr>
          <a:xfrm rot="-5400000">
            <a:off x="12873945" y="5009452"/>
            <a:ext cx="5649729" cy="3120981"/>
            <a:chOff x="0" y="-38100"/>
            <a:chExt cx="1876537" cy="1036622"/>
          </a:xfrm>
        </p:grpSpPr>
        <p:sp>
          <p:nvSpPr>
            <p:cNvPr id="414" name="Google Shape;414;p17"/>
            <p:cNvSpPr/>
            <p:nvPr/>
          </p:nvSpPr>
          <p:spPr>
            <a:xfrm>
              <a:off x="0" y="0"/>
              <a:ext cx="1876537" cy="998522"/>
            </a:xfrm>
            <a:custGeom>
              <a:avLst/>
              <a:gdLst/>
              <a:ahLst/>
              <a:cxnLst/>
              <a:rect l="l" t="t" r="r" b="b"/>
              <a:pathLst>
                <a:path w="1876537" h="998522" extrusionOk="0">
                  <a:moveTo>
                    <a:pt x="69886" y="0"/>
                  </a:moveTo>
                  <a:lnTo>
                    <a:pt x="1806651" y="0"/>
                  </a:lnTo>
                  <a:cubicBezTo>
                    <a:pt x="1825186" y="0"/>
                    <a:pt x="1842962" y="7363"/>
                    <a:pt x="1856068" y="20469"/>
                  </a:cubicBezTo>
                  <a:cubicBezTo>
                    <a:pt x="1869174" y="33575"/>
                    <a:pt x="1876537" y="51351"/>
                    <a:pt x="1876537" y="69886"/>
                  </a:cubicBezTo>
                  <a:lnTo>
                    <a:pt x="1876537" y="928636"/>
                  </a:lnTo>
                  <a:cubicBezTo>
                    <a:pt x="1876537" y="967233"/>
                    <a:pt x="1845248" y="998522"/>
                    <a:pt x="1806651" y="998522"/>
                  </a:cubicBezTo>
                  <a:lnTo>
                    <a:pt x="69886" y="998522"/>
                  </a:lnTo>
                  <a:cubicBezTo>
                    <a:pt x="51351" y="998522"/>
                    <a:pt x="33575" y="991159"/>
                    <a:pt x="20469" y="978053"/>
                  </a:cubicBezTo>
                  <a:cubicBezTo>
                    <a:pt x="7363" y="964947"/>
                    <a:pt x="0" y="947171"/>
                    <a:pt x="0" y="928636"/>
                  </a:cubicBezTo>
                  <a:lnTo>
                    <a:pt x="0" y="69886"/>
                  </a:lnTo>
                  <a:cubicBezTo>
                    <a:pt x="0" y="51351"/>
                    <a:pt x="7363" y="33575"/>
                    <a:pt x="20469" y="20469"/>
                  </a:cubicBezTo>
                  <a:cubicBezTo>
                    <a:pt x="33575" y="7363"/>
                    <a:pt x="51351" y="0"/>
                    <a:pt x="69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 txBox="1"/>
            <p:nvPr/>
          </p:nvSpPr>
          <p:spPr>
            <a:xfrm>
              <a:off x="0" y="-38100"/>
              <a:ext cx="1876537" cy="1036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6" name="Google Shape;416;p17"/>
          <p:cNvGrpSpPr/>
          <p:nvPr/>
        </p:nvGrpSpPr>
        <p:grpSpPr>
          <a:xfrm rot="-5400000">
            <a:off x="13685065" y="4149487"/>
            <a:ext cx="4027491" cy="3120981"/>
            <a:chOff x="0" y="-38100"/>
            <a:chExt cx="1337717" cy="1036622"/>
          </a:xfrm>
        </p:grpSpPr>
        <p:sp>
          <p:nvSpPr>
            <p:cNvPr id="417" name="Google Shape;417;p17"/>
            <p:cNvSpPr/>
            <p:nvPr/>
          </p:nvSpPr>
          <p:spPr>
            <a:xfrm>
              <a:off x="0" y="0"/>
              <a:ext cx="1337717" cy="998522"/>
            </a:xfrm>
            <a:custGeom>
              <a:avLst/>
              <a:gdLst/>
              <a:ahLst/>
              <a:cxnLst/>
              <a:rect l="l" t="t" r="r" b="b"/>
              <a:pathLst>
                <a:path w="1337717" h="998522" extrusionOk="0">
                  <a:moveTo>
                    <a:pt x="98036" y="0"/>
                  </a:moveTo>
                  <a:lnTo>
                    <a:pt x="1239681" y="0"/>
                  </a:lnTo>
                  <a:cubicBezTo>
                    <a:pt x="1265682" y="0"/>
                    <a:pt x="1290617" y="10329"/>
                    <a:pt x="1309003" y="28714"/>
                  </a:cubicBezTo>
                  <a:cubicBezTo>
                    <a:pt x="1327388" y="47099"/>
                    <a:pt x="1337717" y="72035"/>
                    <a:pt x="1337717" y="98036"/>
                  </a:cubicBezTo>
                  <a:lnTo>
                    <a:pt x="1337717" y="900487"/>
                  </a:lnTo>
                  <a:cubicBezTo>
                    <a:pt x="1337717" y="954630"/>
                    <a:pt x="1293825" y="998522"/>
                    <a:pt x="1239681" y="998522"/>
                  </a:cubicBezTo>
                  <a:lnTo>
                    <a:pt x="98036" y="998522"/>
                  </a:lnTo>
                  <a:cubicBezTo>
                    <a:pt x="72035" y="998522"/>
                    <a:pt x="47099" y="988194"/>
                    <a:pt x="28714" y="969808"/>
                  </a:cubicBezTo>
                  <a:cubicBezTo>
                    <a:pt x="10329" y="951423"/>
                    <a:pt x="0" y="926487"/>
                    <a:pt x="0" y="900487"/>
                  </a:cubicBezTo>
                  <a:lnTo>
                    <a:pt x="0" y="98036"/>
                  </a:lnTo>
                  <a:cubicBezTo>
                    <a:pt x="0" y="72035"/>
                    <a:pt x="10329" y="47099"/>
                    <a:pt x="28714" y="28714"/>
                  </a:cubicBezTo>
                  <a:cubicBezTo>
                    <a:pt x="47099" y="10329"/>
                    <a:pt x="72035" y="0"/>
                    <a:pt x="98036" y="0"/>
                  </a:cubicBezTo>
                  <a:close/>
                </a:path>
              </a:pathLst>
            </a:custGeom>
            <a:solidFill>
              <a:srgbClr val="B9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7"/>
            <p:cNvSpPr txBox="1"/>
            <p:nvPr/>
          </p:nvSpPr>
          <p:spPr>
            <a:xfrm>
              <a:off x="0" y="-38100"/>
              <a:ext cx="1337717" cy="1036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9" name="Google Shape;419;p17"/>
          <p:cNvGrpSpPr/>
          <p:nvPr/>
        </p:nvGrpSpPr>
        <p:grpSpPr>
          <a:xfrm rot="-5400000">
            <a:off x="8611250" y="5009452"/>
            <a:ext cx="5649729" cy="3120981"/>
            <a:chOff x="0" y="-38100"/>
            <a:chExt cx="1876537" cy="1036622"/>
          </a:xfrm>
        </p:grpSpPr>
        <p:sp>
          <p:nvSpPr>
            <p:cNvPr id="420" name="Google Shape;420;p17"/>
            <p:cNvSpPr/>
            <p:nvPr/>
          </p:nvSpPr>
          <p:spPr>
            <a:xfrm>
              <a:off x="0" y="0"/>
              <a:ext cx="1876537" cy="998522"/>
            </a:xfrm>
            <a:custGeom>
              <a:avLst/>
              <a:gdLst/>
              <a:ahLst/>
              <a:cxnLst/>
              <a:rect l="l" t="t" r="r" b="b"/>
              <a:pathLst>
                <a:path w="1876537" h="998522" extrusionOk="0">
                  <a:moveTo>
                    <a:pt x="69886" y="0"/>
                  </a:moveTo>
                  <a:lnTo>
                    <a:pt x="1806651" y="0"/>
                  </a:lnTo>
                  <a:cubicBezTo>
                    <a:pt x="1825186" y="0"/>
                    <a:pt x="1842962" y="7363"/>
                    <a:pt x="1856068" y="20469"/>
                  </a:cubicBezTo>
                  <a:cubicBezTo>
                    <a:pt x="1869174" y="33575"/>
                    <a:pt x="1876537" y="51351"/>
                    <a:pt x="1876537" y="69886"/>
                  </a:cubicBezTo>
                  <a:lnTo>
                    <a:pt x="1876537" y="928636"/>
                  </a:lnTo>
                  <a:cubicBezTo>
                    <a:pt x="1876537" y="967233"/>
                    <a:pt x="1845248" y="998522"/>
                    <a:pt x="1806651" y="998522"/>
                  </a:cubicBezTo>
                  <a:lnTo>
                    <a:pt x="69886" y="998522"/>
                  </a:lnTo>
                  <a:cubicBezTo>
                    <a:pt x="51351" y="998522"/>
                    <a:pt x="33575" y="991159"/>
                    <a:pt x="20469" y="978053"/>
                  </a:cubicBezTo>
                  <a:cubicBezTo>
                    <a:pt x="7363" y="964947"/>
                    <a:pt x="0" y="947171"/>
                    <a:pt x="0" y="928636"/>
                  </a:cubicBezTo>
                  <a:lnTo>
                    <a:pt x="0" y="69886"/>
                  </a:lnTo>
                  <a:cubicBezTo>
                    <a:pt x="0" y="51351"/>
                    <a:pt x="7363" y="33575"/>
                    <a:pt x="20469" y="20469"/>
                  </a:cubicBezTo>
                  <a:cubicBezTo>
                    <a:pt x="33575" y="7363"/>
                    <a:pt x="51351" y="0"/>
                    <a:pt x="69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 txBox="1"/>
            <p:nvPr/>
          </p:nvSpPr>
          <p:spPr>
            <a:xfrm>
              <a:off x="0" y="-38100"/>
              <a:ext cx="1876537" cy="1036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7"/>
          <p:cNvGrpSpPr/>
          <p:nvPr/>
        </p:nvGrpSpPr>
        <p:grpSpPr>
          <a:xfrm rot="-5400000">
            <a:off x="9428719" y="4149487"/>
            <a:ext cx="4027491" cy="3120981"/>
            <a:chOff x="0" y="-38100"/>
            <a:chExt cx="1337717" cy="1036622"/>
          </a:xfrm>
        </p:grpSpPr>
        <p:sp>
          <p:nvSpPr>
            <p:cNvPr id="423" name="Google Shape;423;p17"/>
            <p:cNvSpPr/>
            <p:nvPr/>
          </p:nvSpPr>
          <p:spPr>
            <a:xfrm>
              <a:off x="0" y="0"/>
              <a:ext cx="1337717" cy="998522"/>
            </a:xfrm>
            <a:custGeom>
              <a:avLst/>
              <a:gdLst/>
              <a:ahLst/>
              <a:cxnLst/>
              <a:rect l="l" t="t" r="r" b="b"/>
              <a:pathLst>
                <a:path w="1337717" h="998522" extrusionOk="0">
                  <a:moveTo>
                    <a:pt x="98036" y="0"/>
                  </a:moveTo>
                  <a:lnTo>
                    <a:pt x="1239681" y="0"/>
                  </a:lnTo>
                  <a:cubicBezTo>
                    <a:pt x="1265682" y="0"/>
                    <a:pt x="1290617" y="10329"/>
                    <a:pt x="1309003" y="28714"/>
                  </a:cubicBezTo>
                  <a:cubicBezTo>
                    <a:pt x="1327388" y="47099"/>
                    <a:pt x="1337717" y="72035"/>
                    <a:pt x="1337717" y="98036"/>
                  </a:cubicBezTo>
                  <a:lnTo>
                    <a:pt x="1337717" y="900487"/>
                  </a:lnTo>
                  <a:cubicBezTo>
                    <a:pt x="1337717" y="954630"/>
                    <a:pt x="1293825" y="998522"/>
                    <a:pt x="1239681" y="998522"/>
                  </a:cubicBezTo>
                  <a:lnTo>
                    <a:pt x="98036" y="998522"/>
                  </a:lnTo>
                  <a:cubicBezTo>
                    <a:pt x="72035" y="998522"/>
                    <a:pt x="47099" y="988194"/>
                    <a:pt x="28714" y="969808"/>
                  </a:cubicBezTo>
                  <a:cubicBezTo>
                    <a:pt x="10329" y="951423"/>
                    <a:pt x="0" y="926487"/>
                    <a:pt x="0" y="900487"/>
                  </a:cubicBezTo>
                  <a:lnTo>
                    <a:pt x="0" y="98036"/>
                  </a:lnTo>
                  <a:cubicBezTo>
                    <a:pt x="0" y="72035"/>
                    <a:pt x="10329" y="47099"/>
                    <a:pt x="28714" y="28714"/>
                  </a:cubicBezTo>
                  <a:cubicBezTo>
                    <a:pt x="47099" y="10329"/>
                    <a:pt x="72035" y="0"/>
                    <a:pt x="98036" y="0"/>
                  </a:cubicBezTo>
                  <a:close/>
                </a:path>
              </a:pathLst>
            </a:custGeom>
            <a:solidFill>
              <a:srgbClr val="FBA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 txBox="1"/>
            <p:nvPr/>
          </p:nvSpPr>
          <p:spPr>
            <a:xfrm>
              <a:off x="0" y="-38100"/>
              <a:ext cx="1337717" cy="1036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" name="Google Shape;425;p17"/>
          <p:cNvGrpSpPr/>
          <p:nvPr/>
        </p:nvGrpSpPr>
        <p:grpSpPr>
          <a:xfrm rot="-5400000">
            <a:off x="4348554" y="5009452"/>
            <a:ext cx="5649729" cy="3120981"/>
            <a:chOff x="0" y="-38100"/>
            <a:chExt cx="1876537" cy="1036622"/>
          </a:xfrm>
        </p:grpSpPr>
        <p:sp>
          <p:nvSpPr>
            <p:cNvPr id="426" name="Google Shape;426;p17"/>
            <p:cNvSpPr/>
            <p:nvPr/>
          </p:nvSpPr>
          <p:spPr>
            <a:xfrm>
              <a:off x="0" y="0"/>
              <a:ext cx="1876537" cy="998522"/>
            </a:xfrm>
            <a:custGeom>
              <a:avLst/>
              <a:gdLst/>
              <a:ahLst/>
              <a:cxnLst/>
              <a:rect l="l" t="t" r="r" b="b"/>
              <a:pathLst>
                <a:path w="1876537" h="998522" extrusionOk="0">
                  <a:moveTo>
                    <a:pt x="69886" y="0"/>
                  </a:moveTo>
                  <a:lnTo>
                    <a:pt x="1806651" y="0"/>
                  </a:lnTo>
                  <a:cubicBezTo>
                    <a:pt x="1825186" y="0"/>
                    <a:pt x="1842962" y="7363"/>
                    <a:pt x="1856068" y="20469"/>
                  </a:cubicBezTo>
                  <a:cubicBezTo>
                    <a:pt x="1869174" y="33575"/>
                    <a:pt x="1876537" y="51351"/>
                    <a:pt x="1876537" y="69886"/>
                  </a:cubicBezTo>
                  <a:lnTo>
                    <a:pt x="1876537" y="928636"/>
                  </a:lnTo>
                  <a:cubicBezTo>
                    <a:pt x="1876537" y="967233"/>
                    <a:pt x="1845248" y="998522"/>
                    <a:pt x="1806651" y="998522"/>
                  </a:cubicBezTo>
                  <a:lnTo>
                    <a:pt x="69886" y="998522"/>
                  </a:lnTo>
                  <a:cubicBezTo>
                    <a:pt x="51351" y="998522"/>
                    <a:pt x="33575" y="991159"/>
                    <a:pt x="20469" y="978053"/>
                  </a:cubicBezTo>
                  <a:cubicBezTo>
                    <a:pt x="7363" y="964947"/>
                    <a:pt x="0" y="947171"/>
                    <a:pt x="0" y="928636"/>
                  </a:cubicBezTo>
                  <a:lnTo>
                    <a:pt x="0" y="69886"/>
                  </a:lnTo>
                  <a:cubicBezTo>
                    <a:pt x="0" y="51351"/>
                    <a:pt x="7363" y="33575"/>
                    <a:pt x="20469" y="20469"/>
                  </a:cubicBezTo>
                  <a:cubicBezTo>
                    <a:pt x="33575" y="7363"/>
                    <a:pt x="51351" y="0"/>
                    <a:pt x="69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 txBox="1"/>
            <p:nvPr/>
          </p:nvSpPr>
          <p:spPr>
            <a:xfrm>
              <a:off x="0" y="-38100"/>
              <a:ext cx="1876537" cy="1036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8" name="Google Shape;428;p17"/>
          <p:cNvGrpSpPr/>
          <p:nvPr/>
        </p:nvGrpSpPr>
        <p:grpSpPr>
          <a:xfrm rot="-5400000">
            <a:off x="5172374" y="4149487"/>
            <a:ext cx="4027491" cy="3120981"/>
            <a:chOff x="0" y="-38100"/>
            <a:chExt cx="1337717" cy="1036622"/>
          </a:xfrm>
        </p:grpSpPr>
        <p:sp>
          <p:nvSpPr>
            <p:cNvPr id="429" name="Google Shape;429;p17"/>
            <p:cNvSpPr/>
            <p:nvPr/>
          </p:nvSpPr>
          <p:spPr>
            <a:xfrm>
              <a:off x="0" y="0"/>
              <a:ext cx="1337717" cy="998522"/>
            </a:xfrm>
            <a:custGeom>
              <a:avLst/>
              <a:gdLst/>
              <a:ahLst/>
              <a:cxnLst/>
              <a:rect l="l" t="t" r="r" b="b"/>
              <a:pathLst>
                <a:path w="1337717" h="998522" extrusionOk="0">
                  <a:moveTo>
                    <a:pt x="98036" y="0"/>
                  </a:moveTo>
                  <a:lnTo>
                    <a:pt x="1239681" y="0"/>
                  </a:lnTo>
                  <a:cubicBezTo>
                    <a:pt x="1265682" y="0"/>
                    <a:pt x="1290617" y="10329"/>
                    <a:pt x="1309003" y="28714"/>
                  </a:cubicBezTo>
                  <a:cubicBezTo>
                    <a:pt x="1327388" y="47099"/>
                    <a:pt x="1337717" y="72035"/>
                    <a:pt x="1337717" y="98036"/>
                  </a:cubicBezTo>
                  <a:lnTo>
                    <a:pt x="1337717" y="900487"/>
                  </a:lnTo>
                  <a:cubicBezTo>
                    <a:pt x="1337717" y="954630"/>
                    <a:pt x="1293825" y="998522"/>
                    <a:pt x="1239681" y="998522"/>
                  </a:cubicBezTo>
                  <a:lnTo>
                    <a:pt x="98036" y="998522"/>
                  </a:lnTo>
                  <a:cubicBezTo>
                    <a:pt x="72035" y="998522"/>
                    <a:pt x="47099" y="988194"/>
                    <a:pt x="28714" y="969808"/>
                  </a:cubicBezTo>
                  <a:cubicBezTo>
                    <a:pt x="10329" y="951423"/>
                    <a:pt x="0" y="926487"/>
                    <a:pt x="0" y="900487"/>
                  </a:cubicBezTo>
                  <a:lnTo>
                    <a:pt x="0" y="98036"/>
                  </a:lnTo>
                  <a:cubicBezTo>
                    <a:pt x="0" y="72035"/>
                    <a:pt x="10329" y="47099"/>
                    <a:pt x="28714" y="28714"/>
                  </a:cubicBezTo>
                  <a:cubicBezTo>
                    <a:pt x="47099" y="10329"/>
                    <a:pt x="72035" y="0"/>
                    <a:pt x="98036" y="0"/>
                  </a:cubicBezTo>
                  <a:close/>
                </a:path>
              </a:pathLst>
            </a:custGeom>
            <a:solidFill>
              <a:srgbClr val="87C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7"/>
            <p:cNvSpPr txBox="1"/>
            <p:nvPr/>
          </p:nvSpPr>
          <p:spPr>
            <a:xfrm>
              <a:off x="0" y="-38100"/>
              <a:ext cx="1337717" cy="1036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1" name="Google Shape;431;p17"/>
          <p:cNvGrpSpPr/>
          <p:nvPr/>
        </p:nvGrpSpPr>
        <p:grpSpPr>
          <a:xfrm rot="-5400000">
            <a:off x="85859" y="5009452"/>
            <a:ext cx="5649729" cy="3120981"/>
            <a:chOff x="0" y="-38100"/>
            <a:chExt cx="1876537" cy="1036622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1876537" cy="998522"/>
            </a:xfrm>
            <a:custGeom>
              <a:avLst/>
              <a:gdLst/>
              <a:ahLst/>
              <a:cxnLst/>
              <a:rect l="l" t="t" r="r" b="b"/>
              <a:pathLst>
                <a:path w="1876537" h="998522" extrusionOk="0">
                  <a:moveTo>
                    <a:pt x="69886" y="0"/>
                  </a:moveTo>
                  <a:lnTo>
                    <a:pt x="1806651" y="0"/>
                  </a:lnTo>
                  <a:cubicBezTo>
                    <a:pt x="1825186" y="0"/>
                    <a:pt x="1842962" y="7363"/>
                    <a:pt x="1856068" y="20469"/>
                  </a:cubicBezTo>
                  <a:cubicBezTo>
                    <a:pt x="1869174" y="33575"/>
                    <a:pt x="1876537" y="51351"/>
                    <a:pt x="1876537" y="69886"/>
                  </a:cubicBezTo>
                  <a:lnTo>
                    <a:pt x="1876537" y="928636"/>
                  </a:lnTo>
                  <a:cubicBezTo>
                    <a:pt x="1876537" y="967233"/>
                    <a:pt x="1845248" y="998522"/>
                    <a:pt x="1806651" y="998522"/>
                  </a:cubicBezTo>
                  <a:lnTo>
                    <a:pt x="69886" y="998522"/>
                  </a:lnTo>
                  <a:cubicBezTo>
                    <a:pt x="51351" y="998522"/>
                    <a:pt x="33575" y="991159"/>
                    <a:pt x="20469" y="978053"/>
                  </a:cubicBezTo>
                  <a:cubicBezTo>
                    <a:pt x="7363" y="964947"/>
                    <a:pt x="0" y="947171"/>
                    <a:pt x="0" y="928636"/>
                  </a:cubicBezTo>
                  <a:lnTo>
                    <a:pt x="0" y="69886"/>
                  </a:lnTo>
                  <a:cubicBezTo>
                    <a:pt x="0" y="51351"/>
                    <a:pt x="7363" y="33575"/>
                    <a:pt x="20469" y="20469"/>
                  </a:cubicBezTo>
                  <a:cubicBezTo>
                    <a:pt x="33575" y="7363"/>
                    <a:pt x="51351" y="0"/>
                    <a:pt x="69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7"/>
            <p:cNvSpPr txBox="1"/>
            <p:nvPr/>
          </p:nvSpPr>
          <p:spPr>
            <a:xfrm>
              <a:off x="0" y="-38100"/>
              <a:ext cx="1876537" cy="1036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17"/>
          <p:cNvGrpSpPr/>
          <p:nvPr/>
        </p:nvGrpSpPr>
        <p:grpSpPr>
          <a:xfrm rot="-5400000">
            <a:off x="916028" y="4149487"/>
            <a:ext cx="4027491" cy="3120981"/>
            <a:chOff x="0" y="-38100"/>
            <a:chExt cx="1337717" cy="1036622"/>
          </a:xfrm>
        </p:grpSpPr>
        <p:sp>
          <p:nvSpPr>
            <p:cNvPr id="435" name="Google Shape;435;p17"/>
            <p:cNvSpPr/>
            <p:nvPr/>
          </p:nvSpPr>
          <p:spPr>
            <a:xfrm>
              <a:off x="0" y="0"/>
              <a:ext cx="1337717" cy="998522"/>
            </a:xfrm>
            <a:custGeom>
              <a:avLst/>
              <a:gdLst/>
              <a:ahLst/>
              <a:cxnLst/>
              <a:rect l="l" t="t" r="r" b="b"/>
              <a:pathLst>
                <a:path w="1337717" h="998522" extrusionOk="0">
                  <a:moveTo>
                    <a:pt x="98036" y="0"/>
                  </a:moveTo>
                  <a:lnTo>
                    <a:pt x="1239681" y="0"/>
                  </a:lnTo>
                  <a:cubicBezTo>
                    <a:pt x="1265682" y="0"/>
                    <a:pt x="1290617" y="10329"/>
                    <a:pt x="1309003" y="28714"/>
                  </a:cubicBezTo>
                  <a:cubicBezTo>
                    <a:pt x="1327388" y="47099"/>
                    <a:pt x="1337717" y="72035"/>
                    <a:pt x="1337717" y="98036"/>
                  </a:cubicBezTo>
                  <a:lnTo>
                    <a:pt x="1337717" y="900487"/>
                  </a:lnTo>
                  <a:cubicBezTo>
                    <a:pt x="1337717" y="954630"/>
                    <a:pt x="1293825" y="998522"/>
                    <a:pt x="1239681" y="998522"/>
                  </a:cubicBezTo>
                  <a:lnTo>
                    <a:pt x="98036" y="998522"/>
                  </a:lnTo>
                  <a:cubicBezTo>
                    <a:pt x="72035" y="998522"/>
                    <a:pt x="47099" y="988194"/>
                    <a:pt x="28714" y="969808"/>
                  </a:cubicBezTo>
                  <a:cubicBezTo>
                    <a:pt x="10329" y="951423"/>
                    <a:pt x="0" y="926487"/>
                    <a:pt x="0" y="900487"/>
                  </a:cubicBezTo>
                  <a:lnTo>
                    <a:pt x="0" y="98036"/>
                  </a:lnTo>
                  <a:cubicBezTo>
                    <a:pt x="0" y="72035"/>
                    <a:pt x="10329" y="47099"/>
                    <a:pt x="28714" y="28714"/>
                  </a:cubicBezTo>
                  <a:cubicBezTo>
                    <a:pt x="47099" y="10329"/>
                    <a:pt x="72035" y="0"/>
                    <a:pt x="98036" y="0"/>
                  </a:cubicBezTo>
                  <a:close/>
                </a:path>
              </a:pathLst>
            </a:custGeom>
            <a:solidFill>
              <a:srgbClr val="FC3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 txBox="1"/>
            <p:nvPr/>
          </p:nvSpPr>
          <p:spPr>
            <a:xfrm>
              <a:off x="0" y="-38100"/>
              <a:ext cx="1337717" cy="1036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Google Shape;437;p17"/>
          <p:cNvGrpSpPr/>
          <p:nvPr/>
        </p:nvGrpSpPr>
        <p:grpSpPr>
          <a:xfrm>
            <a:off x="636298" y="3056374"/>
            <a:ext cx="1695388" cy="1695388"/>
            <a:chOff x="0" y="0"/>
            <a:chExt cx="812800" cy="812800"/>
          </a:xfrm>
        </p:grpSpPr>
        <p:sp>
          <p:nvSpPr>
            <p:cNvPr id="438" name="Google Shape;438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3433"/>
            </a:solidFill>
            <a:ln w="180975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p17"/>
          <p:cNvGrpSpPr/>
          <p:nvPr/>
        </p:nvGrpSpPr>
        <p:grpSpPr>
          <a:xfrm>
            <a:off x="4892643" y="3056374"/>
            <a:ext cx="1695388" cy="1695388"/>
            <a:chOff x="0" y="0"/>
            <a:chExt cx="812800" cy="812800"/>
          </a:xfrm>
        </p:grpSpPr>
        <p:sp>
          <p:nvSpPr>
            <p:cNvPr id="441" name="Google Shape;441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C0D5"/>
            </a:solidFill>
            <a:ln w="180975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17"/>
          <p:cNvGrpSpPr/>
          <p:nvPr/>
        </p:nvGrpSpPr>
        <p:grpSpPr>
          <a:xfrm>
            <a:off x="9142639" y="3056374"/>
            <a:ext cx="1695388" cy="1695388"/>
            <a:chOff x="0" y="0"/>
            <a:chExt cx="812800" cy="812800"/>
          </a:xfrm>
        </p:grpSpPr>
        <p:sp>
          <p:nvSpPr>
            <p:cNvPr id="444" name="Google Shape;444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AF62"/>
            </a:solidFill>
            <a:ln w="180975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" name="Google Shape;446;p17"/>
          <p:cNvGrpSpPr/>
          <p:nvPr/>
        </p:nvGrpSpPr>
        <p:grpSpPr>
          <a:xfrm>
            <a:off x="13422054" y="3056374"/>
            <a:ext cx="1695388" cy="1695388"/>
            <a:chOff x="0" y="0"/>
            <a:chExt cx="812800" cy="812800"/>
          </a:xfrm>
        </p:grpSpPr>
        <p:sp>
          <p:nvSpPr>
            <p:cNvPr id="447" name="Google Shape;447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9BBBB"/>
            </a:solidFill>
            <a:ln w="180975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9" name="Google Shape;449;p17"/>
          <p:cNvSpPr txBox="1"/>
          <p:nvPr/>
        </p:nvSpPr>
        <p:spPr>
          <a:xfrm>
            <a:off x="5680546" y="2241547"/>
            <a:ext cx="6927000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dirty="0">
                <a:solidFill>
                  <a:srgbClr val="103C5D"/>
                </a:solidFill>
                <a:latin typeface="Rubik"/>
                <a:cs typeface="Rubik"/>
                <a:sym typeface="Rubik"/>
              </a:rPr>
              <a:t>e a </a:t>
            </a:r>
            <a:r>
              <a:rPr lang="en-US" sz="3499" b="1" dirty="0" err="1">
                <a:solidFill>
                  <a:srgbClr val="103C5D"/>
                </a:solidFill>
                <a:latin typeface="Rubik"/>
                <a:cs typeface="Rubik"/>
                <a:sym typeface="Rubik"/>
              </a:rPr>
              <a:t>sua</a:t>
            </a:r>
            <a:r>
              <a:rPr lang="en-US" sz="3499" b="1" dirty="0">
                <a:solidFill>
                  <a:srgbClr val="103C5D"/>
                </a:solidFill>
                <a:latin typeface="Rubik"/>
                <a:cs typeface="Rubik"/>
                <a:sym typeface="Rubik"/>
              </a:rPr>
              <a:t> </a:t>
            </a:r>
            <a:r>
              <a:rPr lang="en-US" sz="3499" b="1" dirty="0" err="1">
                <a:solidFill>
                  <a:srgbClr val="103C5D"/>
                </a:solidFill>
                <a:latin typeface="Rubik"/>
                <a:cs typeface="Rubik"/>
                <a:sym typeface="Rubik"/>
              </a:rPr>
              <a:t>classificação</a:t>
            </a:r>
            <a:endParaRPr dirty="0"/>
          </a:p>
        </p:txBody>
      </p:sp>
      <p:sp>
        <p:nvSpPr>
          <p:cNvPr id="450" name="Google Shape;450;p17"/>
          <p:cNvSpPr txBox="1"/>
          <p:nvPr/>
        </p:nvSpPr>
        <p:spPr>
          <a:xfrm>
            <a:off x="1374242" y="942975"/>
            <a:ext cx="15539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i="0" u="none" strike="noStrike" cap="none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Variáveis</a:t>
            </a:r>
            <a:r>
              <a:rPr lang="en-US" sz="7999" b="1" i="0" u="none" strike="noStrike" cap="none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7999" b="1" i="0" u="none" strike="noStrike" cap="none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em</a:t>
            </a:r>
            <a:r>
              <a:rPr lang="en-US" sz="7999" b="1" i="0" u="none" strike="noStrike" cap="none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7999" b="1" i="0" u="none" strike="noStrike" cap="none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Estudo</a:t>
            </a:r>
            <a:endParaRPr dirty="0"/>
          </a:p>
        </p:txBody>
      </p:sp>
      <p:sp>
        <p:nvSpPr>
          <p:cNvPr id="451" name="Google Shape;451;p17"/>
          <p:cNvSpPr txBox="1"/>
          <p:nvPr/>
        </p:nvSpPr>
        <p:spPr>
          <a:xfrm>
            <a:off x="2039435" y="4924425"/>
            <a:ext cx="19809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School</a:t>
            </a:r>
            <a:endParaRPr dirty="0"/>
          </a:p>
        </p:txBody>
      </p:sp>
      <p:sp>
        <p:nvSpPr>
          <p:cNvPr id="452" name="Google Shape;452;p17"/>
          <p:cNvSpPr txBox="1"/>
          <p:nvPr/>
        </p:nvSpPr>
        <p:spPr>
          <a:xfrm>
            <a:off x="1818456" y="6143870"/>
            <a:ext cx="2125634" cy="12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01</a:t>
            </a:r>
            <a:endParaRPr/>
          </a:p>
        </p:txBody>
      </p:sp>
      <p:sp>
        <p:nvSpPr>
          <p:cNvPr id="453" name="Google Shape;453;p17"/>
          <p:cNvSpPr txBox="1"/>
          <p:nvPr/>
        </p:nvSpPr>
        <p:spPr>
          <a:xfrm>
            <a:off x="6108267" y="6143870"/>
            <a:ext cx="2125634" cy="12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02</a:t>
            </a:r>
            <a:endParaRPr/>
          </a:p>
        </p:txBody>
      </p:sp>
      <p:sp>
        <p:nvSpPr>
          <p:cNvPr id="454" name="Google Shape;454;p17"/>
          <p:cNvSpPr txBox="1"/>
          <p:nvPr/>
        </p:nvSpPr>
        <p:spPr>
          <a:xfrm>
            <a:off x="10430652" y="6143870"/>
            <a:ext cx="2125634" cy="12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03</a:t>
            </a:r>
            <a:endParaRPr/>
          </a:p>
        </p:txBody>
      </p:sp>
      <p:sp>
        <p:nvSpPr>
          <p:cNvPr id="455" name="Google Shape;455;p17"/>
          <p:cNvSpPr txBox="1"/>
          <p:nvPr/>
        </p:nvSpPr>
        <p:spPr>
          <a:xfrm>
            <a:off x="14727658" y="6143870"/>
            <a:ext cx="2125634" cy="12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04</a:t>
            </a:r>
            <a:endParaRPr/>
          </a:p>
        </p:txBody>
      </p:sp>
      <p:sp>
        <p:nvSpPr>
          <p:cNvPr id="456" name="Google Shape;456;p17"/>
          <p:cNvSpPr txBox="1"/>
          <p:nvPr/>
        </p:nvSpPr>
        <p:spPr>
          <a:xfrm>
            <a:off x="6253046" y="4924425"/>
            <a:ext cx="19809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Study Time</a:t>
            </a:r>
            <a:endParaRPr dirty="0"/>
          </a:p>
        </p:txBody>
      </p:sp>
      <p:sp>
        <p:nvSpPr>
          <p:cNvPr id="457" name="Google Shape;457;p17"/>
          <p:cNvSpPr txBox="1"/>
          <p:nvPr/>
        </p:nvSpPr>
        <p:spPr>
          <a:xfrm>
            <a:off x="10530034" y="4924425"/>
            <a:ext cx="2093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Absences</a:t>
            </a:r>
            <a:endParaRPr dirty="0"/>
          </a:p>
        </p:txBody>
      </p:sp>
      <p:sp>
        <p:nvSpPr>
          <p:cNvPr id="458" name="Google Shape;458;p17"/>
          <p:cNvSpPr txBox="1"/>
          <p:nvPr/>
        </p:nvSpPr>
        <p:spPr>
          <a:xfrm>
            <a:off x="14416519" y="4951787"/>
            <a:ext cx="2748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G3</a:t>
            </a:r>
            <a:endParaRPr dirty="0"/>
          </a:p>
        </p:txBody>
      </p:sp>
      <p:sp>
        <p:nvSpPr>
          <p:cNvPr id="459" name="Google Shape;459;p17"/>
          <p:cNvSpPr txBox="1"/>
          <p:nvPr/>
        </p:nvSpPr>
        <p:spPr>
          <a:xfrm>
            <a:off x="1683568" y="8232988"/>
            <a:ext cx="256911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Variável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qualitativa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nominal.</a:t>
            </a:r>
            <a:endParaRPr dirty="0"/>
          </a:p>
        </p:txBody>
      </p:sp>
      <p:sp>
        <p:nvSpPr>
          <p:cNvPr id="460" name="Google Shape;460;p17"/>
          <p:cNvSpPr txBox="1"/>
          <p:nvPr/>
        </p:nvSpPr>
        <p:spPr>
          <a:xfrm>
            <a:off x="5822273" y="8232988"/>
            <a:ext cx="28425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Variável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qualitativa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ordinal.</a:t>
            </a:r>
            <a:endParaRPr dirty="0"/>
          </a:p>
        </p:txBody>
      </p:sp>
      <p:sp>
        <p:nvSpPr>
          <p:cNvPr id="461" name="Google Shape;461;p17"/>
          <p:cNvSpPr txBox="1"/>
          <p:nvPr/>
        </p:nvSpPr>
        <p:spPr>
          <a:xfrm>
            <a:off x="10098350" y="8232988"/>
            <a:ext cx="2790336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Variável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quantitativa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discreta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dirty="0"/>
          </a:p>
        </p:txBody>
      </p:sp>
      <p:sp>
        <p:nvSpPr>
          <p:cNvPr id="462" name="Google Shape;462;p17"/>
          <p:cNvSpPr txBox="1"/>
          <p:nvPr/>
        </p:nvSpPr>
        <p:spPr>
          <a:xfrm>
            <a:off x="14376289" y="8232988"/>
            <a:ext cx="278823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Variável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quantitativa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discreta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dirty="0"/>
          </a:p>
        </p:txBody>
      </p:sp>
      <p:pic>
        <p:nvPicPr>
          <p:cNvPr id="3" name="Gráfico 2" descr="Escola destaque">
            <a:extLst>
              <a:ext uri="{FF2B5EF4-FFF2-40B4-BE49-F238E27FC236}">
                <a16:creationId xmlns:a16="http://schemas.microsoft.com/office/drawing/2014/main" id="{F560C773-A5A5-2B8F-C570-EE73A155C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905" y="3291959"/>
            <a:ext cx="1086200" cy="1086200"/>
          </a:xfrm>
          <a:prstGeom prst="rect">
            <a:avLst/>
          </a:prstGeom>
        </p:spPr>
      </p:pic>
      <p:pic>
        <p:nvPicPr>
          <p:cNvPr id="7" name="Gráfico 6" descr="cronómetro 25% destaque">
            <a:extLst>
              <a:ext uri="{FF2B5EF4-FFF2-40B4-BE49-F238E27FC236}">
                <a16:creationId xmlns:a16="http://schemas.microsoft.com/office/drawing/2014/main" id="{4F04C077-C8F8-B5EF-2210-03B68190F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18930" y="3385952"/>
            <a:ext cx="1036232" cy="1036232"/>
          </a:xfrm>
          <a:prstGeom prst="rect">
            <a:avLst/>
          </a:prstGeom>
        </p:spPr>
      </p:pic>
      <p:pic>
        <p:nvPicPr>
          <p:cNvPr id="9" name="Gráfico 8" descr="Lista destaque">
            <a:extLst>
              <a:ext uri="{FF2B5EF4-FFF2-40B4-BE49-F238E27FC236}">
                <a16:creationId xmlns:a16="http://schemas.microsoft.com/office/drawing/2014/main" id="{AB9251F3-DC46-666E-7272-BB2039C988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81741" y="3403098"/>
            <a:ext cx="1029882" cy="1029882"/>
          </a:xfrm>
          <a:prstGeom prst="rect">
            <a:avLst/>
          </a:prstGeom>
        </p:spPr>
      </p:pic>
      <p:pic>
        <p:nvPicPr>
          <p:cNvPr id="11" name="Gráfico 10" descr="Diploma de curso destaque">
            <a:extLst>
              <a:ext uri="{FF2B5EF4-FFF2-40B4-BE49-F238E27FC236}">
                <a16:creationId xmlns:a16="http://schemas.microsoft.com/office/drawing/2014/main" id="{6411C5C3-BC0E-DD1A-B7A4-C1709A26FE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754807" y="3480072"/>
            <a:ext cx="1029882" cy="10298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thical Dilemmas Infographics">
  <a:themeElements>
    <a:clrScheme name="Office">
      <a:dk1>
        <a:srgbClr val="000000"/>
      </a:dk1>
      <a:lt1>
        <a:srgbClr val="FFFFFF"/>
      </a:lt1>
      <a:dk2>
        <a:srgbClr val="103C5D"/>
      </a:dk2>
      <a:lt2>
        <a:srgbClr val="0F3C5D"/>
      </a:lt2>
      <a:accent1>
        <a:srgbClr val="004873"/>
      </a:accent1>
      <a:accent2>
        <a:srgbClr val="E2F0F7"/>
      </a:accent2>
      <a:accent3>
        <a:srgbClr val="87C0D6"/>
      </a:accent3>
      <a:accent4>
        <a:srgbClr val="87C0D5"/>
      </a:accent4>
      <a:accent5>
        <a:srgbClr val="B9BBBB"/>
      </a:accent5>
      <a:accent6>
        <a:srgbClr val="FBAF62"/>
      </a:accent6>
      <a:hlink>
        <a:srgbClr val="FFB167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55</Words>
  <Application>Microsoft Office PowerPoint</Application>
  <PresentationFormat>Personalizados</PresentationFormat>
  <Paragraphs>22</Paragraphs>
  <Slides>2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Montserrat</vt:lpstr>
      <vt:lpstr>Arial</vt:lpstr>
      <vt:lpstr>Rubik</vt:lpstr>
      <vt:lpstr>Calibri</vt:lpstr>
      <vt:lpstr>Ethical Dilemmas Infographics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Diana Filipa Carinhas Francisco</cp:lastModifiedBy>
  <cp:revision>4</cp:revision>
  <dcterms:modified xsi:type="dcterms:W3CDTF">2025-03-26T15:19:18Z</dcterms:modified>
</cp:coreProperties>
</file>