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7"/>
  </p:notesMasterIdLst>
  <p:sldIdLst>
    <p:sldId id="257" r:id="rId2"/>
    <p:sldId id="267" r:id="rId3"/>
    <p:sldId id="268" r:id="rId4"/>
    <p:sldId id="266" r:id="rId5"/>
    <p:sldId id="269" r:id="rId6"/>
  </p:sldIdLst>
  <p:sldSz cx="18288000" cy="10287000"/>
  <p:notesSz cx="6858000" cy="9144000"/>
  <p:embeddedFontLst>
    <p:embeddedFont>
      <p:font typeface="Montserrat" panose="00000500000000000000" pitchFamily="2" charset="0"/>
      <p:regular r:id="rId8"/>
      <p:bold r:id="rId9"/>
      <p:italic r:id="rId10"/>
      <p:boldItalic r:id="rId11"/>
    </p:embeddedFont>
    <p:embeddedFont>
      <p:font typeface="Rubik" panose="020B0604020202020204" charset="-79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660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>
          <a:extLst>
            <a:ext uri="{FF2B5EF4-FFF2-40B4-BE49-F238E27FC236}">
              <a16:creationId xmlns:a16="http://schemas.microsoft.com/office/drawing/2014/main" id="{73098967-1448-4EDB-35C5-64D7744E96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11:notes">
            <a:extLst>
              <a:ext uri="{FF2B5EF4-FFF2-40B4-BE49-F238E27FC236}">
                <a16:creationId xmlns:a16="http://schemas.microsoft.com/office/drawing/2014/main" id="{AF3FF37B-7808-1E14-8733-FAF16F01D8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11:notes">
            <a:extLst>
              <a:ext uri="{FF2B5EF4-FFF2-40B4-BE49-F238E27FC236}">
                <a16:creationId xmlns:a16="http://schemas.microsoft.com/office/drawing/2014/main" id="{0F063EB5-7614-6093-12DD-F8483EAF51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2274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>
          <a:extLst>
            <a:ext uri="{FF2B5EF4-FFF2-40B4-BE49-F238E27FC236}">
              <a16:creationId xmlns:a16="http://schemas.microsoft.com/office/drawing/2014/main" id="{C8CB5D32-041F-9F62-09B4-3C5367774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11:notes">
            <a:extLst>
              <a:ext uri="{FF2B5EF4-FFF2-40B4-BE49-F238E27FC236}">
                <a16:creationId xmlns:a16="http://schemas.microsoft.com/office/drawing/2014/main" id="{E0C78E65-2CDB-DE5F-55A7-16A5F76536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11:notes">
            <a:extLst>
              <a:ext uri="{FF2B5EF4-FFF2-40B4-BE49-F238E27FC236}">
                <a16:creationId xmlns:a16="http://schemas.microsoft.com/office/drawing/2014/main" id="{DC0BE756-7E5B-42A1-DDBF-C1994A9B65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2632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>
          <a:extLst>
            <a:ext uri="{FF2B5EF4-FFF2-40B4-BE49-F238E27FC236}">
              <a16:creationId xmlns:a16="http://schemas.microsoft.com/office/drawing/2014/main" id="{49B85282-0816-6414-B1DE-53C972EBE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11:notes">
            <a:extLst>
              <a:ext uri="{FF2B5EF4-FFF2-40B4-BE49-F238E27FC236}">
                <a16:creationId xmlns:a16="http://schemas.microsoft.com/office/drawing/2014/main" id="{2AE9E3B4-329F-608F-3D17-41ABC555F0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11:notes">
            <a:extLst>
              <a:ext uri="{FF2B5EF4-FFF2-40B4-BE49-F238E27FC236}">
                <a16:creationId xmlns:a16="http://schemas.microsoft.com/office/drawing/2014/main" id="{9D47CEF4-D0C3-851B-12A3-9D93B2B8A0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0395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subTitle" idx="1"/>
          </p:nvPr>
        </p:nvSpPr>
        <p:spPr>
          <a:xfrm>
            <a:off x="5943600" y="4267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title"/>
          </p:nvPr>
        </p:nvSpPr>
        <p:spPr>
          <a:xfrm>
            <a:off x="1479750" y="1380600"/>
            <a:ext cx="15328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ubik"/>
              <a:buNone/>
              <a:defRPr sz="800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>
            <a:spLocks noGrp="1"/>
          </p:cNvSpPr>
          <p:nvPr>
            <p:ph type="title"/>
          </p:nvPr>
        </p:nvSpPr>
        <p:spPr>
          <a:xfrm>
            <a:off x="1479750" y="1380600"/>
            <a:ext cx="15328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5029200" y="42017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>
            <a:spLocks noGrp="1"/>
          </p:cNvSpPr>
          <p:nvPr>
            <p:ph type="body" idx="1"/>
          </p:nvPr>
        </p:nvSpPr>
        <p:spPr>
          <a:xfrm>
            <a:off x="5150163" y="5892938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2000"/>
              <a:buNone/>
              <a:defRPr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2000"/>
              <a:buNone/>
              <a:defRPr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2000"/>
              <a:buNone/>
              <a:defRPr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2000"/>
              <a:buNone/>
              <a:defRPr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1479750" y="1380600"/>
            <a:ext cx="15328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>
              <a:spcBef>
                <a:spcPts val="0"/>
              </a:spcBef>
              <a:spcAft>
                <a:spcPts val="0"/>
              </a:spcAft>
              <a:buClr>
                <a:srgbClr val="004873"/>
              </a:buClr>
              <a:buSzPts val="8000"/>
              <a:buFont typeface="Rubik"/>
              <a:buNone/>
              <a:defRPr sz="8000" i="0" u="none" strike="noStrike" cap="none">
                <a:solidFill>
                  <a:srgbClr val="004873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 txBox="1">
            <a:spLocks noGrp="1"/>
          </p:cNvSpPr>
          <p:nvPr>
            <p:ph type="title"/>
          </p:nvPr>
        </p:nvSpPr>
        <p:spPr>
          <a:xfrm>
            <a:off x="1479750" y="1380600"/>
            <a:ext cx="15328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body" idx="1"/>
          </p:nvPr>
        </p:nvSpPr>
        <p:spPr>
          <a:xfrm>
            <a:off x="3933075" y="4431975"/>
            <a:ext cx="51144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4pPr>
            <a:lvl5pPr marL="2286000" lvl="4" indent="-355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5pPr>
            <a:lvl6pPr marL="2743200" lvl="5" indent="-355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body" idx="2"/>
          </p:nvPr>
        </p:nvSpPr>
        <p:spPr>
          <a:xfrm>
            <a:off x="9240524" y="4431975"/>
            <a:ext cx="51144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4pPr>
            <a:lvl5pPr marL="2286000" lvl="4" indent="-355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5pPr>
            <a:lvl6pPr marL="2743200" lvl="5" indent="-355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1479750" y="1380600"/>
            <a:ext cx="15328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519150" y="4466000"/>
            <a:ext cx="55227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2pPr>
            <a:lvl3pPr marL="1371600" lvl="2" indent="-355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4pPr>
            <a:lvl5pPr marL="2286000" lvl="4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5pPr>
            <a:lvl6pPr marL="2743200" lvl="5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2"/>
          </p:nvPr>
        </p:nvSpPr>
        <p:spPr>
          <a:xfrm>
            <a:off x="9243758" y="4466000"/>
            <a:ext cx="5525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2pPr>
            <a:lvl3pPr marL="1371600" lvl="2" indent="-355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4pPr>
            <a:lvl5pPr marL="2286000" lvl="4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5pPr>
            <a:lvl6pPr marL="2743200" lvl="5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title"/>
          </p:nvPr>
        </p:nvSpPr>
        <p:spPr>
          <a:xfrm>
            <a:off x="1479750" y="1380600"/>
            <a:ext cx="15328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body" idx="1"/>
          </p:nvPr>
        </p:nvSpPr>
        <p:spPr>
          <a:xfrm>
            <a:off x="9647388" y="5013425"/>
            <a:ext cx="5111700" cy="4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2pPr>
            <a:lvl3pPr marL="1371600" lvl="2" indent="-355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body" idx="2"/>
          </p:nvPr>
        </p:nvSpPr>
        <p:spPr>
          <a:xfrm>
            <a:off x="3528913" y="5013425"/>
            <a:ext cx="5906100" cy="3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1479750" y="1380600"/>
            <a:ext cx="15328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>
              <a:spcBef>
                <a:spcPts val="0"/>
              </a:spcBef>
              <a:spcAft>
                <a:spcPts val="0"/>
              </a:spcAft>
              <a:buClr>
                <a:srgbClr val="004873"/>
              </a:buClr>
              <a:buSzPts val="8000"/>
              <a:buFont typeface="Rubik"/>
              <a:buNone/>
              <a:defRPr sz="8000" i="0" u="none" strike="noStrike" cap="none">
                <a:solidFill>
                  <a:srgbClr val="004873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>
            <a:spLocks noGrp="1"/>
          </p:cNvSpPr>
          <p:nvPr>
            <p:ph type="pic" idx="2"/>
          </p:nvPr>
        </p:nvSpPr>
        <p:spPr>
          <a:xfrm>
            <a:off x="10776688" y="4500000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10"/>
          <p:cNvSpPr txBox="1">
            <a:spLocks noGrp="1"/>
          </p:cNvSpPr>
          <p:nvPr>
            <p:ph type="body" idx="1"/>
          </p:nvPr>
        </p:nvSpPr>
        <p:spPr>
          <a:xfrm>
            <a:off x="2461613" y="438908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1479750" y="1380600"/>
            <a:ext cx="15328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>
              <a:spcBef>
                <a:spcPts val="0"/>
              </a:spcBef>
              <a:spcAft>
                <a:spcPts val="0"/>
              </a:spcAft>
              <a:buClr>
                <a:srgbClr val="004873"/>
              </a:buClr>
              <a:buSzPts val="8000"/>
              <a:buFont typeface="Rubik"/>
              <a:buNone/>
              <a:defRPr sz="8000" i="0" u="none" strike="noStrike" cap="none">
                <a:solidFill>
                  <a:srgbClr val="004873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479750" y="1380600"/>
            <a:ext cx="15328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04873"/>
              </a:buClr>
              <a:buSzPts val="8000"/>
              <a:buFont typeface="Rubik"/>
              <a:buNone/>
              <a:defRPr sz="8000" i="0" u="none" strike="noStrike" cap="none">
                <a:solidFill>
                  <a:srgbClr val="004873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34125" y="40987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spcBef>
                <a:spcPts val="640"/>
              </a:spcBef>
              <a:spcAft>
                <a:spcPts val="0"/>
              </a:spcAft>
              <a:buClr>
                <a:srgbClr val="103C5D"/>
              </a:buClr>
              <a:buSzPts val="2000"/>
              <a:buFont typeface="Rubik"/>
              <a:buChar char="•"/>
              <a:defRPr sz="2000" i="0" u="none" strike="noStrike" cap="none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914400" marR="0" lvl="1" indent="-355600" algn="l" rtl="0">
              <a:spcBef>
                <a:spcPts val="560"/>
              </a:spcBef>
              <a:spcAft>
                <a:spcPts val="0"/>
              </a:spcAft>
              <a:buClr>
                <a:srgbClr val="103C5D"/>
              </a:buClr>
              <a:buSzPts val="2000"/>
              <a:buFont typeface="Rubik"/>
              <a:buChar char="–"/>
              <a:defRPr sz="2000" i="0" u="none" strike="noStrike" cap="none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371600" marR="0" lvl="2" indent="-355600" algn="l" rtl="0">
              <a:spcBef>
                <a:spcPts val="480"/>
              </a:spcBef>
              <a:spcAft>
                <a:spcPts val="0"/>
              </a:spcAft>
              <a:buClr>
                <a:srgbClr val="103C5D"/>
              </a:buClr>
              <a:buSzPts val="2000"/>
              <a:buFont typeface="Rubik"/>
              <a:buChar char="•"/>
              <a:defRPr sz="2000" i="0" u="none" strike="noStrike" cap="none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103C5D"/>
              </a:buClr>
              <a:buSzPts val="2000"/>
              <a:buFont typeface="Rubik"/>
              <a:buChar char="–"/>
              <a:defRPr sz="2000" i="0" u="none" strike="noStrike" cap="none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103C5D"/>
              </a:buClr>
              <a:buSzPts val="2000"/>
              <a:buFont typeface="Rubik"/>
              <a:buChar char="»"/>
              <a:defRPr sz="2000" i="0" u="none" strike="noStrike" cap="none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103C5D"/>
              </a:buClr>
              <a:buSzPts val="2000"/>
              <a:buFont typeface="Rubik"/>
              <a:buChar char="•"/>
              <a:defRPr sz="2000" i="0" u="none" strike="noStrike" cap="none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103C5D"/>
              </a:buClr>
              <a:buSzPts val="2000"/>
              <a:buFont typeface="Rubik"/>
              <a:buChar char="•"/>
              <a:defRPr sz="2000" i="0" u="none" strike="noStrike" cap="none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103C5D"/>
              </a:buClr>
              <a:buSzPts val="2000"/>
              <a:buFont typeface="Rubik"/>
              <a:buChar char="•"/>
              <a:defRPr sz="2000" i="0" u="none" strike="noStrike" cap="none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103C5D"/>
              </a:buClr>
              <a:buSzPts val="2000"/>
              <a:buFont typeface="Rubik"/>
              <a:buChar char="•"/>
              <a:defRPr sz="2000" i="0" u="none" strike="noStrike" cap="none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F7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12"/>
          <p:cNvGrpSpPr/>
          <p:nvPr/>
        </p:nvGrpSpPr>
        <p:grpSpPr>
          <a:xfrm>
            <a:off x="1374242" y="3009731"/>
            <a:ext cx="7306885" cy="1946879"/>
            <a:chOff x="0" y="-152945"/>
            <a:chExt cx="9742514" cy="2595839"/>
          </a:xfrm>
        </p:grpSpPr>
        <p:grpSp>
          <p:nvGrpSpPr>
            <p:cNvPr id="54" name="Google Shape;54;p12"/>
            <p:cNvGrpSpPr/>
            <p:nvPr/>
          </p:nvGrpSpPr>
          <p:grpSpPr>
            <a:xfrm>
              <a:off x="0" y="-152945"/>
              <a:ext cx="9742514" cy="2595839"/>
              <a:chOff x="0" y="-38100"/>
              <a:chExt cx="2426956" cy="646649"/>
            </a:xfrm>
          </p:grpSpPr>
          <p:sp>
            <p:nvSpPr>
              <p:cNvPr id="55" name="Google Shape;55;p12"/>
              <p:cNvSpPr/>
              <p:nvPr/>
            </p:nvSpPr>
            <p:spPr>
              <a:xfrm>
                <a:off x="0" y="0"/>
                <a:ext cx="2426956" cy="608549"/>
              </a:xfrm>
              <a:custGeom>
                <a:avLst/>
                <a:gdLst/>
                <a:ahLst/>
                <a:cxnLst/>
                <a:rect l="l" t="t" r="r" b="b"/>
                <a:pathLst>
                  <a:path w="2426956" h="608549" extrusionOk="0">
                    <a:moveTo>
                      <a:pt x="54036" y="0"/>
                    </a:moveTo>
                    <a:lnTo>
                      <a:pt x="2372920" y="0"/>
                    </a:lnTo>
                    <a:cubicBezTo>
                      <a:pt x="2402763" y="0"/>
                      <a:pt x="2426956" y="24193"/>
                      <a:pt x="2426956" y="54036"/>
                    </a:cubicBezTo>
                    <a:lnTo>
                      <a:pt x="2426956" y="554512"/>
                    </a:lnTo>
                    <a:cubicBezTo>
                      <a:pt x="2426956" y="584356"/>
                      <a:pt x="2402763" y="608549"/>
                      <a:pt x="2372920" y="608549"/>
                    </a:cubicBezTo>
                    <a:lnTo>
                      <a:pt x="54036" y="608549"/>
                    </a:lnTo>
                    <a:cubicBezTo>
                      <a:pt x="24193" y="608549"/>
                      <a:pt x="0" y="584356"/>
                      <a:pt x="0" y="554512"/>
                    </a:cubicBezTo>
                    <a:lnTo>
                      <a:pt x="0" y="54036"/>
                    </a:lnTo>
                    <a:cubicBezTo>
                      <a:pt x="0" y="24193"/>
                      <a:pt x="24193" y="0"/>
                      <a:pt x="540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2"/>
              <p:cNvSpPr txBox="1"/>
              <p:nvPr/>
            </p:nvSpPr>
            <p:spPr>
              <a:xfrm>
                <a:off x="0" y="-38100"/>
                <a:ext cx="2426956" cy="6466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" name="Google Shape;57;p12"/>
            <p:cNvGrpSpPr/>
            <p:nvPr/>
          </p:nvGrpSpPr>
          <p:grpSpPr>
            <a:xfrm>
              <a:off x="0" y="-152945"/>
              <a:ext cx="9742514" cy="1527698"/>
              <a:chOff x="0" y="-38100"/>
              <a:chExt cx="2426956" cy="380564"/>
            </a:xfrm>
          </p:grpSpPr>
          <p:sp>
            <p:nvSpPr>
              <p:cNvPr id="58" name="Google Shape;58;p12"/>
              <p:cNvSpPr/>
              <p:nvPr/>
            </p:nvSpPr>
            <p:spPr>
              <a:xfrm>
                <a:off x="0" y="0"/>
                <a:ext cx="2426956" cy="342464"/>
              </a:xfrm>
              <a:custGeom>
                <a:avLst/>
                <a:gdLst/>
                <a:ahLst/>
                <a:cxnLst/>
                <a:rect l="l" t="t" r="r" b="b"/>
                <a:pathLst>
                  <a:path w="2426956" h="342464" extrusionOk="0">
                    <a:moveTo>
                      <a:pt x="32846" y="0"/>
                    </a:moveTo>
                    <a:lnTo>
                      <a:pt x="2394110" y="0"/>
                    </a:lnTo>
                    <a:cubicBezTo>
                      <a:pt x="2412250" y="0"/>
                      <a:pt x="2426956" y="14706"/>
                      <a:pt x="2426956" y="32846"/>
                    </a:cubicBezTo>
                    <a:lnTo>
                      <a:pt x="2426956" y="309619"/>
                    </a:lnTo>
                    <a:cubicBezTo>
                      <a:pt x="2426956" y="327759"/>
                      <a:pt x="2412250" y="342464"/>
                      <a:pt x="2394110" y="342464"/>
                    </a:cubicBezTo>
                    <a:lnTo>
                      <a:pt x="32846" y="342464"/>
                    </a:lnTo>
                    <a:cubicBezTo>
                      <a:pt x="14706" y="342464"/>
                      <a:pt x="0" y="327759"/>
                      <a:pt x="0" y="309619"/>
                    </a:cubicBezTo>
                    <a:lnTo>
                      <a:pt x="0" y="32846"/>
                    </a:lnTo>
                    <a:cubicBezTo>
                      <a:pt x="0" y="14706"/>
                      <a:pt x="14706" y="0"/>
                      <a:pt x="32846" y="0"/>
                    </a:cubicBezTo>
                    <a:close/>
                  </a:path>
                </a:pathLst>
              </a:custGeom>
              <a:solidFill>
                <a:srgbClr val="FBA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2"/>
              <p:cNvSpPr txBox="1"/>
              <p:nvPr/>
            </p:nvSpPr>
            <p:spPr>
              <a:xfrm>
                <a:off x="0" y="-38100"/>
                <a:ext cx="2426956" cy="3805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0" name="Google Shape;60;p12"/>
          <p:cNvGrpSpPr/>
          <p:nvPr/>
        </p:nvGrpSpPr>
        <p:grpSpPr>
          <a:xfrm>
            <a:off x="1374242" y="5162032"/>
            <a:ext cx="7306885" cy="1946879"/>
            <a:chOff x="0" y="-152945"/>
            <a:chExt cx="9742514" cy="2595839"/>
          </a:xfrm>
        </p:grpSpPr>
        <p:grpSp>
          <p:nvGrpSpPr>
            <p:cNvPr id="61" name="Google Shape;61;p12"/>
            <p:cNvGrpSpPr/>
            <p:nvPr/>
          </p:nvGrpSpPr>
          <p:grpSpPr>
            <a:xfrm>
              <a:off x="0" y="-152945"/>
              <a:ext cx="9742514" cy="2595839"/>
              <a:chOff x="0" y="-38100"/>
              <a:chExt cx="2426956" cy="646649"/>
            </a:xfrm>
          </p:grpSpPr>
          <p:sp>
            <p:nvSpPr>
              <p:cNvPr id="62" name="Google Shape;62;p12"/>
              <p:cNvSpPr/>
              <p:nvPr/>
            </p:nvSpPr>
            <p:spPr>
              <a:xfrm>
                <a:off x="0" y="0"/>
                <a:ext cx="2426956" cy="608549"/>
              </a:xfrm>
              <a:custGeom>
                <a:avLst/>
                <a:gdLst/>
                <a:ahLst/>
                <a:cxnLst/>
                <a:rect l="l" t="t" r="r" b="b"/>
                <a:pathLst>
                  <a:path w="2426956" h="608549" extrusionOk="0">
                    <a:moveTo>
                      <a:pt x="54036" y="0"/>
                    </a:moveTo>
                    <a:lnTo>
                      <a:pt x="2372920" y="0"/>
                    </a:lnTo>
                    <a:cubicBezTo>
                      <a:pt x="2402763" y="0"/>
                      <a:pt x="2426956" y="24193"/>
                      <a:pt x="2426956" y="54036"/>
                    </a:cubicBezTo>
                    <a:lnTo>
                      <a:pt x="2426956" y="554512"/>
                    </a:lnTo>
                    <a:cubicBezTo>
                      <a:pt x="2426956" y="584356"/>
                      <a:pt x="2402763" y="608549"/>
                      <a:pt x="2372920" y="608549"/>
                    </a:cubicBezTo>
                    <a:lnTo>
                      <a:pt x="54036" y="608549"/>
                    </a:lnTo>
                    <a:cubicBezTo>
                      <a:pt x="24193" y="608549"/>
                      <a:pt x="0" y="584356"/>
                      <a:pt x="0" y="554512"/>
                    </a:cubicBezTo>
                    <a:lnTo>
                      <a:pt x="0" y="54036"/>
                    </a:lnTo>
                    <a:cubicBezTo>
                      <a:pt x="0" y="24193"/>
                      <a:pt x="24193" y="0"/>
                      <a:pt x="540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2"/>
              <p:cNvSpPr txBox="1"/>
              <p:nvPr/>
            </p:nvSpPr>
            <p:spPr>
              <a:xfrm>
                <a:off x="0" y="-38100"/>
                <a:ext cx="2426956" cy="6466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" name="Google Shape;64;p12"/>
            <p:cNvGrpSpPr/>
            <p:nvPr/>
          </p:nvGrpSpPr>
          <p:grpSpPr>
            <a:xfrm>
              <a:off x="0" y="-152945"/>
              <a:ext cx="9742514" cy="1527698"/>
              <a:chOff x="0" y="-38100"/>
              <a:chExt cx="2426956" cy="380564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0" y="0"/>
                <a:ext cx="2426956" cy="342464"/>
              </a:xfrm>
              <a:custGeom>
                <a:avLst/>
                <a:gdLst/>
                <a:ahLst/>
                <a:cxnLst/>
                <a:rect l="l" t="t" r="r" b="b"/>
                <a:pathLst>
                  <a:path w="2426956" h="342464" extrusionOk="0">
                    <a:moveTo>
                      <a:pt x="32846" y="0"/>
                    </a:moveTo>
                    <a:lnTo>
                      <a:pt x="2394110" y="0"/>
                    </a:lnTo>
                    <a:cubicBezTo>
                      <a:pt x="2412250" y="0"/>
                      <a:pt x="2426956" y="14706"/>
                      <a:pt x="2426956" y="32846"/>
                    </a:cubicBezTo>
                    <a:lnTo>
                      <a:pt x="2426956" y="309619"/>
                    </a:lnTo>
                    <a:cubicBezTo>
                      <a:pt x="2426956" y="327759"/>
                      <a:pt x="2412250" y="342464"/>
                      <a:pt x="2394110" y="342464"/>
                    </a:cubicBezTo>
                    <a:lnTo>
                      <a:pt x="32846" y="342464"/>
                    </a:lnTo>
                    <a:cubicBezTo>
                      <a:pt x="14706" y="342464"/>
                      <a:pt x="0" y="327759"/>
                      <a:pt x="0" y="309619"/>
                    </a:cubicBezTo>
                    <a:lnTo>
                      <a:pt x="0" y="32846"/>
                    </a:lnTo>
                    <a:cubicBezTo>
                      <a:pt x="0" y="14706"/>
                      <a:pt x="14706" y="0"/>
                      <a:pt x="32846" y="0"/>
                    </a:cubicBezTo>
                    <a:close/>
                  </a:path>
                </a:pathLst>
              </a:custGeom>
              <a:solidFill>
                <a:srgbClr val="87C0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2"/>
              <p:cNvSpPr txBox="1"/>
              <p:nvPr/>
            </p:nvSpPr>
            <p:spPr>
              <a:xfrm>
                <a:off x="0" y="-38100"/>
                <a:ext cx="2426956" cy="3805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7" name="Google Shape;67;p12"/>
          <p:cNvGrpSpPr/>
          <p:nvPr/>
        </p:nvGrpSpPr>
        <p:grpSpPr>
          <a:xfrm>
            <a:off x="1374242" y="7311421"/>
            <a:ext cx="7306885" cy="1946879"/>
            <a:chOff x="0" y="-152945"/>
            <a:chExt cx="9742514" cy="2595839"/>
          </a:xfrm>
        </p:grpSpPr>
        <p:grpSp>
          <p:nvGrpSpPr>
            <p:cNvPr id="68" name="Google Shape;68;p12"/>
            <p:cNvGrpSpPr/>
            <p:nvPr/>
          </p:nvGrpSpPr>
          <p:grpSpPr>
            <a:xfrm>
              <a:off x="0" y="-152945"/>
              <a:ext cx="9742514" cy="2595839"/>
              <a:chOff x="0" y="-38100"/>
              <a:chExt cx="2426956" cy="646649"/>
            </a:xfrm>
          </p:grpSpPr>
          <p:sp>
            <p:nvSpPr>
              <p:cNvPr id="69" name="Google Shape;69;p12"/>
              <p:cNvSpPr/>
              <p:nvPr/>
            </p:nvSpPr>
            <p:spPr>
              <a:xfrm>
                <a:off x="0" y="0"/>
                <a:ext cx="2426956" cy="608549"/>
              </a:xfrm>
              <a:custGeom>
                <a:avLst/>
                <a:gdLst/>
                <a:ahLst/>
                <a:cxnLst/>
                <a:rect l="l" t="t" r="r" b="b"/>
                <a:pathLst>
                  <a:path w="2426956" h="608549" extrusionOk="0">
                    <a:moveTo>
                      <a:pt x="54036" y="0"/>
                    </a:moveTo>
                    <a:lnTo>
                      <a:pt x="2372920" y="0"/>
                    </a:lnTo>
                    <a:cubicBezTo>
                      <a:pt x="2402763" y="0"/>
                      <a:pt x="2426956" y="24193"/>
                      <a:pt x="2426956" y="54036"/>
                    </a:cubicBezTo>
                    <a:lnTo>
                      <a:pt x="2426956" y="554512"/>
                    </a:lnTo>
                    <a:cubicBezTo>
                      <a:pt x="2426956" y="584356"/>
                      <a:pt x="2402763" y="608549"/>
                      <a:pt x="2372920" y="608549"/>
                    </a:cubicBezTo>
                    <a:lnTo>
                      <a:pt x="54036" y="608549"/>
                    </a:lnTo>
                    <a:cubicBezTo>
                      <a:pt x="24193" y="608549"/>
                      <a:pt x="0" y="584356"/>
                      <a:pt x="0" y="554512"/>
                    </a:cubicBezTo>
                    <a:lnTo>
                      <a:pt x="0" y="54036"/>
                    </a:lnTo>
                    <a:cubicBezTo>
                      <a:pt x="0" y="24193"/>
                      <a:pt x="24193" y="0"/>
                      <a:pt x="540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2"/>
              <p:cNvSpPr txBox="1"/>
              <p:nvPr/>
            </p:nvSpPr>
            <p:spPr>
              <a:xfrm>
                <a:off x="0" y="-38100"/>
                <a:ext cx="2426956" cy="6466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1" name="Google Shape;71;p12"/>
            <p:cNvGrpSpPr/>
            <p:nvPr/>
          </p:nvGrpSpPr>
          <p:grpSpPr>
            <a:xfrm>
              <a:off x="0" y="-152945"/>
              <a:ext cx="9742514" cy="1527698"/>
              <a:chOff x="0" y="-38100"/>
              <a:chExt cx="2426956" cy="380564"/>
            </a:xfrm>
          </p:grpSpPr>
          <p:sp>
            <p:nvSpPr>
              <p:cNvPr id="72" name="Google Shape;72;p12"/>
              <p:cNvSpPr/>
              <p:nvPr/>
            </p:nvSpPr>
            <p:spPr>
              <a:xfrm>
                <a:off x="0" y="0"/>
                <a:ext cx="2426956" cy="342464"/>
              </a:xfrm>
              <a:custGeom>
                <a:avLst/>
                <a:gdLst/>
                <a:ahLst/>
                <a:cxnLst/>
                <a:rect l="l" t="t" r="r" b="b"/>
                <a:pathLst>
                  <a:path w="2426956" h="342464" extrusionOk="0">
                    <a:moveTo>
                      <a:pt x="32846" y="0"/>
                    </a:moveTo>
                    <a:lnTo>
                      <a:pt x="2394110" y="0"/>
                    </a:lnTo>
                    <a:cubicBezTo>
                      <a:pt x="2412250" y="0"/>
                      <a:pt x="2426956" y="14706"/>
                      <a:pt x="2426956" y="32846"/>
                    </a:cubicBezTo>
                    <a:lnTo>
                      <a:pt x="2426956" y="309619"/>
                    </a:lnTo>
                    <a:cubicBezTo>
                      <a:pt x="2426956" y="327759"/>
                      <a:pt x="2412250" y="342464"/>
                      <a:pt x="2394110" y="342464"/>
                    </a:cubicBezTo>
                    <a:lnTo>
                      <a:pt x="32846" y="342464"/>
                    </a:lnTo>
                    <a:cubicBezTo>
                      <a:pt x="14706" y="342464"/>
                      <a:pt x="0" y="327759"/>
                      <a:pt x="0" y="309619"/>
                    </a:cubicBezTo>
                    <a:lnTo>
                      <a:pt x="0" y="32846"/>
                    </a:lnTo>
                    <a:cubicBezTo>
                      <a:pt x="0" y="14706"/>
                      <a:pt x="14706" y="0"/>
                      <a:pt x="32846" y="0"/>
                    </a:cubicBezTo>
                    <a:close/>
                  </a:path>
                </a:pathLst>
              </a:custGeom>
              <a:solidFill>
                <a:srgbClr val="FC34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2"/>
              <p:cNvSpPr txBox="1"/>
              <p:nvPr/>
            </p:nvSpPr>
            <p:spPr>
              <a:xfrm>
                <a:off x="0" y="-38100"/>
                <a:ext cx="2426956" cy="3805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4" name="Google Shape;74;p12"/>
          <p:cNvGrpSpPr/>
          <p:nvPr/>
        </p:nvGrpSpPr>
        <p:grpSpPr>
          <a:xfrm>
            <a:off x="9606873" y="3009731"/>
            <a:ext cx="7306885" cy="1946879"/>
            <a:chOff x="0" y="-152945"/>
            <a:chExt cx="9742514" cy="2595839"/>
          </a:xfrm>
        </p:grpSpPr>
        <p:grpSp>
          <p:nvGrpSpPr>
            <p:cNvPr id="75" name="Google Shape;75;p12"/>
            <p:cNvGrpSpPr/>
            <p:nvPr/>
          </p:nvGrpSpPr>
          <p:grpSpPr>
            <a:xfrm>
              <a:off x="0" y="-152945"/>
              <a:ext cx="9742514" cy="2595839"/>
              <a:chOff x="0" y="-38100"/>
              <a:chExt cx="2426956" cy="646649"/>
            </a:xfrm>
          </p:grpSpPr>
          <p:sp>
            <p:nvSpPr>
              <p:cNvPr id="76" name="Google Shape;76;p12"/>
              <p:cNvSpPr/>
              <p:nvPr/>
            </p:nvSpPr>
            <p:spPr>
              <a:xfrm>
                <a:off x="0" y="0"/>
                <a:ext cx="2426956" cy="608549"/>
              </a:xfrm>
              <a:custGeom>
                <a:avLst/>
                <a:gdLst/>
                <a:ahLst/>
                <a:cxnLst/>
                <a:rect l="l" t="t" r="r" b="b"/>
                <a:pathLst>
                  <a:path w="2426956" h="608549" extrusionOk="0">
                    <a:moveTo>
                      <a:pt x="54036" y="0"/>
                    </a:moveTo>
                    <a:lnTo>
                      <a:pt x="2372920" y="0"/>
                    </a:lnTo>
                    <a:cubicBezTo>
                      <a:pt x="2402763" y="0"/>
                      <a:pt x="2426956" y="24193"/>
                      <a:pt x="2426956" y="54036"/>
                    </a:cubicBezTo>
                    <a:lnTo>
                      <a:pt x="2426956" y="554512"/>
                    </a:lnTo>
                    <a:cubicBezTo>
                      <a:pt x="2426956" y="584356"/>
                      <a:pt x="2402763" y="608549"/>
                      <a:pt x="2372920" y="608549"/>
                    </a:cubicBezTo>
                    <a:lnTo>
                      <a:pt x="54036" y="608549"/>
                    </a:lnTo>
                    <a:cubicBezTo>
                      <a:pt x="24193" y="608549"/>
                      <a:pt x="0" y="584356"/>
                      <a:pt x="0" y="554512"/>
                    </a:cubicBezTo>
                    <a:lnTo>
                      <a:pt x="0" y="54036"/>
                    </a:lnTo>
                    <a:cubicBezTo>
                      <a:pt x="0" y="24193"/>
                      <a:pt x="24193" y="0"/>
                      <a:pt x="540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2"/>
              <p:cNvSpPr txBox="1"/>
              <p:nvPr/>
            </p:nvSpPr>
            <p:spPr>
              <a:xfrm>
                <a:off x="0" y="-38100"/>
                <a:ext cx="2426956" cy="6466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" name="Google Shape;78;p12"/>
            <p:cNvGrpSpPr/>
            <p:nvPr/>
          </p:nvGrpSpPr>
          <p:grpSpPr>
            <a:xfrm>
              <a:off x="0" y="-152945"/>
              <a:ext cx="9742514" cy="1527698"/>
              <a:chOff x="0" y="-38100"/>
              <a:chExt cx="2426956" cy="380564"/>
            </a:xfrm>
          </p:grpSpPr>
          <p:sp>
            <p:nvSpPr>
              <p:cNvPr id="79" name="Google Shape;79;p12"/>
              <p:cNvSpPr/>
              <p:nvPr/>
            </p:nvSpPr>
            <p:spPr>
              <a:xfrm>
                <a:off x="0" y="0"/>
                <a:ext cx="2426956" cy="342464"/>
              </a:xfrm>
              <a:custGeom>
                <a:avLst/>
                <a:gdLst/>
                <a:ahLst/>
                <a:cxnLst/>
                <a:rect l="l" t="t" r="r" b="b"/>
                <a:pathLst>
                  <a:path w="2426956" h="342464" extrusionOk="0">
                    <a:moveTo>
                      <a:pt x="32846" y="0"/>
                    </a:moveTo>
                    <a:lnTo>
                      <a:pt x="2394110" y="0"/>
                    </a:lnTo>
                    <a:cubicBezTo>
                      <a:pt x="2412250" y="0"/>
                      <a:pt x="2426956" y="14706"/>
                      <a:pt x="2426956" y="32846"/>
                    </a:cubicBezTo>
                    <a:lnTo>
                      <a:pt x="2426956" y="309619"/>
                    </a:lnTo>
                    <a:cubicBezTo>
                      <a:pt x="2426956" y="327759"/>
                      <a:pt x="2412250" y="342464"/>
                      <a:pt x="2394110" y="342464"/>
                    </a:cubicBezTo>
                    <a:lnTo>
                      <a:pt x="32846" y="342464"/>
                    </a:lnTo>
                    <a:cubicBezTo>
                      <a:pt x="14706" y="342464"/>
                      <a:pt x="0" y="327759"/>
                      <a:pt x="0" y="309619"/>
                    </a:cubicBezTo>
                    <a:lnTo>
                      <a:pt x="0" y="32846"/>
                    </a:lnTo>
                    <a:cubicBezTo>
                      <a:pt x="0" y="14706"/>
                      <a:pt x="14706" y="0"/>
                      <a:pt x="32846" y="0"/>
                    </a:cubicBezTo>
                    <a:close/>
                  </a:path>
                </a:pathLst>
              </a:custGeom>
              <a:solidFill>
                <a:srgbClr val="FD9E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2"/>
              <p:cNvSpPr txBox="1"/>
              <p:nvPr/>
            </p:nvSpPr>
            <p:spPr>
              <a:xfrm>
                <a:off x="0" y="-38100"/>
                <a:ext cx="2426956" cy="3805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1" name="Google Shape;81;p12"/>
          <p:cNvGrpSpPr/>
          <p:nvPr/>
        </p:nvGrpSpPr>
        <p:grpSpPr>
          <a:xfrm>
            <a:off x="9606873" y="5162032"/>
            <a:ext cx="7306885" cy="1946879"/>
            <a:chOff x="0" y="-152945"/>
            <a:chExt cx="9742514" cy="2595839"/>
          </a:xfrm>
        </p:grpSpPr>
        <p:grpSp>
          <p:nvGrpSpPr>
            <p:cNvPr id="82" name="Google Shape;82;p12"/>
            <p:cNvGrpSpPr/>
            <p:nvPr/>
          </p:nvGrpSpPr>
          <p:grpSpPr>
            <a:xfrm>
              <a:off x="0" y="-152945"/>
              <a:ext cx="9742514" cy="2595839"/>
              <a:chOff x="0" y="-38100"/>
              <a:chExt cx="2426956" cy="646649"/>
            </a:xfrm>
          </p:grpSpPr>
          <p:sp>
            <p:nvSpPr>
              <p:cNvPr id="83" name="Google Shape;83;p12"/>
              <p:cNvSpPr/>
              <p:nvPr/>
            </p:nvSpPr>
            <p:spPr>
              <a:xfrm>
                <a:off x="0" y="0"/>
                <a:ext cx="2426956" cy="608549"/>
              </a:xfrm>
              <a:custGeom>
                <a:avLst/>
                <a:gdLst/>
                <a:ahLst/>
                <a:cxnLst/>
                <a:rect l="l" t="t" r="r" b="b"/>
                <a:pathLst>
                  <a:path w="2426956" h="608549" extrusionOk="0">
                    <a:moveTo>
                      <a:pt x="54036" y="0"/>
                    </a:moveTo>
                    <a:lnTo>
                      <a:pt x="2372920" y="0"/>
                    </a:lnTo>
                    <a:cubicBezTo>
                      <a:pt x="2402763" y="0"/>
                      <a:pt x="2426956" y="24193"/>
                      <a:pt x="2426956" y="54036"/>
                    </a:cubicBezTo>
                    <a:lnTo>
                      <a:pt x="2426956" y="554512"/>
                    </a:lnTo>
                    <a:cubicBezTo>
                      <a:pt x="2426956" y="584356"/>
                      <a:pt x="2402763" y="608549"/>
                      <a:pt x="2372920" y="608549"/>
                    </a:cubicBezTo>
                    <a:lnTo>
                      <a:pt x="54036" y="608549"/>
                    </a:lnTo>
                    <a:cubicBezTo>
                      <a:pt x="24193" y="608549"/>
                      <a:pt x="0" y="584356"/>
                      <a:pt x="0" y="554512"/>
                    </a:cubicBezTo>
                    <a:lnTo>
                      <a:pt x="0" y="54036"/>
                    </a:lnTo>
                    <a:cubicBezTo>
                      <a:pt x="0" y="24193"/>
                      <a:pt x="24193" y="0"/>
                      <a:pt x="540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2"/>
              <p:cNvSpPr txBox="1"/>
              <p:nvPr/>
            </p:nvSpPr>
            <p:spPr>
              <a:xfrm>
                <a:off x="0" y="-38100"/>
                <a:ext cx="2426956" cy="6466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5" name="Google Shape;85;p12"/>
            <p:cNvGrpSpPr/>
            <p:nvPr/>
          </p:nvGrpSpPr>
          <p:grpSpPr>
            <a:xfrm>
              <a:off x="0" y="-152945"/>
              <a:ext cx="9742514" cy="1527698"/>
              <a:chOff x="0" y="-38100"/>
              <a:chExt cx="2426956" cy="380564"/>
            </a:xfrm>
          </p:grpSpPr>
          <p:sp>
            <p:nvSpPr>
              <p:cNvPr id="86" name="Google Shape;86;p12"/>
              <p:cNvSpPr/>
              <p:nvPr/>
            </p:nvSpPr>
            <p:spPr>
              <a:xfrm>
                <a:off x="0" y="0"/>
                <a:ext cx="2426956" cy="342464"/>
              </a:xfrm>
              <a:custGeom>
                <a:avLst/>
                <a:gdLst/>
                <a:ahLst/>
                <a:cxnLst/>
                <a:rect l="l" t="t" r="r" b="b"/>
                <a:pathLst>
                  <a:path w="2426956" h="342464" extrusionOk="0">
                    <a:moveTo>
                      <a:pt x="32846" y="0"/>
                    </a:moveTo>
                    <a:lnTo>
                      <a:pt x="2394110" y="0"/>
                    </a:lnTo>
                    <a:cubicBezTo>
                      <a:pt x="2412250" y="0"/>
                      <a:pt x="2426956" y="14706"/>
                      <a:pt x="2426956" y="32846"/>
                    </a:cubicBezTo>
                    <a:lnTo>
                      <a:pt x="2426956" y="309619"/>
                    </a:lnTo>
                    <a:cubicBezTo>
                      <a:pt x="2426956" y="327759"/>
                      <a:pt x="2412250" y="342464"/>
                      <a:pt x="2394110" y="342464"/>
                    </a:cubicBezTo>
                    <a:lnTo>
                      <a:pt x="32846" y="342464"/>
                    </a:lnTo>
                    <a:cubicBezTo>
                      <a:pt x="14706" y="342464"/>
                      <a:pt x="0" y="327759"/>
                      <a:pt x="0" y="309619"/>
                    </a:cubicBezTo>
                    <a:lnTo>
                      <a:pt x="0" y="32846"/>
                    </a:lnTo>
                    <a:cubicBezTo>
                      <a:pt x="0" y="14706"/>
                      <a:pt x="14706" y="0"/>
                      <a:pt x="32846" y="0"/>
                    </a:cubicBezTo>
                    <a:close/>
                  </a:path>
                </a:pathLst>
              </a:custGeom>
              <a:solidFill>
                <a:srgbClr val="0048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2"/>
              <p:cNvSpPr txBox="1"/>
              <p:nvPr/>
            </p:nvSpPr>
            <p:spPr>
              <a:xfrm>
                <a:off x="0" y="-38100"/>
                <a:ext cx="2426956" cy="3805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12"/>
          <p:cNvGrpSpPr/>
          <p:nvPr/>
        </p:nvGrpSpPr>
        <p:grpSpPr>
          <a:xfrm>
            <a:off x="9606873" y="7311421"/>
            <a:ext cx="7306885" cy="1946879"/>
            <a:chOff x="0" y="-152945"/>
            <a:chExt cx="9742514" cy="2595839"/>
          </a:xfrm>
        </p:grpSpPr>
        <p:grpSp>
          <p:nvGrpSpPr>
            <p:cNvPr id="89" name="Google Shape;89;p12"/>
            <p:cNvGrpSpPr/>
            <p:nvPr/>
          </p:nvGrpSpPr>
          <p:grpSpPr>
            <a:xfrm>
              <a:off x="0" y="-152945"/>
              <a:ext cx="9742514" cy="2595839"/>
              <a:chOff x="0" y="-38100"/>
              <a:chExt cx="2426956" cy="646649"/>
            </a:xfrm>
          </p:grpSpPr>
          <p:sp>
            <p:nvSpPr>
              <p:cNvPr id="90" name="Google Shape;90;p12"/>
              <p:cNvSpPr/>
              <p:nvPr/>
            </p:nvSpPr>
            <p:spPr>
              <a:xfrm>
                <a:off x="0" y="0"/>
                <a:ext cx="2426956" cy="608549"/>
              </a:xfrm>
              <a:custGeom>
                <a:avLst/>
                <a:gdLst/>
                <a:ahLst/>
                <a:cxnLst/>
                <a:rect l="l" t="t" r="r" b="b"/>
                <a:pathLst>
                  <a:path w="2426956" h="608549" extrusionOk="0">
                    <a:moveTo>
                      <a:pt x="54036" y="0"/>
                    </a:moveTo>
                    <a:lnTo>
                      <a:pt x="2372920" y="0"/>
                    </a:lnTo>
                    <a:cubicBezTo>
                      <a:pt x="2402763" y="0"/>
                      <a:pt x="2426956" y="24193"/>
                      <a:pt x="2426956" y="54036"/>
                    </a:cubicBezTo>
                    <a:lnTo>
                      <a:pt x="2426956" y="554512"/>
                    </a:lnTo>
                    <a:cubicBezTo>
                      <a:pt x="2426956" y="584356"/>
                      <a:pt x="2402763" y="608549"/>
                      <a:pt x="2372920" y="608549"/>
                    </a:cubicBezTo>
                    <a:lnTo>
                      <a:pt x="54036" y="608549"/>
                    </a:lnTo>
                    <a:cubicBezTo>
                      <a:pt x="24193" y="608549"/>
                      <a:pt x="0" y="584356"/>
                      <a:pt x="0" y="554512"/>
                    </a:cubicBezTo>
                    <a:lnTo>
                      <a:pt x="0" y="54036"/>
                    </a:lnTo>
                    <a:cubicBezTo>
                      <a:pt x="0" y="24193"/>
                      <a:pt x="24193" y="0"/>
                      <a:pt x="540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2"/>
              <p:cNvSpPr txBox="1"/>
              <p:nvPr/>
            </p:nvSpPr>
            <p:spPr>
              <a:xfrm>
                <a:off x="0" y="-38100"/>
                <a:ext cx="2426956" cy="6466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2" name="Google Shape;92;p12"/>
            <p:cNvGrpSpPr/>
            <p:nvPr/>
          </p:nvGrpSpPr>
          <p:grpSpPr>
            <a:xfrm>
              <a:off x="0" y="-152945"/>
              <a:ext cx="9742514" cy="1527698"/>
              <a:chOff x="0" y="-38100"/>
              <a:chExt cx="2426956" cy="380564"/>
            </a:xfrm>
          </p:grpSpPr>
          <p:sp>
            <p:nvSpPr>
              <p:cNvPr id="93" name="Google Shape;93;p12"/>
              <p:cNvSpPr/>
              <p:nvPr/>
            </p:nvSpPr>
            <p:spPr>
              <a:xfrm>
                <a:off x="0" y="0"/>
                <a:ext cx="2426956" cy="342464"/>
              </a:xfrm>
              <a:custGeom>
                <a:avLst/>
                <a:gdLst/>
                <a:ahLst/>
                <a:cxnLst/>
                <a:rect l="l" t="t" r="r" b="b"/>
                <a:pathLst>
                  <a:path w="2426956" h="342464" extrusionOk="0">
                    <a:moveTo>
                      <a:pt x="32846" y="0"/>
                    </a:moveTo>
                    <a:lnTo>
                      <a:pt x="2394110" y="0"/>
                    </a:lnTo>
                    <a:cubicBezTo>
                      <a:pt x="2412250" y="0"/>
                      <a:pt x="2426956" y="14706"/>
                      <a:pt x="2426956" y="32846"/>
                    </a:cubicBezTo>
                    <a:lnTo>
                      <a:pt x="2426956" y="309619"/>
                    </a:lnTo>
                    <a:cubicBezTo>
                      <a:pt x="2426956" y="327759"/>
                      <a:pt x="2412250" y="342464"/>
                      <a:pt x="2394110" y="342464"/>
                    </a:cubicBezTo>
                    <a:lnTo>
                      <a:pt x="32846" y="342464"/>
                    </a:lnTo>
                    <a:cubicBezTo>
                      <a:pt x="14706" y="342464"/>
                      <a:pt x="0" y="327759"/>
                      <a:pt x="0" y="309619"/>
                    </a:cubicBezTo>
                    <a:lnTo>
                      <a:pt x="0" y="32846"/>
                    </a:lnTo>
                    <a:cubicBezTo>
                      <a:pt x="0" y="14706"/>
                      <a:pt x="14706" y="0"/>
                      <a:pt x="32846" y="0"/>
                    </a:cubicBezTo>
                    <a:close/>
                  </a:path>
                </a:pathLst>
              </a:custGeom>
              <a:solidFill>
                <a:srgbClr val="E45E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2"/>
              <p:cNvSpPr txBox="1"/>
              <p:nvPr/>
            </p:nvSpPr>
            <p:spPr>
              <a:xfrm>
                <a:off x="0" y="-38100"/>
                <a:ext cx="2426956" cy="3805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5" name="Google Shape;95;p12"/>
          <p:cNvGrpSpPr/>
          <p:nvPr/>
        </p:nvGrpSpPr>
        <p:grpSpPr>
          <a:xfrm>
            <a:off x="598504" y="2604029"/>
            <a:ext cx="1551475" cy="1551475"/>
            <a:chOff x="0" y="0"/>
            <a:chExt cx="2068634" cy="2068634"/>
          </a:xfrm>
        </p:grpSpPr>
        <p:grpSp>
          <p:nvGrpSpPr>
            <p:cNvPr id="96" name="Google Shape;96;p12"/>
            <p:cNvGrpSpPr/>
            <p:nvPr/>
          </p:nvGrpSpPr>
          <p:grpSpPr>
            <a:xfrm>
              <a:off x="0" y="0"/>
              <a:ext cx="2068634" cy="2068634"/>
              <a:chOff x="0" y="0"/>
              <a:chExt cx="812800" cy="812800"/>
            </a:xfrm>
          </p:grpSpPr>
          <p:sp>
            <p:nvSpPr>
              <p:cNvPr id="97" name="Google Shape;97;p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9BBBB"/>
              </a:solidFill>
              <a:ln w="47625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2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25" tIns="34225" rIns="34225" bIns="342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9" name="Google Shape;99;p12"/>
            <p:cNvGrpSpPr/>
            <p:nvPr/>
          </p:nvGrpSpPr>
          <p:grpSpPr>
            <a:xfrm>
              <a:off x="197418" y="197418"/>
              <a:ext cx="1673798" cy="1673798"/>
              <a:chOff x="0" y="0"/>
              <a:chExt cx="812800" cy="812800"/>
            </a:xfrm>
          </p:grpSpPr>
          <p:sp>
            <p:nvSpPr>
              <p:cNvPr id="100" name="Google Shape;100;p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BA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2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25" tIns="34225" rIns="34225" bIns="342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2" name="Google Shape;102;p12"/>
          <p:cNvGrpSpPr/>
          <p:nvPr/>
        </p:nvGrpSpPr>
        <p:grpSpPr>
          <a:xfrm>
            <a:off x="8831135" y="2604029"/>
            <a:ext cx="1551475" cy="1551475"/>
            <a:chOff x="0" y="0"/>
            <a:chExt cx="2068634" cy="2068634"/>
          </a:xfrm>
        </p:grpSpPr>
        <p:grpSp>
          <p:nvGrpSpPr>
            <p:cNvPr id="103" name="Google Shape;103;p12"/>
            <p:cNvGrpSpPr/>
            <p:nvPr/>
          </p:nvGrpSpPr>
          <p:grpSpPr>
            <a:xfrm>
              <a:off x="0" y="0"/>
              <a:ext cx="2068634" cy="2068634"/>
              <a:chOff x="0" y="0"/>
              <a:chExt cx="812800" cy="812800"/>
            </a:xfrm>
          </p:grpSpPr>
          <p:sp>
            <p:nvSpPr>
              <p:cNvPr id="104" name="Google Shape;104;p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9BBBB"/>
              </a:solidFill>
              <a:ln w="47625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2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25" tIns="34225" rIns="34225" bIns="342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" name="Google Shape;106;p12"/>
            <p:cNvGrpSpPr/>
            <p:nvPr/>
          </p:nvGrpSpPr>
          <p:grpSpPr>
            <a:xfrm>
              <a:off x="197418" y="197418"/>
              <a:ext cx="1673798" cy="1673798"/>
              <a:chOff x="0" y="0"/>
              <a:chExt cx="812800" cy="812800"/>
            </a:xfrm>
          </p:grpSpPr>
          <p:sp>
            <p:nvSpPr>
              <p:cNvPr id="107" name="Google Shape;107;p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D9E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2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25" tIns="34225" rIns="34225" bIns="342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9" name="Google Shape;109;p12"/>
          <p:cNvGrpSpPr/>
          <p:nvPr/>
        </p:nvGrpSpPr>
        <p:grpSpPr>
          <a:xfrm>
            <a:off x="8831135" y="4756330"/>
            <a:ext cx="1551475" cy="1551475"/>
            <a:chOff x="0" y="0"/>
            <a:chExt cx="2068634" cy="2068634"/>
          </a:xfrm>
        </p:grpSpPr>
        <p:grpSp>
          <p:nvGrpSpPr>
            <p:cNvPr id="110" name="Google Shape;110;p12"/>
            <p:cNvGrpSpPr/>
            <p:nvPr/>
          </p:nvGrpSpPr>
          <p:grpSpPr>
            <a:xfrm>
              <a:off x="0" y="0"/>
              <a:ext cx="2068634" cy="2068634"/>
              <a:chOff x="0" y="0"/>
              <a:chExt cx="812800" cy="812800"/>
            </a:xfrm>
          </p:grpSpPr>
          <p:sp>
            <p:nvSpPr>
              <p:cNvPr id="111" name="Google Shape;111;p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9BBBB"/>
              </a:solidFill>
              <a:ln w="47625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2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25" tIns="34225" rIns="34225" bIns="342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" name="Google Shape;113;p12"/>
            <p:cNvGrpSpPr/>
            <p:nvPr/>
          </p:nvGrpSpPr>
          <p:grpSpPr>
            <a:xfrm>
              <a:off x="197418" y="197418"/>
              <a:ext cx="1673798" cy="1673798"/>
              <a:chOff x="0" y="0"/>
              <a:chExt cx="812800" cy="812800"/>
            </a:xfrm>
          </p:grpSpPr>
          <p:sp>
            <p:nvSpPr>
              <p:cNvPr id="114" name="Google Shape;114;p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48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2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25" tIns="34225" rIns="34225" bIns="342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6" name="Google Shape;116;p12"/>
          <p:cNvGrpSpPr/>
          <p:nvPr/>
        </p:nvGrpSpPr>
        <p:grpSpPr>
          <a:xfrm>
            <a:off x="8831135" y="6905719"/>
            <a:ext cx="1551475" cy="1551475"/>
            <a:chOff x="0" y="0"/>
            <a:chExt cx="2068634" cy="2068634"/>
          </a:xfrm>
        </p:grpSpPr>
        <p:grpSp>
          <p:nvGrpSpPr>
            <p:cNvPr id="117" name="Google Shape;117;p12"/>
            <p:cNvGrpSpPr/>
            <p:nvPr/>
          </p:nvGrpSpPr>
          <p:grpSpPr>
            <a:xfrm>
              <a:off x="0" y="0"/>
              <a:ext cx="2068634" cy="2068634"/>
              <a:chOff x="0" y="0"/>
              <a:chExt cx="812800" cy="812800"/>
            </a:xfrm>
          </p:grpSpPr>
          <p:sp>
            <p:nvSpPr>
              <p:cNvPr id="118" name="Google Shape;118;p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9BBBB"/>
              </a:solidFill>
              <a:ln w="47625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2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25" tIns="34225" rIns="34225" bIns="342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0" name="Google Shape;120;p12"/>
            <p:cNvGrpSpPr/>
            <p:nvPr/>
          </p:nvGrpSpPr>
          <p:grpSpPr>
            <a:xfrm>
              <a:off x="197418" y="197418"/>
              <a:ext cx="1673798" cy="1673798"/>
              <a:chOff x="0" y="0"/>
              <a:chExt cx="812800" cy="812800"/>
            </a:xfrm>
          </p:grpSpPr>
          <p:sp>
            <p:nvSpPr>
              <p:cNvPr id="121" name="Google Shape;121;p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45E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2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25" tIns="34225" rIns="34225" bIns="342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3" name="Google Shape;123;p12"/>
          <p:cNvGrpSpPr/>
          <p:nvPr/>
        </p:nvGrpSpPr>
        <p:grpSpPr>
          <a:xfrm>
            <a:off x="598504" y="4756330"/>
            <a:ext cx="1551475" cy="1551475"/>
            <a:chOff x="0" y="0"/>
            <a:chExt cx="2068634" cy="2068634"/>
          </a:xfrm>
        </p:grpSpPr>
        <p:grpSp>
          <p:nvGrpSpPr>
            <p:cNvPr id="124" name="Google Shape;124;p12"/>
            <p:cNvGrpSpPr/>
            <p:nvPr/>
          </p:nvGrpSpPr>
          <p:grpSpPr>
            <a:xfrm>
              <a:off x="0" y="0"/>
              <a:ext cx="2068634" cy="2068634"/>
              <a:chOff x="0" y="0"/>
              <a:chExt cx="812800" cy="812800"/>
            </a:xfrm>
          </p:grpSpPr>
          <p:sp>
            <p:nvSpPr>
              <p:cNvPr id="125" name="Google Shape;125;p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9BBBB"/>
              </a:solidFill>
              <a:ln w="47625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2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25" tIns="34225" rIns="34225" bIns="342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" name="Google Shape;127;p12"/>
            <p:cNvGrpSpPr/>
            <p:nvPr/>
          </p:nvGrpSpPr>
          <p:grpSpPr>
            <a:xfrm>
              <a:off x="197418" y="197418"/>
              <a:ext cx="1673798" cy="1673798"/>
              <a:chOff x="0" y="0"/>
              <a:chExt cx="812800" cy="812800"/>
            </a:xfrm>
          </p:grpSpPr>
          <p:sp>
            <p:nvSpPr>
              <p:cNvPr id="128" name="Google Shape;128;p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87C0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2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25" tIns="34225" rIns="34225" bIns="342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0" name="Google Shape;130;p12"/>
          <p:cNvGrpSpPr/>
          <p:nvPr/>
        </p:nvGrpSpPr>
        <p:grpSpPr>
          <a:xfrm>
            <a:off x="598504" y="7060281"/>
            <a:ext cx="1551475" cy="1551475"/>
            <a:chOff x="0" y="0"/>
            <a:chExt cx="2068634" cy="2068634"/>
          </a:xfrm>
        </p:grpSpPr>
        <p:grpSp>
          <p:nvGrpSpPr>
            <p:cNvPr id="131" name="Google Shape;131;p12"/>
            <p:cNvGrpSpPr/>
            <p:nvPr/>
          </p:nvGrpSpPr>
          <p:grpSpPr>
            <a:xfrm>
              <a:off x="0" y="0"/>
              <a:ext cx="2068634" cy="2068634"/>
              <a:chOff x="0" y="0"/>
              <a:chExt cx="812800" cy="812800"/>
            </a:xfrm>
          </p:grpSpPr>
          <p:sp>
            <p:nvSpPr>
              <p:cNvPr id="132" name="Google Shape;132;p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9BBBB"/>
              </a:solidFill>
              <a:ln w="47625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2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25" tIns="34225" rIns="34225" bIns="342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4" name="Google Shape;134;p12"/>
            <p:cNvGrpSpPr/>
            <p:nvPr/>
          </p:nvGrpSpPr>
          <p:grpSpPr>
            <a:xfrm>
              <a:off x="197418" y="197418"/>
              <a:ext cx="1673798" cy="1673798"/>
              <a:chOff x="0" y="0"/>
              <a:chExt cx="812800" cy="812800"/>
            </a:xfrm>
          </p:grpSpPr>
          <p:sp>
            <p:nvSpPr>
              <p:cNvPr id="135" name="Google Shape;135;p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C34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2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25" tIns="34225" rIns="34225" bIns="342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7" name="Google Shape;137;p12"/>
          <p:cNvSpPr txBox="1"/>
          <p:nvPr/>
        </p:nvSpPr>
        <p:spPr>
          <a:xfrm>
            <a:off x="1374242" y="692951"/>
            <a:ext cx="15539400" cy="12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999" b="1" i="0" u="none" strike="noStrike" cap="none" dirty="0" err="1">
                <a:solidFill>
                  <a:srgbClr val="004873"/>
                </a:solidFill>
                <a:latin typeface="Rubik"/>
                <a:ea typeface="Rubik"/>
                <a:cs typeface="Rubik"/>
                <a:sym typeface="Rubik"/>
              </a:rPr>
              <a:t>Variáveis</a:t>
            </a:r>
            <a:r>
              <a:rPr lang="en-US" sz="7999" b="1" i="0" u="none" strike="noStrike" cap="none" dirty="0">
                <a:solidFill>
                  <a:srgbClr val="004873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7999" b="1" i="0" u="none" strike="noStrike" cap="none" dirty="0" err="1">
                <a:solidFill>
                  <a:srgbClr val="004873"/>
                </a:solidFill>
                <a:latin typeface="Rubik"/>
                <a:ea typeface="Rubik"/>
                <a:cs typeface="Rubik"/>
                <a:sym typeface="Rubik"/>
              </a:rPr>
              <a:t>Escolhidas</a:t>
            </a:r>
            <a:endParaRPr dirty="0"/>
          </a:p>
        </p:txBody>
      </p:sp>
      <p:sp>
        <p:nvSpPr>
          <p:cNvPr id="138" name="Google Shape;138;p12"/>
          <p:cNvSpPr txBox="1"/>
          <p:nvPr/>
        </p:nvSpPr>
        <p:spPr>
          <a:xfrm>
            <a:off x="6225071" y="1818817"/>
            <a:ext cx="5837858" cy="753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 b="1" i="0" u="none" strike="noStrike" cap="none" dirty="0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rPr>
              <a:t>e a </a:t>
            </a:r>
            <a:r>
              <a:rPr lang="en-US" sz="3499" b="1" i="0" u="none" strike="noStrike" cap="none" dirty="0" err="1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rPr>
              <a:t>sua</a:t>
            </a:r>
            <a:r>
              <a:rPr lang="en-US" sz="3499" b="1" i="0" u="none" strike="noStrike" cap="none" dirty="0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3499" b="1" i="0" u="none" strike="noStrike" cap="none" dirty="0" err="1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rPr>
              <a:t>análise</a:t>
            </a:r>
            <a:r>
              <a:rPr lang="en-US" sz="3499" b="1" i="0" u="none" strike="noStrike" cap="none" dirty="0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3499" b="1" i="0" u="none" strike="noStrike" cap="none" dirty="0" err="1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rPr>
              <a:t>descritiva</a:t>
            </a:r>
            <a:endParaRPr dirty="0"/>
          </a:p>
        </p:txBody>
      </p:sp>
      <p:sp>
        <p:nvSpPr>
          <p:cNvPr id="139" name="Google Shape;139;p12"/>
          <p:cNvSpPr txBox="1"/>
          <p:nvPr/>
        </p:nvSpPr>
        <p:spPr>
          <a:xfrm>
            <a:off x="2538538" y="3343167"/>
            <a:ext cx="3196605" cy="6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Escola</a:t>
            </a:r>
            <a:endParaRPr dirty="0"/>
          </a:p>
        </p:txBody>
      </p:sp>
      <p:sp>
        <p:nvSpPr>
          <p:cNvPr id="140" name="Google Shape;140;p12"/>
          <p:cNvSpPr txBox="1"/>
          <p:nvPr/>
        </p:nvSpPr>
        <p:spPr>
          <a:xfrm>
            <a:off x="2538538" y="5506524"/>
            <a:ext cx="4965348" cy="6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FF"/>
                </a:solidFill>
                <a:latin typeface="Rubik"/>
                <a:cs typeface="Rubik"/>
                <a:sym typeface="Rubik"/>
              </a:rPr>
              <a:t>Horas de </a:t>
            </a:r>
            <a:r>
              <a:rPr lang="en-US" sz="2800" b="1" dirty="0" err="1">
                <a:solidFill>
                  <a:srgbClr val="FFFFFF"/>
                </a:solidFill>
                <a:latin typeface="Rubik"/>
                <a:cs typeface="Rubik"/>
                <a:sym typeface="Rubik"/>
              </a:rPr>
              <a:t>estudo</a:t>
            </a:r>
            <a:r>
              <a:rPr lang="en-US" sz="2800" b="1" dirty="0">
                <a:solidFill>
                  <a:srgbClr val="FFFFFF"/>
                </a:solidFill>
                <a:latin typeface="Rubik"/>
                <a:cs typeface="Rubik"/>
                <a:sym typeface="Rubik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Rubik"/>
                <a:cs typeface="Rubik"/>
                <a:sym typeface="Rubik"/>
              </a:rPr>
              <a:t>semanal</a:t>
            </a:r>
            <a:endParaRPr dirty="0"/>
          </a:p>
        </p:txBody>
      </p:sp>
      <p:sp>
        <p:nvSpPr>
          <p:cNvPr id="141" name="Google Shape;141;p12"/>
          <p:cNvSpPr txBox="1"/>
          <p:nvPr/>
        </p:nvSpPr>
        <p:spPr>
          <a:xfrm>
            <a:off x="2538538" y="7661361"/>
            <a:ext cx="4378523" cy="6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Aulas extras </a:t>
            </a:r>
            <a:r>
              <a:rPr lang="en-US" sz="2800" b="1" i="0" u="none" strike="noStrike" cap="none" dirty="0" err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pagas</a:t>
            </a:r>
            <a:endParaRPr dirty="0"/>
          </a:p>
        </p:txBody>
      </p:sp>
      <p:sp>
        <p:nvSpPr>
          <p:cNvPr id="142" name="Google Shape;142;p12"/>
          <p:cNvSpPr txBox="1"/>
          <p:nvPr/>
        </p:nvSpPr>
        <p:spPr>
          <a:xfrm>
            <a:off x="10677886" y="3343167"/>
            <a:ext cx="6004956" cy="6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 err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Idade</a:t>
            </a:r>
            <a:endParaRPr dirty="0"/>
          </a:p>
        </p:txBody>
      </p:sp>
      <p:sp>
        <p:nvSpPr>
          <p:cNvPr id="143" name="Google Shape;143;p12"/>
          <p:cNvSpPr txBox="1"/>
          <p:nvPr/>
        </p:nvSpPr>
        <p:spPr>
          <a:xfrm>
            <a:off x="10677886" y="5490899"/>
            <a:ext cx="5772299" cy="6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 err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Número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 de </a:t>
            </a:r>
            <a:r>
              <a:rPr lang="en-US" sz="2800" b="1" i="0" u="none" strike="noStrike" cap="none" dirty="0" err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faltas</a:t>
            </a:r>
            <a:endParaRPr dirty="0"/>
          </a:p>
        </p:txBody>
      </p:sp>
      <p:sp>
        <p:nvSpPr>
          <p:cNvPr id="144" name="Google Shape;144;p12"/>
          <p:cNvSpPr txBox="1"/>
          <p:nvPr/>
        </p:nvSpPr>
        <p:spPr>
          <a:xfrm>
            <a:off x="10677886" y="7713338"/>
            <a:ext cx="4488359" cy="6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Nota final</a:t>
            </a:r>
            <a:endParaRPr dirty="0"/>
          </a:p>
        </p:txBody>
      </p:sp>
      <p:sp>
        <p:nvSpPr>
          <p:cNvPr id="145" name="Google Shape;145;p12"/>
          <p:cNvSpPr txBox="1"/>
          <p:nvPr/>
        </p:nvSpPr>
        <p:spPr>
          <a:xfrm>
            <a:off x="2538538" y="4185494"/>
            <a:ext cx="33648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Qualitativa</a:t>
            </a:r>
            <a:r>
              <a:rPr lang="en-US" sz="2000" b="0" i="0" u="none" strike="noStrike" cap="none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 Nominal</a:t>
            </a:r>
            <a:endParaRPr dirty="0"/>
          </a:p>
        </p:txBody>
      </p:sp>
      <p:sp>
        <p:nvSpPr>
          <p:cNvPr id="146" name="Google Shape;146;p12"/>
          <p:cNvSpPr txBox="1"/>
          <p:nvPr/>
        </p:nvSpPr>
        <p:spPr>
          <a:xfrm>
            <a:off x="10677886" y="4185494"/>
            <a:ext cx="33648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Quantitativa</a:t>
            </a:r>
            <a:r>
              <a:rPr lang="en-US" sz="2000" b="0" i="0" u="none" strike="noStrike" cap="none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000" b="0" i="0" u="none" strike="noStrike" cap="none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Discreta</a:t>
            </a:r>
            <a:endParaRPr dirty="0"/>
          </a:p>
        </p:txBody>
      </p:sp>
      <p:sp>
        <p:nvSpPr>
          <p:cNvPr id="147" name="Google Shape;147;p12"/>
          <p:cNvSpPr txBox="1"/>
          <p:nvPr/>
        </p:nvSpPr>
        <p:spPr>
          <a:xfrm>
            <a:off x="2538538" y="6341867"/>
            <a:ext cx="33648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Qualitativa</a:t>
            </a:r>
            <a:r>
              <a:rPr lang="en-US" sz="2000" b="0" i="0" u="none" strike="noStrike" cap="none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 Ordinal</a:t>
            </a:r>
            <a:endParaRPr dirty="0"/>
          </a:p>
        </p:txBody>
      </p:sp>
      <p:sp>
        <p:nvSpPr>
          <p:cNvPr id="148" name="Google Shape;148;p12"/>
          <p:cNvSpPr txBox="1"/>
          <p:nvPr/>
        </p:nvSpPr>
        <p:spPr>
          <a:xfrm>
            <a:off x="10677886" y="6341867"/>
            <a:ext cx="33648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Quantitativa</a:t>
            </a:r>
            <a:r>
              <a:rPr lang="en-US" sz="2000" b="0" i="0" u="none" strike="noStrike" cap="none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000" b="0" i="0" u="none" strike="noStrike" cap="none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Discreta</a:t>
            </a:r>
            <a:endParaRPr dirty="0"/>
          </a:p>
        </p:txBody>
      </p:sp>
      <p:sp>
        <p:nvSpPr>
          <p:cNvPr id="149" name="Google Shape;149;p12"/>
          <p:cNvSpPr txBox="1"/>
          <p:nvPr/>
        </p:nvSpPr>
        <p:spPr>
          <a:xfrm>
            <a:off x="2538538" y="8495294"/>
            <a:ext cx="33648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Qualitativa</a:t>
            </a:r>
            <a:r>
              <a:rPr lang="en-US" sz="2000" b="0" i="0" u="none" strike="noStrike" cap="none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 Nominal</a:t>
            </a:r>
            <a:endParaRPr dirty="0"/>
          </a:p>
        </p:txBody>
      </p:sp>
      <p:sp>
        <p:nvSpPr>
          <p:cNvPr id="150" name="Google Shape;150;p12"/>
          <p:cNvSpPr txBox="1"/>
          <p:nvPr/>
        </p:nvSpPr>
        <p:spPr>
          <a:xfrm>
            <a:off x="10677886" y="8495294"/>
            <a:ext cx="33648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Quantitativa</a:t>
            </a:r>
            <a:r>
              <a:rPr lang="en-US" sz="2000" b="0" i="0" u="none" strike="noStrike" cap="none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000" b="0" i="0" u="none" strike="noStrike" cap="none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Contínua</a:t>
            </a:r>
            <a:endParaRPr dirty="0"/>
          </a:p>
        </p:txBody>
      </p:sp>
      <p:pic>
        <p:nvPicPr>
          <p:cNvPr id="151" name="Google Shape;15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358" y="5140555"/>
            <a:ext cx="747775" cy="832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9274" y="2956946"/>
            <a:ext cx="869959" cy="84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2758" y="7431031"/>
            <a:ext cx="582950" cy="809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50825" y="3061154"/>
            <a:ext cx="747775" cy="723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325713" y="5128013"/>
            <a:ext cx="707600" cy="805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209825" y="7311393"/>
            <a:ext cx="707600" cy="718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F7"/>
        </a:solidFill>
        <a:effectLst/>
      </p:bgPr>
    </p:bg>
    <p:spTree>
      <p:nvGrpSpPr>
        <p:cNvPr id="1" name="Shape 670">
          <a:extLst>
            <a:ext uri="{FF2B5EF4-FFF2-40B4-BE49-F238E27FC236}">
              <a16:creationId xmlns:a16="http://schemas.microsoft.com/office/drawing/2014/main" id="{CE889B83-9627-2846-8BF7-F5E7219019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21">
            <a:extLst>
              <a:ext uri="{FF2B5EF4-FFF2-40B4-BE49-F238E27FC236}">
                <a16:creationId xmlns:a16="http://schemas.microsoft.com/office/drawing/2014/main" id="{F64F510C-9BEB-EEA1-0353-0EFEFAC27835}"/>
              </a:ext>
            </a:extLst>
          </p:cNvPr>
          <p:cNvSpPr txBox="1"/>
          <p:nvPr/>
        </p:nvSpPr>
        <p:spPr>
          <a:xfrm>
            <a:off x="2462287" y="2317747"/>
            <a:ext cx="13363500" cy="753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 b="1" dirty="0">
                <a:solidFill>
                  <a:srgbClr val="103C5D"/>
                </a:solidFill>
                <a:latin typeface="Rubik"/>
                <a:cs typeface="Rubik"/>
                <a:sym typeface="Rubik"/>
              </a:rPr>
              <a:t>das </a:t>
            </a:r>
            <a:r>
              <a:rPr lang="en-US" sz="3499" b="1" dirty="0" err="1">
                <a:solidFill>
                  <a:srgbClr val="103C5D"/>
                </a:solidFill>
                <a:latin typeface="Rubik"/>
                <a:cs typeface="Rubik"/>
                <a:sym typeface="Rubik"/>
              </a:rPr>
              <a:t>variáveis</a:t>
            </a:r>
            <a:r>
              <a:rPr lang="en-US" sz="3499" b="1" dirty="0">
                <a:solidFill>
                  <a:srgbClr val="103C5D"/>
                </a:solidFill>
                <a:latin typeface="Rubik"/>
                <a:cs typeface="Rubik"/>
                <a:sym typeface="Rubik"/>
              </a:rPr>
              <a:t> </a:t>
            </a:r>
            <a:r>
              <a:rPr lang="en-US" sz="3499" b="1" dirty="0" err="1">
                <a:solidFill>
                  <a:srgbClr val="103C5D"/>
                </a:solidFill>
                <a:latin typeface="Rubik"/>
                <a:cs typeface="Rubik"/>
                <a:sym typeface="Rubik"/>
              </a:rPr>
              <a:t>qualitativas</a:t>
            </a:r>
            <a:endParaRPr dirty="0"/>
          </a:p>
        </p:txBody>
      </p:sp>
      <p:sp>
        <p:nvSpPr>
          <p:cNvPr id="681" name="Google Shape;681;p21">
            <a:extLst>
              <a:ext uri="{FF2B5EF4-FFF2-40B4-BE49-F238E27FC236}">
                <a16:creationId xmlns:a16="http://schemas.microsoft.com/office/drawing/2014/main" id="{7BF10B85-8DE9-AF58-F2BB-B099FF75F307}"/>
              </a:ext>
            </a:extLst>
          </p:cNvPr>
          <p:cNvSpPr txBox="1"/>
          <p:nvPr/>
        </p:nvSpPr>
        <p:spPr>
          <a:xfrm>
            <a:off x="1374242" y="1019175"/>
            <a:ext cx="15539400" cy="1230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999" b="1" dirty="0" err="1">
                <a:solidFill>
                  <a:srgbClr val="004873"/>
                </a:solidFill>
                <a:latin typeface="Rubik"/>
                <a:cs typeface="Rubik"/>
                <a:sym typeface="Rubik"/>
              </a:rPr>
              <a:t>Tabelas</a:t>
            </a:r>
            <a:r>
              <a:rPr lang="en-US" sz="7999" b="1" dirty="0">
                <a:solidFill>
                  <a:srgbClr val="004873"/>
                </a:solidFill>
                <a:latin typeface="Rubik"/>
                <a:cs typeface="Rubik"/>
                <a:sym typeface="Rubik"/>
              </a:rPr>
              <a:t> de </a:t>
            </a:r>
            <a:r>
              <a:rPr lang="en-US" sz="7999" b="1" dirty="0" err="1">
                <a:solidFill>
                  <a:srgbClr val="004873"/>
                </a:solidFill>
                <a:latin typeface="Rubik"/>
                <a:cs typeface="Rubik"/>
                <a:sym typeface="Rubik"/>
              </a:rPr>
              <a:t>Frequências</a:t>
            </a:r>
            <a:endParaRPr dirty="0"/>
          </a:p>
        </p:txBody>
      </p:sp>
      <p:grpSp>
        <p:nvGrpSpPr>
          <p:cNvPr id="694" name="Google Shape;694;p21">
            <a:extLst>
              <a:ext uri="{FF2B5EF4-FFF2-40B4-BE49-F238E27FC236}">
                <a16:creationId xmlns:a16="http://schemas.microsoft.com/office/drawing/2014/main" id="{B81EEAD3-A48D-F78F-6978-96C950D7C25F}"/>
              </a:ext>
            </a:extLst>
          </p:cNvPr>
          <p:cNvGrpSpPr/>
          <p:nvPr/>
        </p:nvGrpSpPr>
        <p:grpSpPr>
          <a:xfrm>
            <a:off x="982391" y="7227244"/>
            <a:ext cx="3996885" cy="2384165"/>
            <a:chOff x="-61746" y="1"/>
            <a:chExt cx="5329181" cy="3178885"/>
          </a:xfrm>
        </p:grpSpPr>
        <p:grpSp>
          <p:nvGrpSpPr>
            <p:cNvPr id="695" name="Google Shape;695;p21">
              <a:extLst>
                <a:ext uri="{FF2B5EF4-FFF2-40B4-BE49-F238E27FC236}">
                  <a16:creationId xmlns:a16="http://schemas.microsoft.com/office/drawing/2014/main" id="{0ABBABFD-05F8-AE29-484B-9ED0E2B3ACAC}"/>
                </a:ext>
              </a:extLst>
            </p:cNvPr>
            <p:cNvGrpSpPr/>
            <p:nvPr/>
          </p:nvGrpSpPr>
          <p:grpSpPr>
            <a:xfrm rot="-5400000">
              <a:off x="1023369" y="-1085115"/>
              <a:ext cx="3158950" cy="5329180"/>
              <a:chOff x="0" y="-38100"/>
              <a:chExt cx="1949234" cy="3288376"/>
            </a:xfrm>
          </p:grpSpPr>
          <p:sp>
            <p:nvSpPr>
              <p:cNvPr id="696" name="Google Shape;696;p21">
                <a:extLst>
                  <a:ext uri="{FF2B5EF4-FFF2-40B4-BE49-F238E27FC236}">
                    <a16:creationId xmlns:a16="http://schemas.microsoft.com/office/drawing/2014/main" id="{4C0EB4E6-9B20-F9C2-9325-D74743537FF1}"/>
                  </a:ext>
                </a:extLst>
              </p:cNvPr>
              <p:cNvSpPr/>
              <p:nvPr/>
            </p:nvSpPr>
            <p:spPr>
              <a:xfrm>
                <a:off x="0" y="0"/>
                <a:ext cx="1949234" cy="3250276"/>
              </a:xfrm>
              <a:custGeom>
                <a:avLst/>
                <a:gdLst/>
                <a:ahLst/>
                <a:cxnLst/>
                <a:rect l="l" t="t" r="r" b="b"/>
                <a:pathLst>
                  <a:path w="1949234" h="3250276" extrusionOk="0">
                    <a:moveTo>
                      <a:pt x="166654" y="0"/>
                    </a:moveTo>
                    <a:lnTo>
                      <a:pt x="1782580" y="0"/>
                    </a:lnTo>
                    <a:cubicBezTo>
                      <a:pt x="1874620" y="0"/>
                      <a:pt x="1949234" y="74613"/>
                      <a:pt x="1949234" y="166654"/>
                    </a:cubicBezTo>
                    <a:lnTo>
                      <a:pt x="1949234" y="3083622"/>
                    </a:lnTo>
                    <a:cubicBezTo>
                      <a:pt x="1949234" y="3175663"/>
                      <a:pt x="1874620" y="3250276"/>
                      <a:pt x="1782580" y="3250276"/>
                    </a:cubicBezTo>
                    <a:lnTo>
                      <a:pt x="166654" y="3250276"/>
                    </a:lnTo>
                    <a:cubicBezTo>
                      <a:pt x="74613" y="3250276"/>
                      <a:pt x="0" y="3175663"/>
                      <a:pt x="0" y="3083622"/>
                    </a:cubicBezTo>
                    <a:lnTo>
                      <a:pt x="0" y="166654"/>
                    </a:lnTo>
                    <a:cubicBezTo>
                      <a:pt x="0" y="74613"/>
                      <a:pt x="74613" y="0"/>
                      <a:pt x="166654" y="0"/>
                    </a:cubicBezTo>
                    <a:close/>
                  </a:path>
                </a:pathLst>
              </a:custGeom>
              <a:solidFill>
                <a:srgbClr val="FC34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21">
                <a:extLst>
                  <a:ext uri="{FF2B5EF4-FFF2-40B4-BE49-F238E27FC236}">
                    <a16:creationId xmlns:a16="http://schemas.microsoft.com/office/drawing/2014/main" id="{FD7E5263-14D8-F193-00CE-DE16223E5CE9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49234" cy="32883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0500" tIns="20500" rIns="20500" bIns="205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8" name="Google Shape;698;p21">
              <a:extLst>
                <a:ext uri="{FF2B5EF4-FFF2-40B4-BE49-F238E27FC236}">
                  <a16:creationId xmlns:a16="http://schemas.microsoft.com/office/drawing/2014/main" id="{C352C0A7-DC4A-93D7-03AF-DD002B85F7BC}"/>
                </a:ext>
              </a:extLst>
            </p:cNvPr>
            <p:cNvGrpSpPr/>
            <p:nvPr/>
          </p:nvGrpSpPr>
          <p:grpSpPr>
            <a:xfrm rot="-5400000">
              <a:off x="2068061" y="-20488"/>
              <a:ext cx="1069567" cy="5329180"/>
              <a:chOff x="0" y="-38100"/>
              <a:chExt cx="659977" cy="3288376"/>
            </a:xfrm>
          </p:grpSpPr>
          <p:sp>
            <p:nvSpPr>
              <p:cNvPr id="699" name="Google Shape;699;p21">
                <a:extLst>
                  <a:ext uri="{FF2B5EF4-FFF2-40B4-BE49-F238E27FC236}">
                    <a16:creationId xmlns:a16="http://schemas.microsoft.com/office/drawing/2014/main" id="{0ED7A5A1-627C-BB21-C98D-DDE352B65705}"/>
                  </a:ext>
                </a:extLst>
              </p:cNvPr>
              <p:cNvSpPr/>
              <p:nvPr/>
            </p:nvSpPr>
            <p:spPr>
              <a:xfrm>
                <a:off x="0" y="0"/>
                <a:ext cx="659977" cy="3250276"/>
              </a:xfrm>
              <a:custGeom>
                <a:avLst/>
                <a:gdLst/>
                <a:ahLst/>
                <a:cxnLst/>
                <a:rect l="l" t="t" r="r" b="b"/>
                <a:pathLst>
                  <a:path w="659977" h="3250276" extrusionOk="0">
                    <a:moveTo>
                      <a:pt x="0" y="0"/>
                    </a:moveTo>
                    <a:lnTo>
                      <a:pt x="659977" y="0"/>
                    </a:lnTo>
                    <a:lnTo>
                      <a:pt x="659977" y="3250276"/>
                    </a:lnTo>
                    <a:lnTo>
                      <a:pt x="0" y="325027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700" name="Google Shape;700;p21">
                <a:extLst>
                  <a:ext uri="{FF2B5EF4-FFF2-40B4-BE49-F238E27FC236}">
                    <a16:creationId xmlns:a16="http://schemas.microsoft.com/office/drawing/2014/main" id="{CF402663-0244-9E65-170C-0FC88BECCD91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659977" cy="32883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0500" tIns="20500" rIns="20500" bIns="205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01" name="Google Shape;701;p21">
            <a:extLst>
              <a:ext uri="{FF2B5EF4-FFF2-40B4-BE49-F238E27FC236}">
                <a16:creationId xmlns:a16="http://schemas.microsoft.com/office/drawing/2014/main" id="{57C5C4D1-98DA-8189-2659-AA5E24390BE0}"/>
              </a:ext>
            </a:extLst>
          </p:cNvPr>
          <p:cNvGrpSpPr/>
          <p:nvPr/>
        </p:nvGrpSpPr>
        <p:grpSpPr>
          <a:xfrm>
            <a:off x="7122403" y="7227244"/>
            <a:ext cx="3996885" cy="2384165"/>
            <a:chOff x="-61746" y="1"/>
            <a:chExt cx="5329181" cy="3178885"/>
          </a:xfrm>
        </p:grpSpPr>
        <p:grpSp>
          <p:nvGrpSpPr>
            <p:cNvPr id="702" name="Google Shape;702;p21">
              <a:extLst>
                <a:ext uri="{FF2B5EF4-FFF2-40B4-BE49-F238E27FC236}">
                  <a16:creationId xmlns:a16="http://schemas.microsoft.com/office/drawing/2014/main" id="{71028439-FAEB-ACAD-8C59-E0E608B5BC25}"/>
                </a:ext>
              </a:extLst>
            </p:cNvPr>
            <p:cNvGrpSpPr/>
            <p:nvPr/>
          </p:nvGrpSpPr>
          <p:grpSpPr>
            <a:xfrm rot="-5400000">
              <a:off x="1023369" y="-1085115"/>
              <a:ext cx="3158950" cy="5329180"/>
              <a:chOff x="0" y="-38100"/>
              <a:chExt cx="1949234" cy="3288376"/>
            </a:xfrm>
          </p:grpSpPr>
          <p:sp>
            <p:nvSpPr>
              <p:cNvPr id="703" name="Google Shape;703;p21">
                <a:extLst>
                  <a:ext uri="{FF2B5EF4-FFF2-40B4-BE49-F238E27FC236}">
                    <a16:creationId xmlns:a16="http://schemas.microsoft.com/office/drawing/2014/main" id="{5F66DCAD-C2ED-35FC-5C6F-271B31E3DC7D}"/>
                  </a:ext>
                </a:extLst>
              </p:cNvPr>
              <p:cNvSpPr/>
              <p:nvPr/>
            </p:nvSpPr>
            <p:spPr>
              <a:xfrm>
                <a:off x="0" y="0"/>
                <a:ext cx="1949234" cy="3250276"/>
              </a:xfrm>
              <a:custGeom>
                <a:avLst/>
                <a:gdLst/>
                <a:ahLst/>
                <a:cxnLst/>
                <a:rect l="l" t="t" r="r" b="b"/>
                <a:pathLst>
                  <a:path w="1949234" h="3250276" extrusionOk="0">
                    <a:moveTo>
                      <a:pt x="166654" y="0"/>
                    </a:moveTo>
                    <a:lnTo>
                      <a:pt x="1782580" y="0"/>
                    </a:lnTo>
                    <a:cubicBezTo>
                      <a:pt x="1874620" y="0"/>
                      <a:pt x="1949234" y="74613"/>
                      <a:pt x="1949234" y="166654"/>
                    </a:cubicBezTo>
                    <a:lnTo>
                      <a:pt x="1949234" y="3083622"/>
                    </a:lnTo>
                    <a:cubicBezTo>
                      <a:pt x="1949234" y="3175663"/>
                      <a:pt x="1874620" y="3250276"/>
                      <a:pt x="1782580" y="3250276"/>
                    </a:cubicBezTo>
                    <a:lnTo>
                      <a:pt x="166654" y="3250276"/>
                    </a:lnTo>
                    <a:cubicBezTo>
                      <a:pt x="74613" y="3250276"/>
                      <a:pt x="0" y="3175663"/>
                      <a:pt x="0" y="3083622"/>
                    </a:cubicBezTo>
                    <a:lnTo>
                      <a:pt x="0" y="166654"/>
                    </a:lnTo>
                    <a:cubicBezTo>
                      <a:pt x="0" y="74613"/>
                      <a:pt x="74613" y="0"/>
                      <a:pt x="166654" y="0"/>
                    </a:cubicBezTo>
                    <a:close/>
                  </a:path>
                </a:pathLst>
              </a:custGeom>
              <a:solidFill>
                <a:srgbClr val="FBA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21">
                <a:extLst>
                  <a:ext uri="{FF2B5EF4-FFF2-40B4-BE49-F238E27FC236}">
                    <a16:creationId xmlns:a16="http://schemas.microsoft.com/office/drawing/2014/main" id="{02F86EFE-CD87-1FAC-8F6E-174DD6380AD0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49234" cy="32883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0500" tIns="20500" rIns="20500" bIns="205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5" name="Google Shape;705;p21">
              <a:extLst>
                <a:ext uri="{FF2B5EF4-FFF2-40B4-BE49-F238E27FC236}">
                  <a16:creationId xmlns:a16="http://schemas.microsoft.com/office/drawing/2014/main" id="{7E5CC033-4012-4C47-1172-0E69238DDC24}"/>
                </a:ext>
              </a:extLst>
            </p:cNvPr>
            <p:cNvGrpSpPr/>
            <p:nvPr/>
          </p:nvGrpSpPr>
          <p:grpSpPr>
            <a:xfrm rot="-5400000">
              <a:off x="2068061" y="-20488"/>
              <a:ext cx="1069567" cy="5329180"/>
              <a:chOff x="0" y="-38100"/>
              <a:chExt cx="659977" cy="3288376"/>
            </a:xfrm>
          </p:grpSpPr>
          <p:sp>
            <p:nvSpPr>
              <p:cNvPr id="706" name="Google Shape;706;p21">
                <a:extLst>
                  <a:ext uri="{FF2B5EF4-FFF2-40B4-BE49-F238E27FC236}">
                    <a16:creationId xmlns:a16="http://schemas.microsoft.com/office/drawing/2014/main" id="{F4C1843F-9111-BDA3-2657-371CC0D54D2B}"/>
                  </a:ext>
                </a:extLst>
              </p:cNvPr>
              <p:cNvSpPr/>
              <p:nvPr/>
            </p:nvSpPr>
            <p:spPr>
              <a:xfrm>
                <a:off x="0" y="0"/>
                <a:ext cx="659977" cy="3250276"/>
              </a:xfrm>
              <a:custGeom>
                <a:avLst/>
                <a:gdLst/>
                <a:ahLst/>
                <a:cxnLst/>
                <a:rect l="l" t="t" r="r" b="b"/>
                <a:pathLst>
                  <a:path w="659977" h="3250276" extrusionOk="0">
                    <a:moveTo>
                      <a:pt x="0" y="0"/>
                    </a:moveTo>
                    <a:lnTo>
                      <a:pt x="659977" y="0"/>
                    </a:lnTo>
                    <a:lnTo>
                      <a:pt x="659977" y="3250276"/>
                    </a:lnTo>
                    <a:lnTo>
                      <a:pt x="0" y="325027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707" name="Google Shape;707;p21">
                <a:extLst>
                  <a:ext uri="{FF2B5EF4-FFF2-40B4-BE49-F238E27FC236}">
                    <a16:creationId xmlns:a16="http://schemas.microsoft.com/office/drawing/2014/main" id="{0B3B323A-77D3-8221-F4F8-0A62DDC021D1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659977" cy="32883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0500" tIns="20500" rIns="20500" bIns="205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08" name="Google Shape;708;p21">
            <a:extLst>
              <a:ext uri="{FF2B5EF4-FFF2-40B4-BE49-F238E27FC236}">
                <a16:creationId xmlns:a16="http://schemas.microsoft.com/office/drawing/2014/main" id="{422B8CD5-4710-AC34-70E1-FBED9D5E42FE}"/>
              </a:ext>
            </a:extLst>
          </p:cNvPr>
          <p:cNvGrpSpPr/>
          <p:nvPr/>
        </p:nvGrpSpPr>
        <p:grpSpPr>
          <a:xfrm>
            <a:off x="13262415" y="7227244"/>
            <a:ext cx="3998199" cy="2384165"/>
            <a:chOff x="-61746" y="1"/>
            <a:chExt cx="5330933" cy="3178885"/>
          </a:xfrm>
        </p:grpSpPr>
        <p:grpSp>
          <p:nvGrpSpPr>
            <p:cNvPr id="709" name="Google Shape;709;p21">
              <a:extLst>
                <a:ext uri="{FF2B5EF4-FFF2-40B4-BE49-F238E27FC236}">
                  <a16:creationId xmlns:a16="http://schemas.microsoft.com/office/drawing/2014/main" id="{2C3D11DC-F62B-6EBB-70D1-6593277B1B8B}"/>
                </a:ext>
              </a:extLst>
            </p:cNvPr>
            <p:cNvGrpSpPr/>
            <p:nvPr/>
          </p:nvGrpSpPr>
          <p:grpSpPr>
            <a:xfrm rot="-5400000">
              <a:off x="1023369" y="-1085115"/>
              <a:ext cx="3158950" cy="5329180"/>
              <a:chOff x="0" y="-38100"/>
              <a:chExt cx="1949234" cy="3288376"/>
            </a:xfrm>
          </p:grpSpPr>
          <p:sp>
            <p:nvSpPr>
              <p:cNvPr id="710" name="Google Shape;710;p21">
                <a:extLst>
                  <a:ext uri="{FF2B5EF4-FFF2-40B4-BE49-F238E27FC236}">
                    <a16:creationId xmlns:a16="http://schemas.microsoft.com/office/drawing/2014/main" id="{F01A61EE-4B7F-00F8-BBD3-FA646FD9D377}"/>
                  </a:ext>
                </a:extLst>
              </p:cNvPr>
              <p:cNvSpPr/>
              <p:nvPr/>
            </p:nvSpPr>
            <p:spPr>
              <a:xfrm>
                <a:off x="0" y="0"/>
                <a:ext cx="1949234" cy="3250276"/>
              </a:xfrm>
              <a:custGeom>
                <a:avLst/>
                <a:gdLst/>
                <a:ahLst/>
                <a:cxnLst/>
                <a:rect l="l" t="t" r="r" b="b"/>
                <a:pathLst>
                  <a:path w="1949234" h="3250276" extrusionOk="0">
                    <a:moveTo>
                      <a:pt x="166654" y="0"/>
                    </a:moveTo>
                    <a:lnTo>
                      <a:pt x="1782580" y="0"/>
                    </a:lnTo>
                    <a:cubicBezTo>
                      <a:pt x="1874620" y="0"/>
                      <a:pt x="1949234" y="74613"/>
                      <a:pt x="1949234" y="166654"/>
                    </a:cubicBezTo>
                    <a:lnTo>
                      <a:pt x="1949234" y="3083622"/>
                    </a:lnTo>
                    <a:cubicBezTo>
                      <a:pt x="1949234" y="3175663"/>
                      <a:pt x="1874620" y="3250276"/>
                      <a:pt x="1782580" y="3250276"/>
                    </a:cubicBezTo>
                    <a:lnTo>
                      <a:pt x="166654" y="3250276"/>
                    </a:lnTo>
                    <a:cubicBezTo>
                      <a:pt x="74613" y="3250276"/>
                      <a:pt x="0" y="3175663"/>
                      <a:pt x="0" y="3083622"/>
                    </a:cubicBezTo>
                    <a:lnTo>
                      <a:pt x="0" y="166654"/>
                    </a:lnTo>
                    <a:cubicBezTo>
                      <a:pt x="0" y="74613"/>
                      <a:pt x="74613" y="0"/>
                      <a:pt x="166654" y="0"/>
                    </a:cubicBezTo>
                    <a:close/>
                  </a:path>
                </a:pathLst>
              </a:custGeom>
              <a:solidFill>
                <a:srgbClr val="87C0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21">
                <a:extLst>
                  <a:ext uri="{FF2B5EF4-FFF2-40B4-BE49-F238E27FC236}">
                    <a16:creationId xmlns:a16="http://schemas.microsoft.com/office/drawing/2014/main" id="{7140F77F-C9DF-5D22-2016-98F5FED30797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49234" cy="32883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0500" tIns="20500" rIns="20500" bIns="205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12" name="Google Shape;712;p21">
              <a:extLst>
                <a:ext uri="{FF2B5EF4-FFF2-40B4-BE49-F238E27FC236}">
                  <a16:creationId xmlns:a16="http://schemas.microsoft.com/office/drawing/2014/main" id="{462B1EDB-8F7B-CF20-FE2E-94ADA23CA411}"/>
                </a:ext>
              </a:extLst>
            </p:cNvPr>
            <p:cNvGrpSpPr/>
            <p:nvPr/>
          </p:nvGrpSpPr>
          <p:grpSpPr>
            <a:xfrm rot="-5400000">
              <a:off x="2069813" y="-20488"/>
              <a:ext cx="1069567" cy="5329180"/>
              <a:chOff x="0" y="-38100"/>
              <a:chExt cx="659977" cy="3288376"/>
            </a:xfrm>
          </p:grpSpPr>
          <p:sp>
            <p:nvSpPr>
              <p:cNvPr id="713" name="Google Shape;713;p21">
                <a:extLst>
                  <a:ext uri="{FF2B5EF4-FFF2-40B4-BE49-F238E27FC236}">
                    <a16:creationId xmlns:a16="http://schemas.microsoft.com/office/drawing/2014/main" id="{4D9A1684-3A37-178C-DF73-076ED110AA75}"/>
                  </a:ext>
                </a:extLst>
              </p:cNvPr>
              <p:cNvSpPr/>
              <p:nvPr/>
            </p:nvSpPr>
            <p:spPr>
              <a:xfrm>
                <a:off x="0" y="0"/>
                <a:ext cx="659977" cy="3250276"/>
              </a:xfrm>
              <a:custGeom>
                <a:avLst/>
                <a:gdLst/>
                <a:ahLst/>
                <a:cxnLst/>
                <a:rect l="l" t="t" r="r" b="b"/>
                <a:pathLst>
                  <a:path w="659977" h="3250276" extrusionOk="0">
                    <a:moveTo>
                      <a:pt x="0" y="0"/>
                    </a:moveTo>
                    <a:lnTo>
                      <a:pt x="659977" y="0"/>
                    </a:lnTo>
                    <a:lnTo>
                      <a:pt x="659977" y="3250276"/>
                    </a:lnTo>
                    <a:lnTo>
                      <a:pt x="0" y="325027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714" name="Google Shape;714;p21">
                <a:extLst>
                  <a:ext uri="{FF2B5EF4-FFF2-40B4-BE49-F238E27FC236}">
                    <a16:creationId xmlns:a16="http://schemas.microsoft.com/office/drawing/2014/main" id="{8C8D844C-D9AC-F914-B959-3C100782C451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659977" cy="32883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0500" tIns="20500" rIns="20500" bIns="205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715" name="Google Shape;715;p21">
            <a:extLst>
              <a:ext uri="{FF2B5EF4-FFF2-40B4-BE49-F238E27FC236}">
                <a16:creationId xmlns:a16="http://schemas.microsoft.com/office/drawing/2014/main" id="{12DD4237-993F-EDFE-D1C2-97A3C0D9686B}"/>
              </a:ext>
            </a:extLst>
          </p:cNvPr>
          <p:cNvSpPr txBox="1"/>
          <p:nvPr/>
        </p:nvSpPr>
        <p:spPr>
          <a:xfrm>
            <a:off x="1201750" y="7910947"/>
            <a:ext cx="36045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i="0" u="none" strike="noStrike" cap="none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Escola do </a:t>
            </a:r>
            <a:r>
              <a:rPr lang="en-US" sz="2700" b="1" dirty="0" err="1">
                <a:solidFill>
                  <a:srgbClr val="FFFFFF"/>
                </a:solidFill>
                <a:latin typeface="Rubik"/>
                <a:cs typeface="Rubik"/>
                <a:sym typeface="Rubik"/>
              </a:rPr>
              <a:t>aluno</a:t>
            </a:r>
            <a:endParaRPr dirty="0"/>
          </a:p>
        </p:txBody>
      </p:sp>
      <p:sp>
        <p:nvSpPr>
          <p:cNvPr id="716" name="Google Shape;716;p21">
            <a:extLst>
              <a:ext uri="{FF2B5EF4-FFF2-40B4-BE49-F238E27FC236}">
                <a16:creationId xmlns:a16="http://schemas.microsoft.com/office/drawing/2014/main" id="{898D70A7-FC4E-6704-16AE-29CD2159751A}"/>
              </a:ext>
            </a:extLst>
          </p:cNvPr>
          <p:cNvSpPr txBox="1"/>
          <p:nvPr/>
        </p:nvSpPr>
        <p:spPr>
          <a:xfrm>
            <a:off x="7255237" y="7703046"/>
            <a:ext cx="37776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i="0" u="none" strike="noStrike" cap="none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Horas de </a:t>
            </a:r>
            <a:r>
              <a:rPr lang="en-US" sz="2700" b="1" i="0" u="none" strike="noStrike" cap="none" dirty="0" err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estudo</a:t>
            </a:r>
            <a:r>
              <a:rPr lang="en-US" sz="2700" b="1" i="0" u="none" strike="noStrike" cap="none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2700" b="1" i="0" u="none" strike="noStrike" cap="none" dirty="0" err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semanal</a:t>
            </a:r>
            <a:endParaRPr dirty="0"/>
          </a:p>
        </p:txBody>
      </p:sp>
      <p:sp>
        <p:nvSpPr>
          <p:cNvPr id="717" name="Google Shape;717;p21">
            <a:extLst>
              <a:ext uri="{FF2B5EF4-FFF2-40B4-BE49-F238E27FC236}">
                <a16:creationId xmlns:a16="http://schemas.microsoft.com/office/drawing/2014/main" id="{EACE196C-ECDD-BE6A-65DD-8743B98F5946}"/>
              </a:ext>
            </a:extLst>
          </p:cNvPr>
          <p:cNvSpPr txBox="1"/>
          <p:nvPr/>
        </p:nvSpPr>
        <p:spPr>
          <a:xfrm>
            <a:off x="13481488" y="7911857"/>
            <a:ext cx="36045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i="0" u="none" strike="noStrike" cap="none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Aulas extras </a:t>
            </a:r>
            <a:r>
              <a:rPr lang="en-US" sz="2700" b="1" i="0" u="none" strike="noStrike" cap="none" dirty="0" err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pagas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B288EF4-B23F-C85F-9B16-7443ECE20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007" y="4896473"/>
            <a:ext cx="4517650" cy="1345682"/>
          </a:xfrm>
          <a:prstGeom prst="rect">
            <a:avLst/>
          </a:prstGeom>
          <a:ln w="38100">
            <a:solidFill>
              <a:srgbClr val="FF0000"/>
            </a:solidFill>
            <a:prstDash val="sysDash"/>
          </a:ln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1D1441C5-ED08-9AA3-6186-BE88A88FCD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6113" y="4402991"/>
            <a:ext cx="4615658" cy="2332644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FB08B7B-4369-B978-707F-2E15E614A8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02032" y="4925702"/>
            <a:ext cx="4517650" cy="1287221"/>
          </a:xfrm>
          <a:prstGeom prst="rect">
            <a:avLst/>
          </a:prstGeom>
          <a:ln w="38100">
            <a:solidFill>
              <a:schemeClr val="accent4">
                <a:lumMod val="75000"/>
              </a:schemeClr>
            </a:solidFill>
            <a:prstDash val="sysDash"/>
          </a:ln>
        </p:spPr>
      </p:pic>
    </p:spTree>
    <p:extLst>
      <p:ext uri="{BB962C8B-B14F-4D97-AF65-F5344CB8AC3E}">
        <p14:creationId xmlns:p14="http://schemas.microsoft.com/office/powerpoint/2010/main" val="3891033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F7"/>
        </a:solidFill>
        <a:effectLst/>
      </p:bgPr>
    </p:bg>
    <p:spTree>
      <p:nvGrpSpPr>
        <p:cNvPr id="1" name="Shape 670">
          <a:extLst>
            <a:ext uri="{FF2B5EF4-FFF2-40B4-BE49-F238E27FC236}">
              <a16:creationId xmlns:a16="http://schemas.microsoft.com/office/drawing/2014/main" id="{CB3A98E4-7C7A-EA8A-3498-3C4F32BA2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21">
            <a:extLst>
              <a:ext uri="{FF2B5EF4-FFF2-40B4-BE49-F238E27FC236}">
                <a16:creationId xmlns:a16="http://schemas.microsoft.com/office/drawing/2014/main" id="{7FDEEC3C-F1AA-94D9-F0F2-E5662F70B39A}"/>
              </a:ext>
            </a:extLst>
          </p:cNvPr>
          <p:cNvSpPr txBox="1"/>
          <p:nvPr/>
        </p:nvSpPr>
        <p:spPr>
          <a:xfrm>
            <a:off x="2462287" y="2317747"/>
            <a:ext cx="13363500" cy="753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 b="1" dirty="0">
                <a:solidFill>
                  <a:srgbClr val="103C5D"/>
                </a:solidFill>
                <a:latin typeface="Rubik"/>
                <a:cs typeface="Rubik"/>
                <a:sym typeface="Rubik"/>
              </a:rPr>
              <a:t>das </a:t>
            </a:r>
            <a:r>
              <a:rPr lang="en-US" sz="3499" b="1" dirty="0" err="1">
                <a:solidFill>
                  <a:srgbClr val="103C5D"/>
                </a:solidFill>
                <a:latin typeface="Rubik"/>
                <a:cs typeface="Rubik"/>
                <a:sym typeface="Rubik"/>
              </a:rPr>
              <a:t>variáveis</a:t>
            </a:r>
            <a:r>
              <a:rPr lang="en-US" sz="3499" b="1" dirty="0">
                <a:solidFill>
                  <a:srgbClr val="103C5D"/>
                </a:solidFill>
                <a:latin typeface="Rubik"/>
                <a:cs typeface="Rubik"/>
                <a:sym typeface="Rubik"/>
              </a:rPr>
              <a:t> </a:t>
            </a:r>
            <a:r>
              <a:rPr lang="en-US" sz="3499" b="1" dirty="0" err="1">
                <a:solidFill>
                  <a:srgbClr val="103C5D"/>
                </a:solidFill>
                <a:latin typeface="Rubik"/>
                <a:cs typeface="Rubik"/>
                <a:sym typeface="Rubik"/>
              </a:rPr>
              <a:t>quantitativas</a:t>
            </a:r>
            <a:endParaRPr dirty="0"/>
          </a:p>
        </p:txBody>
      </p:sp>
      <p:sp>
        <p:nvSpPr>
          <p:cNvPr id="681" name="Google Shape;681;p21">
            <a:extLst>
              <a:ext uri="{FF2B5EF4-FFF2-40B4-BE49-F238E27FC236}">
                <a16:creationId xmlns:a16="http://schemas.microsoft.com/office/drawing/2014/main" id="{E8E457A0-B966-4A55-7A20-1822308FE1E7}"/>
              </a:ext>
            </a:extLst>
          </p:cNvPr>
          <p:cNvSpPr txBox="1"/>
          <p:nvPr/>
        </p:nvSpPr>
        <p:spPr>
          <a:xfrm>
            <a:off x="1374242" y="1019175"/>
            <a:ext cx="15539400" cy="1230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999" b="1" dirty="0" err="1">
                <a:solidFill>
                  <a:srgbClr val="004873"/>
                </a:solidFill>
                <a:latin typeface="Rubik"/>
                <a:cs typeface="Rubik"/>
                <a:sym typeface="Rubik"/>
              </a:rPr>
              <a:t>Tabelas</a:t>
            </a:r>
            <a:r>
              <a:rPr lang="en-US" sz="7999" b="1" dirty="0">
                <a:solidFill>
                  <a:srgbClr val="004873"/>
                </a:solidFill>
                <a:latin typeface="Rubik"/>
                <a:cs typeface="Rubik"/>
                <a:sym typeface="Rubik"/>
              </a:rPr>
              <a:t> de </a:t>
            </a:r>
            <a:r>
              <a:rPr lang="en-US" sz="7999" b="1" dirty="0" err="1">
                <a:solidFill>
                  <a:srgbClr val="004873"/>
                </a:solidFill>
                <a:latin typeface="Rubik"/>
                <a:cs typeface="Rubik"/>
                <a:sym typeface="Rubik"/>
              </a:rPr>
              <a:t>Frequências</a:t>
            </a:r>
            <a:endParaRPr dirty="0"/>
          </a:p>
        </p:txBody>
      </p:sp>
      <p:grpSp>
        <p:nvGrpSpPr>
          <p:cNvPr id="694" name="Google Shape;694;p21">
            <a:extLst>
              <a:ext uri="{FF2B5EF4-FFF2-40B4-BE49-F238E27FC236}">
                <a16:creationId xmlns:a16="http://schemas.microsoft.com/office/drawing/2014/main" id="{4F6FD122-B7A3-C3CF-3E32-75FCF56CFB11}"/>
              </a:ext>
            </a:extLst>
          </p:cNvPr>
          <p:cNvGrpSpPr/>
          <p:nvPr/>
        </p:nvGrpSpPr>
        <p:grpSpPr>
          <a:xfrm>
            <a:off x="982391" y="7227244"/>
            <a:ext cx="3996885" cy="2384165"/>
            <a:chOff x="-61746" y="1"/>
            <a:chExt cx="5329181" cy="3178885"/>
          </a:xfrm>
        </p:grpSpPr>
        <p:grpSp>
          <p:nvGrpSpPr>
            <p:cNvPr id="695" name="Google Shape;695;p21">
              <a:extLst>
                <a:ext uri="{FF2B5EF4-FFF2-40B4-BE49-F238E27FC236}">
                  <a16:creationId xmlns:a16="http://schemas.microsoft.com/office/drawing/2014/main" id="{D6EA38A4-1189-F365-2753-115581390AEB}"/>
                </a:ext>
              </a:extLst>
            </p:cNvPr>
            <p:cNvGrpSpPr/>
            <p:nvPr/>
          </p:nvGrpSpPr>
          <p:grpSpPr>
            <a:xfrm rot="-5400000">
              <a:off x="1023369" y="-1085115"/>
              <a:ext cx="3158950" cy="5329180"/>
              <a:chOff x="0" y="-38100"/>
              <a:chExt cx="1949234" cy="3288376"/>
            </a:xfrm>
          </p:grpSpPr>
          <p:sp>
            <p:nvSpPr>
              <p:cNvPr id="696" name="Google Shape;696;p21">
                <a:extLst>
                  <a:ext uri="{FF2B5EF4-FFF2-40B4-BE49-F238E27FC236}">
                    <a16:creationId xmlns:a16="http://schemas.microsoft.com/office/drawing/2014/main" id="{CFFDA139-1929-9DC2-A029-3C9FDFFE8992}"/>
                  </a:ext>
                </a:extLst>
              </p:cNvPr>
              <p:cNvSpPr/>
              <p:nvPr/>
            </p:nvSpPr>
            <p:spPr>
              <a:xfrm>
                <a:off x="0" y="0"/>
                <a:ext cx="1949234" cy="3250276"/>
              </a:xfrm>
              <a:custGeom>
                <a:avLst/>
                <a:gdLst/>
                <a:ahLst/>
                <a:cxnLst/>
                <a:rect l="l" t="t" r="r" b="b"/>
                <a:pathLst>
                  <a:path w="1949234" h="3250276" extrusionOk="0">
                    <a:moveTo>
                      <a:pt x="166654" y="0"/>
                    </a:moveTo>
                    <a:lnTo>
                      <a:pt x="1782580" y="0"/>
                    </a:lnTo>
                    <a:cubicBezTo>
                      <a:pt x="1874620" y="0"/>
                      <a:pt x="1949234" y="74613"/>
                      <a:pt x="1949234" y="166654"/>
                    </a:cubicBezTo>
                    <a:lnTo>
                      <a:pt x="1949234" y="3083622"/>
                    </a:lnTo>
                    <a:cubicBezTo>
                      <a:pt x="1949234" y="3175663"/>
                      <a:pt x="1874620" y="3250276"/>
                      <a:pt x="1782580" y="3250276"/>
                    </a:cubicBezTo>
                    <a:lnTo>
                      <a:pt x="166654" y="3250276"/>
                    </a:lnTo>
                    <a:cubicBezTo>
                      <a:pt x="74613" y="3250276"/>
                      <a:pt x="0" y="3175663"/>
                      <a:pt x="0" y="3083622"/>
                    </a:cubicBezTo>
                    <a:lnTo>
                      <a:pt x="0" y="166654"/>
                    </a:lnTo>
                    <a:cubicBezTo>
                      <a:pt x="0" y="74613"/>
                      <a:pt x="74613" y="0"/>
                      <a:pt x="166654" y="0"/>
                    </a:cubicBezTo>
                    <a:close/>
                  </a:path>
                </a:pathLst>
              </a:custGeom>
              <a:solidFill>
                <a:srgbClr val="FC34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21">
                <a:extLst>
                  <a:ext uri="{FF2B5EF4-FFF2-40B4-BE49-F238E27FC236}">
                    <a16:creationId xmlns:a16="http://schemas.microsoft.com/office/drawing/2014/main" id="{27BD5150-59C5-8374-B5F7-81DA69371E89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49234" cy="32883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0500" tIns="20500" rIns="20500" bIns="205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8" name="Google Shape;698;p21">
              <a:extLst>
                <a:ext uri="{FF2B5EF4-FFF2-40B4-BE49-F238E27FC236}">
                  <a16:creationId xmlns:a16="http://schemas.microsoft.com/office/drawing/2014/main" id="{C1670DAA-592A-93FB-EEB2-EC9616C9A31E}"/>
                </a:ext>
              </a:extLst>
            </p:cNvPr>
            <p:cNvGrpSpPr/>
            <p:nvPr/>
          </p:nvGrpSpPr>
          <p:grpSpPr>
            <a:xfrm rot="-5400000">
              <a:off x="2068061" y="-20488"/>
              <a:ext cx="1069567" cy="5329180"/>
              <a:chOff x="0" y="-38100"/>
              <a:chExt cx="659977" cy="3288376"/>
            </a:xfrm>
          </p:grpSpPr>
          <p:sp>
            <p:nvSpPr>
              <p:cNvPr id="699" name="Google Shape;699;p21">
                <a:extLst>
                  <a:ext uri="{FF2B5EF4-FFF2-40B4-BE49-F238E27FC236}">
                    <a16:creationId xmlns:a16="http://schemas.microsoft.com/office/drawing/2014/main" id="{B9F3FAF4-049A-C9EC-7350-3EF8708A078E}"/>
                  </a:ext>
                </a:extLst>
              </p:cNvPr>
              <p:cNvSpPr/>
              <p:nvPr/>
            </p:nvSpPr>
            <p:spPr>
              <a:xfrm>
                <a:off x="0" y="0"/>
                <a:ext cx="659977" cy="3250276"/>
              </a:xfrm>
              <a:custGeom>
                <a:avLst/>
                <a:gdLst/>
                <a:ahLst/>
                <a:cxnLst/>
                <a:rect l="l" t="t" r="r" b="b"/>
                <a:pathLst>
                  <a:path w="659977" h="3250276" extrusionOk="0">
                    <a:moveTo>
                      <a:pt x="0" y="0"/>
                    </a:moveTo>
                    <a:lnTo>
                      <a:pt x="659977" y="0"/>
                    </a:lnTo>
                    <a:lnTo>
                      <a:pt x="659977" y="3250276"/>
                    </a:lnTo>
                    <a:lnTo>
                      <a:pt x="0" y="325027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700" name="Google Shape;700;p21">
                <a:extLst>
                  <a:ext uri="{FF2B5EF4-FFF2-40B4-BE49-F238E27FC236}">
                    <a16:creationId xmlns:a16="http://schemas.microsoft.com/office/drawing/2014/main" id="{24F79B27-D33B-211F-0083-59E594B35C85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659977" cy="32883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0500" tIns="20500" rIns="20500" bIns="205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01" name="Google Shape;701;p21">
            <a:extLst>
              <a:ext uri="{FF2B5EF4-FFF2-40B4-BE49-F238E27FC236}">
                <a16:creationId xmlns:a16="http://schemas.microsoft.com/office/drawing/2014/main" id="{38C95DA3-62D9-A794-308F-958D82A8C28B}"/>
              </a:ext>
            </a:extLst>
          </p:cNvPr>
          <p:cNvGrpSpPr/>
          <p:nvPr/>
        </p:nvGrpSpPr>
        <p:grpSpPr>
          <a:xfrm>
            <a:off x="7122403" y="7227244"/>
            <a:ext cx="3996885" cy="2384165"/>
            <a:chOff x="-61746" y="1"/>
            <a:chExt cx="5329181" cy="3178885"/>
          </a:xfrm>
        </p:grpSpPr>
        <p:grpSp>
          <p:nvGrpSpPr>
            <p:cNvPr id="702" name="Google Shape;702;p21">
              <a:extLst>
                <a:ext uri="{FF2B5EF4-FFF2-40B4-BE49-F238E27FC236}">
                  <a16:creationId xmlns:a16="http://schemas.microsoft.com/office/drawing/2014/main" id="{6DDA0305-8863-6806-702C-94EC68CA748A}"/>
                </a:ext>
              </a:extLst>
            </p:cNvPr>
            <p:cNvGrpSpPr/>
            <p:nvPr/>
          </p:nvGrpSpPr>
          <p:grpSpPr>
            <a:xfrm rot="-5400000">
              <a:off x="1023369" y="-1085115"/>
              <a:ext cx="3158950" cy="5329180"/>
              <a:chOff x="0" y="-38100"/>
              <a:chExt cx="1949234" cy="3288376"/>
            </a:xfrm>
          </p:grpSpPr>
          <p:sp>
            <p:nvSpPr>
              <p:cNvPr id="703" name="Google Shape;703;p21">
                <a:extLst>
                  <a:ext uri="{FF2B5EF4-FFF2-40B4-BE49-F238E27FC236}">
                    <a16:creationId xmlns:a16="http://schemas.microsoft.com/office/drawing/2014/main" id="{4B3FC4A5-4D6A-5D79-45A3-EF236ACA8519}"/>
                  </a:ext>
                </a:extLst>
              </p:cNvPr>
              <p:cNvSpPr/>
              <p:nvPr/>
            </p:nvSpPr>
            <p:spPr>
              <a:xfrm>
                <a:off x="0" y="0"/>
                <a:ext cx="1949234" cy="3250276"/>
              </a:xfrm>
              <a:custGeom>
                <a:avLst/>
                <a:gdLst/>
                <a:ahLst/>
                <a:cxnLst/>
                <a:rect l="l" t="t" r="r" b="b"/>
                <a:pathLst>
                  <a:path w="1949234" h="3250276" extrusionOk="0">
                    <a:moveTo>
                      <a:pt x="166654" y="0"/>
                    </a:moveTo>
                    <a:lnTo>
                      <a:pt x="1782580" y="0"/>
                    </a:lnTo>
                    <a:cubicBezTo>
                      <a:pt x="1874620" y="0"/>
                      <a:pt x="1949234" y="74613"/>
                      <a:pt x="1949234" y="166654"/>
                    </a:cubicBezTo>
                    <a:lnTo>
                      <a:pt x="1949234" y="3083622"/>
                    </a:lnTo>
                    <a:cubicBezTo>
                      <a:pt x="1949234" y="3175663"/>
                      <a:pt x="1874620" y="3250276"/>
                      <a:pt x="1782580" y="3250276"/>
                    </a:cubicBezTo>
                    <a:lnTo>
                      <a:pt x="166654" y="3250276"/>
                    </a:lnTo>
                    <a:cubicBezTo>
                      <a:pt x="74613" y="3250276"/>
                      <a:pt x="0" y="3175663"/>
                      <a:pt x="0" y="3083622"/>
                    </a:cubicBezTo>
                    <a:lnTo>
                      <a:pt x="0" y="166654"/>
                    </a:lnTo>
                    <a:cubicBezTo>
                      <a:pt x="0" y="74613"/>
                      <a:pt x="74613" y="0"/>
                      <a:pt x="166654" y="0"/>
                    </a:cubicBezTo>
                    <a:close/>
                  </a:path>
                </a:pathLst>
              </a:custGeom>
              <a:solidFill>
                <a:srgbClr val="FBA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21">
                <a:extLst>
                  <a:ext uri="{FF2B5EF4-FFF2-40B4-BE49-F238E27FC236}">
                    <a16:creationId xmlns:a16="http://schemas.microsoft.com/office/drawing/2014/main" id="{11C2AB7A-34C9-2DC7-E794-B6FD6525F060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49234" cy="32883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0500" tIns="20500" rIns="20500" bIns="205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5" name="Google Shape;705;p21">
              <a:extLst>
                <a:ext uri="{FF2B5EF4-FFF2-40B4-BE49-F238E27FC236}">
                  <a16:creationId xmlns:a16="http://schemas.microsoft.com/office/drawing/2014/main" id="{A744443D-3EA1-BF90-8366-8F9990B9A102}"/>
                </a:ext>
              </a:extLst>
            </p:cNvPr>
            <p:cNvGrpSpPr/>
            <p:nvPr/>
          </p:nvGrpSpPr>
          <p:grpSpPr>
            <a:xfrm rot="-5400000">
              <a:off x="2068061" y="-20488"/>
              <a:ext cx="1069567" cy="5329180"/>
              <a:chOff x="0" y="-38100"/>
              <a:chExt cx="659977" cy="3288376"/>
            </a:xfrm>
          </p:grpSpPr>
          <p:sp>
            <p:nvSpPr>
              <p:cNvPr id="706" name="Google Shape;706;p21">
                <a:extLst>
                  <a:ext uri="{FF2B5EF4-FFF2-40B4-BE49-F238E27FC236}">
                    <a16:creationId xmlns:a16="http://schemas.microsoft.com/office/drawing/2014/main" id="{E13EF9D9-8780-47B2-398B-7280866E5CDB}"/>
                  </a:ext>
                </a:extLst>
              </p:cNvPr>
              <p:cNvSpPr/>
              <p:nvPr/>
            </p:nvSpPr>
            <p:spPr>
              <a:xfrm>
                <a:off x="0" y="0"/>
                <a:ext cx="659977" cy="3250276"/>
              </a:xfrm>
              <a:custGeom>
                <a:avLst/>
                <a:gdLst/>
                <a:ahLst/>
                <a:cxnLst/>
                <a:rect l="l" t="t" r="r" b="b"/>
                <a:pathLst>
                  <a:path w="659977" h="3250276" extrusionOk="0">
                    <a:moveTo>
                      <a:pt x="0" y="0"/>
                    </a:moveTo>
                    <a:lnTo>
                      <a:pt x="659977" y="0"/>
                    </a:lnTo>
                    <a:lnTo>
                      <a:pt x="659977" y="3250276"/>
                    </a:lnTo>
                    <a:lnTo>
                      <a:pt x="0" y="325027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707" name="Google Shape;707;p21">
                <a:extLst>
                  <a:ext uri="{FF2B5EF4-FFF2-40B4-BE49-F238E27FC236}">
                    <a16:creationId xmlns:a16="http://schemas.microsoft.com/office/drawing/2014/main" id="{F899F2C2-007A-98F6-227B-DDDC0ED3C62E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659977" cy="32883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0500" tIns="20500" rIns="20500" bIns="205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08" name="Google Shape;708;p21">
            <a:extLst>
              <a:ext uri="{FF2B5EF4-FFF2-40B4-BE49-F238E27FC236}">
                <a16:creationId xmlns:a16="http://schemas.microsoft.com/office/drawing/2014/main" id="{EE844E96-286D-2455-EC61-7801EBCDD947}"/>
              </a:ext>
            </a:extLst>
          </p:cNvPr>
          <p:cNvGrpSpPr/>
          <p:nvPr/>
        </p:nvGrpSpPr>
        <p:grpSpPr>
          <a:xfrm>
            <a:off x="13262415" y="7227244"/>
            <a:ext cx="3998199" cy="2384165"/>
            <a:chOff x="-61746" y="1"/>
            <a:chExt cx="5330933" cy="3178885"/>
          </a:xfrm>
        </p:grpSpPr>
        <p:grpSp>
          <p:nvGrpSpPr>
            <p:cNvPr id="709" name="Google Shape;709;p21">
              <a:extLst>
                <a:ext uri="{FF2B5EF4-FFF2-40B4-BE49-F238E27FC236}">
                  <a16:creationId xmlns:a16="http://schemas.microsoft.com/office/drawing/2014/main" id="{16561CD3-7D9C-1BBF-C40C-BE126BC7F37A}"/>
                </a:ext>
              </a:extLst>
            </p:cNvPr>
            <p:cNvGrpSpPr/>
            <p:nvPr/>
          </p:nvGrpSpPr>
          <p:grpSpPr>
            <a:xfrm rot="-5400000">
              <a:off x="1023369" y="-1085115"/>
              <a:ext cx="3158950" cy="5329180"/>
              <a:chOff x="0" y="-38100"/>
              <a:chExt cx="1949234" cy="3288376"/>
            </a:xfrm>
          </p:grpSpPr>
          <p:sp>
            <p:nvSpPr>
              <p:cNvPr id="710" name="Google Shape;710;p21">
                <a:extLst>
                  <a:ext uri="{FF2B5EF4-FFF2-40B4-BE49-F238E27FC236}">
                    <a16:creationId xmlns:a16="http://schemas.microsoft.com/office/drawing/2014/main" id="{29568C57-AA05-8FBC-301D-7AE8A2338C09}"/>
                  </a:ext>
                </a:extLst>
              </p:cNvPr>
              <p:cNvSpPr/>
              <p:nvPr/>
            </p:nvSpPr>
            <p:spPr>
              <a:xfrm>
                <a:off x="0" y="0"/>
                <a:ext cx="1949234" cy="3250276"/>
              </a:xfrm>
              <a:custGeom>
                <a:avLst/>
                <a:gdLst/>
                <a:ahLst/>
                <a:cxnLst/>
                <a:rect l="l" t="t" r="r" b="b"/>
                <a:pathLst>
                  <a:path w="1949234" h="3250276" extrusionOk="0">
                    <a:moveTo>
                      <a:pt x="166654" y="0"/>
                    </a:moveTo>
                    <a:lnTo>
                      <a:pt x="1782580" y="0"/>
                    </a:lnTo>
                    <a:cubicBezTo>
                      <a:pt x="1874620" y="0"/>
                      <a:pt x="1949234" y="74613"/>
                      <a:pt x="1949234" y="166654"/>
                    </a:cubicBezTo>
                    <a:lnTo>
                      <a:pt x="1949234" y="3083622"/>
                    </a:lnTo>
                    <a:cubicBezTo>
                      <a:pt x="1949234" y="3175663"/>
                      <a:pt x="1874620" y="3250276"/>
                      <a:pt x="1782580" y="3250276"/>
                    </a:cubicBezTo>
                    <a:lnTo>
                      <a:pt x="166654" y="3250276"/>
                    </a:lnTo>
                    <a:cubicBezTo>
                      <a:pt x="74613" y="3250276"/>
                      <a:pt x="0" y="3175663"/>
                      <a:pt x="0" y="3083622"/>
                    </a:cubicBezTo>
                    <a:lnTo>
                      <a:pt x="0" y="166654"/>
                    </a:lnTo>
                    <a:cubicBezTo>
                      <a:pt x="0" y="74613"/>
                      <a:pt x="74613" y="0"/>
                      <a:pt x="166654" y="0"/>
                    </a:cubicBezTo>
                    <a:close/>
                  </a:path>
                </a:pathLst>
              </a:custGeom>
              <a:solidFill>
                <a:srgbClr val="87C0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21">
                <a:extLst>
                  <a:ext uri="{FF2B5EF4-FFF2-40B4-BE49-F238E27FC236}">
                    <a16:creationId xmlns:a16="http://schemas.microsoft.com/office/drawing/2014/main" id="{F883D329-CD83-FE64-97AF-BBDC009117C0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49234" cy="32883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0500" tIns="20500" rIns="20500" bIns="205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12" name="Google Shape;712;p21">
              <a:extLst>
                <a:ext uri="{FF2B5EF4-FFF2-40B4-BE49-F238E27FC236}">
                  <a16:creationId xmlns:a16="http://schemas.microsoft.com/office/drawing/2014/main" id="{A7822A62-E669-57B4-837F-860923836A67}"/>
                </a:ext>
              </a:extLst>
            </p:cNvPr>
            <p:cNvGrpSpPr/>
            <p:nvPr/>
          </p:nvGrpSpPr>
          <p:grpSpPr>
            <a:xfrm rot="-5400000">
              <a:off x="2069813" y="-20488"/>
              <a:ext cx="1069567" cy="5329180"/>
              <a:chOff x="0" y="-38100"/>
              <a:chExt cx="659977" cy="3288376"/>
            </a:xfrm>
          </p:grpSpPr>
          <p:sp>
            <p:nvSpPr>
              <p:cNvPr id="713" name="Google Shape;713;p21">
                <a:extLst>
                  <a:ext uri="{FF2B5EF4-FFF2-40B4-BE49-F238E27FC236}">
                    <a16:creationId xmlns:a16="http://schemas.microsoft.com/office/drawing/2014/main" id="{1C2D513A-134D-940A-D985-B35EFA30C468}"/>
                  </a:ext>
                </a:extLst>
              </p:cNvPr>
              <p:cNvSpPr/>
              <p:nvPr/>
            </p:nvSpPr>
            <p:spPr>
              <a:xfrm>
                <a:off x="0" y="0"/>
                <a:ext cx="659977" cy="3250276"/>
              </a:xfrm>
              <a:custGeom>
                <a:avLst/>
                <a:gdLst/>
                <a:ahLst/>
                <a:cxnLst/>
                <a:rect l="l" t="t" r="r" b="b"/>
                <a:pathLst>
                  <a:path w="659977" h="3250276" extrusionOk="0">
                    <a:moveTo>
                      <a:pt x="0" y="0"/>
                    </a:moveTo>
                    <a:lnTo>
                      <a:pt x="659977" y="0"/>
                    </a:lnTo>
                    <a:lnTo>
                      <a:pt x="659977" y="3250276"/>
                    </a:lnTo>
                    <a:lnTo>
                      <a:pt x="0" y="325027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714" name="Google Shape;714;p21">
                <a:extLst>
                  <a:ext uri="{FF2B5EF4-FFF2-40B4-BE49-F238E27FC236}">
                    <a16:creationId xmlns:a16="http://schemas.microsoft.com/office/drawing/2014/main" id="{641F3330-C734-28CC-33EA-A1B3E6346CA1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659977" cy="32883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0500" tIns="20500" rIns="20500" bIns="205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715" name="Google Shape;715;p21">
            <a:extLst>
              <a:ext uri="{FF2B5EF4-FFF2-40B4-BE49-F238E27FC236}">
                <a16:creationId xmlns:a16="http://schemas.microsoft.com/office/drawing/2014/main" id="{AA3A7028-5889-986B-A27C-5984377D9CDA}"/>
              </a:ext>
            </a:extLst>
          </p:cNvPr>
          <p:cNvSpPr txBox="1"/>
          <p:nvPr/>
        </p:nvSpPr>
        <p:spPr>
          <a:xfrm>
            <a:off x="1201750" y="7910947"/>
            <a:ext cx="36045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 err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Idade</a:t>
            </a:r>
            <a:r>
              <a:rPr lang="en-US" sz="2700" b="1" i="0" u="none" strike="noStrike" cap="none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 do </a:t>
            </a:r>
            <a:r>
              <a:rPr lang="en-US" sz="2700" b="1" dirty="0" err="1">
                <a:solidFill>
                  <a:srgbClr val="FFFFFF"/>
                </a:solidFill>
                <a:latin typeface="Rubik"/>
                <a:cs typeface="Rubik"/>
                <a:sym typeface="Rubik"/>
              </a:rPr>
              <a:t>aluno</a:t>
            </a:r>
            <a:endParaRPr dirty="0"/>
          </a:p>
        </p:txBody>
      </p:sp>
      <p:sp>
        <p:nvSpPr>
          <p:cNvPr id="716" name="Google Shape;716;p21">
            <a:extLst>
              <a:ext uri="{FF2B5EF4-FFF2-40B4-BE49-F238E27FC236}">
                <a16:creationId xmlns:a16="http://schemas.microsoft.com/office/drawing/2014/main" id="{57533B5E-EF9B-5B21-40F3-59FEB836C23B}"/>
              </a:ext>
            </a:extLst>
          </p:cNvPr>
          <p:cNvSpPr txBox="1"/>
          <p:nvPr/>
        </p:nvSpPr>
        <p:spPr>
          <a:xfrm>
            <a:off x="7255237" y="7916005"/>
            <a:ext cx="37776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i="0" u="none" strike="noStrike" cap="none" dirty="0" err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Número</a:t>
            </a:r>
            <a:r>
              <a:rPr lang="en-US" sz="2700" b="1" i="0" u="none" strike="noStrike" cap="none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 de </a:t>
            </a:r>
            <a:r>
              <a:rPr lang="en-US" sz="2700" b="1" i="0" u="none" strike="noStrike" cap="none" dirty="0" err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faltas</a:t>
            </a:r>
            <a:endParaRPr dirty="0"/>
          </a:p>
        </p:txBody>
      </p:sp>
      <p:sp>
        <p:nvSpPr>
          <p:cNvPr id="717" name="Google Shape;717;p21">
            <a:extLst>
              <a:ext uri="{FF2B5EF4-FFF2-40B4-BE49-F238E27FC236}">
                <a16:creationId xmlns:a16="http://schemas.microsoft.com/office/drawing/2014/main" id="{81AEE6C6-F54D-2F38-CD52-8462E2A509C9}"/>
              </a:ext>
            </a:extLst>
          </p:cNvPr>
          <p:cNvSpPr txBox="1"/>
          <p:nvPr/>
        </p:nvSpPr>
        <p:spPr>
          <a:xfrm>
            <a:off x="13481488" y="7911857"/>
            <a:ext cx="36045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i="0" u="none" strike="noStrike" cap="none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Nota final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496BD55-E906-4320-2604-016006E337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7727" y="4922910"/>
            <a:ext cx="4746210" cy="1292808"/>
          </a:xfrm>
          <a:prstGeom prst="rect">
            <a:avLst/>
          </a:prstGeom>
          <a:ln w="38100">
            <a:solidFill>
              <a:srgbClr val="FF0000"/>
            </a:solidFill>
            <a:prstDash val="sysDash"/>
          </a:ln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6DB53C5-5944-382D-938E-5C596272A5C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632913" y="3486216"/>
            <a:ext cx="5022058" cy="3326418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6AED4DF-0048-D4DB-AC5C-F4646230A97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2727938" y="4732838"/>
            <a:ext cx="5065838" cy="1672950"/>
          </a:xfrm>
          <a:prstGeom prst="rect">
            <a:avLst/>
          </a:prstGeom>
          <a:ln w="38100">
            <a:solidFill>
              <a:schemeClr val="accent4">
                <a:lumMod val="75000"/>
              </a:schemeClr>
            </a:solidFill>
            <a:prstDash val="sysDash"/>
          </a:ln>
        </p:spPr>
      </p:pic>
    </p:spTree>
    <p:extLst>
      <p:ext uri="{BB962C8B-B14F-4D97-AF65-F5344CB8AC3E}">
        <p14:creationId xmlns:p14="http://schemas.microsoft.com/office/powerpoint/2010/main" val="544242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F7"/>
        </a:solidFill>
        <a:effectLst/>
      </p:bgPr>
    </p:bg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21"/>
          <p:cNvSpPr txBox="1"/>
          <p:nvPr/>
        </p:nvSpPr>
        <p:spPr>
          <a:xfrm>
            <a:off x="2462287" y="2317747"/>
            <a:ext cx="13363500" cy="753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 b="1" dirty="0">
                <a:solidFill>
                  <a:srgbClr val="103C5D"/>
                </a:solidFill>
                <a:latin typeface="Rubik"/>
                <a:cs typeface="Rubik"/>
                <a:sym typeface="Rubik"/>
              </a:rPr>
              <a:t>das </a:t>
            </a:r>
            <a:r>
              <a:rPr lang="en-US" sz="3499" b="1" dirty="0" err="1">
                <a:solidFill>
                  <a:srgbClr val="103C5D"/>
                </a:solidFill>
                <a:latin typeface="Rubik"/>
                <a:cs typeface="Rubik"/>
                <a:sym typeface="Rubik"/>
              </a:rPr>
              <a:t>variáveis</a:t>
            </a:r>
            <a:r>
              <a:rPr lang="en-US" sz="3499" b="1" dirty="0">
                <a:solidFill>
                  <a:srgbClr val="103C5D"/>
                </a:solidFill>
                <a:latin typeface="Rubik"/>
                <a:cs typeface="Rubik"/>
                <a:sym typeface="Rubik"/>
              </a:rPr>
              <a:t> </a:t>
            </a:r>
            <a:r>
              <a:rPr lang="en-US" sz="3499" b="1" dirty="0" err="1">
                <a:solidFill>
                  <a:srgbClr val="103C5D"/>
                </a:solidFill>
                <a:latin typeface="Rubik"/>
                <a:cs typeface="Rubik"/>
                <a:sym typeface="Rubik"/>
              </a:rPr>
              <a:t>qualitativas</a:t>
            </a:r>
            <a:endParaRPr dirty="0"/>
          </a:p>
        </p:txBody>
      </p:sp>
      <p:sp>
        <p:nvSpPr>
          <p:cNvPr id="681" name="Google Shape;681;p21"/>
          <p:cNvSpPr txBox="1"/>
          <p:nvPr/>
        </p:nvSpPr>
        <p:spPr>
          <a:xfrm>
            <a:off x="1374242" y="1019175"/>
            <a:ext cx="15539400" cy="1230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999" b="1" dirty="0" err="1">
                <a:solidFill>
                  <a:srgbClr val="004873"/>
                </a:solidFill>
                <a:latin typeface="Rubik"/>
                <a:cs typeface="Rubik"/>
                <a:sym typeface="Rubik"/>
              </a:rPr>
              <a:t>Representação</a:t>
            </a:r>
            <a:r>
              <a:rPr lang="en-US" sz="7999" b="1" dirty="0">
                <a:solidFill>
                  <a:srgbClr val="004873"/>
                </a:solidFill>
                <a:latin typeface="Rubik"/>
                <a:cs typeface="Rubik"/>
                <a:sym typeface="Rubik"/>
              </a:rPr>
              <a:t> Gráfica</a:t>
            </a:r>
            <a:endParaRPr dirty="0"/>
          </a:p>
        </p:txBody>
      </p:sp>
      <p:grpSp>
        <p:nvGrpSpPr>
          <p:cNvPr id="694" name="Google Shape;694;p21"/>
          <p:cNvGrpSpPr/>
          <p:nvPr/>
        </p:nvGrpSpPr>
        <p:grpSpPr>
          <a:xfrm>
            <a:off x="982391" y="7227244"/>
            <a:ext cx="3996885" cy="2384165"/>
            <a:chOff x="-61746" y="1"/>
            <a:chExt cx="5329181" cy="3178885"/>
          </a:xfrm>
        </p:grpSpPr>
        <p:grpSp>
          <p:nvGrpSpPr>
            <p:cNvPr id="695" name="Google Shape;695;p21"/>
            <p:cNvGrpSpPr/>
            <p:nvPr/>
          </p:nvGrpSpPr>
          <p:grpSpPr>
            <a:xfrm rot="-5400000">
              <a:off x="1023369" y="-1085115"/>
              <a:ext cx="3158950" cy="5329180"/>
              <a:chOff x="0" y="-38100"/>
              <a:chExt cx="1949234" cy="3288376"/>
            </a:xfrm>
          </p:grpSpPr>
          <p:sp>
            <p:nvSpPr>
              <p:cNvPr id="696" name="Google Shape;696;p21"/>
              <p:cNvSpPr/>
              <p:nvPr/>
            </p:nvSpPr>
            <p:spPr>
              <a:xfrm>
                <a:off x="0" y="0"/>
                <a:ext cx="1949234" cy="3250276"/>
              </a:xfrm>
              <a:custGeom>
                <a:avLst/>
                <a:gdLst/>
                <a:ahLst/>
                <a:cxnLst/>
                <a:rect l="l" t="t" r="r" b="b"/>
                <a:pathLst>
                  <a:path w="1949234" h="3250276" extrusionOk="0">
                    <a:moveTo>
                      <a:pt x="166654" y="0"/>
                    </a:moveTo>
                    <a:lnTo>
                      <a:pt x="1782580" y="0"/>
                    </a:lnTo>
                    <a:cubicBezTo>
                      <a:pt x="1874620" y="0"/>
                      <a:pt x="1949234" y="74613"/>
                      <a:pt x="1949234" y="166654"/>
                    </a:cubicBezTo>
                    <a:lnTo>
                      <a:pt x="1949234" y="3083622"/>
                    </a:lnTo>
                    <a:cubicBezTo>
                      <a:pt x="1949234" y="3175663"/>
                      <a:pt x="1874620" y="3250276"/>
                      <a:pt x="1782580" y="3250276"/>
                    </a:cubicBezTo>
                    <a:lnTo>
                      <a:pt x="166654" y="3250276"/>
                    </a:lnTo>
                    <a:cubicBezTo>
                      <a:pt x="74613" y="3250276"/>
                      <a:pt x="0" y="3175663"/>
                      <a:pt x="0" y="3083622"/>
                    </a:cubicBezTo>
                    <a:lnTo>
                      <a:pt x="0" y="166654"/>
                    </a:lnTo>
                    <a:cubicBezTo>
                      <a:pt x="0" y="74613"/>
                      <a:pt x="74613" y="0"/>
                      <a:pt x="166654" y="0"/>
                    </a:cubicBezTo>
                    <a:close/>
                  </a:path>
                </a:pathLst>
              </a:custGeom>
              <a:solidFill>
                <a:srgbClr val="FC34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21"/>
              <p:cNvSpPr txBox="1"/>
              <p:nvPr/>
            </p:nvSpPr>
            <p:spPr>
              <a:xfrm>
                <a:off x="0" y="-38100"/>
                <a:ext cx="1949234" cy="32883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0500" tIns="20500" rIns="20500" bIns="205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8" name="Google Shape;698;p21"/>
            <p:cNvGrpSpPr/>
            <p:nvPr/>
          </p:nvGrpSpPr>
          <p:grpSpPr>
            <a:xfrm rot="-5400000">
              <a:off x="2068061" y="-20488"/>
              <a:ext cx="1069567" cy="5329180"/>
              <a:chOff x="0" y="-38100"/>
              <a:chExt cx="659977" cy="3288376"/>
            </a:xfrm>
          </p:grpSpPr>
          <p:sp>
            <p:nvSpPr>
              <p:cNvPr id="699" name="Google Shape;699;p21"/>
              <p:cNvSpPr/>
              <p:nvPr/>
            </p:nvSpPr>
            <p:spPr>
              <a:xfrm>
                <a:off x="0" y="0"/>
                <a:ext cx="659977" cy="3250276"/>
              </a:xfrm>
              <a:custGeom>
                <a:avLst/>
                <a:gdLst/>
                <a:ahLst/>
                <a:cxnLst/>
                <a:rect l="l" t="t" r="r" b="b"/>
                <a:pathLst>
                  <a:path w="659977" h="3250276" extrusionOk="0">
                    <a:moveTo>
                      <a:pt x="0" y="0"/>
                    </a:moveTo>
                    <a:lnTo>
                      <a:pt x="659977" y="0"/>
                    </a:lnTo>
                    <a:lnTo>
                      <a:pt x="659977" y="3250276"/>
                    </a:lnTo>
                    <a:lnTo>
                      <a:pt x="0" y="325027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700" name="Google Shape;700;p21"/>
              <p:cNvSpPr txBox="1"/>
              <p:nvPr/>
            </p:nvSpPr>
            <p:spPr>
              <a:xfrm>
                <a:off x="0" y="-38100"/>
                <a:ext cx="659977" cy="32883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0500" tIns="20500" rIns="20500" bIns="205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01" name="Google Shape;701;p21"/>
          <p:cNvGrpSpPr/>
          <p:nvPr/>
        </p:nvGrpSpPr>
        <p:grpSpPr>
          <a:xfrm>
            <a:off x="7122403" y="7227244"/>
            <a:ext cx="3996885" cy="2384165"/>
            <a:chOff x="-61746" y="1"/>
            <a:chExt cx="5329181" cy="3178885"/>
          </a:xfrm>
        </p:grpSpPr>
        <p:grpSp>
          <p:nvGrpSpPr>
            <p:cNvPr id="702" name="Google Shape;702;p21"/>
            <p:cNvGrpSpPr/>
            <p:nvPr/>
          </p:nvGrpSpPr>
          <p:grpSpPr>
            <a:xfrm rot="-5400000">
              <a:off x="1023369" y="-1085115"/>
              <a:ext cx="3158950" cy="5329180"/>
              <a:chOff x="0" y="-38100"/>
              <a:chExt cx="1949234" cy="3288376"/>
            </a:xfrm>
          </p:grpSpPr>
          <p:sp>
            <p:nvSpPr>
              <p:cNvPr id="703" name="Google Shape;703;p21"/>
              <p:cNvSpPr/>
              <p:nvPr/>
            </p:nvSpPr>
            <p:spPr>
              <a:xfrm>
                <a:off x="0" y="0"/>
                <a:ext cx="1949234" cy="3250276"/>
              </a:xfrm>
              <a:custGeom>
                <a:avLst/>
                <a:gdLst/>
                <a:ahLst/>
                <a:cxnLst/>
                <a:rect l="l" t="t" r="r" b="b"/>
                <a:pathLst>
                  <a:path w="1949234" h="3250276" extrusionOk="0">
                    <a:moveTo>
                      <a:pt x="166654" y="0"/>
                    </a:moveTo>
                    <a:lnTo>
                      <a:pt x="1782580" y="0"/>
                    </a:lnTo>
                    <a:cubicBezTo>
                      <a:pt x="1874620" y="0"/>
                      <a:pt x="1949234" y="74613"/>
                      <a:pt x="1949234" y="166654"/>
                    </a:cubicBezTo>
                    <a:lnTo>
                      <a:pt x="1949234" y="3083622"/>
                    </a:lnTo>
                    <a:cubicBezTo>
                      <a:pt x="1949234" y="3175663"/>
                      <a:pt x="1874620" y="3250276"/>
                      <a:pt x="1782580" y="3250276"/>
                    </a:cubicBezTo>
                    <a:lnTo>
                      <a:pt x="166654" y="3250276"/>
                    </a:lnTo>
                    <a:cubicBezTo>
                      <a:pt x="74613" y="3250276"/>
                      <a:pt x="0" y="3175663"/>
                      <a:pt x="0" y="3083622"/>
                    </a:cubicBezTo>
                    <a:lnTo>
                      <a:pt x="0" y="166654"/>
                    </a:lnTo>
                    <a:cubicBezTo>
                      <a:pt x="0" y="74613"/>
                      <a:pt x="74613" y="0"/>
                      <a:pt x="166654" y="0"/>
                    </a:cubicBezTo>
                    <a:close/>
                  </a:path>
                </a:pathLst>
              </a:custGeom>
              <a:solidFill>
                <a:srgbClr val="FBA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21"/>
              <p:cNvSpPr txBox="1"/>
              <p:nvPr/>
            </p:nvSpPr>
            <p:spPr>
              <a:xfrm>
                <a:off x="0" y="-38100"/>
                <a:ext cx="1949234" cy="32883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0500" tIns="20500" rIns="20500" bIns="205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5" name="Google Shape;705;p21"/>
            <p:cNvGrpSpPr/>
            <p:nvPr/>
          </p:nvGrpSpPr>
          <p:grpSpPr>
            <a:xfrm rot="-5400000">
              <a:off x="2068061" y="-20488"/>
              <a:ext cx="1069567" cy="5329180"/>
              <a:chOff x="0" y="-38100"/>
              <a:chExt cx="659977" cy="3288376"/>
            </a:xfrm>
          </p:grpSpPr>
          <p:sp>
            <p:nvSpPr>
              <p:cNvPr id="706" name="Google Shape;706;p21"/>
              <p:cNvSpPr/>
              <p:nvPr/>
            </p:nvSpPr>
            <p:spPr>
              <a:xfrm>
                <a:off x="0" y="0"/>
                <a:ext cx="659977" cy="3250276"/>
              </a:xfrm>
              <a:custGeom>
                <a:avLst/>
                <a:gdLst/>
                <a:ahLst/>
                <a:cxnLst/>
                <a:rect l="l" t="t" r="r" b="b"/>
                <a:pathLst>
                  <a:path w="659977" h="3250276" extrusionOk="0">
                    <a:moveTo>
                      <a:pt x="0" y="0"/>
                    </a:moveTo>
                    <a:lnTo>
                      <a:pt x="659977" y="0"/>
                    </a:lnTo>
                    <a:lnTo>
                      <a:pt x="659977" y="3250276"/>
                    </a:lnTo>
                    <a:lnTo>
                      <a:pt x="0" y="325027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707" name="Google Shape;707;p21"/>
              <p:cNvSpPr txBox="1"/>
              <p:nvPr/>
            </p:nvSpPr>
            <p:spPr>
              <a:xfrm>
                <a:off x="0" y="-38100"/>
                <a:ext cx="659977" cy="32883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0500" tIns="20500" rIns="20500" bIns="205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08" name="Google Shape;708;p21"/>
          <p:cNvGrpSpPr/>
          <p:nvPr/>
        </p:nvGrpSpPr>
        <p:grpSpPr>
          <a:xfrm>
            <a:off x="13262415" y="7227244"/>
            <a:ext cx="3998199" cy="2384165"/>
            <a:chOff x="-61746" y="1"/>
            <a:chExt cx="5330933" cy="3178885"/>
          </a:xfrm>
        </p:grpSpPr>
        <p:grpSp>
          <p:nvGrpSpPr>
            <p:cNvPr id="709" name="Google Shape;709;p21"/>
            <p:cNvGrpSpPr/>
            <p:nvPr/>
          </p:nvGrpSpPr>
          <p:grpSpPr>
            <a:xfrm rot="-5400000">
              <a:off x="1023369" y="-1085115"/>
              <a:ext cx="3158950" cy="5329180"/>
              <a:chOff x="0" y="-38100"/>
              <a:chExt cx="1949234" cy="3288376"/>
            </a:xfrm>
          </p:grpSpPr>
          <p:sp>
            <p:nvSpPr>
              <p:cNvPr id="710" name="Google Shape;710;p21"/>
              <p:cNvSpPr/>
              <p:nvPr/>
            </p:nvSpPr>
            <p:spPr>
              <a:xfrm>
                <a:off x="0" y="0"/>
                <a:ext cx="1949234" cy="3250276"/>
              </a:xfrm>
              <a:custGeom>
                <a:avLst/>
                <a:gdLst/>
                <a:ahLst/>
                <a:cxnLst/>
                <a:rect l="l" t="t" r="r" b="b"/>
                <a:pathLst>
                  <a:path w="1949234" h="3250276" extrusionOk="0">
                    <a:moveTo>
                      <a:pt x="166654" y="0"/>
                    </a:moveTo>
                    <a:lnTo>
                      <a:pt x="1782580" y="0"/>
                    </a:lnTo>
                    <a:cubicBezTo>
                      <a:pt x="1874620" y="0"/>
                      <a:pt x="1949234" y="74613"/>
                      <a:pt x="1949234" y="166654"/>
                    </a:cubicBezTo>
                    <a:lnTo>
                      <a:pt x="1949234" y="3083622"/>
                    </a:lnTo>
                    <a:cubicBezTo>
                      <a:pt x="1949234" y="3175663"/>
                      <a:pt x="1874620" y="3250276"/>
                      <a:pt x="1782580" y="3250276"/>
                    </a:cubicBezTo>
                    <a:lnTo>
                      <a:pt x="166654" y="3250276"/>
                    </a:lnTo>
                    <a:cubicBezTo>
                      <a:pt x="74613" y="3250276"/>
                      <a:pt x="0" y="3175663"/>
                      <a:pt x="0" y="3083622"/>
                    </a:cubicBezTo>
                    <a:lnTo>
                      <a:pt x="0" y="166654"/>
                    </a:lnTo>
                    <a:cubicBezTo>
                      <a:pt x="0" y="74613"/>
                      <a:pt x="74613" y="0"/>
                      <a:pt x="166654" y="0"/>
                    </a:cubicBezTo>
                    <a:close/>
                  </a:path>
                </a:pathLst>
              </a:custGeom>
              <a:solidFill>
                <a:srgbClr val="87C0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21"/>
              <p:cNvSpPr txBox="1"/>
              <p:nvPr/>
            </p:nvSpPr>
            <p:spPr>
              <a:xfrm>
                <a:off x="0" y="-38100"/>
                <a:ext cx="1949234" cy="32883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0500" tIns="20500" rIns="20500" bIns="205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12" name="Google Shape;712;p21"/>
            <p:cNvGrpSpPr/>
            <p:nvPr/>
          </p:nvGrpSpPr>
          <p:grpSpPr>
            <a:xfrm rot="-5400000">
              <a:off x="2069813" y="-20488"/>
              <a:ext cx="1069567" cy="5329180"/>
              <a:chOff x="0" y="-38100"/>
              <a:chExt cx="659977" cy="3288376"/>
            </a:xfrm>
          </p:grpSpPr>
          <p:sp>
            <p:nvSpPr>
              <p:cNvPr id="713" name="Google Shape;713;p21"/>
              <p:cNvSpPr/>
              <p:nvPr/>
            </p:nvSpPr>
            <p:spPr>
              <a:xfrm>
                <a:off x="0" y="0"/>
                <a:ext cx="659977" cy="3250276"/>
              </a:xfrm>
              <a:custGeom>
                <a:avLst/>
                <a:gdLst/>
                <a:ahLst/>
                <a:cxnLst/>
                <a:rect l="l" t="t" r="r" b="b"/>
                <a:pathLst>
                  <a:path w="659977" h="3250276" extrusionOk="0">
                    <a:moveTo>
                      <a:pt x="0" y="0"/>
                    </a:moveTo>
                    <a:lnTo>
                      <a:pt x="659977" y="0"/>
                    </a:lnTo>
                    <a:lnTo>
                      <a:pt x="659977" y="3250276"/>
                    </a:lnTo>
                    <a:lnTo>
                      <a:pt x="0" y="325027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714" name="Google Shape;714;p21"/>
              <p:cNvSpPr txBox="1"/>
              <p:nvPr/>
            </p:nvSpPr>
            <p:spPr>
              <a:xfrm>
                <a:off x="0" y="-38100"/>
                <a:ext cx="659977" cy="32883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0500" tIns="20500" rIns="20500" bIns="205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715" name="Google Shape;715;p21"/>
          <p:cNvSpPr txBox="1"/>
          <p:nvPr/>
        </p:nvSpPr>
        <p:spPr>
          <a:xfrm>
            <a:off x="1201750" y="7910947"/>
            <a:ext cx="36045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i="0" u="none" strike="noStrike" cap="none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Escola do </a:t>
            </a:r>
            <a:r>
              <a:rPr lang="en-US" sz="2700" b="1" i="0" u="none" strike="noStrike" cap="none" dirty="0" err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aluno</a:t>
            </a:r>
            <a:endParaRPr dirty="0"/>
          </a:p>
        </p:txBody>
      </p:sp>
      <p:sp>
        <p:nvSpPr>
          <p:cNvPr id="716" name="Google Shape;716;p21"/>
          <p:cNvSpPr txBox="1"/>
          <p:nvPr/>
        </p:nvSpPr>
        <p:spPr>
          <a:xfrm>
            <a:off x="7255237" y="7703046"/>
            <a:ext cx="37776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>
                <a:solidFill>
                  <a:srgbClr val="FFFFFF"/>
                </a:solidFill>
                <a:latin typeface="Rubik"/>
                <a:cs typeface="Rubik"/>
                <a:sym typeface="Rubik"/>
              </a:rPr>
              <a:t>Horas de </a:t>
            </a:r>
            <a:r>
              <a:rPr lang="en-US" sz="2700" b="1" dirty="0" err="1">
                <a:solidFill>
                  <a:srgbClr val="FFFFFF"/>
                </a:solidFill>
                <a:latin typeface="Rubik"/>
                <a:cs typeface="Rubik"/>
                <a:sym typeface="Rubik"/>
              </a:rPr>
              <a:t>estudo</a:t>
            </a:r>
            <a:r>
              <a:rPr lang="en-US" sz="2700" b="1" dirty="0">
                <a:solidFill>
                  <a:srgbClr val="FFFFFF"/>
                </a:solidFill>
                <a:latin typeface="Rubik"/>
                <a:cs typeface="Rubik"/>
                <a:sym typeface="Rubik"/>
              </a:rPr>
              <a:t> </a:t>
            </a:r>
            <a:r>
              <a:rPr lang="en-US" sz="2700" b="1" dirty="0" err="1">
                <a:solidFill>
                  <a:srgbClr val="FFFFFF"/>
                </a:solidFill>
                <a:latin typeface="Rubik"/>
                <a:cs typeface="Rubik"/>
                <a:sym typeface="Rubik"/>
              </a:rPr>
              <a:t>semanal</a:t>
            </a:r>
            <a:endParaRPr dirty="0"/>
          </a:p>
        </p:txBody>
      </p:sp>
      <p:sp>
        <p:nvSpPr>
          <p:cNvPr id="717" name="Google Shape;717;p21"/>
          <p:cNvSpPr txBox="1"/>
          <p:nvPr/>
        </p:nvSpPr>
        <p:spPr>
          <a:xfrm>
            <a:off x="13481488" y="7911857"/>
            <a:ext cx="36045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i="0" u="none" strike="noStrike" cap="none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Aulas extra </a:t>
            </a:r>
            <a:r>
              <a:rPr lang="en-US" sz="2700" b="1" i="0" u="none" strike="noStrike" cap="none" dirty="0" err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pagas</a:t>
            </a:r>
            <a:endParaRPr dirty="0"/>
          </a:p>
        </p:txBody>
      </p:sp>
      <p:sp>
        <p:nvSpPr>
          <p:cNvPr id="718" name="Google Shape;718;p21"/>
          <p:cNvSpPr txBox="1"/>
          <p:nvPr/>
        </p:nvSpPr>
        <p:spPr>
          <a:xfrm>
            <a:off x="1582788" y="9077756"/>
            <a:ext cx="28425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Gráfico</a:t>
            </a:r>
            <a:r>
              <a:rPr lang="en-US" sz="2000" b="0" i="0" u="none" strike="noStrike" cap="none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 circular</a:t>
            </a:r>
            <a:endParaRPr dirty="0"/>
          </a:p>
        </p:txBody>
      </p:sp>
      <p:sp>
        <p:nvSpPr>
          <p:cNvPr id="719" name="Google Shape;719;p21"/>
          <p:cNvSpPr txBox="1"/>
          <p:nvPr/>
        </p:nvSpPr>
        <p:spPr>
          <a:xfrm>
            <a:off x="7722800" y="9077755"/>
            <a:ext cx="28425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Gráfico</a:t>
            </a:r>
            <a:r>
              <a:rPr lang="en-US" sz="2000" b="0" i="0" u="none" strike="noStrike" cap="none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 de barras</a:t>
            </a:r>
            <a:endParaRPr dirty="0"/>
          </a:p>
        </p:txBody>
      </p:sp>
      <p:sp>
        <p:nvSpPr>
          <p:cNvPr id="720" name="Google Shape;720;p21"/>
          <p:cNvSpPr txBox="1"/>
          <p:nvPr/>
        </p:nvSpPr>
        <p:spPr>
          <a:xfrm>
            <a:off x="13882442" y="9078314"/>
            <a:ext cx="28425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Gráfico</a:t>
            </a:r>
            <a:r>
              <a:rPr lang="en-US" sz="2000" b="0" i="0" u="none" strike="noStrike" cap="none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 circular</a:t>
            </a:r>
            <a:endParaRPr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0AF29E9-F9D9-902B-C32B-0C9E831C3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364" y="3410359"/>
            <a:ext cx="4422218" cy="3181400"/>
          </a:xfrm>
          <a:prstGeom prst="rect">
            <a:avLst/>
          </a:prstGeom>
          <a:ln w="38100">
            <a:solidFill>
              <a:srgbClr val="FF0000"/>
            </a:solidFill>
            <a:prstDash val="sysDot"/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7AAF4F4-E78F-0A1A-4656-663F75BC1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5261" y="3347042"/>
            <a:ext cx="4437361" cy="3605011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1F856AD-03BA-0A87-05E6-C024DA239F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49748" y="3590268"/>
            <a:ext cx="4422218" cy="3106464"/>
          </a:xfrm>
          <a:prstGeom prst="rect">
            <a:avLst/>
          </a:prstGeom>
          <a:ln w="38100">
            <a:solidFill>
              <a:schemeClr val="accent4">
                <a:lumMod val="75000"/>
              </a:schemeClr>
            </a:solidFill>
            <a:prstDash val="sysDot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F7"/>
        </a:solidFill>
        <a:effectLst/>
      </p:bgPr>
    </p:bg>
    <p:spTree>
      <p:nvGrpSpPr>
        <p:cNvPr id="1" name="Shape 670">
          <a:extLst>
            <a:ext uri="{FF2B5EF4-FFF2-40B4-BE49-F238E27FC236}">
              <a16:creationId xmlns:a16="http://schemas.microsoft.com/office/drawing/2014/main" id="{76B93B1B-8678-6E12-5C64-8E06CCF22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21">
            <a:extLst>
              <a:ext uri="{FF2B5EF4-FFF2-40B4-BE49-F238E27FC236}">
                <a16:creationId xmlns:a16="http://schemas.microsoft.com/office/drawing/2014/main" id="{B65F05DE-F61A-63CC-1C33-F3733A1831FE}"/>
              </a:ext>
            </a:extLst>
          </p:cNvPr>
          <p:cNvSpPr txBox="1"/>
          <p:nvPr/>
        </p:nvSpPr>
        <p:spPr>
          <a:xfrm>
            <a:off x="2462287" y="1783639"/>
            <a:ext cx="13363500" cy="753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 b="1" dirty="0">
                <a:solidFill>
                  <a:srgbClr val="103C5D"/>
                </a:solidFill>
                <a:latin typeface="Rubik"/>
                <a:cs typeface="Rubik"/>
                <a:sym typeface="Rubik"/>
              </a:rPr>
              <a:t>das </a:t>
            </a:r>
            <a:r>
              <a:rPr lang="en-US" sz="3499" b="1" dirty="0" err="1">
                <a:solidFill>
                  <a:srgbClr val="103C5D"/>
                </a:solidFill>
                <a:latin typeface="Rubik"/>
                <a:cs typeface="Rubik"/>
                <a:sym typeface="Rubik"/>
              </a:rPr>
              <a:t>variáveis</a:t>
            </a:r>
            <a:r>
              <a:rPr lang="en-US" sz="3499" b="1" dirty="0">
                <a:solidFill>
                  <a:srgbClr val="103C5D"/>
                </a:solidFill>
                <a:latin typeface="Rubik"/>
                <a:cs typeface="Rubik"/>
                <a:sym typeface="Rubik"/>
              </a:rPr>
              <a:t> </a:t>
            </a:r>
            <a:r>
              <a:rPr lang="en-US" sz="3499" b="1" dirty="0" err="1">
                <a:solidFill>
                  <a:srgbClr val="103C5D"/>
                </a:solidFill>
                <a:latin typeface="Rubik"/>
                <a:cs typeface="Rubik"/>
                <a:sym typeface="Rubik"/>
              </a:rPr>
              <a:t>quantitativas</a:t>
            </a:r>
            <a:endParaRPr dirty="0"/>
          </a:p>
        </p:txBody>
      </p:sp>
      <p:sp>
        <p:nvSpPr>
          <p:cNvPr id="681" name="Google Shape;681;p21">
            <a:extLst>
              <a:ext uri="{FF2B5EF4-FFF2-40B4-BE49-F238E27FC236}">
                <a16:creationId xmlns:a16="http://schemas.microsoft.com/office/drawing/2014/main" id="{9341CA3E-C6C4-ABE3-C8F3-BD2158B47B2D}"/>
              </a:ext>
            </a:extLst>
          </p:cNvPr>
          <p:cNvSpPr txBox="1"/>
          <p:nvPr/>
        </p:nvSpPr>
        <p:spPr>
          <a:xfrm>
            <a:off x="1374242" y="485067"/>
            <a:ext cx="15539400" cy="1230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999" b="1" dirty="0" err="1">
                <a:solidFill>
                  <a:srgbClr val="004873"/>
                </a:solidFill>
                <a:latin typeface="Rubik"/>
                <a:cs typeface="Rubik"/>
                <a:sym typeface="Rubik"/>
              </a:rPr>
              <a:t>Representação</a:t>
            </a:r>
            <a:r>
              <a:rPr lang="en-US" sz="7999" b="1" dirty="0">
                <a:solidFill>
                  <a:srgbClr val="004873"/>
                </a:solidFill>
                <a:latin typeface="Rubik"/>
                <a:cs typeface="Rubik"/>
                <a:sym typeface="Rubik"/>
              </a:rPr>
              <a:t> Gráfica</a:t>
            </a:r>
            <a:endParaRPr dirty="0"/>
          </a:p>
        </p:txBody>
      </p:sp>
      <p:grpSp>
        <p:nvGrpSpPr>
          <p:cNvPr id="694" name="Google Shape;694;p21">
            <a:extLst>
              <a:ext uri="{FF2B5EF4-FFF2-40B4-BE49-F238E27FC236}">
                <a16:creationId xmlns:a16="http://schemas.microsoft.com/office/drawing/2014/main" id="{2577F9C7-E1AE-9386-288B-3B6C92F83723}"/>
              </a:ext>
            </a:extLst>
          </p:cNvPr>
          <p:cNvGrpSpPr/>
          <p:nvPr/>
        </p:nvGrpSpPr>
        <p:grpSpPr>
          <a:xfrm>
            <a:off x="982391" y="7227244"/>
            <a:ext cx="3996885" cy="2384165"/>
            <a:chOff x="-61746" y="1"/>
            <a:chExt cx="5329181" cy="3178885"/>
          </a:xfrm>
        </p:grpSpPr>
        <p:grpSp>
          <p:nvGrpSpPr>
            <p:cNvPr id="695" name="Google Shape;695;p21">
              <a:extLst>
                <a:ext uri="{FF2B5EF4-FFF2-40B4-BE49-F238E27FC236}">
                  <a16:creationId xmlns:a16="http://schemas.microsoft.com/office/drawing/2014/main" id="{881C9B5C-9E61-158B-543F-81E6E085279E}"/>
                </a:ext>
              </a:extLst>
            </p:cNvPr>
            <p:cNvGrpSpPr/>
            <p:nvPr/>
          </p:nvGrpSpPr>
          <p:grpSpPr>
            <a:xfrm rot="-5400000">
              <a:off x="1023369" y="-1085115"/>
              <a:ext cx="3158950" cy="5329180"/>
              <a:chOff x="0" y="-38100"/>
              <a:chExt cx="1949234" cy="3288376"/>
            </a:xfrm>
          </p:grpSpPr>
          <p:sp>
            <p:nvSpPr>
              <p:cNvPr id="696" name="Google Shape;696;p21">
                <a:extLst>
                  <a:ext uri="{FF2B5EF4-FFF2-40B4-BE49-F238E27FC236}">
                    <a16:creationId xmlns:a16="http://schemas.microsoft.com/office/drawing/2014/main" id="{A21DE0EB-41D7-04BD-A8BE-052BAB6E07B4}"/>
                  </a:ext>
                </a:extLst>
              </p:cNvPr>
              <p:cNvSpPr/>
              <p:nvPr/>
            </p:nvSpPr>
            <p:spPr>
              <a:xfrm>
                <a:off x="0" y="0"/>
                <a:ext cx="1949234" cy="3250276"/>
              </a:xfrm>
              <a:custGeom>
                <a:avLst/>
                <a:gdLst/>
                <a:ahLst/>
                <a:cxnLst/>
                <a:rect l="l" t="t" r="r" b="b"/>
                <a:pathLst>
                  <a:path w="1949234" h="3250276" extrusionOk="0">
                    <a:moveTo>
                      <a:pt x="166654" y="0"/>
                    </a:moveTo>
                    <a:lnTo>
                      <a:pt x="1782580" y="0"/>
                    </a:lnTo>
                    <a:cubicBezTo>
                      <a:pt x="1874620" y="0"/>
                      <a:pt x="1949234" y="74613"/>
                      <a:pt x="1949234" y="166654"/>
                    </a:cubicBezTo>
                    <a:lnTo>
                      <a:pt x="1949234" y="3083622"/>
                    </a:lnTo>
                    <a:cubicBezTo>
                      <a:pt x="1949234" y="3175663"/>
                      <a:pt x="1874620" y="3250276"/>
                      <a:pt x="1782580" y="3250276"/>
                    </a:cubicBezTo>
                    <a:lnTo>
                      <a:pt x="166654" y="3250276"/>
                    </a:lnTo>
                    <a:cubicBezTo>
                      <a:pt x="74613" y="3250276"/>
                      <a:pt x="0" y="3175663"/>
                      <a:pt x="0" y="3083622"/>
                    </a:cubicBezTo>
                    <a:lnTo>
                      <a:pt x="0" y="166654"/>
                    </a:lnTo>
                    <a:cubicBezTo>
                      <a:pt x="0" y="74613"/>
                      <a:pt x="74613" y="0"/>
                      <a:pt x="166654" y="0"/>
                    </a:cubicBezTo>
                    <a:close/>
                  </a:path>
                </a:pathLst>
              </a:custGeom>
              <a:solidFill>
                <a:srgbClr val="FC34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21">
                <a:extLst>
                  <a:ext uri="{FF2B5EF4-FFF2-40B4-BE49-F238E27FC236}">
                    <a16:creationId xmlns:a16="http://schemas.microsoft.com/office/drawing/2014/main" id="{95411311-505D-108C-DC2D-BBBBB9BC48EC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49234" cy="32883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0500" tIns="20500" rIns="20500" bIns="205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8" name="Google Shape;698;p21">
              <a:extLst>
                <a:ext uri="{FF2B5EF4-FFF2-40B4-BE49-F238E27FC236}">
                  <a16:creationId xmlns:a16="http://schemas.microsoft.com/office/drawing/2014/main" id="{FEC7BBF4-8B3C-6927-A32C-08B37A56CCF6}"/>
                </a:ext>
              </a:extLst>
            </p:cNvPr>
            <p:cNvGrpSpPr/>
            <p:nvPr/>
          </p:nvGrpSpPr>
          <p:grpSpPr>
            <a:xfrm rot="-5400000">
              <a:off x="2068061" y="-20488"/>
              <a:ext cx="1069567" cy="5329180"/>
              <a:chOff x="0" y="-38100"/>
              <a:chExt cx="659977" cy="3288376"/>
            </a:xfrm>
          </p:grpSpPr>
          <p:sp>
            <p:nvSpPr>
              <p:cNvPr id="699" name="Google Shape;699;p21">
                <a:extLst>
                  <a:ext uri="{FF2B5EF4-FFF2-40B4-BE49-F238E27FC236}">
                    <a16:creationId xmlns:a16="http://schemas.microsoft.com/office/drawing/2014/main" id="{8ECE8FC5-C24B-D123-86AB-D2B0CB4116CF}"/>
                  </a:ext>
                </a:extLst>
              </p:cNvPr>
              <p:cNvSpPr/>
              <p:nvPr/>
            </p:nvSpPr>
            <p:spPr>
              <a:xfrm>
                <a:off x="0" y="0"/>
                <a:ext cx="659977" cy="3250276"/>
              </a:xfrm>
              <a:custGeom>
                <a:avLst/>
                <a:gdLst/>
                <a:ahLst/>
                <a:cxnLst/>
                <a:rect l="l" t="t" r="r" b="b"/>
                <a:pathLst>
                  <a:path w="659977" h="3250276" extrusionOk="0">
                    <a:moveTo>
                      <a:pt x="0" y="0"/>
                    </a:moveTo>
                    <a:lnTo>
                      <a:pt x="659977" y="0"/>
                    </a:lnTo>
                    <a:lnTo>
                      <a:pt x="659977" y="3250276"/>
                    </a:lnTo>
                    <a:lnTo>
                      <a:pt x="0" y="325027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700" name="Google Shape;700;p21">
                <a:extLst>
                  <a:ext uri="{FF2B5EF4-FFF2-40B4-BE49-F238E27FC236}">
                    <a16:creationId xmlns:a16="http://schemas.microsoft.com/office/drawing/2014/main" id="{5FA3F206-D659-2860-3E36-EADFE7C12CF7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659977" cy="32883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0500" tIns="20500" rIns="20500" bIns="205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01" name="Google Shape;701;p21">
            <a:extLst>
              <a:ext uri="{FF2B5EF4-FFF2-40B4-BE49-F238E27FC236}">
                <a16:creationId xmlns:a16="http://schemas.microsoft.com/office/drawing/2014/main" id="{11208633-2D86-A6B2-C87F-9B8FB04E389F}"/>
              </a:ext>
            </a:extLst>
          </p:cNvPr>
          <p:cNvGrpSpPr/>
          <p:nvPr/>
        </p:nvGrpSpPr>
        <p:grpSpPr>
          <a:xfrm>
            <a:off x="7122403" y="7227244"/>
            <a:ext cx="3996885" cy="2384165"/>
            <a:chOff x="-61746" y="1"/>
            <a:chExt cx="5329181" cy="3178885"/>
          </a:xfrm>
        </p:grpSpPr>
        <p:grpSp>
          <p:nvGrpSpPr>
            <p:cNvPr id="702" name="Google Shape;702;p21">
              <a:extLst>
                <a:ext uri="{FF2B5EF4-FFF2-40B4-BE49-F238E27FC236}">
                  <a16:creationId xmlns:a16="http://schemas.microsoft.com/office/drawing/2014/main" id="{2084CBDD-5129-A04C-E656-B5D8BFECBE6D}"/>
                </a:ext>
              </a:extLst>
            </p:cNvPr>
            <p:cNvGrpSpPr/>
            <p:nvPr/>
          </p:nvGrpSpPr>
          <p:grpSpPr>
            <a:xfrm rot="-5400000">
              <a:off x="1023369" y="-1085115"/>
              <a:ext cx="3158950" cy="5329180"/>
              <a:chOff x="0" y="-38100"/>
              <a:chExt cx="1949234" cy="3288376"/>
            </a:xfrm>
          </p:grpSpPr>
          <p:sp>
            <p:nvSpPr>
              <p:cNvPr id="703" name="Google Shape;703;p21">
                <a:extLst>
                  <a:ext uri="{FF2B5EF4-FFF2-40B4-BE49-F238E27FC236}">
                    <a16:creationId xmlns:a16="http://schemas.microsoft.com/office/drawing/2014/main" id="{471E7269-4BF6-3EF9-4F9D-AD4D440F3C10}"/>
                  </a:ext>
                </a:extLst>
              </p:cNvPr>
              <p:cNvSpPr/>
              <p:nvPr/>
            </p:nvSpPr>
            <p:spPr>
              <a:xfrm>
                <a:off x="0" y="0"/>
                <a:ext cx="1949234" cy="3250276"/>
              </a:xfrm>
              <a:custGeom>
                <a:avLst/>
                <a:gdLst/>
                <a:ahLst/>
                <a:cxnLst/>
                <a:rect l="l" t="t" r="r" b="b"/>
                <a:pathLst>
                  <a:path w="1949234" h="3250276" extrusionOk="0">
                    <a:moveTo>
                      <a:pt x="166654" y="0"/>
                    </a:moveTo>
                    <a:lnTo>
                      <a:pt x="1782580" y="0"/>
                    </a:lnTo>
                    <a:cubicBezTo>
                      <a:pt x="1874620" y="0"/>
                      <a:pt x="1949234" y="74613"/>
                      <a:pt x="1949234" y="166654"/>
                    </a:cubicBezTo>
                    <a:lnTo>
                      <a:pt x="1949234" y="3083622"/>
                    </a:lnTo>
                    <a:cubicBezTo>
                      <a:pt x="1949234" y="3175663"/>
                      <a:pt x="1874620" y="3250276"/>
                      <a:pt x="1782580" y="3250276"/>
                    </a:cubicBezTo>
                    <a:lnTo>
                      <a:pt x="166654" y="3250276"/>
                    </a:lnTo>
                    <a:cubicBezTo>
                      <a:pt x="74613" y="3250276"/>
                      <a:pt x="0" y="3175663"/>
                      <a:pt x="0" y="3083622"/>
                    </a:cubicBezTo>
                    <a:lnTo>
                      <a:pt x="0" y="166654"/>
                    </a:lnTo>
                    <a:cubicBezTo>
                      <a:pt x="0" y="74613"/>
                      <a:pt x="74613" y="0"/>
                      <a:pt x="166654" y="0"/>
                    </a:cubicBezTo>
                    <a:close/>
                  </a:path>
                </a:pathLst>
              </a:custGeom>
              <a:solidFill>
                <a:srgbClr val="FBA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21">
                <a:extLst>
                  <a:ext uri="{FF2B5EF4-FFF2-40B4-BE49-F238E27FC236}">
                    <a16:creationId xmlns:a16="http://schemas.microsoft.com/office/drawing/2014/main" id="{E2223EB7-690F-F335-FE4B-CB055441129B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49234" cy="32883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0500" tIns="20500" rIns="20500" bIns="205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5" name="Google Shape;705;p21">
              <a:extLst>
                <a:ext uri="{FF2B5EF4-FFF2-40B4-BE49-F238E27FC236}">
                  <a16:creationId xmlns:a16="http://schemas.microsoft.com/office/drawing/2014/main" id="{9E46A526-24D8-D4C5-2038-164C0FCF31CF}"/>
                </a:ext>
              </a:extLst>
            </p:cNvPr>
            <p:cNvGrpSpPr/>
            <p:nvPr/>
          </p:nvGrpSpPr>
          <p:grpSpPr>
            <a:xfrm rot="-5400000">
              <a:off x="2068061" y="-20488"/>
              <a:ext cx="1069567" cy="5329180"/>
              <a:chOff x="0" y="-38100"/>
              <a:chExt cx="659977" cy="3288376"/>
            </a:xfrm>
          </p:grpSpPr>
          <p:sp>
            <p:nvSpPr>
              <p:cNvPr id="706" name="Google Shape;706;p21">
                <a:extLst>
                  <a:ext uri="{FF2B5EF4-FFF2-40B4-BE49-F238E27FC236}">
                    <a16:creationId xmlns:a16="http://schemas.microsoft.com/office/drawing/2014/main" id="{74BFEAD2-AEFE-0EE1-BE4C-08CCEB1473D2}"/>
                  </a:ext>
                </a:extLst>
              </p:cNvPr>
              <p:cNvSpPr/>
              <p:nvPr/>
            </p:nvSpPr>
            <p:spPr>
              <a:xfrm>
                <a:off x="0" y="0"/>
                <a:ext cx="659977" cy="3250276"/>
              </a:xfrm>
              <a:custGeom>
                <a:avLst/>
                <a:gdLst/>
                <a:ahLst/>
                <a:cxnLst/>
                <a:rect l="l" t="t" r="r" b="b"/>
                <a:pathLst>
                  <a:path w="659977" h="3250276" extrusionOk="0">
                    <a:moveTo>
                      <a:pt x="0" y="0"/>
                    </a:moveTo>
                    <a:lnTo>
                      <a:pt x="659977" y="0"/>
                    </a:lnTo>
                    <a:lnTo>
                      <a:pt x="659977" y="3250276"/>
                    </a:lnTo>
                    <a:lnTo>
                      <a:pt x="0" y="325027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707" name="Google Shape;707;p21">
                <a:extLst>
                  <a:ext uri="{FF2B5EF4-FFF2-40B4-BE49-F238E27FC236}">
                    <a16:creationId xmlns:a16="http://schemas.microsoft.com/office/drawing/2014/main" id="{B23C4C43-127F-3EC0-72D7-ACDA6C625541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659977" cy="32883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0500" tIns="20500" rIns="20500" bIns="205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08" name="Google Shape;708;p21">
            <a:extLst>
              <a:ext uri="{FF2B5EF4-FFF2-40B4-BE49-F238E27FC236}">
                <a16:creationId xmlns:a16="http://schemas.microsoft.com/office/drawing/2014/main" id="{306D3968-0F0B-4C3D-53F0-AF215A8133E7}"/>
              </a:ext>
            </a:extLst>
          </p:cNvPr>
          <p:cNvGrpSpPr/>
          <p:nvPr/>
        </p:nvGrpSpPr>
        <p:grpSpPr>
          <a:xfrm>
            <a:off x="13262415" y="7227244"/>
            <a:ext cx="3998199" cy="2384165"/>
            <a:chOff x="-61746" y="1"/>
            <a:chExt cx="5330933" cy="3178885"/>
          </a:xfrm>
        </p:grpSpPr>
        <p:grpSp>
          <p:nvGrpSpPr>
            <p:cNvPr id="709" name="Google Shape;709;p21">
              <a:extLst>
                <a:ext uri="{FF2B5EF4-FFF2-40B4-BE49-F238E27FC236}">
                  <a16:creationId xmlns:a16="http://schemas.microsoft.com/office/drawing/2014/main" id="{5C83AAC6-6BD2-ECDE-65BA-71D2A7DDA9DE}"/>
                </a:ext>
              </a:extLst>
            </p:cNvPr>
            <p:cNvGrpSpPr/>
            <p:nvPr/>
          </p:nvGrpSpPr>
          <p:grpSpPr>
            <a:xfrm rot="-5400000">
              <a:off x="1023369" y="-1085115"/>
              <a:ext cx="3158950" cy="5329180"/>
              <a:chOff x="0" y="-38100"/>
              <a:chExt cx="1949234" cy="3288376"/>
            </a:xfrm>
          </p:grpSpPr>
          <p:sp>
            <p:nvSpPr>
              <p:cNvPr id="710" name="Google Shape;710;p21">
                <a:extLst>
                  <a:ext uri="{FF2B5EF4-FFF2-40B4-BE49-F238E27FC236}">
                    <a16:creationId xmlns:a16="http://schemas.microsoft.com/office/drawing/2014/main" id="{C4476CB9-61EC-9E87-E536-D45CEEEA5C26}"/>
                  </a:ext>
                </a:extLst>
              </p:cNvPr>
              <p:cNvSpPr/>
              <p:nvPr/>
            </p:nvSpPr>
            <p:spPr>
              <a:xfrm>
                <a:off x="0" y="0"/>
                <a:ext cx="1949234" cy="3250276"/>
              </a:xfrm>
              <a:custGeom>
                <a:avLst/>
                <a:gdLst/>
                <a:ahLst/>
                <a:cxnLst/>
                <a:rect l="l" t="t" r="r" b="b"/>
                <a:pathLst>
                  <a:path w="1949234" h="3250276" extrusionOk="0">
                    <a:moveTo>
                      <a:pt x="166654" y="0"/>
                    </a:moveTo>
                    <a:lnTo>
                      <a:pt x="1782580" y="0"/>
                    </a:lnTo>
                    <a:cubicBezTo>
                      <a:pt x="1874620" y="0"/>
                      <a:pt x="1949234" y="74613"/>
                      <a:pt x="1949234" y="166654"/>
                    </a:cubicBezTo>
                    <a:lnTo>
                      <a:pt x="1949234" y="3083622"/>
                    </a:lnTo>
                    <a:cubicBezTo>
                      <a:pt x="1949234" y="3175663"/>
                      <a:pt x="1874620" y="3250276"/>
                      <a:pt x="1782580" y="3250276"/>
                    </a:cubicBezTo>
                    <a:lnTo>
                      <a:pt x="166654" y="3250276"/>
                    </a:lnTo>
                    <a:cubicBezTo>
                      <a:pt x="74613" y="3250276"/>
                      <a:pt x="0" y="3175663"/>
                      <a:pt x="0" y="3083622"/>
                    </a:cubicBezTo>
                    <a:lnTo>
                      <a:pt x="0" y="166654"/>
                    </a:lnTo>
                    <a:cubicBezTo>
                      <a:pt x="0" y="74613"/>
                      <a:pt x="74613" y="0"/>
                      <a:pt x="166654" y="0"/>
                    </a:cubicBezTo>
                    <a:close/>
                  </a:path>
                </a:pathLst>
              </a:custGeom>
              <a:solidFill>
                <a:srgbClr val="87C0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21">
                <a:extLst>
                  <a:ext uri="{FF2B5EF4-FFF2-40B4-BE49-F238E27FC236}">
                    <a16:creationId xmlns:a16="http://schemas.microsoft.com/office/drawing/2014/main" id="{797E983F-6631-C8BE-13C2-96CE5C702018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49234" cy="32883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0500" tIns="20500" rIns="20500" bIns="205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12" name="Google Shape;712;p21">
              <a:extLst>
                <a:ext uri="{FF2B5EF4-FFF2-40B4-BE49-F238E27FC236}">
                  <a16:creationId xmlns:a16="http://schemas.microsoft.com/office/drawing/2014/main" id="{C1515D25-3E26-91D9-B9A1-FC097D748FDA}"/>
                </a:ext>
              </a:extLst>
            </p:cNvPr>
            <p:cNvGrpSpPr/>
            <p:nvPr/>
          </p:nvGrpSpPr>
          <p:grpSpPr>
            <a:xfrm rot="-5400000">
              <a:off x="2069813" y="-20488"/>
              <a:ext cx="1069567" cy="5329180"/>
              <a:chOff x="0" y="-38100"/>
              <a:chExt cx="659977" cy="3288376"/>
            </a:xfrm>
          </p:grpSpPr>
          <p:sp>
            <p:nvSpPr>
              <p:cNvPr id="713" name="Google Shape;713;p21">
                <a:extLst>
                  <a:ext uri="{FF2B5EF4-FFF2-40B4-BE49-F238E27FC236}">
                    <a16:creationId xmlns:a16="http://schemas.microsoft.com/office/drawing/2014/main" id="{FC859D83-9E7E-A5AE-5CFF-7FA443FD53CD}"/>
                  </a:ext>
                </a:extLst>
              </p:cNvPr>
              <p:cNvSpPr/>
              <p:nvPr/>
            </p:nvSpPr>
            <p:spPr>
              <a:xfrm>
                <a:off x="0" y="0"/>
                <a:ext cx="659977" cy="3250276"/>
              </a:xfrm>
              <a:custGeom>
                <a:avLst/>
                <a:gdLst/>
                <a:ahLst/>
                <a:cxnLst/>
                <a:rect l="l" t="t" r="r" b="b"/>
                <a:pathLst>
                  <a:path w="659977" h="3250276" extrusionOk="0">
                    <a:moveTo>
                      <a:pt x="0" y="0"/>
                    </a:moveTo>
                    <a:lnTo>
                      <a:pt x="659977" y="0"/>
                    </a:lnTo>
                    <a:lnTo>
                      <a:pt x="659977" y="3250276"/>
                    </a:lnTo>
                    <a:lnTo>
                      <a:pt x="0" y="325027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714" name="Google Shape;714;p21">
                <a:extLst>
                  <a:ext uri="{FF2B5EF4-FFF2-40B4-BE49-F238E27FC236}">
                    <a16:creationId xmlns:a16="http://schemas.microsoft.com/office/drawing/2014/main" id="{B5BC5C8D-4923-D620-4B31-BED915814340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659977" cy="32883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0500" tIns="20500" rIns="20500" bIns="205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715" name="Google Shape;715;p21">
            <a:extLst>
              <a:ext uri="{FF2B5EF4-FFF2-40B4-BE49-F238E27FC236}">
                <a16:creationId xmlns:a16="http://schemas.microsoft.com/office/drawing/2014/main" id="{D6880D8C-FF7A-6226-F2FD-14D8302908CC}"/>
              </a:ext>
            </a:extLst>
          </p:cNvPr>
          <p:cNvSpPr txBox="1"/>
          <p:nvPr/>
        </p:nvSpPr>
        <p:spPr>
          <a:xfrm>
            <a:off x="1201750" y="7910947"/>
            <a:ext cx="36045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 err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Idade</a:t>
            </a:r>
            <a:r>
              <a:rPr lang="en-US" sz="2700" b="1" i="0" u="none" strike="noStrike" cap="none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 do </a:t>
            </a:r>
            <a:r>
              <a:rPr lang="en-US" sz="2700" b="1" i="0" u="none" strike="noStrike" cap="none" dirty="0" err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aluno</a:t>
            </a:r>
            <a:endParaRPr dirty="0"/>
          </a:p>
        </p:txBody>
      </p:sp>
      <p:sp>
        <p:nvSpPr>
          <p:cNvPr id="716" name="Google Shape;716;p21">
            <a:extLst>
              <a:ext uri="{FF2B5EF4-FFF2-40B4-BE49-F238E27FC236}">
                <a16:creationId xmlns:a16="http://schemas.microsoft.com/office/drawing/2014/main" id="{5097DD8A-1F3D-163A-B58A-4EF826ACB912}"/>
              </a:ext>
            </a:extLst>
          </p:cNvPr>
          <p:cNvSpPr txBox="1"/>
          <p:nvPr/>
        </p:nvSpPr>
        <p:spPr>
          <a:xfrm>
            <a:off x="7255237" y="7910947"/>
            <a:ext cx="37776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 err="1">
                <a:solidFill>
                  <a:srgbClr val="FFFFFF"/>
                </a:solidFill>
                <a:latin typeface="Rubik"/>
                <a:cs typeface="Rubik"/>
                <a:sym typeface="Rubik"/>
              </a:rPr>
              <a:t>Número</a:t>
            </a:r>
            <a:r>
              <a:rPr lang="en-US" sz="2700" b="1" dirty="0">
                <a:solidFill>
                  <a:srgbClr val="FFFFFF"/>
                </a:solidFill>
                <a:latin typeface="Rubik"/>
                <a:cs typeface="Rubik"/>
                <a:sym typeface="Rubik"/>
              </a:rPr>
              <a:t> de </a:t>
            </a:r>
            <a:r>
              <a:rPr lang="en-US" sz="2700" b="1" dirty="0" err="1">
                <a:solidFill>
                  <a:srgbClr val="FFFFFF"/>
                </a:solidFill>
                <a:latin typeface="Rubik"/>
                <a:cs typeface="Rubik"/>
                <a:sym typeface="Rubik"/>
              </a:rPr>
              <a:t>faltas</a:t>
            </a:r>
            <a:endParaRPr dirty="0"/>
          </a:p>
        </p:txBody>
      </p:sp>
      <p:sp>
        <p:nvSpPr>
          <p:cNvPr id="717" name="Google Shape;717;p21">
            <a:extLst>
              <a:ext uri="{FF2B5EF4-FFF2-40B4-BE49-F238E27FC236}">
                <a16:creationId xmlns:a16="http://schemas.microsoft.com/office/drawing/2014/main" id="{3CF2BAA2-C28F-418F-81F1-7AF2C447D0EB}"/>
              </a:ext>
            </a:extLst>
          </p:cNvPr>
          <p:cNvSpPr txBox="1"/>
          <p:nvPr/>
        </p:nvSpPr>
        <p:spPr>
          <a:xfrm>
            <a:off x="13481488" y="7911857"/>
            <a:ext cx="36045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i="0" u="none" strike="noStrike" cap="none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Nota final</a:t>
            </a:r>
            <a:endParaRPr dirty="0"/>
          </a:p>
        </p:txBody>
      </p:sp>
      <p:sp>
        <p:nvSpPr>
          <p:cNvPr id="718" name="Google Shape;718;p21">
            <a:extLst>
              <a:ext uri="{FF2B5EF4-FFF2-40B4-BE49-F238E27FC236}">
                <a16:creationId xmlns:a16="http://schemas.microsoft.com/office/drawing/2014/main" id="{4601B5A7-23F6-6726-0C62-EBF92F5B7A15}"/>
              </a:ext>
            </a:extLst>
          </p:cNvPr>
          <p:cNvSpPr txBox="1"/>
          <p:nvPr/>
        </p:nvSpPr>
        <p:spPr>
          <a:xfrm>
            <a:off x="1582788" y="9077756"/>
            <a:ext cx="28425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Histograma</a:t>
            </a:r>
            <a:endParaRPr dirty="0"/>
          </a:p>
        </p:txBody>
      </p:sp>
      <p:sp>
        <p:nvSpPr>
          <p:cNvPr id="719" name="Google Shape;719;p21">
            <a:extLst>
              <a:ext uri="{FF2B5EF4-FFF2-40B4-BE49-F238E27FC236}">
                <a16:creationId xmlns:a16="http://schemas.microsoft.com/office/drawing/2014/main" id="{D507AF2C-ECC9-7283-ACC9-4C5A66A7450C}"/>
              </a:ext>
            </a:extLst>
          </p:cNvPr>
          <p:cNvSpPr txBox="1"/>
          <p:nvPr/>
        </p:nvSpPr>
        <p:spPr>
          <a:xfrm>
            <a:off x="7722800" y="9077755"/>
            <a:ext cx="28425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Histograma</a:t>
            </a:r>
            <a:endParaRPr dirty="0"/>
          </a:p>
        </p:txBody>
      </p:sp>
      <p:sp>
        <p:nvSpPr>
          <p:cNvPr id="720" name="Google Shape;720;p21">
            <a:extLst>
              <a:ext uri="{FF2B5EF4-FFF2-40B4-BE49-F238E27FC236}">
                <a16:creationId xmlns:a16="http://schemas.microsoft.com/office/drawing/2014/main" id="{F3281809-8222-4315-6B73-B1EE8B6EBA24}"/>
              </a:ext>
            </a:extLst>
          </p:cNvPr>
          <p:cNvSpPr txBox="1"/>
          <p:nvPr/>
        </p:nvSpPr>
        <p:spPr>
          <a:xfrm>
            <a:off x="13882442" y="9078314"/>
            <a:ext cx="28425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Histograma</a:t>
            </a:r>
            <a:endParaRPr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DCE186F-A6F6-59B2-8DEA-D333212CD45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00774" y="3224068"/>
            <a:ext cx="4405398" cy="3553982"/>
          </a:xfrm>
          <a:prstGeom prst="rect">
            <a:avLst/>
          </a:prstGeom>
          <a:ln w="38100">
            <a:solidFill>
              <a:srgbClr val="FF0000"/>
            </a:solidFill>
            <a:prstDash val="sysDot"/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ADAB16A-67CC-0730-A8E3-81468C3523A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451840" y="2911270"/>
            <a:ext cx="5384204" cy="4179578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2F03896-6606-ADF2-0133-DF006C9361B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2902763" y="3155594"/>
            <a:ext cx="4716188" cy="3690930"/>
          </a:xfrm>
          <a:prstGeom prst="rect">
            <a:avLst/>
          </a:prstGeom>
          <a:ln w="38100">
            <a:solidFill>
              <a:schemeClr val="accent4">
                <a:lumMod val="75000"/>
              </a:schemeClr>
            </a:solidFill>
            <a:prstDash val="sysDot"/>
          </a:ln>
        </p:spPr>
      </p:pic>
    </p:spTree>
    <p:extLst>
      <p:ext uri="{BB962C8B-B14F-4D97-AF65-F5344CB8AC3E}">
        <p14:creationId xmlns:p14="http://schemas.microsoft.com/office/powerpoint/2010/main" val="769300215"/>
      </p:ext>
    </p:extLst>
  </p:cSld>
  <p:clrMapOvr>
    <a:masterClrMapping/>
  </p:clrMapOvr>
</p:sld>
</file>

<file path=ppt/theme/theme1.xml><?xml version="1.0" encoding="utf-8"?>
<a:theme xmlns:a="http://schemas.openxmlformats.org/drawingml/2006/main" name="Ethical Dilemmas Infographics">
  <a:themeElements>
    <a:clrScheme name="Office">
      <a:dk1>
        <a:srgbClr val="000000"/>
      </a:dk1>
      <a:lt1>
        <a:srgbClr val="FFFFFF"/>
      </a:lt1>
      <a:dk2>
        <a:srgbClr val="103C5D"/>
      </a:dk2>
      <a:lt2>
        <a:srgbClr val="0F3C5D"/>
      </a:lt2>
      <a:accent1>
        <a:srgbClr val="004873"/>
      </a:accent1>
      <a:accent2>
        <a:srgbClr val="E2F0F7"/>
      </a:accent2>
      <a:accent3>
        <a:srgbClr val="87C0D6"/>
      </a:accent3>
      <a:accent4>
        <a:srgbClr val="87C0D5"/>
      </a:accent4>
      <a:accent5>
        <a:srgbClr val="B9BBBB"/>
      </a:accent5>
      <a:accent6>
        <a:srgbClr val="FBAF62"/>
      </a:accent6>
      <a:hlink>
        <a:srgbClr val="FFB167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101</Words>
  <Application>Microsoft Office PowerPoint</Application>
  <PresentationFormat>Personalizados</PresentationFormat>
  <Paragraphs>40</Paragraphs>
  <Slides>5</Slides>
  <Notes>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10" baseType="lpstr">
      <vt:lpstr>Calibri</vt:lpstr>
      <vt:lpstr>Montserrat</vt:lpstr>
      <vt:lpstr>Rubik</vt:lpstr>
      <vt:lpstr>Arial</vt:lpstr>
      <vt:lpstr>Ethical Dilemmas Infographics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Diana Filipa Carinhas Francisco</cp:lastModifiedBy>
  <cp:revision>6</cp:revision>
  <dcterms:modified xsi:type="dcterms:W3CDTF">2025-04-09T23:15:21Z</dcterms:modified>
</cp:coreProperties>
</file>