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E509D-85A5-C804-2189-39A4126E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AF84-CD1B-3826-E237-A23E2DE6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C08F-8501-2C97-FCDB-164C0719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3A908-83EB-C76C-4310-1349D9AD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206E9-78F8-CE92-6FC8-B4E92A82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FE3AC-9B48-54D2-EFAA-68F6FD9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92896E-FB36-7C0B-5A23-62FB4D4C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457B72-736D-74D7-E714-2FCFC57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6C923-85FE-9AAB-4D07-2BC1E733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C5A9D-2751-6ADA-27A3-199429B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A76FA-830F-8D0D-0DBA-B3D9F369D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22B26-A722-1438-6E99-FAF8CE2A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C0F46-2069-1DC2-3EB4-DEA1B330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33BF3-22E3-07D6-FE81-832B9658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21EA8-8DE0-5E18-F8ED-77D6D89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72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10506-7990-5F28-81AD-6B69AAD4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4B87C-CAFA-ABDA-30BF-0FA2D89D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C75B1A-15C8-1C84-ACCA-B5198B40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ECC47-D732-D870-385E-5D2F040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794D87-D808-7738-0ED1-DC49FA31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B66B-D825-8403-19D4-63758C44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A3AF4-814C-64E9-96A9-66F28FB8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366F1-5FD9-2E75-D5E5-F372BD7E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F9145-3561-2714-846B-02F7EF7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4E6CA-E80A-1E21-B064-EB9BCFA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59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748BA-6334-D1FC-3FBD-03E83837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45B90-CFB3-7FE9-C1A9-FDC10948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A84ECA-FD83-BDFB-D5A3-E197D11B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59C6D-F6A1-6D83-B074-C4AA7719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7DC6A7-F8AE-C4AE-AC41-D56344F7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2AD9F-8C38-FD53-E424-A4B0E58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1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381B9-D708-DF91-6473-1D30485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76A2E-8506-EF61-127D-BB5FD51F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07F52-A6A8-9763-1E02-1B178289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3C28AE-093B-192D-1673-F0408189C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5A2BB5-1A36-D528-9E3C-479A3A8FD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B2F8EC-80D2-674D-DD27-6F0BABF2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5F8A08-A988-E606-70C4-A54DAE55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FD9739-32DC-F763-3AC2-22BCE0D7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5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FF4A-5E67-F679-B915-0D090EFB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93D525-390A-47C1-0E46-7BF614A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C127CD-7E30-058D-A5A3-CE32D931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1B4E5C-24BB-C6F2-C293-29FCBC2C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7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6CB068-DAE7-7696-3DD0-9EA73EA1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92B243-77EF-52A1-A880-FD7FE46A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FA811D-81DE-55F9-AEEC-C6BE1FAD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0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5D1D2-C532-6381-0070-ED933CC5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D5CE4-C20B-6F6F-B914-1A1D6491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1E5609-E893-3EC2-9470-25F91770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31463C-F65C-683B-DD14-0128A83B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98EA7F-4F67-20FD-F0BF-7D7EA840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7C6F9A-1A82-C998-4EB3-4DB8064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9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0FE80-44A5-4F05-35CE-B6E56C9F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26B9C2-D623-1291-443C-BB7D9C21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9ADE9C-4F1C-FE6E-CC9B-65DB3420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52E3D-EE2E-78FB-13D2-FC736FD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CC832-4027-782A-FA5F-FFCC8648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9FEE9B-58FD-F63F-3023-20E4B29B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D25E-EEDF-4642-A1B0-A1713C995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2D4CF6-BFD8-BCC2-BFC0-B4BF3D3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D0633D-EEE8-44D1-F47A-E2FCA100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3677"/>
            <a:ext cx="10515600" cy="489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414E9-D12D-0C0B-341B-27356714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A1CF0-48C7-43F3-9C37-9CB0BF465AB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F03750-CC27-65CA-5A86-8FE4E6888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17C77-093D-D188-752B-3B240E1B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BD25E-EEDF-4642-A1B0-A1713C99529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19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c-jp.com/h-bunka/item/v1/tokusyuu/v1/0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8C60F-CEDD-F523-E9DC-57CFD0257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研究計画書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00643F-0D8C-2912-274C-A438E031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3EF1-D79F-166D-C260-81F81E81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デジタルアース実現に向けた必要と考えられる技術について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BCF56C-0AAA-BA9A-98C3-6D1AF5DD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コンピュータ科学：データからのシミュレート</a:t>
            </a:r>
            <a:endParaRPr kumimoji="1" lang="en-US" altLang="ja-JP" dirty="0"/>
          </a:p>
          <a:p>
            <a:r>
              <a:rPr lang="ja-JP" altLang="en-US" dirty="0"/>
              <a:t>大量記憶：情報の保持にかかるコスト</a:t>
            </a:r>
            <a:endParaRPr lang="en-US" altLang="ja-JP" dirty="0"/>
          </a:p>
          <a:p>
            <a:r>
              <a:rPr kumimoji="1" lang="ja-JP" altLang="en-US" dirty="0"/>
              <a:t>衛星画像：</a:t>
            </a:r>
            <a:r>
              <a:rPr lang="ja-JP" altLang="en-US" dirty="0"/>
              <a:t>ライセンス関連</a:t>
            </a:r>
            <a:endParaRPr kumimoji="1" lang="en-US" altLang="ja-JP" dirty="0"/>
          </a:p>
          <a:p>
            <a:r>
              <a:rPr lang="ja-JP" altLang="en-US" dirty="0"/>
              <a:t>広帯域ネットワーク：必要なデータを分散環境で管理</a:t>
            </a:r>
            <a:endParaRPr lang="en-US" altLang="ja-JP" dirty="0"/>
          </a:p>
          <a:p>
            <a:r>
              <a:rPr kumimoji="1" lang="ja-JP" altLang="en-US" dirty="0"/>
              <a:t>相互運用性：データ形式とソフトウェアの相互性</a:t>
            </a:r>
            <a:endParaRPr kumimoji="1" lang="en-US" altLang="ja-JP" dirty="0"/>
          </a:p>
          <a:p>
            <a:r>
              <a:rPr lang="ja-JP" altLang="en-US" dirty="0"/>
              <a:t>メタデータ：データ形式そのものの規定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引用：</a:t>
            </a:r>
            <a:r>
              <a:rPr kumimoji="1" lang="en-US" altLang="ja-JP" dirty="0">
                <a:hlinkClick r:id="rId2"/>
              </a:rPr>
              <a:t>https://www.lec-jp.com/h-bunka/item/v1/tokusyuu/v1/07.html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1998</a:t>
            </a:r>
            <a:r>
              <a:rPr kumimoji="1" lang="ja-JP" altLang="en-US" dirty="0"/>
              <a:t>年）</a:t>
            </a:r>
          </a:p>
        </p:txBody>
      </p:sp>
    </p:spTree>
    <p:extLst>
      <p:ext uri="{BB962C8B-B14F-4D97-AF65-F5344CB8AC3E}">
        <p14:creationId xmlns:p14="http://schemas.microsoft.com/office/powerpoint/2010/main" val="36568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3EF1-D79F-166D-C260-81F81E81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デジタルアース実現に向けた必要と考えられる技術について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BCF56C-0AAA-BA9A-98C3-6D1AF5DD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引用：</a:t>
            </a:r>
            <a:r>
              <a:rPr kumimoji="1" lang="en-US" altLang="ja-JP" dirty="0"/>
              <a:t>http://gis.chubu.ac.jp/wp_data/international-gis/%E3%83%87%E3%82%B8%E3%82%BF%E3%83%AB%E3%82%A2%E3%83%BC%E3%82%B9%EF%BC%88%E4%BF%AF%E7%9E%B0%E5%9E%8B%E6%83%85%E5%A0%B1%E5%9F%BA%E7%9B%A4%EF%BC%89%E3%81%AB%E3%82%88%E3%82%8B%E3%80%8C%E7%9F%A5%E3%81%AE/</a:t>
            </a:r>
            <a:r>
              <a:rPr kumimoji="1" lang="ja-JP" altLang="en-US" dirty="0"/>
              <a:t>（</a:t>
            </a:r>
            <a:r>
              <a:rPr lang="en-US" altLang="ja-JP" dirty="0"/>
              <a:t>2012</a:t>
            </a:r>
            <a:r>
              <a:rPr kumimoji="1" lang="ja-JP" altLang="en-US" dirty="0"/>
              <a:t>年）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引用：</a:t>
            </a:r>
            <a:r>
              <a:rPr lang="en-US" altLang="ja-JP" dirty="0"/>
              <a:t>https://www.env.go.jp/council/02policy/y028-04/900417442.pdf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9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01825-3E4E-4BE8-37FE-7211125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エッジコンピューティングとは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F4370-DCCF-C429-6697-0CC5CE38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データを収集する端末（</a:t>
            </a:r>
            <a:r>
              <a:rPr lang="ja-JP" alt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エッジ</a:t>
            </a:r>
            <a:r>
              <a:rPr lang="ja-JP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）、もしくは、端末の近くに配置したコンピュータなど、データの発生源の近くで処理を行うアーキテクチャ</a:t>
            </a:r>
            <a:endParaRPr lang="en-US" altLang="ja-JP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ja-JP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エッジコンピューティングはリアルタイム処理，通信コスト，プライバシー保護といった課題の解決のために活用</a:t>
            </a:r>
            <a:endParaRPr lang="en-US" altLang="ja-JP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引用：</a:t>
            </a:r>
            <a:r>
              <a:rPr kumimoji="1" lang="en-US" altLang="ja-JP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https://www.nri.com/jp/knowledge/glossary/lst/aa/edge_computing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537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299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Google Sans</vt:lpstr>
      <vt:lpstr>游ゴシック</vt:lpstr>
      <vt:lpstr>游ゴシック Light</vt:lpstr>
      <vt:lpstr>Arial</vt:lpstr>
      <vt:lpstr>Office テーマ</vt:lpstr>
      <vt:lpstr>研究計画書</vt:lpstr>
      <vt:lpstr>デジタルアース実現に向けた必要と考えられる技術について</vt:lpstr>
      <vt:lpstr>デジタルアース実現に向けた必要と考えられる技術について</vt:lpstr>
      <vt:lpstr>エッジコンピューティングとは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研究計画書</dc:title>
  <dc:creator>幸斗 瀬尾</dc:creator>
  <cp:lastModifiedBy>幸斗 瀬尾</cp:lastModifiedBy>
  <cp:revision>1</cp:revision>
  <dcterms:created xsi:type="dcterms:W3CDTF">2024-04-09T16:29:50Z</dcterms:created>
  <dcterms:modified xsi:type="dcterms:W3CDTF">2024-04-10T00:58:12Z</dcterms:modified>
</cp:coreProperties>
</file>