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64" r:id="rId5"/>
    <p:sldId id="262" r:id="rId6"/>
    <p:sldId id="257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0:0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25 24575,'-2'1'0,"0"-1"0,0 1 0,-1 0 0,1 0 0,0 0 0,0 0 0,0 1 0,0-1 0,0 1 0,0-1 0,0 1 0,1-1 0,-4 4 0,-25 31 0,20-24 0,-9 11 0,0 1 0,-23 37 0,37-51 0,0 0 0,0 1 0,0-1 0,2 1 0,-1 0 0,1 0 0,1 0 0,0 0 0,-1 20 0,4-16 0,0 0 0,0 0 0,1 0 0,1-1 0,1 1 0,0-1 0,1 1 0,1-1 0,0-1 0,0 1 0,2-1 0,-1 0 0,11 12 0,-3-9 0,0-1 0,25 19 0,13 12 0,-38-33 0,0 0 0,24 14 0,-6-5 0,-13-10 0,1-1 0,1 0 0,0-2 0,0-1 0,1-1 0,0 0 0,29 3 0,-7 1 0,33 2 0,-53-10 0,0 1 0,27 9 0,-24-7 0,1 0 0,-1-2 0,1-1 0,0-1 0,49-3 0,49 3 0,-44 9 0,-49-6 0,59 3 0,-61-7 0,0 2 0,35 7 0,-53-8 0,43 4 0,0-2 0,87-6 0,-35-1 0,334 3 0,-426 1 0,0 1 0,33 7 0,29 3 0,630-10 0,-346-4 0,1944 2 0,-2290-1 0,0-1 0,33-7 0,29-3 0,459 10 0,-260 4 0,-256-3 0,0-1 0,27-6 0,-27 3 0,1 2 0,24-1 0,71 6 0,91-4 0,-140-9 0,-48 6 0,-1 2 0,33-2 0,-32 5 0,6 0 0,0-1 0,0-1 0,44-8 0,-41 4 0,1 2 0,0 1 0,45 2 0,-40 1 0,-1-1 0,43-7 0,109-20 0,-104 21 0,-56 6 0,1-1 0,29-7 0,-1-1 0,-43 9 0,0 0 0,0-1 0,0-1 0,-1 0 0,1-1 0,-1-1 0,0 1 0,0-2 0,20-11 0,-30 14 0,1 0 0,-1 1 0,0-1 0,0 0 0,0 0 0,0-1 0,0 1 0,0 0 0,-1 0 0,0-1 0,0 1 0,0-1 0,0 0 0,0 1 0,-1-1 0,1-4 0,-3-67 0,1 47 0,0 19 0,0-1 0,-1 1 0,0-1 0,0 1 0,-1 0 0,0 0 0,-1 0 0,0 0 0,0 0 0,-1 1 0,0 0 0,-1 0 0,1 0 0,-8-7 0,-3-6 0,0 0 0,0 1 0,-1 1 0,-22-19 0,23 26 0,0 1 0,0 1 0,-1 0 0,0 1 0,-1 1 0,0 1 0,-1 0 0,-37-7 0,-8-5 0,37 10 0,1 1 0,-2 2 0,-32-4 0,-9 0 0,37 5 0,-53-3 0,61 7 0,-45-9 0,46 6 0,-47-3 0,-3 8 0,37 0 0,0-1 0,1-1 0,-1-2 0,-38-9 0,-79-12 0,92 16 0,1 3 0,-121 7 0,63 0 0,-30-13 0,-7-1 0,-2910 15 0,1586-5 0,1452 0 0,-51-8 0,50 5 0,-49-3 0,-785 9 0,845-2 0,0-1 0,-33-7 0,-29-3 0,-363 12-1365,422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2:25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1137 12 24575,'0'-1'0,"0"1"0,-1-1 0,1 0 0,-1 0 0,1 1 0,-1-1 0,0 0 0,1 1 0,-1-1 0,0 1 0,1-1 0,-1 1 0,0-1 0,0 1 0,1-1 0,-1 1 0,0 0 0,0 0 0,0-1 0,0 1 0,1 0 0,-1 0 0,0 0 0,0 0 0,0 0 0,0 0 0,0 0 0,1 0 0,-1 0 0,0 0 0,0 0 0,0 1 0,0-1 0,0 0 0,1 1 0,-2-1 0,-35 10 0,12 1 0,0 1 0,1 1 0,0 1 0,-31 25 0,44-31 0,1-1 0,0 0 0,0 1 0,1 1 0,0-1 0,1 2 0,0-1 0,0 1 0,1 0 0,0 0 0,-6 13 0,-9 17 0,8-18 0,2 1 0,0 1 0,2 0 0,-9 29 0,-2 8 0,15-48 0,1 0 0,0 1 0,1-1 0,1 1 0,-3 23 0,-5 47 0,7-57 0,-3 48 0,8 741 0,0-794 0,1 0 0,6 27 0,-3-26 0,-2-1 0,1 26 0,-3-25 0,2-1 0,5 25 0,-4-24 0,0 0 0,0 25 0,-4 1023 0,-1-486 0,0-568 0,-1 0 0,-7 32 0,-4 30 0,15 28 0,-4 43 0,-8-81 0,5-47 0,2 0 0,-1 27 0,3 1160 0,3-553 0,-3-638 0,-1-1 0,-8 32 0,-2 30 0,13-2 0,0-57 0,0 1 0,-1 0 0,-1 0 0,-1 0 0,-1-1 0,-1 1 0,-1-1 0,-13 35 0,-17 38 0,26-64 0,-2-1 0,-20 38 0,-13 17 0,-28 44 0,60-106 0,-18 43 0,-4 8 0,21-46 0,2 0 0,-16 52 0,18-49 0,0-1 0,-20 38 0,12-32 0,-23 70 0,12-26 0,9-40 0,14-28 0,0 0 0,0 1 0,-5 17 0,2 0 0,0 0 0,-2 0 0,-21 40 0,5-25-1365,20-28-5461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2:28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24575,'-3'136'0,"7"148"0,-4-282 0,0 0 0,0 0 0,0 0 0,1 0 0,-1 0 0,1 0 0,-1 0 0,1 0 0,0-1 0,0 1 0,0 0 0,0 0 0,0-1 0,0 1 0,0-1 0,0 1 0,1-1 0,-1 1 0,1-1 0,-1 0 0,1 1 0,-1-1 0,3 1 0,-1-1 0,1 0 0,-1 0 0,1 0 0,-1-1 0,1 1 0,-1-1 0,1 0 0,-1 0 0,1 0 0,0-1 0,-1 1 0,4-2 0,12-3 0,-1 0 0,0-2 0,30-16 0,-42 21 0,203-94 0,-207 96 0,0-1 0,0 1 0,0-1 0,-1 0 0,1 1 0,0-1 0,-1 0 0,1 0 0,0 0 0,-1 0 0,0 0 0,1-1 0,-1 1 0,0 0 0,1-1 0,-1 1 0,0-1 0,0 1 0,0-1 0,0 0 0,0 1 0,-1-1 0,1 0 0,0 1 0,-1-1 0,1 0 0,-1 0 0,0-2 0,-1 1 0,0 0 0,0 1 0,-1-1 0,1 1 0,-1 0 0,0-1 0,1 1 0,-1 0 0,0 0 0,0 0 0,-1 0 0,1 1 0,0-1 0,-1 1 0,1-1 0,-1 1 0,1 0 0,-5-2 0,-23-9 0,-42-13 0,-19-6 0,-72-40 0,113 53-1365,37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4:4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24575,'1'3'0,"0"1"0,0-1 0,1 0 0,-1 0 0,1 0 0,-1 0 0,1 0 0,0 0 0,0 0 0,0 0 0,1-1 0,-1 1 0,1-1 0,-1 1 0,1-1 0,0 0 0,0 0 0,0-1 0,0 1 0,0 0 0,0-1 0,4 1 0,13 7 0,1-1 0,22 6 0,-4-3 0,22 5 0,74 32 0,-92-32 0,57 15 0,-59-20 0,69 28 0,-7-1 0,-76-30 0,1 2 0,46 23 0,79 43 0,-93-48 0,102 63 0,255 207 0,-266-204 0,-79-52 0,270 163 0,-160-98 0,-142-85 0,0-1 0,1-3 0,58 19 0,7 3 0,117 44 0,-151-57 0,-53-21 0,1 1 0,-1 1 0,20 10 0,-9-2 0,2-1 0,34 10 0,-33-13 0,62 32 0,-76-34 0,0-2 0,1 0 0,0 0 0,24 4 0,6 2 0,97 49 0,-135-59 0,0 1 0,-1 1 0,0 0 0,0 0 0,12 10 0,-11-7 0,1-1 0,0-1 0,19 9 0,5-6-1365,-20-7-5461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4:5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24575,'1'8'0,"1"0"0,0 1 0,1-1 0,-1 0 0,2 0 0,-1 0 0,1-1 0,0 1 0,1-1 0,6 8 0,18 35 0,49 125 0,-77-173 0,-1 0 0,1-1 0,0 1 0,-1 0 0,1 0 0,-1 0 0,1 0 0,-1 0 0,0 0 0,0 0 0,0 0 0,0 0 0,0 0 0,0 0 0,-1 0 0,1 0 0,-1-1 0,1 1 0,-1 0 0,0 0 0,0 0 0,0 0 0,0-1 0,0 1 0,0-1 0,0 1 0,0 0 0,-1-1 0,1 0 0,-1 1 0,1-1 0,-1 0 0,1 0 0,-1 0 0,0 0 0,1 0 0,-1 0 0,-3 1 0,-9 3 0,0 0 0,0-1 0,0 0 0,-18 2 0,13-2 0,5-2 0,1 1 0,-1 1 0,1 0 0,0 1 0,-24 12 0,22-11-62,1 0 0,-1 0 0,-26 5 1,21-6-1057,4-1-5708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4:5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2849 24575,'52'-47'0,"1"3"0,108-70 0,-1 8 0,-147 97 0,0-2 0,-1 1 0,12-15 0,16-12 0,-15 15 0,-2-1 0,0-1 0,-1 0 0,20-31 0,-20 27 0,47-46 0,-15 19 0,9-13 0,79-66 0,-5 33 0,-30 24 0,12-3 0,5-6 0,-97 67 0,42-23 0,-40 25 0,42-31 0,104-70 0,-64 46 0,146-99 0,-208 138 0,137-83 0,-82 47 0,-75 48 0,1 1 0,46-23 0,-47 27 0,51-35 0,-39 22 0,16-10 0,-28 18 0,61-33 0,-56 35 0,45-33 0,-32 21 0,-11 6 0,-1-1 0,59-57 0,-79 70 0,1 0 0,23-14 0,-7 5 0,139-93 0,-156 107 0,0 0 0,0 1 0,0 0 0,22-5 0,-18 6 0,0-1 0,28-14 0,23-10 48,-57 26-250,0 1 0,0-2 0,0 0 1,-1-1-1,0 0 0,14-11 0,-16 8-6624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4:5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24575,'75'-1'0,"84"3"0,-157-2 0,0 0 0,0 0 0,0 1 0,0-1 0,0 1 0,1-1 0,-1 1 0,0 0 0,0 0 0,-1 0 0,1 0 0,0 0 0,0 1 0,0-1 0,-1 0 0,1 1 0,-1-1 0,1 1 0,-1 0 0,1 0 0,1 3 0,-1-1 0,0 1 0,-1-1 0,0 1 0,0-1 0,0 1 0,0-1 0,-1 1 0,1-1 0,-2 10 0,-1 6 0,-1-1 0,-1 0 0,-11 34 0,-5 8 0,-26 92 0,22-84-1365,20-53-5461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4:5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24575,'747'0'0,"-725"-1"0,0-1 0,27-7 0,-26 5 0,-1 1 0,26-1 0,45 5 0,70-2 0,-93-11 0,-50 8 0,1 1 0,31-2 0,485 6 0,-510-3 0,51-8 0,-50 5 0,49-3 0,-3 9 0,-36 0 0,-1-1 0,0-1 0,66-13 0,-43 6-1365,-41 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2:54:5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24575,'491'0'0,"-470"-1"0,0-1 0,27-6 0,38-4 0,815 10 0,-441 5 0,-385-2 0,83-3 0,-88-9 73,-50 6-552,1 2-1,30-2 1,-31 5-6347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7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56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7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10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5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8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30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FB3BD6-984F-4CFC-A85C-936ED87D040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67052D-6150-4EA8-BB29-8873CBC2F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customXml" Target="../ink/ink7.xml"/><Relationship Id="rId17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6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B0C-405E-4029-9D8C-D03F6F4EC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AppInventor</a:t>
            </a:r>
            <a:r>
              <a:rPr lang="en-US" altLang="ja-JP" dirty="0"/>
              <a:t> Chatbot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509866-FAE0-4B0F-BDF2-3AAAFCA0E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66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C4859-F40C-4261-A63B-8F81C2A2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以上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EDEC4-0247-4D69-8091-B9C33654C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4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AE4E9-8F4E-49EE-A2FC-2A7207D5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スクリーン設計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AF765C-B887-4606-95EA-E87CDCEF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09" y="1839103"/>
            <a:ext cx="5798787" cy="231344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FBC7B2-5F52-446B-9594-C6CD07F7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226" y="2100155"/>
            <a:ext cx="2425913" cy="39688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309F854-CFBF-41D8-B53B-B5ACAE34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464" y="4689446"/>
            <a:ext cx="1739629" cy="1646986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CBA2135-6F71-4A62-8584-C2C5AFBB0BA9}"/>
              </a:ext>
            </a:extLst>
          </p:cNvPr>
          <p:cNvCxnSpPr>
            <a:cxnSpLocks/>
          </p:cNvCxnSpPr>
          <p:nvPr/>
        </p:nvCxnSpPr>
        <p:spPr>
          <a:xfrm flipV="1">
            <a:off x="7550092" y="4756558"/>
            <a:ext cx="1585519" cy="1375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97F6A1C-F563-4737-9F15-12E6FF04E8F9}"/>
              </a:ext>
            </a:extLst>
          </p:cNvPr>
          <p:cNvCxnSpPr>
            <a:cxnSpLocks/>
          </p:cNvCxnSpPr>
          <p:nvPr/>
        </p:nvCxnSpPr>
        <p:spPr>
          <a:xfrm>
            <a:off x="7549456" y="5079353"/>
            <a:ext cx="1519043" cy="365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F1C72D0F-2164-4367-BCAF-978B99B27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930" y="1762527"/>
            <a:ext cx="1383000" cy="2885013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2F6BD8C-8C03-4960-9346-CD5430930C42}"/>
              </a:ext>
            </a:extLst>
          </p:cNvPr>
          <p:cNvCxnSpPr>
            <a:cxnSpLocks/>
          </p:cNvCxnSpPr>
          <p:nvPr/>
        </p:nvCxnSpPr>
        <p:spPr>
          <a:xfrm>
            <a:off x="8439325" y="2910980"/>
            <a:ext cx="5445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35AC105E-8F18-46C4-B10A-C882DD07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679" y="4252610"/>
            <a:ext cx="2206096" cy="201999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76491D5-FBD9-4343-8830-D83621C7C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696" y="4216164"/>
            <a:ext cx="2211802" cy="2091480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342078-49C1-4EE1-9EAD-0C9F4DF2D039}"/>
              </a:ext>
            </a:extLst>
          </p:cNvPr>
          <p:cNvCxnSpPr>
            <a:cxnSpLocks/>
          </p:cNvCxnSpPr>
          <p:nvPr/>
        </p:nvCxnSpPr>
        <p:spPr>
          <a:xfrm>
            <a:off x="8439325" y="4552479"/>
            <a:ext cx="864066" cy="833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33F300-E85A-41F3-9973-DD0671494C54}"/>
              </a:ext>
            </a:extLst>
          </p:cNvPr>
          <p:cNvCxnSpPr>
            <a:cxnSpLocks/>
          </p:cNvCxnSpPr>
          <p:nvPr/>
        </p:nvCxnSpPr>
        <p:spPr>
          <a:xfrm>
            <a:off x="8342851" y="2100155"/>
            <a:ext cx="2051109" cy="324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9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DA17A-0C28-4265-986A-9ACA1C1C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さらにスクリーン設計に追加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B501A1-A71F-4D4A-BFEC-BABAD436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6844"/>
            <a:ext cx="1687865" cy="4022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2C3F652-8549-4E5C-A817-4B9A91D6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36" y="1970351"/>
            <a:ext cx="3451841" cy="1276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65F2732B-B6B8-4483-889F-BF317B29AEC6}"/>
                  </a:ext>
                </a:extLst>
              </p14:cNvPr>
              <p14:cNvContentPartPr/>
              <p14:nvPr/>
            </p14:nvContentPartPr>
            <p14:xfrm>
              <a:off x="2935480" y="2356398"/>
              <a:ext cx="3072960" cy="33732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65F2732B-B6B8-4483-889F-BF317B29A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6480" y="2347758"/>
                <a:ext cx="3090600" cy="354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5755EF-923F-486F-9CA9-066CE0EE304A}"/>
              </a:ext>
            </a:extLst>
          </p:cNvPr>
          <p:cNvSpPr txBox="1"/>
          <p:nvPr/>
        </p:nvSpPr>
        <p:spPr>
          <a:xfrm>
            <a:off x="2885736" y="3121223"/>
            <a:ext cx="881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Web : https://community.appinventor.mit.edu/t/f-os-artificial-intelligence-and-openai/74469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89C9C8-4D9D-4E17-857C-93FA17793331}"/>
              </a:ext>
            </a:extLst>
          </p:cNvPr>
          <p:cNvSpPr txBox="1"/>
          <p:nvPr/>
        </p:nvSpPr>
        <p:spPr>
          <a:xfrm>
            <a:off x="2885737" y="3429000"/>
            <a:ext cx="77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Direct : https://community.appinventor.mit.edu/uploads/short-url/5Ccp9kG4kCFXUrS2OPWepiPYEjX.aix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7C3A6860-62D0-4C55-BD21-BE7A7203783A}"/>
                  </a:ext>
                </a:extLst>
              </p14:cNvPr>
              <p14:cNvContentPartPr/>
              <p14:nvPr/>
            </p14:nvContentPartPr>
            <p14:xfrm>
              <a:off x="2493040" y="2512278"/>
              <a:ext cx="409680" cy="283212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7C3A6860-62D0-4C55-BD21-BE7A720378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4040" y="2503638"/>
                <a:ext cx="427320" cy="28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98975E7E-FFDF-4F9E-A4E7-BD4A5A9B35E9}"/>
                  </a:ext>
                </a:extLst>
              </p14:cNvPr>
              <p14:cNvContentPartPr/>
              <p14:nvPr/>
            </p14:nvContentPartPr>
            <p14:xfrm>
              <a:off x="2420320" y="5292918"/>
              <a:ext cx="166320" cy="168120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98975E7E-FFDF-4F9E-A4E7-BD4A5A9B35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1680" y="5284278"/>
                <a:ext cx="18396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76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B0396-DE19-485E-A888-F9150B8F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さらにスクリーン設計に追加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34971B9-01CF-4792-A728-E24A4D974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3457"/>
            <a:ext cx="2418338" cy="1880929"/>
          </a:xfr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7892E3A-28B4-4D04-A62E-19BBF2F1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861" y="1737360"/>
            <a:ext cx="3067478" cy="44773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5B4C429-A659-4862-996A-3B34C4EB6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49874"/>
            <a:ext cx="2320873" cy="21941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97217B3-D5FA-487B-A618-4D19C765B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417" y="2120318"/>
            <a:ext cx="2086203" cy="342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70779FA5-E78E-419D-88B0-CEF7181F285C}"/>
                  </a:ext>
                </a:extLst>
              </p14:cNvPr>
              <p14:cNvContentPartPr/>
              <p14:nvPr/>
            </p14:nvContentPartPr>
            <p14:xfrm>
              <a:off x="3330400" y="3447558"/>
              <a:ext cx="1416960" cy="68796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70779FA5-E78E-419D-88B0-CEF7181F28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1400" y="3438918"/>
                <a:ext cx="143460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E7E0E61D-5734-4F48-AE08-FCEE86AFE3EC}"/>
                  </a:ext>
                </a:extLst>
              </p14:cNvPr>
              <p14:cNvContentPartPr/>
              <p14:nvPr/>
            </p14:nvContentPartPr>
            <p14:xfrm>
              <a:off x="4596520" y="4001238"/>
              <a:ext cx="131400" cy="17496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E7E0E61D-5734-4F48-AE08-FCEE86AFE3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7880" y="3992598"/>
                <a:ext cx="14904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700F38E-AF67-4D48-804F-53BE086A393A}"/>
              </a:ext>
            </a:extLst>
          </p:cNvPr>
          <p:cNvGrpSpPr/>
          <p:nvPr/>
        </p:nvGrpSpPr>
        <p:grpSpPr>
          <a:xfrm>
            <a:off x="3170560" y="4688478"/>
            <a:ext cx="1512720" cy="1125360"/>
            <a:chOff x="3170560" y="4688478"/>
            <a:chExt cx="1512720" cy="11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CF4C2DC5-9AB7-42CF-9AB6-96FB88E67058}"/>
                    </a:ext>
                  </a:extLst>
                </p14:cNvPr>
                <p14:cNvContentPartPr/>
                <p14:nvPr/>
              </p14:nvContentPartPr>
              <p14:xfrm>
                <a:off x="3170560" y="4787838"/>
                <a:ext cx="1440360" cy="102600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CF4C2DC5-9AB7-42CF-9AB6-96FB88E670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61560" y="4778838"/>
                  <a:ext cx="145800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CA25E9E8-4F85-4445-8EF2-80440FDD0AC5}"/>
                    </a:ext>
                  </a:extLst>
                </p14:cNvPr>
                <p14:cNvContentPartPr/>
                <p14:nvPr/>
              </p14:nvContentPartPr>
              <p14:xfrm>
                <a:off x="4580320" y="4688478"/>
                <a:ext cx="102960" cy="17748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A25E9E8-4F85-4445-8EF2-80440FDD0A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1320" y="4679838"/>
                  <a:ext cx="1206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3DF401ED-0EEE-4AD9-9A9D-4FC027AC9E19}"/>
                  </a:ext>
                </a:extLst>
              </p14:cNvPr>
              <p14:cNvContentPartPr/>
              <p14:nvPr/>
            </p14:nvContentPartPr>
            <p14:xfrm>
              <a:off x="8875480" y="4999158"/>
              <a:ext cx="888480" cy="33840"/>
            </p14:xfrm>
          </p:contentPart>
        </mc:Choice>
        <mc:Fallback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3DF401ED-0EEE-4AD9-9A9D-4FC027AC9E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66480" y="4990518"/>
                <a:ext cx="906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E438649F-B1BD-4A34-8CAC-635D43735CC8}"/>
                  </a:ext>
                </a:extLst>
              </p14:cNvPr>
              <p14:cNvContentPartPr/>
              <p14:nvPr/>
            </p14:nvContentPartPr>
            <p14:xfrm>
              <a:off x="8892040" y="5435478"/>
              <a:ext cx="880200" cy="17280"/>
            </p14:xfrm>
          </p:contentPart>
        </mc:Choice>
        <mc:Fallback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E438649F-B1BD-4A34-8CAC-635D43735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83400" y="5426478"/>
                <a:ext cx="89784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94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70B2D-2A77-46FB-90D1-16075DA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kumimoji="1" lang="ja-JP" altLang="en-US" dirty="0"/>
              <a:t>（内部）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8CD1545-5685-4DC5-A2C8-EDD1F9C3C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779" y="1854652"/>
            <a:ext cx="4424430" cy="4482212"/>
          </a:xfrm>
        </p:spPr>
      </p:pic>
    </p:spTree>
    <p:extLst>
      <p:ext uri="{BB962C8B-B14F-4D97-AF65-F5344CB8AC3E}">
        <p14:creationId xmlns:p14="http://schemas.microsoft.com/office/powerpoint/2010/main" val="35574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28826-4B7C-404A-BCC3-74106F99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API-KEY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3B40AA-6BC8-40C2-9CE5-ABBC67B6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68" y="1933606"/>
            <a:ext cx="3659278" cy="23281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CD5486-4FA9-4172-AF06-ADFC90027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992"/>
            <a:ext cx="3874370" cy="2322786"/>
          </a:xfrm>
          <a:prstGeom prst="rect">
            <a:avLst/>
          </a:prstGeom>
        </p:spPr>
      </p:pic>
      <p:sp>
        <p:nvSpPr>
          <p:cNvPr id="12" name="加算記号 11">
            <a:extLst>
              <a:ext uri="{FF2B5EF4-FFF2-40B4-BE49-F238E27FC236}">
                <a16:creationId xmlns:a16="http://schemas.microsoft.com/office/drawing/2014/main" id="{5934A282-B4B7-41FF-AF63-48764D0ACCBA}"/>
              </a:ext>
            </a:extLst>
          </p:cNvPr>
          <p:cNvSpPr/>
          <p:nvPr/>
        </p:nvSpPr>
        <p:spPr>
          <a:xfrm>
            <a:off x="5113258" y="2874023"/>
            <a:ext cx="679508" cy="6491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次の値と等しい 12">
            <a:extLst>
              <a:ext uri="{FF2B5EF4-FFF2-40B4-BE49-F238E27FC236}">
                <a16:creationId xmlns:a16="http://schemas.microsoft.com/office/drawing/2014/main" id="{ED799067-2FE7-41DA-BC2E-6EC5BCEEC261}"/>
              </a:ext>
            </a:extLst>
          </p:cNvPr>
          <p:cNvSpPr/>
          <p:nvPr/>
        </p:nvSpPr>
        <p:spPr>
          <a:xfrm>
            <a:off x="1725336" y="4924088"/>
            <a:ext cx="478172" cy="3931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070A74-DC6A-4AB7-A65D-182E4C96D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136" y="4730060"/>
            <a:ext cx="5677692" cy="78115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35D9A4-A01B-4AAA-BB5D-17E4C656FC31}"/>
              </a:ext>
            </a:extLst>
          </p:cNvPr>
          <p:cNvSpPr txBox="1"/>
          <p:nvPr/>
        </p:nvSpPr>
        <p:spPr>
          <a:xfrm>
            <a:off x="5268314" y="5283968"/>
            <a:ext cx="532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OpenAI</a:t>
            </a:r>
            <a:r>
              <a:rPr kumimoji="1" lang="ja-JP" altLang="en-US" dirty="0"/>
              <a:t>公式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API-KEY</a:t>
            </a:r>
            <a:r>
              <a:rPr kumimoji="1" lang="ja-JP" altLang="en-US" dirty="0"/>
              <a:t>を取得（登録が必要）</a:t>
            </a:r>
          </a:p>
        </p:txBody>
      </p:sp>
    </p:spTree>
    <p:extLst>
      <p:ext uri="{BB962C8B-B14F-4D97-AF65-F5344CB8AC3E}">
        <p14:creationId xmlns:p14="http://schemas.microsoft.com/office/powerpoint/2010/main" val="256923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CF84A-D6CE-496B-8AC6-F2F6F7A0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ユーザーが</a:t>
            </a:r>
            <a:br>
              <a:rPr lang="en-US" altLang="ja-JP" dirty="0"/>
            </a:br>
            <a:r>
              <a:rPr lang="ja-JP" altLang="en-US" dirty="0"/>
              <a:t>送信ボタンを押したときの処理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4BF80C-D3A5-4403-B91C-86A23355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8" y="1849197"/>
            <a:ext cx="4861141" cy="44507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0CA697-9A3F-4832-9840-F36543CA8297}"/>
              </a:ext>
            </a:extLst>
          </p:cNvPr>
          <p:cNvSpPr txBox="1"/>
          <p:nvPr/>
        </p:nvSpPr>
        <p:spPr>
          <a:xfrm>
            <a:off x="5897461" y="2382473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←ラベル１に送信内容を追記（</a:t>
            </a:r>
            <a:r>
              <a:rPr kumimoji="1" lang="en-US" altLang="ja-JP" dirty="0"/>
              <a:t>join</a:t>
            </a:r>
            <a:r>
              <a:rPr kumimoji="1" lang="ja-JP" altLang="en-US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B72287-01D3-4F7F-AFBB-591D6BEB5696}"/>
              </a:ext>
            </a:extLst>
          </p:cNvPr>
          <p:cNvSpPr txBox="1"/>
          <p:nvPr/>
        </p:nvSpPr>
        <p:spPr>
          <a:xfrm>
            <a:off x="5878160" y="3027586"/>
            <a:ext cx="358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</a:t>
            </a:r>
            <a:r>
              <a:rPr kumimoji="1" lang="en-US" altLang="ja-JP" dirty="0" err="1"/>
              <a:t>ChatGPT</a:t>
            </a:r>
            <a:r>
              <a:rPr kumimoji="1" lang="ja-JP" altLang="en-US" dirty="0"/>
              <a:t>の呼び出しとモデル設定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19F141-89A9-4955-82C0-714C09C9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461" y="3515701"/>
            <a:ext cx="1190791" cy="105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3F404E-561D-40DC-9362-E358CEAF3AA9}"/>
              </a:ext>
            </a:extLst>
          </p:cNvPr>
          <p:cNvSpPr txBox="1"/>
          <p:nvPr/>
        </p:nvSpPr>
        <p:spPr>
          <a:xfrm>
            <a:off x="7177586" y="3486964"/>
            <a:ext cx="4573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maxTokens</a:t>
            </a:r>
            <a:r>
              <a:rPr kumimoji="1" lang="en-US" altLang="ja-JP" dirty="0"/>
              <a:t>=</a:t>
            </a:r>
            <a:r>
              <a:rPr kumimoji="1" lang="ja-JP" altLang="en-US" dirty="0"/>
              <a:t>１度に話せる文字数</a:t>
            </a:r>
            <a:endParaRPr kumimoji="1" lang="en-US" altLang="ja-JP" dirty="0"/>
          </a:p>
          <a:p>
            <a:r>
              <a:rPr kumimoji="1" lang="en-US" altLang="ja-JP" dirty="0"/>
              <a:t>Temperature</a:t>
            </a:r>
            <a:r>
              <a:rPr kumimoji="1" lang="ja-JP" altLang="en-US" dirty="0"/>
              <a:t>＝</a:t>
            </a:r>
            <a:r>
              <a:rPr kumimoji="1" lang="en-US" altLang="ja-JP" dirty="0"/>
              <a:t>0(</a:t>
            </a:r>
            <a:r>
              <a:rPr kumimoji="1" lang="ja-JP" altLang="en-US" dirty="0"/>
              <a:t>低</a:t>
            </a:r>
            <a:r>
              <a:rPr kumimoji="1" lang="en-US" altLang="ja-JP" dirty="0"/>
              <a:t>)~1</a:t>
            </a:r>
            <a:r>
              <a:rPr kumimoji="1" lang="ja-JP" altLang="en-US" dirty="0"/>
              <a:t>（高）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ランダム性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Role=</a:t>
            </a:r>
            <a:r>
              <a:rPr kumimoji="1" lang="ja-JP" altLang="en-US" dirty="0"/>
              <a:t>役割（アシスタント、ユーザー、システム）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7C0C5B-C484-49FD-ADB2-1DBE0FD780F7}"/>
              </a:ext>
            </a:extLst>
          </p:cNvPr>
          <p:cNvSpPr txBox="1"/>
          <p:nvPr/>
        </p:nvSpPr>
        <p:spPr>
          <a:xfrm>
            <a:off x="4094659" y="5042341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←テキストボックスの初期化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5A7E70-DE43-4794-83DD-05BE373AAC27}"/>
              </a:ext>
            </a:extLst>
          </p:cNvPr>
          <p:cNvSpPr txBox="1"/>
          <p:nvPr/>
        </p:nvSpPr>
        <p:spPr>
          <a:xfrm>
            <a:off x="5274599" y="5293249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←スクリーン１のタイトルに“お待ちください”と表示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D7E27DB-8CED-4A97-AC5D-94828E98DB9C}"/>
              </a:ext>
            </a:extLst>
          </p:cNvPr>
          <p:cNvSpPr txBox="1"/>
          <p:nvPr/>
        </p:nvSpPr>
        <p:spPr>
          <a:xfrm>
            <a:off x="4561294" y="5575617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←一定時間経過したらボタンを有効化するタイマー（タイマー関数）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4C240F-4E93-42B5-AB87-7282A64F3D12}"/>
              </a:ext>
            </a:extLst>
          </p:cNvPr>
          <p:cNvSpPr txBox="1"/>
          <p:nvPr/>
        </p:nvSpPr>
        <p:spPr>
          <a:xfrm>
            <a:off x="4241045" y="582795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←送信ボタンのブロック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446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CF309-9D7A-4201-81A8-A5DDAE95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タイマー関数の設定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42C558A-4C26-4956-820B-3100BFC8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8682"/>
            <a:ext cx="4896533" cy="120031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222C57-EFF5-4516-9DAE-C1FDDAB0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52202"/>
            <a:ext cx="5318620" cy="204724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E7CEA1-CFBA-4459-84B6-3799CC7095B4}"/>
              </a:ext>
            </a:extLst>
          </p:cNvPr>
          <p:cNvSpPr txBox="1"/>
          <p:nvPr/>
        </p:nvSpPr>
        <p:spPr>
          <a:xfrm>
            <a:off x="3280095" y="222868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←一定時間経過後の処理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AFD12-03D4-489E-BF36-CAD2231C81ED}"/>
              </a:ext>
            </a:extLst>
          </p:cNvPr>
          <p:cNvSpPr txBox="1"/>
          <p:nvPr/>
        </p:nvSpPr>
        <p:spPr>
          <a:xfrm>
            <a:off x="5655577" y="253904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←タイマーの解除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66EBE-A50F-4CB3-9771-B3FEC0B8F492}"/>
              </a:ext>
            </a:extLst>
          </p:cNvPr>
          <p:cNvSpPr txBox="1"/>
          <p:nvPr/>
        </p:nvSpPr>
        <p:spPr>
          <a:xfrm>
            <a:off x="5338194" y="290467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←送信ボタンの解除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642291-04C9-4B80-A515-E586BC671DA6}"/>
              </a:ext>
            </a:extLst>
          </p:cNvPr>
          <p:cNvSpPr txBox="1"/>
          <p:nvPr/>
        </p:nvSpPr>
        <p:spPr>
          <a:xfrm>
            <a:off x="5901654" y="4751309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←（たぶん）ボタン解除までの待ち時間（</a:t>
            </a:r>
            <a:r>
              <a:rPr kumimoji="1" lang="en-US" altLang="ja-JP" dirty="0" err="1"/>
              <a:t>ms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921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03347-4A8A-495C-9038-EE1A6148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ChatGPT</a:t>
            </a:r>
            <a:r>
              <a:rPr lang="ja-JP" altLang="en-US" dirty="0"/>
              <a:t>へのリクエストとレスポンス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68AC54-70D0-4E3E-8DF3-4E63D7F6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6367"/>
            <a:ext cx="5944430" cy="19052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DB285-C7A9-4D42-A8C7-7265C0270E0F}"/>
              </a:ext>
            </a:extLst>
          </p:cNvPr>
          <p:cNvSpPr txBox="1"/>
          <p:nvPr/>
        </p:nvSpPr>
        <p:spPr>
          <a:xfrm>
            <a:off x="6899944" y="3350347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←レスポンスをラベル１の画面に追記</a:t>
            </a:r>
          </a:p>
        </p:txBody>
      </p:sp>
    </p:spTree>
    <p:extLst>
      <p:ext uri="{BB962C8B-B14F-4D97-AF65-F5344CB8AC3E}">
        <p14:creationId xmlns:p14="http://schemas.microsoft.com/office/powerpoint/2010/main" val="143242096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210</Words>
  <Application>Microsoft Office PowerPoint</Application>
  <PresentationFormat>ワイド画面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レトロスペクト</vt:lpstr>
      <vt:lpstr>AppInventor Chatbot </vt:lpstr>
      <vt:lpstr>スクリーン設計</vt:lpstr>
      <vt:lpstr>さらにスクリーン設計に追加</vt:lpstr>
      <vt:lpstr>さらにスクリーン設計に追加</vt:lpstr>
      <vt:lpstr>全体（内部）</vt:lpstr>
      <vt:lpstr>API-KEYの設定</vt:lpstr>
      <vt:lpstr>ユーザーが 送信ボタンを押したときの処理</vt:lpstr>
      <vt:lpstr>タイマー関数の設定</vt:lpstr>
      <vt:lpstr>ChatGPTへのリクエストとレスポンス</vt:lpstr>
      <vt:lpstr>以上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AppInventor Chatbot </dc:title>
  <dc:creator>s2021065 Yukito Seo</dc:creator>
  <cp:lastModifiedBy>s2021065 Yukito Seo</cp:lastModifiedBy>
  <cp:revision>5</cp:revision>
  <dcterms:created xsi:type="dcterms:W3CDTF">2023-06-14T02:04:25Z</dcterms:created>
  <dcterms:modified xsi:type="dcterms:W3CDTF">2023-06-14T02:58:28Z</dcterms:modified>
</cp:coreProperties>
</file>