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67EB952-8F63-4990-A850-EE907BA60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6EE999E-FC47-4289-842C-995ADC585C7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91000"/>
            <a:ext cx="6324600" cy="2743200"/>
          </a:xfrm>
        </p:spPr>
        <p:txBody>
          <a:bodyPr/>
          <a:lstStyle/>
          <a:p>
            <a:pPr algn="l"/>
            <a:r>
              <a:rPr lang="en-US" sz="2000" dirty="0" err="1" smtClean="0"/>
              <a:t>KELOMpok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20210803025 - Adam </a:t>
            </a:r>
            <a:r>
              <a:rPr lang="en-US" sz="2000" dirty="0" err="1"/>
              <a:t>Riski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</a:t>
            </a:r>
            <a:r>
              <a:rPr lang="en-US" sz="2000" dirty="0"/>
              <a:t>. 20210803058 - </a:t>
            </a:r>
            <a:r>
              <a:rPr lang="en-US" sz="2000" dirty="0" err="1"/>
              <a:t>Arif</a:t>
            </a:r>
            <a:r>
              <a:rPr lang="en-US" sz="2000" dirty="0"/>
              <a:t> </a:t>
            </a:r>
            <a:r>
              <a:rPr lang="en-US" sz="2000" dirty="0" err="1"/>
              <a:t>apriansah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3</a:t>
            </a:r>
            <a:r>
              <a:rPr lang="en-US" sz="2000" dirty="0"/>
              <a:t>. 20210801279 - </a:t>
            </a:r>
            <a:r>
              <a:rPr lang="en-US" sz="2000" dirty="0" err="1"/>
              <a:t>Iqbal</a:t>
            </a:r>
            <a:r>
              <a:rPr lang="en-US" sz="2000" dirty="0"/>
              <a:t> </a:t>
            </a:r>
            <a:r>
              <a:rPr lang="en-US" sz="2000" dirty="0" err="1"/>
              <a:t>Hamdan</a:t>
            </a:r>
            <a:r>
              <a:rPr lang="en-US" sz="2000" dirty="0"/>
              <a:t> </a:t>
            </a:r>
            <a:r>
              <a:rPr lang="en-US" sz="2000" dirty="0" err="1"/>
              <a:t>Hakiki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4</a:t>
            </a:r>
            <a:r>
              <a:rPr lang="en-US" sz="2000" dirty="0"/>
              <a:t>. 20210801128 - </a:t>
            </a:r>
            <a:r>
              <a:rPr lang="en-US" sz="2000" dirty="0" err="1"/>
              <a:t>Fathan</a:t>
            </a:r>
            <a:r>
              <a:rPr lang="en-US" sz="2000" dirty="0"/>
              <a:t> </a:t>
            </a:r>
            <a:r>
              <a:rPr lang="en-US" sz="2000" dirty="0" err="1"/>
              <a:t>attalah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5</a:t>
            </a:r>
            <a:r>
              <a:rPr lang="en-US" sz="2000" dirty="0"/>
              <a:t>. 20210801248 - </a:t>
            </a:r>
            <a:r>
              <a:rPr lang="en-US" sz="2000" dirty="0" err="1"/>
              <a:t>Aji</a:t>
            </a:r>
            <a:r>
              <a:rPr lang="en-US" sz="2000" dirty="0"/>
              <a:t> </a:t>
            </a:r>
            <a:r>
              <a:rPr lang="en-US" sz="2000" dirty="0" err="1"/>
              <a:t>rofii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6</a:t>
            </a:r>
            <a:r>
              <a:rPr lang="en-US" sz="2000" dirty="0"/>
              <a:t>. 20210801222 - </a:t>
            </a:r>
            <a:r>
              <a:rPr lang="en-US" sz="2000" dirty="0" err="1"/>
              <a:t>Aldi</a:t>
            </a:r>
            <a:r>
              <a:rPr lang="en-US" sz="2000" dirty="0"/>
              <a:t> </a:t>
            </a:r>
            <a:r>
              <a:rPr lang="en-US" sz="2000" dirty="0" err="1"/>
              <a:t>maulana</a:t>
            </a:r>
            <a:r>
              <a:rPr lang="en-US" sz="2000" dirty="0"/>
              <a:t> </a:t>
            </a:r>
            <a:r>
              <a:rPr lang="en-US" sz="2000" dirty="0" err="1"/>
              <a:t>Ikbal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14170"/>
            <a:ext cx="7772400" cy="12039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itchFamily="34" charset="0"/>
              </a:rPr>
              <a:t>MEMBANDINGKAN PROSECCOR</a:t>
            </a:r>
          </a:p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itchFamily="34" charset="0"/>
              </a:rPr>
              <a:t>RAM DAN ROM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6200"/>
            <a:ext cx="2852737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78536"/>
          </a:xfrm>
        </p:spPr>
        <p:txBody>
          <a:bodyPr/>
          <a:lstStyle/>
          <a:p>
            <a:r>
              <a:rPr lang="en-US" sz="2000" dirty="0" err="1" smtClean="0"/>
              <a:t>Pengertian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Proseccor</a:t>
            </a:r>
            <a:r>
              <a:rPr lang="en-US" sz="2000" dirty="0" smtClean="0"/>
              <a:t>, RAM </a:t>
            </a:r>
            <a:r>
              <a:rPr lang="en-US" sz="2000" dirty="0" err="1" smtClean="0"/>
              <a:t>dan</a:t>
            </a:r>
            <a:r>
              <a:rPr lang="en-US" sz="2000" dirty="0" smtClean="0"/>
              <a:t> ROM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44215" y="1143000"/>
            <a:ext cx="7971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prosesor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sirkuit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terintegrasi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perhitungan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Prosesor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aritmatika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input/output (I/O)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instruksi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diteruskan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(OS).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Prosesor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Central Processing Unit (CPU)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mikroprosesor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4214" y="2774216"/>
            <a:ext cx="7971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Random Access Memory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hardware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gadget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laptop,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smartphone. RAM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sementara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perangkattersebut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beroperasi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215" y="4267200"/>
            <a:ext cx="7971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Read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Memory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sifatnya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permanen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2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24800" cy="5279136"/>
          </a:xfrm>
        </p:spPr>
        <p:txBody>
          <a:bodyPr/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Jadi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perbandingan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PROCESSOR, RAM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ROM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RAM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bertugas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diakses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kapanpun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Tugas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RAM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diakses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diubah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ROM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diubah-ubah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Prosesor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sirkuit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dibilang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prosesor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otak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</TotalTime>
  <Words>92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</vt:lpstr>
      <vt:lpstr>KELOMpok satu 1. 20210803025 - Adam Riski  2. 20210803058 - Arif apriansah  3. 20210801279 - Iqbal Hamdan Hakiki  4. 20210801128 - Fathan attalah  5. 20210801248 - Aji rofii  6. 20210801222 - Aldi maulana Ikbal  </vt:lpstr>
      <vt:lpstr>Pengertian Proseccor, RAM dan ROM  </vt:lpstr>
      <vt:lpstr>Jadi perbandingan PROCESSOR, RAM dan ROM yaitu :  - RAM bertugas untuk menyimpan data dan bisa diakses secara acak kapanpun kita inginkan. Tugas RAM juga adalah untuk menyimpan data yang bisa diakses dan diubah dengan mudah. - ROM adalah untuk menyimpan data dari program itu saja dan tidak bisa diubah-ubah. - Prosesor adalah sirkuit inti yang menjalankan seluruh operasi perangkat. Bisa dibilang, prosesor adalah otak dari perangkat.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satu 1. 20210803025 - Adam Riski  2. 20210803058 - Arif apriansah  3. 20210801279 - Iqbal Hamdan Hakiki  4. 20210801128 - Fathan attalah  5. 20210801248 - Aji rofii  6. 20210801222 - Aldi maulana Ikbal</dc:title>
  <dc:creator>TABUNGAN</dc:creator>
  <cp:lastModifiedBy>TABUNGAN</cp:lastModifiedBy>
  <cp:revision>6</cp:revision>
  <dcterms:created xsi:type="dcterms:W3CDTF">2022-05-10T13:23:50Z</dcterms:created>
  <dcterms:modified xsi:type="dcterms:W3CDTF">2022-05-10T14:19:43Z</dcterms:modified>
</cp:coreProperties>
</file>