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6" r:id="rId7"/>
    <p:sldId id="263" r:id="rId8"/>
    <p:sldId id="261" r:id="rId9"/>
    <p:sldId id="268" r:id="rId10"/>
    <p:sldId id="269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DF1BA-7EDA-4952-96B8-E22644C1683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A4C26C-CD2F-43F1-A5EA-9A4C24A71E85}">
      <dgm:prSet/>
      <dgm:spPr/>
      <dgm:t>
        <a:bodyPr/>
        <a:lstStyle/>
        <a:p>
          <a:r>
            <a:rPr lang="en-US" dirty="0"/>
            <a:t>Airlines</a:t>
          </a:r>
        </a:p>
      </dgm:t>
    </dgm:pt>
    <dgm:pt modelId="{CEC5CCCC-38A4-4BE6-A9FE-91A4AC13C7D8}" type="parTrans" cxnId="{4E379928-C98C-48A9-94F3-5BD39E1FE464}">
      <dgm:prSet/>
      <dgm:spPr/>
      <dgm:t>
        <a:bodyPr/>
        <a:lstStyle/>
        <a:p>
          <a:endParaRPr lang="en-US"/>
        </a:p>
      </dgm:t>
    </dgm:pt>
    <dgm:pt modelId="{C102FFB3-285C-43A8-8C02-6E0C32892BD2}" type="sibTrans" cxnId="{4E379928-C98C-48A9-94F3-5BD39E1FE464}">
      <dgm:prSet/>
      <dgm:spPr/>
      <dgm:t>
        <a:bodyPr/>
        <a:lstStyle/>
        <a:p>
          <a:endParaRPr lang="en-US"/>
        </a:p>
      </dgm:t>
    </dgm:pt>
    <dgm:pt modelId="{7CE80227-EA96-484F-BBD3-AEAF6E5B3856}">
      <dgm:prSet/>
      <dgm:spPr/>
      <dgm:t>
        <a:bodyPr/>
        <a:lstStyle/>
        <a:p>
          <a:r>
            <a:rPr lang="en-US"/>
            <a:t>Airports</a:t>
          </a:r>
        </a:p>
      </dgm:t>
    </dgm:pt>
    <dgm:pt modelId="{70DE2754-0CFC-4917-8741-98705B9A763B}" type="parTrans" cxnId="{EA93AF1F-0E0F-499E-B9B2-034B686CACCA}">
      <dgm:prSet/>
      <dgm:spPr/>
      <dgm:t>
        <a:bodyPr/>
        <a:lstStyle/>
        <a:p>
          <a:endParaRPr lang="en-US"/>
        </a:p>
      </dgm:t>
    </dgm:pt>
    <dgm:pt modelId="{B57508F5-2CA1-4AA2-80A1-43A2819FEF11}" type="sibTrans" cxnId="{EA93AF1F-0E0F-499E-B9B2-034B686CACCA}">
      <dgm:prSet/>
      <dgm:spPr/>
      <dgm:t>
        <a:bodyPr/>
        <a:lstStyle/>
        <a:p>
          <a:endParaRPr lang="en-US"/>
        </a:p>
      </dgm:t>
    </dgm:pt>
    <dgm:pt modelId="{FA4C282E-3AEE-45B0-88BD-11E4D07B6624}">
      <dgm:prSet/>
      <dgm:spPr/>
      <dgm:t>
        <a:bodyPr/>
        <a:lstStyle/>
        <a:p>
          <a:r>
            <a:rPr lang="en-US" dirty="0" err="1"/>
            <a:t>AirTrafficControl</a:t>
          </a:r>
          <a:endParaRPr lang="en-US" dirty="0"/>
        </a:p>
      </dgm:t>
    </dgm:pt>
    <dgm:pt modelId="{2397B88C-6CA6-4302-B0C3-E189B7CFD27A}" type="parTrans" cxnId="{58F089CB-8D66-4D91-89DB-55493CDFD5C8}">
      <dgm:prSet/>
      <dgm:spPr/>
      <dgm:t>
        <a:bodyPr/>
        <a:lstStyle/>
        <a:p>
          <a:endParaRPr lang="en-US"/>
        </a:p>
      </dgm:t>
    </dgm:pt>
    <dgm:pt modelId="{A08D0897-EFB4-4FA1-B084-C2007C93E384}" type="sibTrans" cxnId="{58F089CB-8D66-4D91-89DB-55493CDFD5C8}">
      <dgm:prSet/>
      <dgm:spPr/>
      <dgm:t>
        <a:bodyPr/>
        <a:lstStyle/>
        <a:p>
          <a:endParaRPr lang="en-US"/>
        </a:p>
      </dgm:t>
    </dgm:pt>
    <dgm:pt modelId="{618DA0F0-DE4B-4746-AA98-482595604F56}">
      <dgm:prSet/>
      <dgm:spPr/>
      <dgm:t>
        <a:bodyPr/>
        <a:lstStyle/>
        <a:p>
          <a:r>
            <a:rPr lang="en-US"/>
            <a:t>Coordinates</a:t>
          </a:r>
        </a:p>
      </dgm:t>
    </dgm:pt>
    <dgm:pt modelId="{58757CEB-E634-443B-ACD0-9EB8277EF7D0}" type="parTrans" cxnId="{0BD81AE8-6ED5-456C-9E9E-A2760112517D}">
      <dgm:prSet/>
      <dgm:spPr/>
      <dgm:t>
        <a:bodyPr/>
        <a:lstStyle/>
        <a:p>
          <a:endParaRPr lang="en-US"/>
        </a:p>
      </dgm:t>
    </dgm:pt>
    <dgm:pt modelId="{EE41D118-73A2-4E52-B9B1-DC0B13F37CE7}" type="sibTrans" cxnId="{0BD81AE8-6ED5-456C-9E9E-A2760112517D}">
      <dgm:prSet/>
      <dgm:spPr/>
      <dgm:t>
        <a:bodyPr/>
        <a:lstStyle/>
        <a:p>
          <a:endParaRPr lang="en-US"/>
        </a:p>
      </dgm:t>
    </dgm:pt>
    <dgm:pt modelId="{7CEC6B38-534D-4EF4-BCCD-6B4D7AF85C0A}">
      <dgm:prSet/>
      <dgm:spPr/>
      <dgm:t>
        <a:bodyPr/>
        <a:lstStyle/>
        <a:p>
          <a:r>
            <a:rPr lang="en-US"/>
            <a:t>FileReader</a:t>
          </a:r>
        </a:p>
      </dgm:t>
    </dgm:pt>
    <dgm:pt modelId="{4B5AEFA5-035D-4226-A919-37B40A5BC397}" type="parTrans" cxnId="{298F0B9B-DB52-4F1D-A3A1-62CA02F14A50}">
      <dgm:prSet/>
      <dgm:spPr/>
      <dgm:t>
        <a:bodyPr/>
        <a:lstStyle/>
        <a:p>
          <a:endParaRPr lang="en-US"/>
        </a:p>
      </dgm:t>
    </dgm:pt>
    <dgm:pt modelId="{59181B38-627B-4F78-8FED-29A19BFAE2BB}" type="sibTrans" cxnId="{298F0B9B-DB52-4F1D-A3A1-62CA02F14A50}">
      <dgm:prSet/>
      <dgm:spPr/>
      <dgm:t>
        <a:bodyPr/>
        <a:lstStyle/>
        <a:p>
          <a:endParaRPr lang="en-US"/>
        </a:p>
      </dgm:t>
    </dgm:pt>
    <dgm:pt modelId="{D6E717C6-A39F-4D2A-B4D5-1B8A3B066280}">
      <dgm:prSet/>
      <dgm:spPr/>
      <dgm:t>
        <a:bodyPr/>
        <a:lstStyle/>
        <a:p>
          <a:r>
            <a:rPr lang="en-US"/>
            <a:t>Flights</a:t>
          </a:r>
        </a:p>
      </dgm:t>
    </dgm:pt>
    <dgm:pt modelId="{FE9BBB76-190C-4CCB-9756-CC8628DFFC06}" type="parTrans" cxnId="{D13E3600-5F81-4643-BF13-A7A98496ED76}">
      <dgm:prSet/>
      <dgm:spPr/>
      <dgm:t>
        <a:bodyPr/>
        <a:lstStyle/>
        <a:p>
          <a:endParaRPr lang="en-US"/>
        </a:p>
      </dgm:t>
    </dgm:pt>
    <dgm:pt modelId="{A8FE4648-8302-486C-BC98-0B17AFC66282}" type="sibTrans" cxnId="{D13E3600-5F81-4643-BF13-A7A98496ED76}">
      <dgm:prSet/>
      <dgm:spPr/>
      <dgm:t>
        <a:bodyPr/>
        <a:lstStyle/>
        <a:p>
          <a:endParaRPr lang="en-US"/>
        </a:p>
      </dgm:t>
    </dgm:pt>
    <dgm:pt modelId="{2793FB48-3530-4C49-ABB7-2FA6F76A6CEC}">
      <dgm:prSet/>
      <dgm:spPr/>
      <dgm:t>
        <a:bodyPr/>
        <a:lstStyle/>
        <a:p>
          <a:r>
            <a:rPr lang="en-US"/>
            <a:t>Graph</a:t>
          </a:r>
        </a:p>
      </dgm:t>
    </dgm:pt>
    <dgm:pt modelId="{6C3A580C-B682-42F6-9DBA-C996A5BA736F}" type="parTrans" cxnId="{07BFBC6D-A899-48CB-A749-96FE9694210C}">
      <dgm:prSet/>
      <dgm:spPr/>
      <dgm:t>
        <a:bodyPr/>
        <a:lstStyle/>
        <a:p>
          <a:endParaRPr lang="en-US"/>
        </a:p>
      </dgm:t>
    </dgm:pt>
    <dgm:pt modelId="{654CD201-5170-4864-B8D0-A9002CF77001}" type="sibTrans" cxnId="{07BFBC6D-A899-48CB-A749-96FE9694210C}">
      <dgm:prSet/>
      <dgm:spPr/>
      <dgm:t>
        <a:bodyPr/>
        <a:lstStyle/>
        <a:p>
          <a:endParaRPr lang="en-US"/>
        </a:p>
      </dgm:t>
    </dgm:pt>
    <dgm:pt modelId="{B3681FC7-BABE-448E-A378-A305EF7E5835}">
      <dgm:prSet/>
      <dgm:spPr/>
      <dgm:t>
        <a:bodyPr/>
        <a:lstStyle/>
        <a:p>
          <a:r>
            <a:rPr lang="en-US"/>
            <a:t>Menu</a:t>
          </a:r>
        </a:p>
      </dgm:t>
    </dgm:pt>
    <dgm:pt modelId="{6FFCEC86-49A5-42D0-A774-CE2F679DF44B}" type="parTrans" cxnId="{4404A072-A335-4861-85CD-A7FA3C576FBE}">
      <dgm:prSet/>
      <dgm:spPr/>
      <dgm:t>
        <a:bodyPr/>
        <a:lstStyle/>
        <a:p>
          <a:endParaRPr lang="en-US"/>
        </a:p>
      </dgm:t>
    </dgm:pt>
    <dgm:pt modelId="{626D2AB4-7AD7-4697-911A-038EEEC3CA09}" type="sibTrans" cxnId="{4404A072-A335-4861-85CD-A7FA3C576FBE}">
      <dgm:prSet/>
      <dgm:spPr/>
      <dgm:t>
        <a:bodyPr/>
        <a:lstStyle/>
        <a:p>
          <a:endParaRPr lang="en-US"/>
        </a:p>
      </dgm:t>
    </dgm:pt>
    <dgm:pt modelId="{25B3A097-7A4E-43D1-93E2-B0622CF8B7FC}">
      <dgm:prSet/>
      <dgm:spPr/>
      <dgm:t>
        <a:bodyPr/>
        <a:lstStyle/>
        <a:p>
          <a:r>
            <a:rPr lang="en-US"/>
            <a:t>Path</a:t>
          </a:r>
        </a:p>
      </dgm:t>
    </dgm:pt>
    <dgm:pt modelId="{9DE819E2-519C-4C04-831B-5C821F3A2EF3}" type="parTrans" cxnId="{6AF28F7D-7D26-4994-A817-CF5F989734E5}">
      <dgm:prSet/>
      <dgm:spPr/>
      <dgm:t>
        <a:bodyPr/>
        <a:lstStyle/>
        <a:p>
          <a:endParaRPr lang="en-US"/>
        </a:p>
      </dgm:t>
    </dgm:pt>
    <dgm:pt modelId="{38D42C1F-B39B-4A7B-B40D-C7850A571BB9}" type="sibTrans" cxnId="{6AF28F7D-7D26-4994-A817-CF5F989734E5}">
      <dgm:prSet/>
      <dgm:spPr/>
      <dgm:t>
        <a:bodyPr/>
        <a:lstStyle/>
        <a:p>
          <a:endParaRPr lang="en-US"/>
        </a:p>
      </dgm:t>
    </dgm:pt>
    <dgm:pt modelId="{3A45EE2D-0762-4854-B861-01B32C216B92}" type="pres">
      <dgm:prSet presAssocID="{192DF1BA-7EDA-4952-96B8-E22644C16833}" presName="vert0" presStyleCnt="0">
        <dgm:presLayoutVars>
          <dgm:dir/>
          <dgm:animOne val="branch"/>
          <dgm:animLvl val="lvl"/>
        </dgm:presLayoutVars>
      </dgm:prSet>
      <dgm:spPr/>
    </dgm:pt>
    <dgm:pt modelId="{AA8FA382-58A5-4860-9607-82B340617D77}" type="pres">
      <dgm:prSet presAssocID="{6DA4C26C-CD2F-43F1-A5EA-9A4C24A71E85}" presName="thickLine" presStyleLbl="alignNode1" presStyleIdx="0" presStyleCnt="9"/>
      <dgm:spPr/>
    </dgm:pt>
    <dgm:pt modelId="{8440186A-4962-408C-8D87-EAF1A236FDC0}" type="pres">
      <dgm:prSet presAssocID="{6DA4C26C-CD2F-43F1-A5EA-9A4C24A71E85}" presName="horz1" presStyleCnt="0"/>
      <dgm:spPr/>
    </dgm:pt>
    <dgm:pt modelId="{AF4B19D3-DCDA-4151-ABA2-884B2C53766E}" type="pres">
      <dgm:prSet presAssocID="{6DA4C26C-CD2F-43F1-A5EA-9A4C24A71E85}" presName="tx1" presStyleLbl="revTx" presStyleIdx="0" presStyleCnt="9"/>
      <dgm:spPr/>
    </dgm:pt>
    <dgm:pt modelId="{B3B87F42-7E06-4821-A1CB-B5D1794E6AC3}" type="pres">
      <dgm:prSet presAssocID="{6DA4C26C-CD2F-43F1-A5EA-9A4C24A71E85}" presName="vert1" presStyleCnt="0"/>
      <dgm:spPr/>
    </dgm:pt>
    <dgm:pt modelId="{350AAACB-8999-48CB-B5C4-D2B24F01DA9E}" type="pres">
      <dgm:prSet presAssocID="{7CE80227-EA96-484F-BBD3-AEAF6E5B3856}" presName="thickLine" presStyleLbl="alignNode1" presStyleIdx="1" presStyleCnt="9"/>
      <dgm:spPr/>
    </dgm:pt>
    <dgm:pt modelId="{88C1147B-0CE4-4CE1-8ED3-5251679C0D06}" type="pres">
      <dgm:prSet presAssocID="{7CE80227-EA96-484F-BBD3-AEAF6E5B3856}" presName="horz1" presStyleCnt="0"/>
      <dgm:spPr/>
    </dgm:pt>
    <dgm:pt modelId="{B3B73E76-A06C-4EC7-8A54-EB97252ACB6C}" type="pres">
      <dgm:prSet presAssocID="{7CE80227-EA96-484F-BBD3-AEAF6E5B3856}" presName="tx1" presStyleLbl="revTx" presStyleIdx="1" presStyleCnt="9"/>
      <dgm:spPr/>
    </dgm:pt>
    <dgm:pt modelId="{A1667487-F31E-4405-8849-8A88C9EDC9B6}" type="pres">
      <dgm:prSet presAssocID="{7CE80227-EA96-484F-BBD3-AEAF6E5B3856}" presName="vert1" presStyleCnt="0"/>
      <dgm:spPr/>
    </dgm:pt>
    <dgm:pt modelId="{9D502E85-0C6E-4DD2-8F69-FAE0D928DA75}" type="pres">
      <dgm:prSet presAssocID="{FA4C282E-3AEE-45B0-88BD-11E4D07B6624}" presName="thickLine" presStyleLbl="alignNode1" presStyleIdx="2" presStyleCnt="9"/>
      <dgm:spPr/>
    </dgm:pt>
    <dgm:pt modelId="{2C5E6176-DDEB-4D90-996B-62705FFEBD63}" type="pres">
      <dgm:prSet presAssocID="{FA4C282E-3AEE-45B0-88BD-11E4D07B6624}" presName="horz1" presStyleCnt="0"/>
      <dgm:spPr/>
    </dgm:pt>
    <dgm:pt modelId="{AF5A9495-7B62-461C-B18D-2D6A703E70D9}" type="pres">
      <dgm:prSet presAssocID="{FA4C282E-3AEE-45B0-88BD-11E4D07B6624}" presName="tx1" presStyleLbl="revTx" presStyleIdx="2" presStyleCnt="9"/>
      <dgm:spPr/>
    </dgm:pt>
    <dgm:pt modelId="{A107481B-7B89-40AF-85BE-038F9D40D249}" type="pres">
      <dgm:prSet presAssocID="{FA4C282E-3AEE-45B0-88BD-11E4D07B6624}" presName="vert1" presStyleCnt="0"/>
      <dgm:spPr/>
    </dgm:pt>
    <dgm:pt modelId="{B7A98381-2FF9-40AA-87C2-7537B6E4DC49}" type="pres">
      <dgm:prSet presAssocID="{618DA0F0-DE4B-4746-AA98-482595604F56}" presName="thickLine" presStyleLbl="alignNode1" presStyleIdx="3" presStyleCnt="9"/>
      <dgm:spPr/>
    </dgm:pt>
    <dgm:pt modelId="{8D61AD06-4149-450A-84C0-C05EC64D02B9}" type="pres">
      <dgm:prSet presAssocID="{618DA0F0-DE4B-4746-AA98-482595604F56}" presName="horz1" presStyleCnt="0"/>
      <dgm:spPr/>
    </dgm:pt>
    <dgm:pt modelId="{6660032F-ADD2-4664-8EC5-D4F8AD320BC0}" type="pres">
      <dgm:prSet presAssocID="{618DA0F0-DE4B-4746-AA98-482595604F56}" presName="tx1" presStyleLbl="revTx" presStyleIdx="3" presStyleCnt="9"/>
      <dgm:spPr/>
    </dgm:pt>
    <dgm:pt modelId="{CA431538-D5E5-49A1-B246-759565BEDA8D}" type="pres">
      <dgm:prSet presAssocID="{618DA0F0-DE4B-4746-AA98-482595604F56}" presName="vert1" presStyleCnt="0"/>
      <dgm:spPr/>
    </dgm:pt>
    <dgm:pt modelId="{F012A58B-2BC9-4DB9-B5D8-54DB5BE191F4}" type="pres">
      <dgm:prSet presAssocID="{7CEC6B38-534D-4EF4-BCCD-6B4D7AF85C0A}" presName="thickLine" presStyleLbl="alignNode1" presStyleIdx="4" presStyleCnt="9"/>
      <dgm:spPr/>
    </dgm:pt>
    <dgm:pt modelId="{09DE4AC5-ACDB-4F04-A31D-4AE7C471E8D8}" type="pres">
      <dgm:prSet presAssocID="{7CEC6B38-534D-4EF4-BCCD-6B4D7AF85C0A}" presName="horz1" presStyleCnt="0"/>
      <dgm:spPr/>
    </dgm:pt>
    <dgm:pt modelId="{76A50EDC-E061-4463-A737-2629B35B3E26}" type="pres">
      <dgm:prSet presAssocID="{7CEC6B38-534D-4EF4-BCCD-6B4D7AF85C0A}" presName="tx1" presStyleLbl="revTx" presStyleIdx="4" presStyleCnt="9"/>
      <dgm:spPr/>
    </dgm:pt>
    <dgm:pt modelId="{CFAF0A58-D06C-4E93-91BA-A4F90DDA1733}" type="pres">
      <dgm:prSet presAssocID="{7CEC6B38-534D-4EF4-BCCD-6B4D7AF85C0A}" presName="vert1" presStyleCnt="0"/>
      <dgm:spPr/>
    </dgm:pt>
    <dgm:pt modelId="{7ECFDA56-0DBE-4DED-86C1-A548ED5D33FB}" type="pres">
      <dgm:prSet presAssocID="{D6E717C6-A39F-4D2A-B4D5-1B8A3B066280}" presName="thickLine" presStyleLbl="alignNode1" presStyleIdx="5" presStyleCnt="9"/>
      <dgm:spPr/>
    </dgm:pt>
    <dgm:pt modelId="{DAAACF69-C4C9-4431-80B3-C10F2D4050A8}" type="pres">
      <dgm:prSet presAssocID="{D6E717C6-A39F-4D2A-B4D5-1B8A3B066280}" presName="horz1" presStyleCnt="0"/>
      <dgm:spPr/>
    </dgm:pt>
    <dgm:pt modelId="{96BFE46D-6F6F-4544-9675-BBD62A869004}" type="pres">
      <dgm:prSet presAssocID="{D6E717C6-A39F-4D2A-B4D5-1B8A3B066280}" presName="tx1" presStyleLbl="revTx" presStyleIdx="5" presStyleCnt="9"/>
      <dgm:spPr/>
    </dgm:pt>
    <dgm:pt modelId="{5ABC6C15-3FB3-4FFC-A093-6DB298AD621B}" type="pres">
      <dgm:prSet presAssocID="{D6E717C6-A39F-4D2A-B4D5-1B8A3B066280}" presName="vert1" presStyleCnt="0"/>
      <dgm:spPr/>
    </dgm:pt>
    <dgm:pt modelId="{EE2BDC65-F0EC-4F58-8A63-4B66AFD61212}" type="pres">
      <dgm:prSet presAssocID="{2793FB48-3530-4C49-ABB7-2FA6F76A6CEC}" presName="thickLine" presStyleLbl="alignNode1" presStyleIdx="6" presStyleCnt="9"/>
      <dgm:spPr/>
    </dgm:pt>
    <dgm:pt modelId="{BB23E4EB-7EBA-49BE-AE3A-B2955339F3A7}" type="pres">
      <dgm:prSet presAssocID="{2793FB48-3530-4C49-ABB7-2FA6F76A6CEC}" presName="horz1" presStyleCnt="0"/>
      <dgm:spPr/>
    </dgm:pt>
    <dgm:pt modelId="{A82D125A-4B05-4EEA-A27D-6BC30D218AD0}" type="pres">
      <dgm:prSet presAssocID="{2793FB48-3530-4C49-ABB7-2FA6F76A6CEC}" presName="tx1" presStyleLbl="revTx" presStyleIdx="6" presStyleCnt="9"/>
      <dgm:spPr/>
    </dgm:pt>
    <dgm:pt modelId="{8B0F15C3-77D1-4C7F-B7C4-3FF4E36C2F53}" type="pres">
      <dgm:prSet presAssocID="{2793FB48-3530-4C49-ABB7-2FA6F76A6CEC}" presName="vert1" presStyleCnt="0"/>
      <dgm:spPr/>
    </dgm:pt>
    <dgm:pt modelId="{B2C60A02-4D02-4A18-8567-ABF8025791F4}" type="pres">
      <dgm:prSet presAssocID="{B3681FC7-BABE-448E-A378-A305EF7E5835}" presName="thickLine" presStyleLbl="alignNode1" presStyleIdx="7" presStyleCnt="9"/>
      <dgm:spPr/>
    </dgm:pt>
    <dgm:pt modelId="{35FE9AF4-582A-466B-9700-E15712F7260C}" type="pres">
      <dgm:prSet presAssocID="{B3681FC7-BABE-448E-A378-A305EF7E5835}" presName="horz1" presStyleCnt="0"/>
      <dgm:spPr/>
    </dgm:pt>
    <dgm:pt modelId="{0D755A0C-8D69-44FF-8264-C26FF13734E7}" type="pres">
      <dgm:prSet presAssocID="{B3681FC7-BABE-448E-A378-A305EF7E5835}" presName="tx1" presStyleLbl="revTx" presStyleIdx="7" presStyleCnt="9"/>
      <dgm:spPr/>
    </dgm:pt>
    <dgm:pt modelId="{87B0884F-15A6-40B6-929E-E9CE430B516A}" type="pres">
      <dgm:prSet presAssocID="{B3681FC7-BABE-448E-A378-A305EF7E5835}" presName="vert1" presStyleCnt="0"/>
      <dgm:spPr/>
    </dgm:pt>
    <dgm:pt modelId="{080686B1-42A2-4FB6-8FEE-145C45DD6536}" type="pres">
      <dgm:prSet presAssocID="{25B3A097-7A4E-43D1-93E2-B0622CF8B7FC}" presName="thickLine" presStyleLbl="alignNode1" presStyleIdx="8" presStyleCnt="9"/>
      <dgm:spPr/>
    </dgm:pt>
    <dgm:pt modelId="{1F00B044-FD63-4193-8FE7-4D66767361AE}" type="pres">
      <dgm:prSet presAssocID="{25B3A097-7A4E-43D1-93E2-B0622CF8B7FC}" presName="horz1" presStyleCnt="0"/>
      <dgm:spPr/>
    </dgm:pt>
    <dgm:pt modelId="{47511E11-7BAE-48B8-A955-77AC98D6C3DC}" type="pres">
      <dgm:prSet presAssocID="{25B3A097-7A4E-43D1-93E2-B0622CF8B7FC}" presName="tx1" presStyleLbl="revTx" presStyleIdx="8" presStyleCnt="9"/>
      <dgm:spPr/>
    </dgm:pt>
    <dgm:pt modelId="{5D614F0C-6AF2-4916-B4A4-D221D50ECAAE}" type="pres">
      <dgm:prSet presAssocID="{25B3A097-7A4E-43D1-93E2-B0622CF8B7FC}" presName="vert1" presStyleCnt="0"/>
      <dgm:spPr/>
    </dgm:pt>
  </dgm:ptLst>
  <dgm:cxnLst>
    <dgm:cxn modelId="{D13E3600-5F81-4643-BF13-A7A98496ED76}" srcId="{192DF1BA-7EDA-4952-96B8-E22644C16833}" destId="{D6E717C6-A39F-4D2A-B4D5-1B8A3B066280}" srcOrd="5" destOrd="0" parTransId="{FE9BBB76-190C-4CCB-9756-CC8628DFFC06}" sibTransId="{A8FE4648-8302-486C-BC98-0B17AFC66282}"/>
    <dgm:cxn modelId="{C55B1D11-DE8D-4F2F-AE6A-92EF1BC47D82}" type="presOf" srcId="{618DA0F0-DE4B-4746-AA98-482595604F56}" destId="{6660032F-ADD2-4664-8EC5-D4F8AD320BC0}" srcOrd="0" destOrd="0" presId="urn:microsoft.com/office/officeart/2008/layout/LinedList"/>
    <dgm:cxn modelId="{EA93AF1F-0E0F-499E-B9B2-034B686CACCA}" srcId="{192DF1BA-7EDA-4952-96B8-E22644C16833}" destId="{7CE80227-EA96-484F-BBD3-AEAF6E5B3856}" srcOrd="1" destOrd="0" parTransId="{70DE2754-0CFC-4917-8741-98705B9A763B}" sibTransId="{B57508F5-2CA1-4AA2-80A1-43A2819FEF11}"/>
    <dgm:cxn modelId="{0F036221-E2F2-4769-8EC0-75BDF50F91D6}" type="presOf" srcId="{B3681FC7-BABE-448E-A378-A305EF7E5835}" destId="{0D755A0C-8D69-44FF-8264-C26FF13734E7}" srcOrd="0" destOrd="0" presId="urn:microsoft.com/office/officeart/2008/layout/LinedList"/>
    <dgm:cxn modelId="{4E379928-C98C-48A9-94F3-5BD39E1FE464}" srcId="{192DF1BA-7EDA-4952-96B8-E22644C16833}" destId="{6DA4C26C-CD2F-43F1-A5EA-9A4C24A71E85}" srcOrd="0" destOrd="0" parTransId="{CEC5CCCC-38A4-4BE6-A9FE-91A4AC13C7D8}" sibTransId="{C102FFB3-285C-43A8-8C02-6E0C32892BD2}"/>
    <dgm:cxn modelId="{B873E937-534B-4F48-8F27-16C7F17A2F08}" type="presOf" srcId="{D6E717C6-A39F-4D2A-B4D5-1B8A3B066280}" destId="{96BFE46D-6F6F-4544-9675-BBD62A869004}" srcOrd="0" destOrd="0" presId="urn:microsoft.com/office/officeart/2008/layout/LinedList"/>
    <dgm:cxn modelId="{AC0CF749-0C4F-40C8-A83E-FDF541440FCD}" type="presOf" srcId="{2793FB48-3530-4C49-ABB7-2FA6F76A6CEC}" destId="{A82D125A-4B05-4EEA-A27D-6BC30D218AD0}" srcOrd="0" destOrd="0" presId="urn:microsoft.com/office/officeart/2008/layout/LinedList"/>
    <dgm:cxn modelId="{07BFBC6D-A899-48CB-A749-96FE9694210C}" srcId="{192DF1BA-7EDA-4952-96B8-E22644C16833}" destId="{2793FB48-3530-4C49-ABB7-2FA6F76A6CEC}" srcOrd="6" destOrd="0" parTransId="{6C3A580C-B682-42F6-9DBA-C996A5BA736F}" sibTransId="{654CD201-5170-4864-B8D0-A9002CF77001}"/>
    <dgm:cxn modelId="{22A2636F-D4CB-418B-B628-8408FB0588F3}" type="presOf" srcId="{7CEC6B38-534D-4EF4-BCCD-6B4D7AF85C0A}" destId="{76A50EDC-E061-4463-A737-2629B35B3E26}" srcOrd="0" destOrd="0" presId="urn:microsoft.com/office/officeart/2008/layout/LinedList"/>
    <dgm:cxn modelId="{4404A072-A335-4861-85CD-A7FA3C576FBE}" srcId="{192DF1BA-7EDA-4952-96B8-E22644C16833}" destId="{B3681FC7-BABE-448E-A378-A305EF7E5835}" srcOrd="7" destOrd="0" parTransId="{6FFCEC86-49A5-42D0-A774-CE2F679DF44B}" sibTransId="{626D2AB4-7AD7-4697-911A-038EEEC3CA09}"/>
    <dgm:cxn modelId="{6AF28F7D-7D26-4994-A817-CF5F989734E5}" srcId="{192DF1BA-7EDA-4952-96B8-E22644C16833}" destId="{25B3A097-7A4E-43D1-93E2-B0622CF8B7FC}" srcOrd="8" destOrd="0" parTransId="{9DE819E2-519C-4C04-831B-5C821F3A2EF3}" sibTransId="{38D42C1F-B39B-4A7B-B40D-C7850A571BB9}"/>
    <dgm:cxn modelId="{ED5EAF9A-3373-400D-8D91-8199D44DBCD9}" type="presOf" srcId="{6DA4C26C-CD2F-43F1-A5EA-9A4C24A71E85}" destId="{AF4B19D3-DCDA-4151-ABA2-884B2C53766E}" srcOrd="0" destOrd="0" presId="urn:microsoft.com/office/officeart/2008/layout/LinedList"/>
    <dgm:cxn modelId="{298F0B9B-DB52-4F1D-A3A1-62CA02F14A50}" srcId="{192DF1BA-7EDA-4952-96B8-E22644C16833}" destId="{7CEC6B38-534D-4EF4-BCCD-6B4D7AF85C0A}" srcOrd="4" destOrd="0" parTransId="{4B5AEFA5-035D-4226-A919-37B40A5BC397}" sibTransId="{59181B38-627B-4F78-8FED-29A19BFAE2BB}"/>
    <dgm:cxn modelId="{1C02E8B6-0455-4EF2-9734-72C7BDDC86F9}" type="presOf" srcId="{7CE80227-EA96-484F-BBD3-AEAF6E5B3856}" destId="{B3B73E76-A06C-4EC7-8A54-EB97252ACB6C}" srcOrd="0" destOrd="0" presId="urn:microsoft.com/office/officeart/2008/layout/LinedList"/>
    <dgm:cxn modelId="{1C7CB7BC-4E90-41E4-AC05-FC18918F2856}" type="presOf" srcId="{25B3A097-7A4E-43D1-93E2-B0622CF8B7FC}" destId="{47511E11-7BAE-48B8-A955-77AC98D6C3DC}" srcOrd="0" destOrd="0" presId="urn:microsoft.com/office/officeart/2008/layout/LinedList"/>
    <dgm:cxn modelId="{58F089CB-8D66-4D91-89DB-55493CDFD5C8}" srcId="{192DF1BA-7EDA-4952-96B8-E22644C16833}" destId="{FA4C282E-3AEE-45B0-88BD-11E4D07B6624}" srcOrd="2" destOrd="0" parTransId="{2397B88C-6CA6-4302-B0C3-E189B7CFD27A}" sibTransId="{A08D0897-EFB4-4FA1-B084-C2007C93E384}"/>
    <dgm:cxn modelId="{E7726DD3-5E38-415D-B7DC-099FBEC69B60}" type="presOf" srcId="{FA4C282E-3AEE-45B0-88BD-11E4D07B6624}" destId="{AF5A9495-7B62-461C-B18D-2D6A703E70D9}" srcOrd="0" destOrd="0" presId="urn:microsoft.com/office/officeart/2008/layout/LinedList"/>
    <dgm:cxn modelId="{1E9D2DE3-95C5-4494-96FE-FA2BE9624EED}" type="presOf" srcId="{192DF1BA-7EDA-4952-96B8-E22644C16833}" destId="{3A45EE2D-0762-4854-B861-01B32C216B92}" srcOrd="0" destOrd="0" presId="urn:microsoft.com/office/officeart/2008/layout/LinedList"/>
    <dgm:cxn modelId="{0BD81AE8-6ED5-456C-9E9E-A2760112517D}" srcId="{192DF1BA-7EDA-4952-96B8-E22644C16833}" destId="{618DA0F0-DE4B-4746-AA98-482595604F56}" srcOrd="3" destOrd="0" parTransId="{58757CEB-E634-443B-ACD0-9EB8277EF7D0}" sibTransId="{EE41D118-73A2-4E52-B9B1-DC0B13F37CE7}"/>
    <dgm:cxn modelId="{123D4437-C97D-4429-8AC2-50FC1CAC0F42}" type="presParOf" srcId="{3A45EE2D-0762-4854-B861-01B32C216B92}" destId="{AA8FA382-58A5-4860-9607-82B340617D77}" srcOrd="0" destOrd="0" presId="urn:microsoft.com/office/officeart/2008/layout/LinedList"/>
    <dgm:cxn modelId="{B8795CBD-051E-4784-A202-73AAF824B541}" type="presParOf" srcId="{3A45EE2D-0762-4854-B861-01B32C216B92}" destId="{8440186A-4962-408C-8D87-EAF1A236FDC0}" srcOrd="1" destOrd="0" presId="urn:microsoft.com/office/officeart/2008/layout/LinedList"/>
    <dgm:cxn modelId="{F3C8A629-B0A2-41B1-8BD6-20DF71DBE612}" type="presParOf" srcId="{8440186A-4962-408C-8D87-EAF1A236FDC0}" destId="{AF4B19D3-DCDA-4151-ABA2-884B2C53766E}" srcOrd="0" destOrd="0" presId="urn:microsoft.com/office/officeart/2008/layout/LinedList"/>
    <dgm:cxn modelId="{DB1FDBDD-3608-4453-92AE-2FFCA4C85856}" type="presParOf" srcId="{8440186A-4962-408C-8D87-EAF1A236FDC0}" destId="{B3B87F42-7E06-4821-A1CB-B5D1794E6AC3}" srcOrd="1" destOrd="0" presId="urn:microsoft.com/office/officeart/2008/layout/LinedList"/>
    <dgm:cxn modelId="{25783812-1CF0-45EA-9DBB-659FF9FAC5A4}" type="presParOf" srcId="{3A45EE2D-0762-4854-B861-01B32C216B92}" destId="{350AAACB-8999-48CB-B5C4-D2B24F01DA9E}" srcOrd="2" destOrd="0" presId="urn:microsoft.com/office/officeart/2008/layout/LinedList"/>
    <dgm:cxn modelId="{77744F68-751B-4718-B9B1-34F23F233C6B}" type="presParOf" srcId="{3A45EE2D-0762-4854-B861-01B32C216B92}" destId="{88C1147B-0CE4-4CE1-8ED3-5251679C0D06}" srcOrd="3" destOrd="0" presId="urn:microsoft.com/office/officeart/2008/layout/LinedList"/>
    <dgm:cxn modelId="{7323C0F6-8294-491F-BAF8-1C4139C88C10}" type="presParOf" srcId="{88C1147B-0CE4-4CE1-8ED3-5251679C0D06}" destId="{B3B73E76-A06C-4EC7-8A54-EB97252ACB6C}" srcOrd="0" destOrd="0" presId="urn:microsoft.com/office/officeart/2008/layout/LinedList"/>
    <dgm:cxn modelId="{5EC41AF9-6056-48C2-91F5-F01D5F6F1F2F}" type="presParOf" srcId="{88C1147B-0CE4-4CE1-8ED3-5251679C0D06}" destId="{A1667487-F31E-4405-8849-8A88C9EDC9B6}" srcOrd="1" destOrd="0" presId="urn:microsoft.com/office/officeart/2008/layout/LinedList"/>
    <dgm:cxn modelId="{B70B15E2-8C55-4FED-AADB-E46239C7D730}" type="presParOf" srcId="{3A45EE2D-0762-4854-B861-01B32C216B92}" destId="{9D502E85-0C6E-4DD2-8F69-FAE0D928DA75}" srcOrd="4" destOrd="0" presId="urn:microsoft.com/office/officeart/2008/layout/LinedList"/>
    <dgm:cxn modelId="{9D3828AD-6133-4990-9B61-6DC891896395}" type="presParOf" srcId="{3A45EE2D-0762-4854-B861-01B32C216B92}" destId="{2C5E6176-DDEB-4D90-996B-62705FFEBD63}" srcOrd="5" destOrd="0" presId="urn:microsoft.com/office/officeart/2008/layout/LinedList"/>
    <dgm:cxn modelId="{8682092F-1656-4626-9C08-E19B2B336679}" type="presParOf" srcId="{2C5E6176-DDEB-4D90-996B-62705FFEBD63}" destId="{AF5A9495-7B62-461C-B18D-2D6A703E70D9}" srcOrd="0" destOrd="0" presId="urn:microsoft.com/office/officeart/2008/layout/LinedList"/>
    <dgm:cxn modelId="{DE5D94C6-D9E4-4490-B4EA-E5A7FA27D44A}" type="presParOf" srcId="{2C5E6176-DDEB-4D90-996B-62705FFEBD63}" destId="{A107481B-7B89-40AF-85BE-038F9D40D249}" srcOrd="1" destOrd="0" presId="urn:microsoft.com/office/officeart/2008/layout/LinedList"/>
    <dgm:cxn modelId="{FF22A82A-27AC-44D0-9B9F-D9FA258D5D34}" type="presParOf" srcId="{3A45EE2D-0762-4854-B861-01B32C216B92}" destId="{B7A98381-2FF9-40AA-87C2-7537B6E4DC49}" srcOrd="6" destOrd="0" presId="urn:microsoft.com/office/officeart/2008/layout/LinedList"/>
    <dgm:cxn modelId="{5C2696CE-FE50-40D6-8FB2-75804055367B}" type="presParOf" srcId="{3A45EE2D-0762-4854-B861-01B32C216B92}" destId="{8D61AD06-4149-450A-84C0-C05EC64D02B9}" srcOrd="7" destOrd="0" presId="urn:microsoft.com/office/officeart/2008/layout/LinedList"/>
    <dgm:cxn modelId="{7539F9B6-8EFF-4BEA-A932-4BB91F1A73F4}" type="presParOf" srcId="{8D61AD06-4149-450A-84C0-C05EC64D02B9}" destId="{6660032F-ADD2-4664-8EC5-D4F8AD320BC0}" srcOrd="0" destOrd="0" presId="urn:microsoft.com/office/officeart/2008/layout/LinedList"/>
    <dgm:cxn modelId="{22B6E683-8F4E-4787-BC03-88F27CB9CDCA}" type="presParOf" srcId="{8D61AD06-4149-450A-84C0-C05EC64D02B9}" destId="{CA431538-D5E5-49A1-B246-759565BEDA8D}" srcOrd="1" destOrd="0" presId="urn:microsoft.com/office/officeart/2008/layout/LinedList"/>
    <dgm:cxn modelId="{4EE004E6-2D4C-4598-938F-EE5283642F74}" type="presParOf" srcId="{3A45EE2D-0762-4854-B861-01B32C216B92}" destId="{F012A58B-2BC9-4DB9-B5D8-54DB5BE191F4}" srcOrd="8" destOrd="0" presId="urn:microsoft.com/office/officeart/2008/layout/LinedList"/>
    <dgm:cxn modelId="{502F695D-BE24-4A02-87C0-AE74EEFC69C9}" type="presParOf" srcId="{3A45EE2D-0762-4854-B861-01B32C216B92}" destId="{09DE4AC5-ACDB-4F04-A31D-4AE7C471E8D8}" srcOrd="9" destOrd="0" presId="urn:microsoft.com/office/officeart/2008/layout/LinedList"/>
    <dgm:cxn modelId="{538A6293-E6E0-446C-8994-1539C18EB8C9}" type="presParOf" srcId="{09DE4AC5-ACDB-4F04-A31D-4AE7C471E8D8}" destId="{76A50EDC-E061-4463-A737-2629B35B3E26}" srcOrd="0" destOrd="0" presId="urn:microsoft.com/office/officeart/2008/layout/LinedList"/>
    <dgm:cxn modelId="{230973DD-B34D-4F09-8313-72ECEA0329FB}" type="presParOf" srcId="{09DE4AC5-ACDB-4F04-A31D-4AE7C471E8D8}" destId="{CFAF0A58-D06C-4E93-91BA-A4F90DDA1733}" srcOrd="1" destOrd="0" presId="urn:microsoft.com/office/officeart/2008/layout/LinedList"/>
    <dgm:cxn modelId="{918710E9-BD07-49E8-B03C-2C6EB7456C50}" type="presParOf" srcId="{3A45EE2D-0762-4854-B861-01B32C216B92}" destId="{7ECFDA56-0DBE-4DED-86C1-A548ED5D33FB}" srcOrd="10" destOrd="0" presId="urn:microsoft.com/office/officeart/2008/layout/LinedList"/>
    <dgm:cxn modelId="{B6DF77E6-421C-43B4-8680-13A4A5FADF60}" type="presParOf" srcId="{3A45EE2D-0762-4854-B861-01B32C216B92}" destId="{DAAACF69-C4C9-4431-80B3-C10F2D4050A8}" srcOrd="11" destOrd="0" presId="urn:microsoft.com/office/officeart/2008/layout/LinedList"/>
    <dgm:cxn modelId="{34D38FEB-6181-42F4-BC44-3F5117C466F4}" type="presParOf" srcId="{DAAACF69-C4C9-4431-80B3-C10F2D4050A8}" destId="{96BFE46D-6F6F-4544-9675-BBD62A869004}" srcOrd="0" destOrd="0" presId="urn:microsoft.com/office/officeart/2008/layout/LinedList"/>
    <dgm:cxn modelId="{C9B7C5D0-5A1B-4C97-8812-0480725007C4}" type="presParOf" srcId="{DAAACF69-C4C9-4431-80B3-C10F2D4050A8}" destId="{5ABC6C15-3FB3-4FFC-A093-6DB298AD621B}" srcOrd="1" destOrd="0" presId="urn:microsoft.com/office/officeart/2008/layout/LinedList"/>
    <dgm:cxn modelId="{67D438A3-2012-4DE9-8608-6A2485ECB8B9}" type="presParOf" srcId="{3A45EE2D-0762-4854-B861-01B32C216B92}" destId="{EE2BDC65-F0EC-4F58-8A63-4B66AFD61212}" srcOrd="12" destOrd="0" presId="urn:microsoft.com/office/officeart/2008/layout/LinedList"/>
    <dgm:cxn modelId="{F01ACAB5-F678-4F86-93F5-1A0C0B69EAF1}" type="presParOf" srcId="{3A45EE2D-0762-4854-B861-01B32C216B92}" destId="{BB23E4EB-7EBA-49BE-AE3A-B2955339F3A7}" srcOrd="13" destOrd="0" presId="urn:microsoft.com/office/officeart/2008/layout/LinedList"/>
    <dgm:cxn modelId="{DC9FC6F3-2095-4698-8DB3-C65CDECEB1E1}" type="presParOf" srcId="{BB23E4EB-7EBA-49BE-AE3A-B2955339F3A7}" destId="{A82D125A-4B05-4EEA-A27D-6BC30D218AD0}" srcOrd="0" destOrd="0" presId="urn:microsoft.com/office/officeart/2008/layout/LinedList"/>
    <dgm:cxn modelId="{E423BDB3-060F-44F6-ABE6-3E75EEF3F20E}" type="presParOf" srcId="{BB23E4EB-7EBA-49BE-AE3A-B2955339F3A7}" destId="{8B0F15C3-77D1-4C7F-B7C4-3FF4E36C2F53}" srcOrd="1" destOrd="0" presId="urn:microsoft.com/office/officeart/2008/layout/LinedList"/>
    <dgm:cxn modelId="{37F5474D-A871-424D-B27E-8088CBFC87A2}" type="presParOf" srcId="{3A45EE2D-0762-4854-B861-01B32C216B92}" destId="{B2C60A02-4D02-4A18-8567-ABF8025791F4}" srcOrd="14" destOrd="0" presId="urn:microsoft.com/office/officeart/2008/layout/LinedList"/>
    <dgm:cxn modelId="{F531E533-6696-476F-A939-A3C374DC58B7}" type="presParOf" srcId="{3A45EE2D-0762-4854-B861-01B32C216B92}" destId="{35FE9AF4-582A-466B-9700-E15712F7260C}" srcOrd="15" destOrd="0" presId="urn:microsoft.com/office/officeart/2008/layout/LinedList"/>
    <dgm:cxn modelId="{3DB9CEE5-1E79-4DCF-81ED-5030A7BEC2D8}" type="presParOf" srcId="{35FE9AF4-582A-466B-9700-E15712F7260C}" destId="{0D755A0C-8D69-44FF-8264-C26FF13734E7}" srcOrd="0" destOrd="0" presId="urn:microsoft.com/office/officeart/2008/layout/LinedList"/>
    <dgm:cxn modelId="{D21A1DF0-1176-40C8-A315-F5811EB89B63}" type="presParOf" srcId="{35FE9AF4-582A-466B-9700-E15712F7260C}" destId="{87B0884F-15A6-40B6-929E-E9CE430B516A}" srcOrd="1" destOrd="0" presId="urn:microsoft.com/office/officeart/2008/layout/LinedList"/>
    <dgm:cxn modelId="{02BE3D41-CD2B-4E56-9EE4-9608E0C04C65}" type="presParOf" srcId="{3A45EE2D-0762-4854-B861-01B32C216B92}" destId="{080686B1-42A2-4FB6-8FEE-145C45DD6536}" srcOrd="16" destOrd="0" presId="urn:microsoft.com/office/officeart/2008/layout/LinedList"/>
    <dgm:cxn modelId="{4D5641B5-6457-4336-AE6B-BFD34499BD98}" type="presParOf" srcId="{3A45EE2D-0762-4854-B861-01B32C216B92}" destId="{1F00B044-FD63-4193-8FE7-4D66767361AE}" srcOrd="17" destOrd="0" presId="urn:microsoft.com/office/officeart/2008/layout/LinedList"/>
    <dgm:cxn modelId="{8EFD60CB-E217-4373-9863-48B0D39846DA}" type="presParOf" srcId="{1F00B044-FD63-4193-8FE7-4D66767361AE}" destId="{47511E11-7BAE-48B8-A955-77AC98D6C3DC}" srcOrd="0" destOrd="0" presId="urn:microsoft.com/office/officeart/2008/layout/LinedList"/>
    <dgm:cxn modelId="{4B4CD512-B234-4FB4-92EB-F34C94876061}" type="presParOf" srcId="{1F00B044-FD63-4193-8FE7-4D66767361AE}" destId="{5D614F0C-6AF2-4916-B4A4-D221D50ECA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FA382-58A5-4860-9607-82B340617D77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B19D3-DCDA-4151-ABA2-884B2C53766E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Airlines</a:t>
          </a:r>
        </a:p>
      </dsp:txBody>
      <dsp:txXfrm>
        <a:off x="0" y="531"/>
        <a:ext cx="10515600" cy="483363"/>
      </dsp:txXfrm>
    </dsp:sp>
    <dsp:sp modelId="{350AAACB-8999-48CB-B5C4-D2B24F01DA9E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73E76-A06C-4EC7-8A54-EB97252ACB6C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Airports</a:t>
          </a:r>
        </a:p>
      </dsp:txBody>
      <dsp:txXfrm>
        <a:off x="0" y="483895"/>
        <a:ext cx="10515600" cy="483363"/>
      </dsp:txXfrm>
    </dsp:sp>
    <dsp:sp modelId="{9D502E85-0C6E-4DD2-8F69-FAE0D928DA75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A9495-7B62-461C-B18D-2D6A703E70D9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AirTrafficControl</a:t>
          </a:r>
          <a:endParaRPr lang="en-US" sz="2200" kern="1200" dirty="0"/>
        </a:p>
      </dsp:txBody>
      <dsp:txXfrm>
        <a:off x="0" y="967259"/>
        <a:ext cx="10515600" cy="483363"/>
      </dsp:txXfrm>
    </dsp:sp>
    <dsp:sp modelId="{B7A98381-2FF9-40AA-87C2-7537B6E4DC49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0032F-ADD2-4664-8EC5-D4F8AD320BC0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Coordinates</a:t>
          </a:r>
        </a:p>
      </dsp:txBody>
      <dsp:txXfrm>
        <a:off x="0" y="1450623"/>
        <a:ext cx="10515600" cy="483363"/>
      </dsp:txXfrm>
    </dsp:sp>
    <dsp:sp modelId="{F012A58B-2BC9-4DB9-B5D8-54DB5BE191F4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50EDC-E061-4463-A737-2629B35B3E26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FileReader</a:t>
          </a:r>
        </a:p>
      </dsp:txBody>
      <dsp:txXfrm>
        <a:off x="0" y="1933987"/>
        <a:ext cx="10515600" cy="483363"/>
      </dsp:txXfrm>
    </dsp:sp>
    <dsp:sp modelId="{7ECFDA56-0DBE-4DED-86C1-A548ED5D33FB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FE46D-6F6F-4544-9675-BBD62A869004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Flights</a:t>
          </a:r>
        </a:p>
      </dsp:txBody>
      <dsp:txXfrm>
        <a:off x="0" y="2417350"/>
        <a:ext cx="10515600" cy="483363"/>
      </dsp:txXfrm>
    </dsp:sp>
    <dsp:sp modelId="{EE2BDC65-F0EC-4F58-8A63-4B66AFD61212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D125A-4B05-4EEA-A27D-6BC30D218AD0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Graph</a:t>
          </a:r>
        </a:p>
      </dsp:txBody>
      <dsp:txXfrm>
        <a:off x="0" y="2900714"/>
        <a:ext cx="10515600" cy="483363"/>
      </dsp:txXfrm>
    </dsp:sp>
    <dsp:sp modelId="{B2C60A02-4D02-4A18-8567-ABF8025791F4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55A0C-8D69-44FF-8264-C26FF13734E7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Menu</a:t>
          </a:r>
        </a:p>
      </dsp:txBody>
      <dsp:txXfrm>
        <a:off x="0" y="3384078"/>
        <a:ext cx="10515600" cy="483363"/>
      </dsp:txXfrm>
    </dsp:sp>
    <dsp:sp modelId="{080686B1-42A2-4FB6-8FEE-145C45DD6536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11E11-7BAE-48B8-A955-77AC98D6C3DC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Path</a:t>
          </a:r>
        </a:p>
      </dsp:txBody>
      <dsp:txXfrm>
        <a:off x="0" y="3867442"/>
        <a:ext cx="105156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1EF8-A90A-495C-004D-98EE4585F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A3B0A-A1A5-A0DA-26CC-9F5ADC1F8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BE11-9E4F-1F53-CD6B-A6117852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7129-8965-B447-817F-8CDED927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B388-4006-EC77-7BD6-64CF3228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844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6B61-2A8F-7009-26EA-0EB5EAC7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6E25B-5E74-2AFD-A62B-CC837BD6F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B89E-88C3-2075-4D3F-70178AB4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D65B-8ADE-DA3B-7E46-72B22D14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99BB-1C0C-2A14-0373-E7426790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472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C3A35-B7A0-E9FE-5173-7AB4658D0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20F00-F839-2FA2-1D0E-E483FF01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D2EE-505F-F02A-F980-FAC0ACFA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C4BB-2E35-1143-7F8E-D3AF841A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D5A6-1293-4F65-039D-23745F1E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647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0DEF-0147-4378-7C2C-C5FB043C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9E08-A604-BCDD-B48B-81717BAF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B1DF-AE8C-7E6A-9923-738FADA3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660A6-9759-E4F0-EED5-38ED9259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F67B-EAAC-333A-D04F-26D0892B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8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025E-429F-969D-38A3-853FECFC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0394-4AAB-5AB8-A618-3990BD872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5FB6-666D-7C97-5590-A5E4F6D6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B643-A03C-E142-EF3A-4FEF2BFC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E699-7EFE-D92A-B751-60C7C9A7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682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3C14-5E18-D125-8B77-C9A319A9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A754-7F05-8964-8A61-05FAE3E3C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AAE28-7B45-15DB-B3CD-561680B18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E1257-A76C-AC9E-EB57-FD4A541F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6B69D-2585-9852-0A20-413DDB78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AD6E-724F-DCD2-9091-54958B7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05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DE4C-9D1F-45BA-5626-3A8D1486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58247-C816-19A8-F78D-C70FACB9D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4D013-8413-65DB-2A7E-D39FF848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82A20-53E4-C6C4-2C7E-9A83BB66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03F88-BE87-0101-46CC-7319427B9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AFC30-876F-021A-5009-2A643C74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CF352-1760-3452-0FF3-2186DAAF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9FD1E-B507-D572-F48E-F7627EE2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4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2525-A4D2-D195-538D-A6ABB46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AFB23-C280-2E25-8D55-4E7B158B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14C69-9455-AC10-3816-01CF8A09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5D5EE-86DA-21C4-0EFF-112B3891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4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6C2A5-1449-0044-AA60-A1617A78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63D43-646A-A139-3EFA-825850D7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EEAB5-B6BD-4DD5-4492-D897BC72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E52F-F818-1739-0E67-4F90DDAB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AC8A-6AC6-257A-855C-D67F97BE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195DD-E0A5-59BB-19CC-7D9FE358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06C2-12EF-97A7-70B1-EFE89872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8918-4218-AD6A-D47B-8749C9F2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D2BD-7285-C94D-F21C-529CC31E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1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9660-37D5-58DA-2D30-EED1E34A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81266-3ECC-B458-F48F-FF8DD18DF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02CEE-4EA6-0906-E650-A2E6B7C2C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D2B35-89E7-322C-447B-46D680C2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BC22A-5DE4-9FFB-3999-80D07B1C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A501C-B6C4-BF29-A596-F2167006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75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342CC-D9C6-9DB8-8A73-3304AB0A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5E2E0-68FA-F0E7-9309-38E4D3A6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1F15-DDA8-4CDE-7C4C-F35993D80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8947-BC40-438B-BCC1-C09817403EB1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2765-B6B5-540B-19DE-34D3106BC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F6F5-4B46-9316-28D1-24D62137F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6820-4417-4813-AC28-1382BBEFB4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6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27268-5550-CFB9-1750-9FE163117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Trabalho AED2</a:t>
            </a:r>
            <a:endParaRPr lang="pt-PT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C15C6-E96B-50A0-5A5F-948EE877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000" err="1"/>
              <a:t>Gonçalo</a:t>
            </a:r>
            <a:r>
              <a:rPr lang="en-US" sz="1000"/>
              <a:t> Santos</a:t>
            </a:r>
          </a:p>
          <a:p>
            <a:pPr algn="l"/>
            <a:r>
              <a:rPr lang="en-US" sz="1000"/>
              <a:t>Rodrigo Ribeiro</a:t>
            </a:r>
          </a:p>
          <a:p>
            <a:pPr algn="l"/>
            <a:r>
              <a:rPr lang="en-US" sz="1000"/>
              <a:t>Tiago Azevedo</a:t>
            </a:r>
          </a:p>
          <a:p>
            <a:pPr algn="l"/>
            <a:endParaRPr lang="pt-PT" sz="1000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5167946E-B095-85BE-4615-F20D8CFA9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285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8571-4BEF-8931-E60E-8C097A41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3950BD-8FAA-9990-13E3-D378D33E76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0608" y="1863801"/>
            <a:ext cx="7790783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685DD-B238-D58C-A441-28F085BC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err="1"/>
              <a:t>Informação</a:t>
            </a:r>
            <a:r>
              <a:rPr lang="en-US"/>
              <a:t> </a:t>
            </a:r>
            <a:r>
              <a:rPr lang="en-US" err="1"/>
              <a:t>Voos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CF2-0440-51B7-099F-F1CF33B0C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 err="1"/>
              <a:t>Interagindo</a:t>
            </a:r>
            <a:r>
              <a:rPr lang="en-US" sz="2000" dirty="0"/>
              <a:t> com o menu, é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descobrir</a:t>
            </a:r>
            <a:r>
              <a:rPr lang="en-US" sz="2000" dirty="0"/>
              <a:t> o </a:t>
            </a:r>
            <a:r>
              <a:rPr lang="en-US" sz="2000" dirty="0" err="1"/>
              <a:t>menor</a:t>
            </a:r>
            <a:r>
              <a:rPr lang="en-US" sz="2000" dirty="0"/>
              <a:t> </a:t>
            </a:r>
            <a:r>
              <a:rPr lang="en-US" sz="2000" dirty="0" err="1"/>
              <a:t>percurso</a:t>
            </a:r>
            <a:r>
              <a:rPr lang="en-US" sz="2000" dirty="0"/>
              <a:t> </a:t>
            </a:r>
            <a:r>
              <a:rPr lang="en-US" sz="2000" dirty="0" err="1"/>
              <a:t>possível</a:t>
            </a:r>
            <a:r>
              <a:rPr lang="en-US" sz="2000" dirty="0"/>
              <a:t> dado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locais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. Estes </a:t>
            </a:r>
            <a:r>
              <a:rPr lang="en-US" sz="2000" dirty="0" err="1"/>
              <a:t>locais</a:t>
            </a:r>
            <a:r>
              <a:rPr lang="en-US" sz="2000" dirty="0"/>
              <a:t>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apresentados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forma de </a:t>
            </a:r>
            <a:r>
              <a:rPr lang="en-US" sz="2000" dirty="0" err="1"/>
              <a:t>aeroportos</a:t>
            </a:r>
            <a:r>
              <a:rPr lang="en-US" sz="2000" dirty="0"/>
              <a:t>, </a:t>
            </a:r>
            <a:r>
              <a:rPr lang="en-US" sz="2000" dirty="0" err="1"/>
              <a:t>cidades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localidades</a:t>
            </a:r>
            <a:r>
              <a:rPr lang="en-US" sz="2000" dirty="0"/>
              <a:t>.</a:t>
            </a:r>
          </a:p>
          <a:p>
            <a:endParaRPr lang="pt-P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FEB02-A6B5-7F26-24D3-4B8050EC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892158"/>
            <a:ext cx="4747547" cy="310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5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30A14-8199-31A8-6D86-3DC3ABCB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t-PT" err="1"/>
              <a:t>Feature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2012-1382-EE34-0ACC-43A9573A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pt-PT" sz="2000" dirty="0"/>
              <a:t>A apresentação dos dados relativos às informações de voos foram efetuadas a ser possível indicar a partida e destino na forma de aeroporto, cidade ou local. O local é indicado a partir da sua latitude e longitude. A possibilidade de independentemente do local ser possível indicar os dados a partir de coordenadas é uma das principais </a:t>
            </a:r>
            <a:r>
              <a:rPr lang="pt-PT" sz="2000" dirty="0" err="1"/>
              <a:t>features</a:t>
            </a:r>
            <a:r>
              <a:rPr lang="pt-PT" sz="2000" dirty="0"/>
              <a:t>.</a:t>
            </a:r>
          </a:p>
        </p:txBody>
      </p:sp>
      <p:pic>
        <p:nvPicPr>
          <p:cNvPr id="5" name="Picture 4" descr="Avião em círculo vermelho">
            <a:extLst>
              <a:ext uri="{FF2B5EF4-FFF2-40B4-BE49-F238E27FC236}">
                <a16:creationId xmlns:a16="http://schemas.microsoft.com/office/drawing/2014/main" id="{4C05AFDD-3471-B9DB-1D6A-E807E1950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0" r="19968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845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23399-0A12-60C9-4B25-949D39CB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t-PT"/>
              <a:t>Principais Dificuldades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9114-38D5-7457-3C52-A8895838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pt-PT" sz="2000" dirty="0"/>
              <a:t>A nossa principal dificuldade foi saber por onde começar sendo que o trabalho apresenta vários pontos importantes.</a:t>
            </a:r>
          </a:p>
        </p:txBody>
      </p:sp>
      <p:pic>
        <p:nvPicPr>
          <p:cNvPr id="5" name="Picture 4" descr="Ropes coloridas diferentes">
            <a:extLst>
              <a:ext uri="{FF2B5EF4-FFF2-40B4-BE49-F238E27FC236}">
                <a16:creationId xmlns:a16="http://schemas.microsoft.com/office/drawing/2014/main" id="{7FC7A870-E5DF-347E-F06F-6493C7ABB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5" r="1793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606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mazém no exterior">
            <a:extLst>
              <a:ext uri="{FF2B5EF4-FFF2-40B4-BE49-F238E27FC236}">
                <a16:creationId xmlns:a16="http://schemas.microsoft.com/office/drawing/2014/main" id="{F3894B1F-7A4B-7BBA-297F-BE7D9866F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48460-C33F-DBAA-1EE5-7362E666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 err="1"/>
              <a:t>Introdução</a:t>
            </a:r>
            <a:endParaRPr lang="pt-P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926A-B7BC-47B8-ADDE-83D3086D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partir</a:t>
            </a:r>
            <a:r>
              <a:rPr lang="en-US" sz="2000" dirty="0"/>
              <a:t> de um conjunto de dados, o </a:t>
            </a:r>
            <a:r>
              <a:rPr lang="en-US" sz="2000" dirty="0" err="1"/>
              <a:t>objetivo</a:t>
            </a:r>
            <a:r>
              <a:rPr lang="en-US" sz="2000" dirty="0"/>
              <a:t> do </a:t>
            </a:r>
            <a:r>
              <a:rPr lang="en-US" sz="2000" dirty="0" err="1"/>
              <a:t>trabalho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criar</a:t>
            </a:r>
            <a:r>
              <a:rPr lang="en-US" sz="2000" dirty="0"/>
              <a:t> um </a:t>
            </a:r>
            <a:r>
              <a:rPr lang="en-US" sz="2000" dirty="0" err="1"/>
              <a:t>programa</a:t>
            </a:r>
            <a:r>
              <a:rPr lang="en-US" sz="2000" dirty="0"/>
              <a:t> que </a:t>
            </a:r>
            <a:r>
              <a:rPr lang="en-US" sz="2000" dirty="0" err="1"/>
              <a:t>determinasse</a:t>
            </a:r>
            <a:r>
              <a:rPr lang="en-US" sz="2000" dirty="0"/>
              <a:t> a </a:t>
            </a:r>
            <a:r>
              <a:rPr lang="en-US" sz="2000" dirty="0" err="1"/>
              <a:t>melhor</a:t>
            </a:r>
            <a:r>
              <a:rPr lang="en-US" sz="2000" dirty="0"/>
              <a:t> de forma de </a:t>
            </a:r>
            <a:r>
              <a:rPr lang="en-US" sz="2000" dirty="0" err="1"/>
              <a:t>ir</a:t>
            </a:r>
            <a:r>
              <a:rPr lang="en-US" sz="2000" dirty="0"/>
              <a:t> de um </a:t>
            </a:r>
            <a:r>
              <a:rPr lang="en-US" sz="2000" dirty="0" err="1"/>
              <a:t>determinado</a:t>
            </a:r>
            <a:r>
              <a:rPr lang="en-US" sz="2000" dirty="0"/>
              <a:t> local para outro, </a:t>
            </a:r>
            <a:r>
              <a:rPr lang="en-US" sz="2000" dirty="0" err="1"/>
              <a:t>quer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local fosse </a:t>
            </a:r>
            <a:r>
              <a:rPr lang="en-US" sz="2000" dirty="0" err="1"/>
              <a:t>apresentado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um Aeroporto,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Cidade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Localidade</a:t>
            </a:r>
            <a:r>
              <a:rPr lang="en-US" sz="2000" dirty="0"/>
              <a:t>.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36073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69D9-55A6-1138-F792-C926E983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7F12B1-5AE8-0CB9-73EE-44F25EF329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21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5DECE3B-6D67-684E-2565-0684009A4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16" y="272542"/>
            <a:ext cx="5016368" cy="61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A59D9-B895-51BB-D5D9-30AC6103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err="1"/>
              <a:t>Leitura</a:t>
            </a:r>
            <a:r>
              <a:rPr lang="en-US"/>
              <a:t> do dataset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FA99-972C-9503-E264-6EFE671A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010150" cy="384366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</a:t>
            </a:r>
            <a:r>
              <a:rPr lang="en-US" sz="2000" dirty="0" err="1"/>
              <a:t>leitura</a:t>
            </a:r>
            <a:r>
              <a:rPr lang="en-US" sz="2000" dirty="0"/>
              <a:t> é </a:t>
            </a:r>
            <a:r>
              <a:rPr lang="en-US" sz="2000" dirty="0" err="1"/>
              <a:t>realizada</a:t>
            </a:r>
            <a:r>
              <a:rPr lang="en-US" sz="2000" dirty="0"/>
              <a:t> pela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FileReader</a:t>
            </a:r>
            <a:r>
              <a:rPr lang="en-US" sz="2000" dirty="0"/>
              <a:t> para </a:t>
            </a:r>
            <a:r>
              <a:rPr lang="en-US" sz="2000" dirty="0" err="1"/>
              <a:t>vetores</a:t>
            </a:r>
            <a:r>
              <a:rPr lang="en-US" sz="2000" dirty="0"/>
              <a:t>, </a:t>
            </a:r>
            <a:r>
              <a:rPr lang="en-US" sz="2000" dirty="0" err="1"/>
              <a:t>guardados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class </a:t>
            </a:r>
            <a:r>
              <a:rPr lang="en-US" sz="2000" dirty="0" err="1"/>
              <a:t>AirTrafficController</a:t>
            </a:r>
            <a:r>
              <a:rPr lang="en-US" sz="2000" dirty="0"/>
              <a:t> 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seguida</a:t>
            </a:r>
            <a:r>
              <a:rPr lang="en-US" sz="2000" dirty="0"/>
              <a:t> para </a:t>
            </a:r>
            <a:r>
              <a:rPr lang="en-US" sz="2000" dirty="0" err="1"/>
              <a:t>unordered_maps</a:t>
            </a:r>
            <a:r>
              <a:rPr lang="en-US" sz="2000" dirty="0"/>
              <a:t>, maps e sets, </a:t>
            </a:r>
            <a:r>
              <a:rPr lang="en-US" sz="2000" dirty="0" err="1"/>
              <a:t>conforme</a:t>
            </a:r>
            <a:r>
              <a:rPr lang="en-US" sz="2000" dirty="0"/>
              <a:t> as </a:t>
            </a:r>
            <a:r>
              <a:rPr lang="en-US" sz="2000" dirty="0" err="1"/>
              <a:t>necessidades</a:t>
            </a:r>
            <a:r>
              <a:rPr lang="en-US" sz="2000" dirty="0"/>
              <a:t>.</a:t>
            </a:r>
            <a:endParaRPr lang="pt-PT" sz="2000" dirty="0"/>
          </a:p>
        </p:txBody>
      </p:sp>
      <p:pic>
        <p:nvPicPr>
          <p:cNvPr id="12" name="Picture 4" descr="Diagram&#10;&#10;Description automatically generated">
            <a:extLst>
              <a:ext uri="{FF2B5EF4-FFF2-40B4-BE49-F238E27FC236}">
                <a16:creationId xmlns:a16="http://schemas.microsoft.com/office/drawing/2014/main" id="{B12CF6B7-1690-0D6A-42B5-C82BC9D9A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5" r="2598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42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A129D-9E86-3E0D-2F41-069BED65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br>
              <a:rPr lang="pt-PT" dirty="0"/>
            </a:br>
            <a:r>
              <a:rPr lang="pt-PT" dirty="0"/>
              <a:t>Organização do grafo</a:t>
            </a:r>
          </a:p>
        </p:txBody>
      </p:sp>
      <p:pic>
        <p:nvPicPr>
          <p:cNvPr id="5" name="Picture 4" descr="Gráfico num documento e uma caneta">
            <a:extLst>
              <a:ext uri="{FF2B5EF4-FFF2-40B4-BE49-F238E27FC236}">
                <a16:creationId xmlns:a16="http://schemas.microsoft.com/office/drawing/2014/main" id="{04DD6A62-0CBC-C764-F4B4-884D12FAA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42" r="14120" b="-1"/>
          <a:stretch/>
        </p:blipFill>
        <p:spPr>
          <a:xfrm>
            <a:off x="6296021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3CFEF3-67CA-3AF2-269E-235A3A98479F}"/>
              </a:ext>
            </a:extLst>
          </p:cNvPr>
          <p:cNvSpPr txBox="1"/>
          <p:nvPr/>
        </p:nvSpPr>
        <p:spPr>
          <a:xfrm>
            <a:off x="1112363" y="2187442"/>
            <a:ext cx="43740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>
              <a:lnSpc>
                <a:spcPct val="100000"/>
              </a:lnSpc>
              <a:buNone/>
            </a:pPr>
            <a:r>
              <a:rPr lang="pt-PT" sz="2000" dirty="0"/>
              <a:t>Neste trabalho temos um grafo de, onde cada nó representa um aeroporto. Cada nó tem quatro listas de </a:t>
            </a:r>
            <a:r>
              <a:rPr lang="pt-PT" sz="2000" dirty="0" err="1"/>
              <a:t>edges</a:t>
            </a:r>
            <a:r>
              <a:rPr lang="pt-PT" sz="2000" dirty="0"/>
              <a:t>, uma com os nodes adjacentes para os quais tem um voo, outra para restringir os voos, uma com todos os </a:t>
            </a:r>
            <a:r>
              <a:rPr lang="pt-PT" sz="2000" dirty="0" err="1"/>
              <a:t>edges</a:t>
            </a:r>
            <a:r>
              <a:rPr lang="pt-PT" sz="2000" dirty="0"/>
              <a:t> que tem fim dele e por fim uma pra reconstruir os caminhos. E tem ainda um parâmero </a:t>
            </a:r>
            <a:r>
              <a:rPr lang="pt-PT" sz="2000" dirty="0" err="1"/>
              <a:t>dist</a:t>
            </a:r>
            <a:r>
              <a:rPr lang="pt-PT" sz="2000" dirty="0"/>
              <a:t> e um booleano </a:t>
            </a:r>
            <a:r>
              <a:rPr lang="pt-PT" sz="2000" dirty="0" err="1"/>
              <a:t>visited</a:t>
            </a:r>
            <a:r>
              <a:rPr lang="pt-PT" sz="2000" dirty="0"/>
              <a:t>, para a distância e marcar se foi visitado, respetivamente. Cada </a:t>
            </a:r>
            <a:r>
              <a:rPr lang="pt-PT" sz="2000" dirty="0" err="1"/>
              <a:t>Edge</a:t>
            </a:r>
            <a:r>
              <a:rPr lang="pt-PT" sz="2000" dirty="0"/>
              <a:t> tem lista de códigos de Airlines, um distância de ligação e o número de um nó.</a:t>
            </a:r>
          </a:p>
        </p:txBody>
      </p:sp>
    </p:spTree>
    <p:extLst>
      <p:ext uri="{BB962C8B-B14F-4D97-AF65-F5344CB8AC3E}">
        <p14:creationId xmlns:p14="http://schemas.microsoft.com/office/powerpoint/2010/main" val="227614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57F3-2EF8-11F9-4685-86DA2F67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81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/>
              <a:t>Descrição dos Algoritmos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165706-E651-60D6-BE65-79DBEE9C0BC5}"/>
              </a:ext>
            </a:extLst>
          </p:cNvPr>
          <p:cNvSpPr txBox="1"/>
          <p:nvPr/>
        </p:nvSpPr>
        <p:spPr>
          <a:xfrm>
            <a:off x="314226" y="1495445"/>
            <a:ext cx="6708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Para encontra os caminhos mínimos entre dois nós do grafo, nós criamos a função </a:t>
            </a:r>
            <a:r>
              <a:rPr lang="pt-PT" sz="1600" b="1" dirty="0" err="1"/>
              <a:t>PathsMin</a:t>
            </a:r>
            <a:r>
              <a:rPr lang="pt-PT" sz="1600" b="1" dirty="0"/>
              <a:t>(</a:t>
            </a:r>
            <a:r>
              <a:rPr lang="pt-PT" sz="1600" b="1" dirty="0" err="1"/>
              <a:t>int</a:t>
            </a:r>
            <a:r>
              <a:rPr lang="pt-PT" sz="1600" b="1" dirty="0"/>
              <a:t> s, </a:t>
            </a:r>
            <a:r>
              <a:rPr lang="pt-PT" sz="1600" b="1" dirty="0" err="1"/>
              <a:t>int</a:t>
            </a:r>
            <a:r>
              <a:rPr lang="pt-PT" sz="1600" b="1" dirty="0"/>
              <a:t> d) </a:t>
            </a:r>
            <a:r>
              <a:rPr lang="pt-PT" sz="1600" dirty="0"/>
              <a:t>que recebe dois inteiros, o primeiro é nó o inicial e o segundo o nó final. Está função retorna um vetor de objetos </a:t>
            </a:r>
            <a:r>
              <a:rPr lang="pt-PT" sz="1600" b="1" dirty="0" err="1"/>
              <a:t>Path</a:t>
            </a:r>
            <a:r>
              <a:rPr lang="pt-PT" sz="1600" dirty="0"/>
              <a:t> que são constituídos por uma lista de inteiros onde está a sequência de nós a seguir para uma caminho, uma lista de vetores de </a:t>
            </a:r>
            <a:r>
              <a:rPr lang="pt-PT" sz="1600" dirty="0" err="1"/>
              <a:t>strings</a:t>
            </a:r>
            <a:r>
              <a:rPr lang="pt-PT" sz="1600" dirty="0"/>
              <a:t>, cada </a:t>
            </a:r>
            <a:r>
              <a:rPr lang="pt-PT" sz="1600" dirty="0" err="1"/>
              <a:t>string</a:t>
            </a:r>
            <a:r>
              <a:rPr lang="pt-PT" sz="1600" dirty="0"/>
              <a:t> é o código de uma </a:t>
            </a:r>
            <a:r>
              <a:rPr lang="pt-PT" sz="1600" dirty="0" err="1"/>
              <a:t>Airline</a:t>
            </a:r>
            <a:r>
              <a:rPr lang="pt-PT" sz="1600" dirty="0"/>
              <a:t> e o vetores é constituído por todas a companhia que realizam uma determinada ligação. A função começa for fazer uma </a:t>
            </a:r>
            <a:r>
              <a:rPr lang="pt-PT" sz="1600" b="1" dirty="0"/>
              <a:t>BFS </a:t>
            </a:r>
            <a:r>
              <a:rPr lang="pt-PT" sz="1600" dirty="0"/>
              <a:t>a começar no nó inicial, onde para alem de calcular a distância dos nós, também lhes adiciona a uma lista os </a:t>
            </a:r>
            <a:r>
              <a:rPr lang="pt-PT" sz="1600" dirty="0" err="1"/>
              <a:t>egdes</a:t>
            </a:r>
            <a:r>
              <a:rPr lang="pt-PT" sz="1600" dirty="0"/>
              <a:t>, os nós que lhes chegaram. Quando voltamos a função criamos um objeto </a:t>
            </a:r>
            <a:r>
              <a:rPr lang="pt-PT" sz="1600" dirty="0" err="1"/>
              <a:t>Path</a:t>
            </a:r>
            <a:r>
              <a:rPr lang="pt-PT" sz="1600" dirty="0"/>
              <a:t> onde adicionamos o final. Depois fazemos </a:t>
            </a:r>
            <a:r>
              <a:rPr lang="pt-PT" sz="1600" dirty="0" err="1"/>
              <a:t>especie</a:t>
            </a:r>
            <a:r>
              <a:rPr lang="pt-PT" sz="1600" dirty="0"/>
              <a:t> uma pesquisa em largura onde vamos ao primeiro elemento da lista&lt;</a:t>
            </a:r>
            <a:r>
              <a:rPr lang="pt-PT" sz="1600" dirty="0" err="1"/>
              <a:t>int</a:t>
            </a:r>
            <a:r>
              <a:rPr lang="pt-PT" sz="1600" dirty="0"/>
              <a:t>&gt; do </a:t>
            </a:r>
            <a:r>
              <a:rPr lang="pt-PT" sz="1600" dirty="0" err="1"/>
              <a:t>Path</a:t>
            </a:r>
            <a:r>
              <a:rPr lang="pt-PT" sz="1600" dirty="0"/>
              <a:t>, vemos os precedentes que colocamos ao fazer a BFS e fazemos novos </a:t>
            </a:r>
            <a:r>
              <a:rPr lang="pt-PT" sz="1600" dirty="0" err="1"/>
              <a:t>Path</a:t>
            </a:r>
            <a:r>
              <a:rPr lang="pt-PT" sz="1600" dirty="0"/>
              <a:t> onde em cada um agora a lista tem vai ter um antecedente e depois o final, mas agora tem já com companhias aéreas e a distancia entre eles. Continuamos assim até chegarmos a listas onde o comprimento é a distância mínima que tivemos descobrimos e acionámos ao vetor os que acabam com o início. E esta função ou outra que é uma variação para quando existem restrições de aeroportos retornam todos os caminhos.</a:t>
            </a:r>
          </a:p>
          <a:p>
            <a:pPr algn="just"/>
            <a:r>
              <a:rPr lang="pt-PT" sz="1600" dirty="0"/>
              <a:t> O(|V|+|E|)</a:t>
            </a:r>
            <a:endParaRPr lang="pt-PT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C18D02-1F18-AA55-3F32-BFFF054B5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506" y="1357744"/>
            <a:ext cx="4666268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vector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Graph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::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PathsMin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d){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BFS_Min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nodes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[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]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dist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-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{}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vector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queue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q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={</a:t>
            </a:r>
            <a:r>
              <a:rPr kumimoji="0" lang="pt-PT" altLang="pt-PT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</a:t>
            </a:r>
            <a:r>
              <a:rPr kumimoji="0" lang="pt-PT" altLang="pt-PT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{}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q.push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q.empty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()){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q.front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q.pop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first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path.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ord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.front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for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nodes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[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first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]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pred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.begin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!=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nodes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[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first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]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pred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.end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++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){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list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newOrd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path.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ord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newOrd.push_front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-&gt;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dest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list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vector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</a:rPr>
              <a:t>string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&gt;&gt;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newPor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path.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ports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newPor.push_front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-&gt;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lines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double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newPer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path.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per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-&gt;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weight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{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newOrd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newPor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newPer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-&gt;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dest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s){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paths.push_back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paths.empty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||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newOrd.size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&lt;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nodes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[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]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dist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){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q.push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}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2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66E2CB2-07CC-E6DA-B1DA-D8FF99AA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Algoritmos (Continuação)  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91FE9310-AC22-878A-F137-75979081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480" cy="4351338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64A07A-E9F2-6A65-7CF1-658EA934D1CE}"/>
              </a:ext>
            </a:extLst>
          </p:cNvPr>
          <p:cNvSpPr txBox="1"/>
          <p:nvPr/>
        </p:nvSpPr>
        <p:spPr>
          <a:xfrm>
            <a:off x="949798" y="1847769"/>
            <a:ext cx="4678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Para ter os caminhos mínimos entre por exemplo duas cidades, nós ao recebermos os inputs, usamos um </a:t>
            </a:r>
            <a:r>
              <a:rPr lang="pt-PT" dirty="0" err="1"/>
              <a:t>unordered_map</a:t>
            </a:r>
            <a:r>
              <a:rPr lang="pt-PT" dirty="0"/>
              <a:t>() que relaciona as cidades com os aeroportos para par termos as lista de aeroportos de cada uma das cidades. Depois corremos um BFS a partir de cada um dos aeroportos da cidade de partida par nos dar os pares de aeroporto de partida e aeroporto de chegada, com um menor numero de voos entre eles. E corremos o a função </a:t>
            </a:r>
            <a:r>
              <a:rPr lang="pt-PT" dirty="0" err="1"/>
              <a:t>minPath</a:t>
            </a:r>
            <a:r>
              <a:rPr lang="pt-PT" dirty="0"/>
              <a:t>() para obter esses caminhos.</a:t>
            </a:r>
          </a:p>
          <a:p>
            <a:pPr algn="just"/>
            <a:r>
              <a:rPr lang="pt-PT" dirty="0"/>
              <a:t>0(N(|V|+|E|))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F1BCC59-4AF9-1B2F-AF0F-3202CF5C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880" y="1847769"/>
            <a:ext cx="4581427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vector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AirTrafficControl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::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fliCityCity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list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Airports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list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Airports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d){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list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source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list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target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for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airport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: s) {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source.push_back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airportCodeToInt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[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airport.getCode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]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airport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: d) {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target.push_back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airportCodeToInt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[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airport.getCode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Arial Unicode MS"/>
              </a:rPr>
              <a:t>]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vector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pair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int,int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&gt;&gt;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minPath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min = 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</a:rPr>
              <a:t>INT_MAX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for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i: 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source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){</a:t>
            </a:r>
            <a:b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graphComplete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.distance_3(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target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min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minPath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vector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final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for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 :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minPath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){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vector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</a:rPr>
              <a:t>Path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tmp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graphComplete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.PathsMin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p.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first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p.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</a:rPr>
              <a:t>second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final.insert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final.end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tmp.begin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tmp.end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final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5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6DB9-6A27-5984-DBD7-062C3877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Algoritmos(Continuação)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32C7-CF9B-A374-0494-C4387432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b="0" i="0">
                <a:effectLst/>
              </a:rPr>
              <a:t>Para termos os caminhos mínimos que utilizando apenas determinadas companhias aéereas, nós na função RestrictTravel vamos pelo vetor de voos e se encontrarmos um voo de uma das companhias que nos deram colocamos num map o par de aeroportos e a lista das companhias aéreas que nos deram passíveis de serem utilizadas e adicionamos à lista de edges do grafo estes pares de aeroportos e as respetivas companhias O(n log k) Depois aplicamos o mesmo método anteriormente já demonstrado para as cidades onde procuramos os menores caminhos entre as possíveis combinações mas desta vez usando apenas os edges do grafo que é adicionado.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67859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Office Theme</vt:lpstr>
      <vt:lpstr>Trabalho AED2</vt:lpstr>
      <vt:lpstr>Introdução</vt:lpstr>
      <vt:lpstr>Classes</vt:lpstr>
      <vt:lpstr>PowerPoint Presentation</vt:lpstr>
      <vt:lpstr>Leitura do dataset</vt:lpstr>
      <vt:lpstr> Organização do grafo</vt:lpstr>
      <vt:lpstr>Descrição dos Algoritmos </vt:lpstr>
      <vt:lpstr>Algoritmos (Continuação)  </vt:lpstr>
      <vt:lpstr>Algoritmos(Continuação)</vt:lpstr>
      <vt:lpstr>Menu</vt:lpstr>
      <vt:lpstr>Informação Voos</vt:lpstr>
      <vt:lpstr>Feature</vt:lpstr>
      <vt:lpstr>Principais 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AED2</dc:title>
  <dc:creator>Rodrigo Moisés Baptista Ribeiro</dc:creator>
  <cp:lastModifiedBy>Rodrigo Moisés Baptista Ribeiro</cp:lastModifiedBy>
  <cp:revision>10</cp:revision>
  <dcterms:created xsi:type="dcterms:W3CDTF">2023-01-08T12:38:36Z</dcterms:created>
  <dcterms:modified xsi:type="dcterms:W3CDTF">2023-01-09T23:46:40Z</dcterms:modified>
</cp:coreProperties>
</file>