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7" r:id="rId3"/>
    <p:sldId id="310" r:id="rId4"/>
    <p:sldId id="321" r:id="rId5"/>
    <p:sldId id="308" r:id="rId6"/>
    <p:sldId id="316" r:id="rId7"/>
    <p:sldId id="319" r:id="rId8"/>
    <p:sldId id="311" r:id="rId9"/>
    <p:sldId id="315" r:id="rId10"/>
    <p:sldId id="317" r:id="rId11"/>
    <p:sldId id="318" r:id="rId12"/>
    <p:sldId id="312" r:id="rId13"/>
    <p:sldId id="320" r:id="rId14"/>
    <p:sldId id="314" r:id="rId15"/>
    <p:sldId id="322" r:id="rId16"/>
    <p:sldId id="313" r:id="rId17"/>
    <p:sldId id="323" r:id="rId18"/>
    <p:sldId id="324" r:id="rId19"/>
    <p:sldId id="325" r:id="rId20"/>
    <p:sldId id="326" r:id="rId21"/>
    <p:sldId id="327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114" d="100"/>
          <a:sy n="114" d="100"/>
        </p:scale>
        <p:origin x="135" y="5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165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更多资源请加哈工大资源分享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626648181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189868951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QQ2842305604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2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2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4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5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2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更多资源请加哈工大资源分享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626648181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189868951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QQ2842305604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更多资源请加哈工大资源分享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626648181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189868951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QQ2842305604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更多资源请加哈工大资源分享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626648181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189868951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QQ2842305604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更多资源请加哈工大资源分享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626648181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189868951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QQ2842305604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9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更多资源请加哈工大资源分享</a:t>
            </a:r>
            <a:r>
              <a:rPr lang="en-US" altLang="zh-CN" dirty="0" err="1"/>
              <a:t>qq</a:t>
            </a:r>
            <a:r>
              <a:rPr lang="zh-CN" altLang="en-US" dirty="0"/>
              <a:t>群 </a:t>
            </a:r>
            <a:r>
              <a:rPr lang="en-US" altLang="zh-CN" dirty="0"/>
              <a:t>626648181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404" y="2173983"/>
            <a:ext cx="4248472" cy="49277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0902" y="349029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答辩人：公众号</a:t>
            </a:r>
            <a:r>
              <a:rPr lang="en-US" altLang="zh-CN" sz="1400" b="1" dirty="0">
                <a:cs typeface="+mn-ea"/>
              </a:rPr>
              <a:t>qq2842305604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88412" y="220916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30881" y="2663032"/>
            <a:ext cx="481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+mn-ea"/>
                <a:cs typeface="+mn-ea"/>
              </a:rPr>
              <a:t>哈尔滨工业大学模板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7" y="631978"/>
            <a:ext cx="3416141" cy="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ED2090-1F05-49F4-BB59-CFD4B2656609}"/>
              </a:ext>
            </a:extLst>
          </p:cNvPr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>
                <a:spLocks/>
              </p:cNvSpPr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072B5F18-6D28-4BE2-B3B6-13394FA71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49E3F7E-0C1C-49F8-89F5-073135C98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1C8F0491-2280-475F-88AD-5E62421A1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AAF75D-824D-4880-820A-C73C083D08E5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D10A918-3F02-42A7-88B9-E5B5597E3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AB77E2-CF9B-4971-9799-46EB5C75850E}"/>
              </a:ext>
            </a:extLst>
          </p:cNvPr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6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3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5BEC668F-376A-416C-A08D-41D749B227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C0CC76-A380-49F8-841F-CD4D39C94E9F}"/>
              </a:ext>
            </a:extLst>
          </p:cNvPr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48F7E3-D6DB-4B64-B725-DE1667A6B5A0}"/>
              </a:ext>
            </a:extLst>
          </p:cNvPr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4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25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08D71-4729-42AC-9268-0E854231FF4B}"/>
              </a:ext>
            </a:extLst>
          </p:cNvPr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1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32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9E01C8DC-61E3-4463-B9E5-AFD6B76EE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3801A2D-7ABB-423A-87DD-15F72FC4F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AE10C4-3500-485C-82B1-B8C4E6CEC6ED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>
                <a:spLocks/>
              </p:cNvSpPr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BFE91EA6-85AF-4F56-8623-1268E1DAE3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18" name="íš1íḋ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</a:p>
          </p:txBody>
        </p:sp>
        <p:sp>
          <p:nvSpPr>
            <p:cNvPr id="20" name="ïṧḷïḋ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22" name="iṧḻîḋ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C7F21F3-57AC-4219-987C-6CF7436A8E2A}"/>
              </a:ext>
            </a:extLst>
          </p:cNvPr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854A1623-2F86-4535-BA45-55514D758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id="{1CF2012B-3630-4374-85B4-6AB0D19F173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8374294-C00D-4B70-B722-6F4CC8B1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26" name="iṧḻîḋ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>
                <a:extLst>
                  <a:ext uri="{FF2B5EF4-FFF2-40B4-BE49-F238E27FC236}">
                    <a16:creationId xmlns:a16="http://schemas.microsoft.com/office/drawing/2014/main" id="{7CE732C9-33D6-4C45-BFE9-621135D2D1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D5E79FAF-B2E1-49DA-8CB6-AF1252A0A0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3" name="ïṡ1í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</a:p>
            </p:txBody>
          </p:sp>
          <p:sp>
            <p:nvSpPr>
              <p:cNvPr id="34" name="ïṧḷïḋ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>
                <a:extLst>
                  <a:ext uri="{FF2B5EF4-FFF2-40B4-BE49-F238E27FC236}">
                    <a16:creationId xmlns:a16="http://schemas.microsoft.com/office/drawing/2014/main" id="{9C1FDB3F-EC3C-4213-BECA-CA07A650E2E9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BFFF4DB-0FFD-4DD4-B176-00A6D9AFA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5FF651AA-2A4D-400A-94F0-CAB90A1A4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研究成果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研究方案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F52F182-2205-4385-B153-8B6AF629C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>
              <a:extLst>
                <a:ext uri="{FF2B5EF4-FFF2-40B4-BE49-F238E27FC236}">
                  <a16:creationId xmlns:a16="http://schemas.microsoft.com/office/drawing/2014/main" id="{802459E7-56CE-4F61-8FF2-9A78557DF0C9}"/>
                </a:ext>
              </a:extLst>
            </p:cNvPr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>
              <a:extLst>
                <a:ext uri="{FF2B5EF4-FFF2-40B4-BE49-F238E27FC236}">
                  <a16:creationId xmlns:a16="http://schemas.microsoft.com/office/drawing/2014/main" id="{88DDE6A3-C93B-4BDE-A652-1FC1BFD39B29}"/>
                </a:ext>
              </a:extLst>
            </p:cNvPr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>
              <a:extLst>
                <a:ext uri="{FF2B5EF4-FFF2-40B4-BE49-F238E27FC236}">
                  <a16:creationId xmlns:a16="http://schemas.microsoft.com/office/drawing/2014/main" id="{06C5314A-F968-400C-BDFA-1AB12FDE84A0}"/>
                </a:ext>
              </a:extLst>
            </p:cNvPr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519234-E41F-4B6F-8CE2-09A683187A3D}"/>
              </a:ext>
            </a:extLst>
          </p:cNvPr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27360358-BC36-4487-9333-92FE6016E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答辩人：公众号</a:t>
            </a:r>
            <a:r>
              <a:rPr lang="en-US" altLang="zh-CN" sz="1400" b="1" dirty="0">
                <a:cs typeface="+mn-ea"/>
              </a:rPr>
              <a:t>qq1689929593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48EA3CC-AC97-4B13-BAA4-125BF963E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6224D26-12C4-4057-A033-BA06F33344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</a:p>
        </p:txBody>
      </p:sp>
      <p:sp>
        <p:nvSpPr>
          <p:cNvPr id="54" name="Distinctively develop without focused partnerships. Business…">
            <a:extLst>
              <a:ext uri="{FF2B5EF4-FFF2-40B4-BE49-F238E27FC236}">
                <a16:creationId xmlns:a16="http://schemas.microsoft.com/office/drawing/2014/main" id="{AF55498A-E544-4101-ADB2-2968004C909C}"/>
              </a:ext>
            </a:extLst>
          </p:cNvPr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</a:p>
        </p:txBody>
      </p:sp>
      <p:sp>
        <p:nvSpPr>
          <p:cNvPr id="55" name="43">
            <a:extLst>
              <a:ext uri="{FF2B5EF4-FFF2-40B4-BE49-F238E27FC236}">
                <a16:creationId xmlns:a16="http://schemas.microsoft.com/office/drawing/2014/main" id="{EF587CC1-6FD4-4A2A-9A62-2CC985978107}"/>
              </a:ext>
            </a:extLst>
          </p:cNvPr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</a:p>
        </p:txBody>
      </p:sp>
      <p:sp>
        <p:nvSpPr>
          <p:cNvPr id="56" name="Tittle Here…">
            <a:extLst>
              <a:ext uri="{FF2B5EF4-FFF2-40B4-BE49-F238E27FC236}">
                <a16:creationId xmlns:a16="http://schemas.microsoft.com/office/drawing/2014/main" id="{591DCF38-9F11-4EB6-8DEB-A5D530CBA19B}"/>
              </a:ext>
            </a:extLst>
          </p:cNvPr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7" name="65">
            <a:extLst>
              <a:ext uri="{FF2B5EF4-FFF2-40B4-BE49-F238E27FC236}">
                <a16:creationId xmlns:a16="http://schemas.microsoft.com/office/drawing/2014/main" id="{422BC586-1FE2-4F5F-9CC3-64E50F6CD8B9}"/>
              </a:ext>
            </a:extLst>
          </p:cNvPr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</a:p>
        </p:txBody>
      </p:sp>
      <p:sp>
        <p:nvSpPr>
          <p:cNvPr id="58" name="Tittle Here…">
            <a:extLst>
              <a:ext uri="{FF2B5EF4-FFF2-40B4-BE49-F238E27FC236}">
                <a16:creationId xmlns:a16="http://schemas.microsoft.com/office/drawing/2014/main" id="{425B4283-623F-4C37-B8AF-70E961622CEE}"/>
              </a:ext>
            </a:extLst>
          </p:cNvPr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9" name="Rounded Rectangle">
            <a:extLst>
              <a:ext uri="{FF2B5EF4-FFF2-40B4-BE49-F238E27FC236}">
                <a16:creationId xmlns:a16="http://schemas.microsoft.com/office/drawing/2014/main" id="{71992B79-23A1-42E8-B3C4-646AAC43E99F}"/>
              </a:ext>
            </a:extLst>
          </p:cNvPr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>
            <a:extLst>
              <a:ext uri="{FF2B5EF4-FFF2-40B4-BE49-F238E27FC236}">
                <a16:creationId xmlns:a16="http://schemas.microsoft.com/office/drawing/2014/main" id="{EFFC4A3C-EF81-4442-8E7F-24A0C93CE9F0}"/>
              </a:ext>
            </a:extLst>
          </p:cNvPr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>
            <a:extLst>
              <a:ext uri="{FF2B5EF4-FFF2-40B4-BE49-F238E27FC236}">
                <a16:creationId xmlns:a16="http://schemas.microsoft.com/office/drawing/2014/main" id="{8B23120E-870E-456F-96A5-65FD7DA96081}"/>
              </a:ext>
            </a:extLst>
          </p:cNvPr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</a:p>
        </p:txBody>
      </p:sp>
      <p:sp>
        <p:nvSpPr>
          <p:cNvPr id="62" name="95%">
            <a:extLst>
              <a:ext uri="{FF2B5EF4-FFF2-40B4-BE49-F238E27FC236}">
                <a16:creationId xmlns:a16="http://schemas.microsoft.com/office/drawing/2014/main" id="{E9471EE4-E74D-43C7-AC5F-0637C67EE2A9}"/>
              </a:ext>
            </a:extLst>
          </p:cNvPr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3A7343-2F43-4304-BC23-12FB8D007D3C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>
                <a:spLocks/>
              </p:cNvSpPr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85882E-819E-4740-BDE7-F14A811B95E9}"/>
              </a:ext>
            </a:extLst>
          </p:cNvPr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6AB27F1-875C-4F5D-8BBA-9E24E7B0C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E0D54C-5FCD-4B71-A406-B81AAE854AF4}"/>
              </a:ext>
            </a:extLst>
          </p:cNvPr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16" y="56372"/>
            <a:ext cx="1663778" cy="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Office PowerPoint</Application>
  <PresentationFormat>全屏显示(16:9)</PresentationFormat>
  <Paragraphs>239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SimSun</vt:lpstr>
      <vt:lpstr>微软雅黑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1106786918@qq.com</cp:lastModifiedBy>
  <cp:revision>103</cp:revision>
  <dcterms:created xsi:type="dcterms:W3CDTF">2018-11-28T05:41:12Z</dcterms:created>
  <dcterms:modified xsi:type="dcterms:W3CDTF">2020-04-23T06:16:09Z</dcterms:modified>
</cp:coreProperties>
</file>